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8" r:id="rId3"/>
    <p:sldId id="259" r:id="rId4"/>
    <p:sldId id="296" r:id="rId5"/>
    <p:sldId id="289" r:id="rId6"/>
    <p:sldId id="260" r:id="rId7"/>
    <p:sldId id="295" r:id="rId8"/>
    <p:sldId id="262" r:id="rId9"/>
    <p:sldId id="263" r:id="rId10"/>
    <p:sldId id="277" r:id="rId11"/>
    <p:sldId id="264" r:id="rId12"/>
    <p:sldId id="265" r:id="rId13"/>
    <p:sldId id="291" r:id="rId14"/>
    <p:sldId id="290" r:id="rId15"/>
    <p:sldId id="280" r:id="rId16"/>
    <p:sldId id="292" r:id="rId17"/>
    <p:sldId id="281" r:id="rId18"/>
    <p:sldId id="282" r:id="rId19"/>
    <p:sldId id="283" r:id="rId20"/>
    <p:sldId id="293" r:id="rId21"/>
    <p:sldId id="297" r:id="rId22"/>
    <p:sldId id="269" r:id="rId23"/>
    <p:sldId id="294" r:id="rId24"/>
    <p:sldId id="272" r:id="rId25"/>
    <p:sldId id="286" r:id="rId26"/>
    <p:sldId id="288" r:id="rId27"/>
    <p:sldId id="271" r:id="rId28"/>
    <p:sldId id="298" r:id="rId29"/>
    <p:sldId id="273" r:id="rId30"/>
    <p:sldId id="274" r:id="rId31"/>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9SLIDE03 SFU FUTURA_05 EXTRABO" panose="00000800000000000000" pitchFamily="2" charset="0"/>
      <p:bold r:id="rId36"/>
    </p:embeddedFont>
    <p:embeddedFont>
      <p:font typeface="#9Slide03 SVNNexa Rust Sans Bla" panose="020B0606040200020203" pitchFamily="34" charset="0"/>
      <p:bold r:id="rId37"/>
    </p:embeddedFont>
    <p:embeddedFont>
      <p:font typeface="#9Slide07 SVNDessert Menu Scrip" panose="00000500000000000000" pitchFamily="2"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Wide Latin" panose="020A0A07050505020404"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vdo.ai/contact?utm_medium=video&amp;utm_term=vndoc.com&amp;utm_source=vdoai_log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4169719" y="1601899"/>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200" b="1" kern="0" noProof="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àng tiên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3881985" y="563286"/>
            <a:ext cx="2867157"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Chưa hài lòng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AE79AFE7-61C8-6145-B8E7-00E887038B3F}"/>
              </a:ext>
            </a:extLst>
          </p:cNvPr>
          <p:cNvGrpSpPr/>
          <p:nvPr/>
        </p:nvGrpSpPr>
        <p:grpSpPr>
          <a:xfrm>
            <a:off x="-100759" y="742950"/>
            <a:ext cx="3686371" cy="3739771"/>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
        <p:nvSpPr>
          <p:cNvPr id="40" name="TextBox 21"/>
          <p:cNvSpPr>
            <a:spLocks noChangeArrowheads="1"/>
          </p:cNvSpPr>
          <p:nvPr/>
        </p:nvSpPr>
        <p:spPr bwMode="auto">
          <a:xfrm>
            <a:off x="7427488" y="563286"/>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ló </a:t>
            </a:r>
            <a:r>
              <a:rPr lang="en-GB"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a:t>
            </a: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2" name="TextBox 17"/>
          <p:cNvSpPr>
            <a:spLocks noChangeArrowheads="1"/>
          </p:cNvSpPr>
          <p:nvPr/>
        </p:nvSpPr>
        <p:spPr bwMode="auto">
          <a:xfrm>
            <a:off x="6931985" y="1603479"/>
            <a:ext cx="3806569"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truyện cổ tích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2828836"/>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9F1D0738-8670-4258-A6CE-335AB29AC9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4629" y="3912608"/>
            <a:ext cx="4579093" cy="257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ppt_x"/>
                                          </p:val>
                                        </p:tav>
                                        <p:tav tm="100000">
                                          <p:val>
                                            <p:strVal val="#ppt_x"/>
                                          </p:val>
                                        </p:tav>
                                      </p:tavLst>
                                    </p:anim>
                                    <p:anim calcmode="lin" valueType="num">
                                      <p:cBhvr additive="base">
                                        <p:cTn id="3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solidFill>
                  <a:srgbClr val="C00000"/>
                </a:solidFill>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Ta-nhi-a 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Đêm ấy, bên cửa sổ mở rộng, có tiếng thở nhẹ mơ hồ xen lẫn tiếng thì thầm: </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 Bạn thân mến! – Bụi hoa hồng khẽ nói. – Hơi thở của bạn làm tôi dễ chịu quá.</a:t>
            </a:r>
          </a:p>
          <a:p>
            <a:pPr algn="just"/>
            <a:r>
              <a:rPr lang="en-US" sz="2000" dirty="0">
                <a:solidFill>
                  <a:schemeClr val="accent1">
                    <a:lumMod val="50000"/>
                  </a:schemeClr>
                </a:solidFill>
                <a:latin typeface="+mj-lt"/>
              </a:rPr>
              <a:t>     </a:t>
            </a:r>
            <a:r>
              <a:rPr lang="vi-VN" sz="2000" dirty="0">
                <a:solidFill>
                  <a:schemeClr val="accent1">
                    <a:lumMod val="50000"/>
                  </a:schemeClr>
                </a:solidFill>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sổ</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chỗ</a:t>
                      </a:r>
                      <a:r>
                        <a:rPr lang="en-US" sz="2800" b="0" dirty="0">
                          <a:solidFill>
                            <a:srgbClr val="C00000"/>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lòng</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Lí</a:t>
            </a:r>
            <a:r>
              <a:rPr lang="en-US" sz="3200" dirty="0">
                <a:latin typeface="Cambria" panose="02040503050406030204" pitchFamily="18" charset="0"/>
                <a:ea typeface="Cambria" panose="02040503050406030204" pitchFamily="18" charset="0"/>
                <a:cs typeface="Times New Roman" panose="02020603050405020304" pitchFamily="18" charset="0"/>
              </a:rPr>
              <a:t> do</a:t>
            </a: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cảm xúc</a:t>
            </a:r>
            <a:r>
              <a:rPr lang="vi-VN" sz="2800" dirty="0">
                <a:latin typeface="Arial" panose="020B0604020202020204" pitchFamily="34" charset="0"/>
                <a:cs typeface="Arial" panose="020B0604020202020204" pitchFamily="34" charset="0"/>
              </a:rPr>
              <a:t> bất ngờ</a:t>
            </a:r>
            <a:r>
              <a:rPr lang="nl-NL" sz="2800" dirty="0">
                <a:latin typeface="Arial" panose="020B0604020202020204" pitchFamily="34" charset="0"/>
                <a:cs typeface="Arial" panose="020B0604020202020204" pitchFamily="34" charset="0"/>
              </a:rPr>
              <a:t> của </a:t>
            </a:r>
            <a:r>
              <a:rPr lang="vi-VN" sz="2800" dirty="0">
                <a:latin typeface="Arial" panose="020B0604020202020204" pitchFamily="34" charset="0"/>
                <a:cs typeface="Arial" panose="020B0604020202020204" pitchFamily="34" charset="0"/>
              </a:rPr>
              <a:t>nhân vật.</a:t>
            </a:r>
            <a:r>
              <a:rPr lang="nl-NL" sz="2800" dirty="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a:p>
            <a:r>
              <a:rPr lang="vi-VN" sz="2800" dirty="0">
                <a:cs typeface="Arial" panose="020B0604020202020204" pitchFamily="34" charset="0"/>
              </a:rPr>
              <a:t>  Đoạn</a:t>
            </a:r>
            <a:r>
              <a:rPr lang="en-US" sz="2800" dirty="0">
                <a:latin typeface="Arial" panose="020B0604020202020204" pitchFamily="34" charset="0"/>
                <a:cs typeface="Arial" panose="020B0604020202020204" pitchFamily="34" charset="0"/>
              </a:rPr>
              <a:t> </a:t>
            </a:r>
            <a:r>
              <a:rPr lang="vi-VN" sz="2800" dirty="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 băn khoăn của nhân vật</a:t>
            </a:r>
            <a:r>
              <a:rPr lang="vi-VN" sz="2400" dirty="0">
                <a:latin typeface="Arial" panose="020B0604020202020204" pitchFamily="34" charset="0"/>
                <a:cs typeface="Arial" panose="020B0604020202020204" pitchFamily="34" charset="0"/>
              </a:rPr>
              <a:t>.</a:t>
            </a:r>
            <a:r>
              <a:rPr lang="nl-N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bài</a:t>
            </a:r>
          </a:p>
          <a:p>
            <a:pPr algn="ctr"/>
            <a:r>
              <a:rPr lang="vi-VN" sz="2400" dirty="0">
                <a:solidFill>
                  <a:srgbClr val="FF0000"/>
                </a:solidFill>
                <a:latin typeface="#9Slide07 SVNDessert Menu Scrip" panose="00000500000000000000" pitchFamily="2" charset="0"/>
              </a:rPr>
              <a:t> 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a:t>     </a:t>
            </a:r>
            <a:r>
              <a:rPr lang="vi-VN" sz="2600" dirty="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vi-VN" sz="2600" dirty="0"/>
              <a:t>– Đây là giống hoa mới phải không?</a:t>
            </a:r>
          </a:p>
          <a:p>
            <a:pPr algn="just"/>
            <a:r>
              <a:rPr lang="en-US" sz="2600" dirty="0"/>
              <a:t>     </a:t>
            </a:r>
            <a:r>
              <a:rPr lang="vi-VN" sz="2600" dirty="0"/>
              <a:t>– Không ạ! Vẫn giống cây đó thôi.</a:t>
            </a:r>
          </a:p>
          <a:p>
            <a:pPr algn="just"/>
            <a:r>
              <a:rPr lang="en-US" sz="2600" dirty="0"/>
              <a:t>     </a:t>
            </a:r>
            <a:r>
              <a:rPr lang="vi-VN" sz="2600" dirty="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19697">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vi-VN" sz="2000" dirty="0">
                <a:latin typeface="+mj-lt"/>
              </a:rPr>
              <a:t>Ta-nhi-a 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vi-VN" sz="2000" dirty="0">
                <a:latin typeface="+mj-lt"/>
              </a:rPr>
              <a:t>Đêm ấy, bên cửa sổ mở rộng, có tiếng thở nhẹ mơ hồ xen lẫn tiếng thì thầm: </a:t>
            </a:r>
          </a:p>
          <a:p>
            <a:pPr algn="just"/>
            <a:r>
              <a:rPr lang="en-US" sz="2000" dirty="0">
                <a:latin typeface="+mj-lt"/>
              </a:rPr>
              <a:t>     </a:t>
            </a:r>
            <a:r>
              <a:rPr lang="vi-VN" sz="2000" dirty="0">
                <a:latin typeface="+mj-lt"/>
              </a:rPr>
              <a:t>– Bạn thân mến! – Bụi hoa hồng khẽ nói. – Hơi thở của bạn làm tôi dễ chịu quá.</a:t>
            </a:r>
          </a:p>
          <a:p>
            <a:pPr algn="just"/>
            <a:r>
              <a:rPr lang="en-US" sz="2000" dirty="0">
                <a:latin typeface="+mj-lt"/>
              </a:rPr>
              <a:t>     </a:t>
            </a:r>
            <a:r>
              <a:rPr lang="vi-VN" sz="2000" dirty="0">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vi-VN" sz="2000" dirty="0"/>
              <a:t>– Đây là giống hoa mới phải không?</a:t>
            </a:r>
          </a:p>
          <a:p>
            <a:pPr algn="just"/>
            <a:r>
              <a:rPr lang="en-US" sz="2000" dirty="0"/>
              <a:t>     </a:t>
            </a:r>
            <a:r>
              <a:rPr lang="vi-VN" sz="2000" dirty="0"/>
              <a:t>– Không ạ! Vẫn giống cây đó thôi.</a:t>
            </a:r>
          </a:p>
          <a:p>
            <a:pPr algn="just"/>
            <a:r>
              <a:rPr lang="vi-VN" sz="2000" dirty="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2282</Words>
  <Application>Microsoft Office PowerPoint</Application>
  <PresentationFormat>Widescreen</PresentationFormat>
  <Paragraphs>165</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Cambria</vt:lpstr>
      <vt:lpstr>等线</vt:lpstr>
      <vt:lpstr>Wide Latin</vt:lpstr>
      <vt:lpstr>等线 Light</vt:lpstr>
      <vt:lpstr>Calibri</vt:lpstr>
      <vt:lpstr>字魂17号-萌趣果冻体</vt:lpstr>
      <vt:lpstr>#9Slide07 SVNDessert Menu Scrip</vt:lpstr>
      <vt:lpstr>Times New Roman</vt:lpstr>
      <vt:lpstr>#9SLIDE03 SFU FUTURA_05 EXTRABO</vt:lpstr>
      <vt:lpstr>#9Slide03 SVNNexa Rust Sans Bla</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Nguyen Linh</cp:lastModifiedBy>
  <cp:revision>26</cp:revision>
  <dcterms:created xsi:type="dcterms:W3CDTF">2023-08-22T11:33:13Z</dcterms:created>
  <dcterms:modified xsi:type="dcterms:W3CDTF">2023-10-04T02:35:09Z</dcterms:modified>
</cp:coreProperties>
</file>