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752" r:id="rId4"/>
  </p:sldMasterIdLst>
  <p:notesMasterIdLst>
    <p:notesMasterId r:id="rId29"/>
  </p:notesMasterIdLst>
  <p:sldIdLst>
    <p:sldId id="274" r:id="rId5"/>
    <p:sldId id="260" r:id="rId6"/>
    <p:sldId id="273" r:id="rId7"/>
    <p:sldId id="380" r:id="rId8"/>
    <p:sldId id="275" r:id="rId9"/>
    <p:sldId id="262" r:id="rId10"/>
    <p:sldId id="266" r:id="rId11"/>
    <p:sldId id="276" r:id="rId12"/>
    <p:sldId id="277" r:id="rId13"/>
    <p:sldId id="365" r:id="rId14"/>
    <p:sldId id="364" r:id="rId15"/>
    <p:sldId id="367" r:id="rId16"/>
    <p:sldId id="370" r:id="rId17"/>
    <p:sldId id="375" r:id="rId18"/>
    <p:sldId id="376" r:id="rId19"/>
    <p:sldId id="279" r:id="rId20"/>
    <p:sldId id="285" r:id="rId21"/>
    <p:sldId id="378" r:id="rId22"/>
    <p:sldId id="379" r:id="rId23"/>
    <p:sldId id="377" r:id="rId24"/>
    <p:sldId id="294" r:id="rId25"/>
    <p:sldId id="282" r:id="rId26"/>
    <p:sldId id="288" r:id="rId27"/>
    <p:sldId id="272"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805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9</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2063735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5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399929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5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8945802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5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38831044"/>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4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1975436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4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71906210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4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18601100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4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27686039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4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16674784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4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4547330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4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6244755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795537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4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6471029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4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78798426"/>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4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75148752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3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03208792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3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47232094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3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490953932"/>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3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1662921"/>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3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03126055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3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780834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3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0899352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912147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3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01578375"/>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3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6054694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3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17930933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2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3668797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2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84372107"/>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2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0382905"/>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2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4114698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912760585"/>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002857674"/>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993682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653878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9628226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367379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582371058"/>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31399482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245061001"/>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8909956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309588875"/>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18462973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34546340"/>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2416117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746327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59467494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81097789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16505350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977569636"/>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66303081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473112731"/>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304313142"/>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12518757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237517080"/>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86608222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1265008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19443045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8848033"/>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4483176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5998"/>
            </a:lvl1pPr>
          </a:lstStyle>
          <a:p>
            <a:r>
              <a:rPr lang="zh-CN" altLang="en-US" dirty="0"/>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165607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153034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3633903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2743718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61834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1289643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406897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220183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5370249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19361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183084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1474490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326892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288354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57093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1666730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3691424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3377205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98"/>
            </a:lvl1pPr>
          </a:lstStyle>
          <a:p>
            <a:r>
              <a:rPr lang="zh-CN" altLang="en-US" dirty="0"/>
              <a:t>单击此处编辑母版标题样式</a:t>
            </a:r>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283448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567692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3063848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202921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2669173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114837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dirty="0"/>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3714947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dirty="0"/>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dirty="0"/>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77384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644589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Tree>
    <p:extLst>
      <p:ext uri="{BB962C8B-B14F-4D97-AF65-F5344CB8AC3E}">
        <p14:creationId xmlns:p14="http://schemas.microsoft.com/office/powerpoint/2010/main" val="413194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734438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0711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13418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9224515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672037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1141570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7477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626226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2751927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5871017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8886944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1407554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0402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5261791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280196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5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65887863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279236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6784876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5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1619921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4896603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5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953195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7775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2078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1951830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813256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762662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1607324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1032914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3913444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62139345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308979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4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4950355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0336104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605739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8060567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4238092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527744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7380884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392408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3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145476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1250602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480519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9065668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3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5144949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738201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750900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59204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79153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3569046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3181804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773261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5040901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805254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5387416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3003749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7929385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6367663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9879960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1054623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1032106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476167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9856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101674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4323742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5386658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821087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5826536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5852456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1391060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3183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9489907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126545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4492574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702085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030772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8439878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1.xml"/><Relationship Id="rId21" Type="http://schemas.openxmlformats.org/officeDocument/2006/relationships/slideLayout" Target="../slideLayouts/slideLayout26.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63" Type="http://schemas.openxmlformats.org/officeDocument/2006/relationships/slideLayout" Target="../slideLayouts/slideLayout68.xml"/><Relationship Id="rId68" Type="http://schemas.openxmlformats.org/officeDocument/2006/relationships/slideLayout" Target="../slideLayouts/slideLayout73.xml"/><Relationship Id="rId84" Type="http://schemas.openxmlformats.org/officeDocument/2006/relationships/slideLayout" Target="../slideLayouts/slideLayout89.xml"/><Relationship Id="rId89" Type="http://schemas.openxmlformats.org/officeDocument/2006/relationships/slideLayout" Target="../slideLayouts/slideLayout94.xml"/><Relationship Id="rId16" Type="http://schemas.openxmlformats.org/officeDocument/2006/relationships/slideLayout" Target="../slideLayouts/slideLayout21.xml"/><Relationship Id="rId11" Type="http://schemas.openxmlformats.org/officeDocument/2006/relationships/slideLayout" Target="../slideLayouts/slideLayout16.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53" Type="http://schemas.openxmlformats.org/officeDocument/2006/relationships/slideLayout" Target="../slideLayouts/slideLayout58.xml"/><Relationship Id="rId58" Type="http://schemas.openxmlformats.org/officeDocument/2006/relationships/slideLayout" Target="../slideLayouts/slideLayout63.xml"/><Relationship Id="rId74" Type="http://schemas.openxmlformats.org/officeDocument/2006/relationships/slideLayout" Target="../slideLayouts/slideLayout79.xml"/><Relationship Id="rId79" Type="http://schemas.openxmlformats.org/officeDocument/2006/relationships/slideLayout" Target="../slideLayouts/slideLayout84.xml"/><Relationship Id="rId5" Type="http://schemas.openxmlformats.org/officeDocument/2006/relationships/slideLayout" Target="../slideLayouts/slideLayout10.xml"/><Relationship Id="rId90" Type="http://schemas.openxmlformats.org/officeDocument/2006/relationships/slideLayout" Target="../slideLayouts/slideLayout95.xml"/><Relationship Id="rId95" Type="http://schemas.openxmlformats.org/officeDocument/2006/relationships/image" Target="../media/image1.png"/><Relationship Id="rId22" Type="http://schemas.openxmlformats.org/officeDocument/2006/relationships/slideLayout" Target="../slideLayouts/slideLayout27.xml"/><Relationship Id="rId27" Type="http://schemas.openxmlformats.org/officeDocument/2006/relationships/slideLayout" Target="../slideLayouts/slideLayout32.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64" Type="http://schemas.openxmlformats.org/officeDocument/2006/relationships/slideLayout" Target="../slideLayouts/slideLayout69.xml"/><Relationship Id="rId69" Type="http://schemas.openxmlformats.org/officeDocument/2006/relationships/slideLayout" Target="../slideLayouts/slideLayout74.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72" Type="http://schemas.openxmlformats.org/officeDocument/2006/relationships/slideLayout" Target="../slideLayouts/slideLayout77.xml"/><Relationship Id="rId80" Type="http://schemas.openxmlformats.org/officeDocument/2006/relationships/slideLayout" Target="../slideLayouts/slideLayout85.xml"/><Relationship Id="rId85" Type="http://schemas.openxmlformats.org/officeDocument/2006/relationships/slideLayout" Target="../slideLayouts/slideLayout90.xml"/><Relationship Id="rId93" Type="http://schemas.openxmlformats.org/officeDocument/2006/relationships/slideLayout" Target="../slideLayouts/slideLayout98.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slideLayout" Target="../slideLayouts/slideLayout64.xml"/><Relationship Id="rId67" Type="http://schemas.openxmlformats.org/officeDocument/2006/relationships/slideLayout" Target="../slideLayouts/slideLayout72.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62" Type="http://schemas.openxmlformats.org/officeDocument/2006/relationships/slideLayout" Target="../slideLayouts/slideLayout67.xml"/><Relationship Id="rId70" Type="http://schemas.openxmlformats.org/officeDocument/2006/relationships/slideLayout" Target="../slideLayouts/slideLayout75.xml"/><Relationship Id="rId75" Type="http://schemas.openxmlformats.org/officeDocument/2006/relationships/slideLayout" Target="../slideLayouts/slideLayout80.xml"/><Relationship Id="rId83" Type="http://schemas.openxmlformats.org/officeDocument/2006/relationships/slideLayout" Target="../slideLayouts/slideLayout88.xml"/><Relationship Id="rId88" Type="http://schemas.openxmlformats.org/officeDocument/2006/relationships/slideLayout" Target="../slideLayouts/slideLayout93.xml"/><Relationship Id="rId91" Type="http://schemas.openxmlformats.org/officeDocument/2006/relationships/slideLayout" Target="../slideLayouts/slideLayout96.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slideLayout" Target="../slideLayouts/slideLayout62.xml"/><Relationship Id="rId10" Type="http://schemas.openxmlformats.org/officeDocument/2006/relationships/slideLayout" Target="../slideLayouts/slideLayout15.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60" Type="http://schemas.openxmlformats.org/officeDocument/2006/relationships/slideLayout" Target="../slideLayouts/slideLayout65.xml"/><Relationship Id="rId65" Type="http://schemas.openxmlformats.org/officeDocument/2006/relationships/slideLayout" Target="../slideLayouts/slideLayout70.xml"/><Relationship Id="rId73" Type="http://schemas.openxmlformats.org/officeDocument/2006/relationships/slideLayout" Target="../slideLayouts/slideLayout78.xml"/><Relationship Id="rId78" Type="http://schemas.openxmlformats.org/officeDocument/2006/relationships/slideLayout" Target="../slideLayouts/slideLayout83.xml"/><Relationship Id="rId81" Type="http://schemas.openxmlformats.org/officeDocument/2006/relationships/slideLayout" Target="../slideLayouts/slideLayout86.xml"/><Relationship Id="rId86" Type="http://schemas.openxmlformats.org/officeDocument/2006/relationships/slideLayout" Target="../slideLayouts/slideLayout91.xml"/><Relationship Id="rId94"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9" Type="http://schemas.openxmlformats.org/officeDocument/2006/relationships/slideLayout" Target="../slideLayouts/slideLayout44.xml"/><Relationship Id="rId34" Type="http://schemas.openxmlformats.org/officeDocument/2006/relationships/slideLayout" Target="../slideLayouts/slideLayout39.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76" Type="http://schemas.openxmlformats.org/officeDocument/2006/relationships/slideLayout" Target="../slideLayouts/slideLayout81.xml"/><Relationship Id="rId7" Type="http://schemas.openxmlformats.org/officeDocument/2006/relationships/slideLayout" Target="../slideLayouts/slideLayout12.xml"/><Relationship Id="rId71" Type="http://schemas.openxmlformats.org/officeDocument/2006/relationships/slideLayout" Target="../slideLayouts/slideLayout76.xml"/><Relationship Id="rId92" Type="http://schemas.openxmlformats.org/officeDocument/2006/relationships/slideLayout" Target="../slideLayouts/slideLayout97.xml"/><Relationship Id="rId2" Type="http://schemas.openxmlformats.org/officeDocument/2006/relationships/slideLayout" Target="../slideLayouts/slideLayout7.xml"/><Relationship Id="rId29" Type="http://schemas.openxmlformats.org/officeDocument/2006/relationships/slideLayout" Target="../slideLayouts/slideLayout34.xml"/><Relationship Id="rId24" Type="http://schemas.openxmlformats.org/officeDocument/2006/relationships/slideLayout" Target="../slideLayouts/slideLayout29.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66" Type="http://schemas.openxmlformats.org/officeDocument/2006/relationships/slideLayout" Target="../slideLayouts/slideLayout71.xml"/><Relationship Id="rId87" Type="http://schemas.openxmlformats.org/officeDocument/2006/relationships/slideLayout" Target="../slideLayouts/slideLayout92.xml"/><Relationship Id="rId61" Type="http://schemas.openxmlformats.org/officeDocument/2006/relationships/slideLayout" Target="../slideLayouts/slideLayout66.xml"/><Relationship Id="rId82" Type="http://schemas.openxmlformats.org/officeDocument/2006/relationships/slideLayout" Target="../slideLayouts/slideLayout87.xml"/><Relationship Id="rId19" Type="http://schemas.openxmlformats.org/officeDocument/2006/relationships/slideLayout" Target="../slideLayouts/slideLayout24.xml"/><Relationship Id="rId14" Type="http://schemas.openxmlformats.org/officeDocument/2006/relationships/slideLayout" Target="../slideLayouts/slideLayout19.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56" Type="http://schemas.openxmlformats.org/officeDocument/2006/relationships/slideLayout" Target="../slideLayouts/slideLayout61.xml"/><Relationship Id="rId77"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slideLayout" Target="../slideLayouts/slideLayout148.xml"/><Relationship Id="rId55" Type="http://schemas.openxmlformats.org/officeDocument/2006/relationships/slideLayout" Target="../slideLayouts/slideLayout153.xml"/><Relationship Id="rId63" Type="http://schemas.openxmlformats.org/officeDocument/2006/relationships/slideLayout" Target="../slideLayouts/slideLayout16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3" Type="http://schemas.openxmlformats.org/officeDocument/2006/relationships/slideLayout" Target="../slideLayouts/slideLayout151.xml"/><Relationship Id="rId58" Type="http://schemas.openxmlformats.org/officeDocument/2006/relationships/slideLayout" Target="../slideLayouts/slideLayout156.xml"/><Relationship Id="rId5" Type="http://schemas.openxmlformats.org/officeDocument/2006/relationships/slideLayout" Target="../slideLayouts/slideLayout103.xml"/><Relationship Id="rId61" Type="http://schemas.openxmlformats.org/officeDocument/2006/relationships/slideLayout" Target="../slideLayouts/slideLayout159.xml"/><Relationship Id="rId19" Type="http://schemas.openxmlformats.org/officeDocument/2006/relationships/slideLayout" Target="../slideLayouts/slideLayout11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56" Type="http://schemas.openxmlformats.org/officeDocument/2006/relationships/slideLayout" Target="../slideLayouts/slideLayout154.xml"/><Relationship Id="rId64" Type="http://schemas.openxmlformats.org/officeDocument/2006/relationships/theme" Target="../theme/theme3.xml"/><Relationship Id="rId8" Type="http://schemas.openxmlformats.org/officeDocument/2006/relationships/slideLayout" Target="../slideLayouts/slideLayout106.xml"/><Relationship Id="rId51" Type="http://schemas.openxmlformats.org/officeDocument/2006/relationships/slideLayout" Target="../slideLayouts/slideLayout149.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59" Type="http://schemas.openxmlformats.org/officeDocument/2006/relationships/slideLayout" Target="../slideLayouts/slideLayout157.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54" Type="http://schemas.openxmlformats.org/officeDocument/2006/relationships/slideLayout" Target="../slideLayouts/slideLayout152.xml"/><Relationship Id="rId62" Type="http://schemas.openxmlformats.org/officeDocument/2006/relationships/slideLayout" Target="../slideLayouts/slideLayout16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57" Type="http://schemas.openxmlformats.org/officeDocument/2006/relationships/slideLayout" Target="../slideLayouts/slideLayout155.xml"/><Relationship Id="rId10" Type="http://schemas.openxmlformats.org/officeDocument/2006/relationships/slideLayout" Target="../slideLayouts/slideLayout108.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52" Type="http://schemas.openxmlformats.org/officeDocument/2006/relationships/slideLayout" Target="../slideLayouts/slideLayout150.xml"/><Relationship Id="rId60" Type="http://schemas.openxmlformats.org/officeDocument/2006/relationships/slideLayout" Target="../slideLayouts/slideLayout15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826" r:id="rId2"/>
    <p:sldLayoutId id="2147483712" r:id="rId3"/>
    <p:sldLayoutId id="2147483687" r:id="rId4"/>
    <p:sldLayoutId id="2147483662" r:id="rId5"/>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95"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847" r:id="rId2"/>
    <p:sldLayoutId id="2147483846" r:id="rId3"/>
    <p:sldLayoutId id="2147483830" r:id="rId4"/>
    <p:sldLayoutId id="2147483827" r:id="rId5"/>
    <p:sldLayoutId id="2147483823" r:id="rId6"/>
    <p:sldLayoutId id="2147483822" r:id="rId7"/>
    <p:sldLayoutId id="2147483809" r:id="rId8"/>
    <p:sldLayoutId id="2147483808" r:id="rId9"/>
    <p:sldLayoutId id="2147483794" r:id="rId10"/>
    <p:sldLayoutId id="2147483791" r:id="rId11"/>
    <p:sldLayoutId id="2147483788" r:id="rId12"/>
    <p:sldLayoutId id="2147483787" r:id="rId13"/>
    <p:sldLayoutId id="2147483747" r:id="rId14"/>
    <p:sldLayoutId id="2147483746" r:id="rId15"/>
    <p:sldLayoutId id="2147483731" r:id="rId16"/>
    <p:sldLayoutId id="2147483730" r:id="rId17"/>
    <p:sldLayoutId id="2147483715" r:id="rId18"/>
    <p:sldLayoutId id="2147483713" r:id="rId19"/>
    <p:sldLayoutId id="2147483710" r:id="rId20"/>
    <p:sldLayoutId id="2147483709" r:id="rId21"/>
    <p:sldLayoutId id="2147483694" r:id="rId22"/>
    <p:sldLayoutId id="2147483691" r:id="rId23"/>
    <p:sldLayoutId id="2147483690" r:id="rId24"/>
    <p:sldLayoutId id="2147483688" r:id="rId25"/>
    <p:sldLayoutId id="2147483665" r:id="rId26"/>
    <p:sldLayoutId id="2147483850" r:id="rId27"/>
    <p:sldLayoutId id="2147483849" r:id="rId28"/>
    <p:sldLayoutId id="2147483848" r:id="rId29"/>
    <p:sldLayoutId id="2147483842" r:id="rId30"/>
    <p:sldLayoutId id="2147483841" r:id="rId31"/>
    <p:sldLayoutId id="2147483840" r:id="rId32"/>
    <p:sldLayoutId id="2147483834" r:id="rId33"/>
    <p:sldLayoutId id="2147483833" r:id="rId34"/>
    <p:sldLayoutId id="2147483832" r:id="rId35"/>
    <p:sldLayoutId id="2147483831" r:id="rId36"/>
    <p:sldLayoutId id="2147483828" r:id="rId37"/>
    <p:sldLayoutId id="2147483825" r:id="rId38"/>
    <p:sldLayoutId id="2147483824" r:id="rId39"/>
    <p:sldLayoutId id="2147483818" r:id="rId40"/>
    <p:sldLayoutId id="2147483817" r:id="rId41"/>
    <p:sldLayoutId id="2147483816" r:id="rId42"/>
    <p:sldLayoutId id="2147483811" r:id="rId43"/>
    <p:sldLayoutId id="2147483810" r:id="rId44"/>
    <p:sldLayoutId id="2147483804" r:id="rId45"/>
    <p:sldLayoutId id="2147483803" r:id="rId46"/>
    <p:sldLayoutId id="2147483802" r:id="rId47"/>
    <p:sldLayoutId id="2147483797" r:id="rId48"/>
    <p:sldLayoutId id="2147483796" r:id="rId49"/>
    <p:sldLayoutId id="2147483795" r:id="rId50"/>
    <p:sldLayoutId id="2147483792" r:id="rId51"/>
    <p:sldLayoutId id="2147483790" r:id="rId52"/>
    <p:sldLayoutId id="2147483789" r:id="rId53"/>
    <p:sldLayoutId id="2147483783" r:id="rId54"/>
    <p:sldLayoutId id="2147483782" r:id="rId55"/>
    <p:sldLayoutId id="2147483779" r:id="rId56"/>
    <p:sldLayoutId id="2147483751" r:id="rId57"/>
    <p:sldLayoutId id="2147483750" r:id="rId58"/>
    <p:sldLayoutId id="2147483749" r:id="rId59"/>
    <p:sldLayoutId id="2147483748" r:id="rId60"/>
    <p:sldLayoutId id="2147483742" r:id="rId61"/>
    <p:sldLayoutId id="2147483741" r:id="rId62"/>
    <p:sldLayoutId id="2147483740" r:id="rId63"/>
    <p:sldLayoutId id="2147483733" r:id="rId64"/>
    <p:sldLayoutId id="2147483732" r:id="rId65"/>
    <p:sldLayoutId id="2147483726" r:id="rId66"/>
    <p:sldLayoutId id="2147483725" r:id="rId67"/>
    <p:sldLayoutId id="2147483724" r:id="rId68"/>
    <p:sldLayoutId id="2147483719" r:id="rId69"/>
    <p:sldLayoutId id="2147483718" r:id="rId70"/>
    <p:sldLayoutId id="2147483717" r:id="rId71"/>
    <p:sldLayoutId id="2147483716" r:id="rId72"/>
    <p:sldLayoutId id="2147483714" r:id="rId73"/>
    <p:sldLayoutId id="2147483711" r:id="rId74"/>
    <p:sldLayoutId id="2147483705" r:id="rId75"/>
    <p:sldLayoutId id="2147483704" r:id="rId76"/>
    <p:sldLayoutId id="2147483703" r:id="rId77"/>
    <p:sldLayoutId id="2147483698" r:id="rId78"/>
    <p:sldLayoutId id="2147483697" r:id="rId79"/>
    <p:sldLayoutId id="2147483696" r:id="rId80"/>
    <p:sldLayoutId id="2147483695" r:id="rId81"/>
    <p:sldLayoutId id="2147483693" r:id="rId82"/>
    <p:sldLayoutId id="2147483692" r:id="rId83"/>
    <p:sldLayoutId id="2147483689" r:id="rId84"/>
    <p:sldLayoutId id="2147483666" r:id="rId85"/>
    <p:sldLayoutId id="2147483667" r:id="rId86"/>
    <p:sldLayoutId id="2147483668" r:id="rId87"/>
    <p:sldLayoutId id="2147483669" r:id="rId88"/>
    <p:sldLayoutId id="2147483670" r:id="rId89"/>
    <p:sldLayoutId id="2147483671" r:id="rId90"/>
    <p:sldLayoutId id="2147483672" r:id="rId91"/>
    <p:sldLayoutId id="2147483673" r:id="rId92"/>
    <p:sldLayoutId id="2147483674" r:id="rId93"/>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2022/9/1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845" r:id="rId2"/>
    <p:sldLayoutId id="2147483844" r:id="rId3"/>
    <p:sldLayoutId id="2147483843" r:id="rId4"/>
    <p:sldLayoutId id="2147483839" r:id="rId5"/>
    <p:sldLayoutId id="2147483838" r:id="rId6"/>
    <p:sldLayoutId id="2147483837" r:id="rId7"/>
    <p:sldLayoutId id="2147483836" r:id="rId8"/>
    <p:sldLayoutId id="2147483835" r:id="rId9"/>
    <p:sldLayoutId id="2147483821" r:id="rId10"/>
    <p:sldLayoutId id="2147483820" r:id="rId11"/>
    <p:sldLayoutId id="2147483819" r:id="rId12"/>
    <p:sldLayoutId id="2147483815" r:id="rId13"/>
    <p:sldLayoutId id="2147483814" r:id="rId14"/>
    <p:sldLayoutId id="2147483813" r:id="rId15"/>
    <p:sldLayoutId id="2147483812" r:id="rId16"/>
    <p:sldLayoutId id="2147483807" r:id="rId17"/>
    <p:sldLayoutId id="2147483806" r:id="rId18"/>
    <p:sldLayoutId id="2147483805" r:id="rId19"/>
    <p:sldLayoutId id="2147483801" r:id="rId20"/>
    <p:sldLayoutId id="2147483800" r:id="rId21"/>
    <p:sldLayoutId id="2147483799" r:id="rId22"/>
    <p:sldLayoutId id="2147483798" r:id="rId23"/>
    <p:sldLayoutId id="2147483786" r:id="rId24"/>
    <p:sldLayoutId id="2147483785" r:id="rId25"/>
    <p:sldLayoutId id="2147483784" r:id="rId26"/>
    <p:sldLayoutId id="2147483781" r:id="rId27"/>
    <p:sldLayoutId id="2147483780" r:id="rId28"/>
    <p:sldLayoutId id="2147483778" r:id="rId29"/>
    <p:sldLayoutId id="2147483777" r:id="rId30"/>
    <p:sldLayoutId id="2147483745" r:id="rId31"/>
    <p:sldLayoutId id="2147483744" r:id="rId32"/>
    <p:sldLayoutId id="2147483743" r:id="rId33"/>
    <p:sldLayoutId id="2147483739" r:id="rId34"/>
    <p:sldLayoutId id="2147483738" r:id="rId35"/>
    <p:sldLayoutId id="2147483737" r:id="rId36"/>
    <p:sldLayoutId id="2147483736" r:id="rId37"/>
    <p:sldLayoutId id="2147483735" r:id="rId38"/>
    <p:sldLayoutId id="2147483734" r:id="rId39"/>
    <p:sldLayoutId id="2147483729" r:id="rId40"/>
    <p:sldLayoutId id="2147483728" r:id="rId41"/>
    <p:sldLayoutId id="2147483727" r:id="rId42"/>
    <p:sldLayoutId id="2147483723" r:id="rId43"/>
    <p:sldLayoutId id="2147483722" r:id="rId44"/>
    <p:sldLayoutId id="2147483721" r:id="rId45"/>
    <p:sldLayoutId id="2147483720" r:id="rId46"/>
    <p:sldLayoutId id="2147483708" r:id="rId47"/>
    <p:sldLayoutId id="2147483707" r:id="rId48"/>
    <p:sldLayoutId id="2147483706" r:id="rId49"/>
    <p:sldLayoutId id="2147483702" r:id="rId50"/>
    <p:sldLayoutId id="2147483701" r:id="rId51"/>
    <p:sldLayoutId id="2147483700" r:id="rId52"/>
    <p:sldLayoutId id="2147483699" r:id="rId53"/>
    <p:sldLayoutId id="2147483677" r:id="rId54"/>
    <p:sldLayoutId id="2147483678" r:id="rId55"/>
    <p:sldLayoutId id="2147483679" r:id="rId56"/>
    <p:sldLayoutId id="2147483680" r:id="rId57"/>
    <p:sldLayoutId id="2147483681" r:id="rId58"/>
    <p:sldLayoutId id="2147483682" r:id="rId59"/>
    <p:sldLayoutId id="2147483683" r:id="rId60"/>
    <p:sldLayoutId id="2147483684" r:id="rId61"/>
    <p:sldLayoutId id="2147483685" r:id="rId62"/>
    <p:sldLayoutId id="2147483686" r:id="rId63"/>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defTabSz="914126"/>
            <a:fld id="{3BE2C917-C185-4529-B658-720C4C5476D1}" type="datetimeFigureOut">
              <a:rPr lang="zh-CN" altLang="en-US" smtClean="0">
                <a:solidFill>
                  <a:prstClr val="black">
                    <a:tint val="75000"/>
                  </a:prstClr>
                </a:solidFill>
              </a:rPr>
              <a:pPr defTabSz="914126"/>
              <a:t>2022/9/1</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defTabSz="914126"/>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defTabSz="914126"/>
            <a:fld id="{0C491C6F-6071-4143-8F1A-3CF48A43A451}" type="slidenum">
              <a:rPr lang="zh-CN" altLang="en-US" smtClean="0">
                <a:solidFill>
                  <a:prstClr val="black">
                    <a:tint val="75000"/>
                  </a:prstClr>
                </a:solidFill>
              </a:rPr>
              <a:pPr defTabSz="914126"/>
              <a:t>‹#›</a:t>
            </a:fld>
            <a:endParaRPr lang="zh-CN" altLang="en-US" dirty="0">
              <a:solidFill>
                <a:prstClr val="black">
                  <a:tint val="75000"/>
                </a:prstClr>
              </a:solidFill>
            </a:endParaRPr>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80" y="6503396"/>
            <a:ext cx="3710762" cy="36933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a:cs typeface="+mn-cs"/>
              </a:rPr>
              <a:t>tranthao1211004@gmail.com</a:t>
            </a:r>
          </a:p>
        </p:txBody>
      </p:sp>
    </p:spTree>
    <p:extLst>
      <p:ext uri="{BB962C8B-B14F-4D97-AF65-F5344CB8AC3E}">
        <p14:creationId xmlns:p14="http://schemas.microsoft.com/office/powerpoint/2010/main" val="293820830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829" r:id="rId3"/>
    <p:sldLayoutId id="2147483793"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Arial" panose="020B0604020202020204" pitchFamily="34" charset="0"/>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slide" Target="slide13.xml"/><Relationship Id="rId2" Type="http://schemas.openxmlformats.org/officeDocument/2006/relationships/notesSlide" Target="../notesSlides/notesSlide3.xml"/><Relationship Id="rId1" Type="http://schemas.openxmlformats.org/officeDocument/2006/relationships/slideLayout" Target="../slideLayouts/slideLayout99.xml"/><Relationship Id="rId6" Type="http://schemas.openxmlformats.org/officeDocument/2006/relationships/image" Target="../media/image30.png"/><Relationship Id="rId11" Type="http://schemas.openxmlformats.org/officeDocument/2006/relationships/slide" Target="slide12.xml"/><Relationship Id="rId5" Type="http://schemas.openxmlformats.org/officeDocument/2006/relationships/image" Target="../media/image29.png"/><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99.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notesSlide" Target="../notesSlides/notesSlide4.xml"/><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99.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notesSlide" Target="../notesSlides/notesSlide5.xml"/><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99.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notesSlide" Target="../notesSlides/notesSlide6.xml"/><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99.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notesSlide" Target="../notesSlides/notesSlide7.xml"/><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31.xml"/><Relationship Id="rId5" Type="http://schemas.openxmlformats.org/officeDocument/2006/relationships/image" Target="../media/image2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99.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99.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99.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5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6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31.xml"/><Relationship Id="rId5" Type="http://schemas.openxmlformats.org/officeDocument/2006/relationships/image" Target="../media/image2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smtClean="0">
                  <a:solidFill>
                    <a:srgbClr val="C00000"/>
                  </a:solidFill>
                  <a:latin typeface="Calibri"/>
                </a:rPr>
                <a:t>cờ</a:t>
              </a:r>
              <a:r>
                <a:rPr lang="en-US" sz="4800" dirty="0" smtClean="0">
                  <a:solidFill>
                    <a:srgbClr val="C00000"/>
                  </a:solidFill>
                  <a:latin typeface="Calibri"/>
                </a:rPr>
                <a:t> </a:t>
              </a:r>
              <a:r>
                <a:rPr lang="en-US" sz="4800" dirty="0" err="1" smtClean="0">
                  <a:solidFill>
                    <a:srgbClr val="C00000"/>
                  </a:solidFill>
                  <a:latin typeface="Calibri"/>
                </a:rPr>
                <a:t>hình</a:t>
              </a:r>
              <a:r>
                <a:rPr lang="en-US" sz="4800" dirty="0" smtClean="0">
                  <a:solidFill>
                    <a:srgbClr val="C00000"/>
                  </a:solidFill>
                  <a:latin typeface="Calibri"/>
                </a:rPr>
                <a:t> </a:t>
              </a:r>
              <a:r>
                <a:rPr lang="en-US" sz="4800" dirty="0" err="1" smtClean="0">
                  <a:solidFill>
                    <a:srgbClr val="C00000"/>
                  </a:solidFill>
                  <a:latin typeface="Calibri"/>
                </a:rPr>
                <a:t>chữ</a:t>
              </a:r>
              <a:r>
                <a:rPr lang="en-US" sz="4800" dirty="0" smtClean="0">
                  <a:solidFill>
                    <a:srgbClr val="C00000"/>
                  </a:solidFill>
                  <a:latin typeface="Calibri"/>
                </a:rPr>
                <a:t> </a:t>
              </a:r>
              <a:r>
                <a:rPr lang="en-US" sz="4800" dirty="0" err="1" smtClean="0">
                  <a:solidFill>
                    <a:srgbClr val="C00000"/>
                  </a:solidFill>
                  <a:latin typeface="Calibri"/>
                </a:rPr>
                <a:t>nhật</a:t>
              </a:r>
              <a:r>
                <a:rPr lang="en-US" sz="4800" dirty="0" smtClean="0">
                  <a:solidFill>
                    <a:srgbClr val="C00000"/>
                  </a:solidFill>
                  <a:latin typeface="Calibri"/>
                </a:rPr>
                <a:t>, </a:t>
              </a:r>
              <a:r>
                <a:rPr lang="en-US" sz="4800" dirty="0" err="1" smtClean="0">
                  <a:solidFill>
                    <a:srgbClr val="C00000"/>
                  </a:solidFill>
                  <a:latin typeface="Calibri"/>
                </a:rPr>
                <a:t>nền</a:t>
              </a:r>
              <a:r>
                <a:rPr lang="en-US" sz="4800" dirty="0" smtClean="0">
                  <a:solidFill>
                    <a:srgbClr val="C00000"/>
                  </a:solidFill>
                  <a:latin typeface="Calibri"/>
                </a:rPr>
                <a:t> </a:t>
              </a:r>
              <a:r>
                <a:rPr lang="en-US" sz="4800" dirty="0" err="1" smtClean="0">
                  <a:solidFill>
                    <a:srgbClr val="C00000"/>
                  </a:solidFill>
                  <a:latin typeface="Calibri"/>
                </a:rPr>
                <a:t>màu</a:t>
              </a:r>
              <a:r>
                <a:rPr lang="en-US" sz="4800" dirty="0" smtClean="0">
                  <a:solidFill>
                    <a:srgbClr val="C00000"/>
                  </a:solidFill>
                  <a:latin typeface="Calibri"/>
                </a:rPr>
                <a:t> </a:t>
              </a:r>
              <a:r>
                <a:rPr lang="en-US" sz="4800" dirty="0" err="1" smtClean="0">
                  <a:solidFill>
                    <a:srgbClr val="C00000"/>
                  </a:solidFill>
                  <a:latin typeface="Calibri"/>
                </a:rPr>
                <a:t>đỏ</a:t>
              </a:r>
              <a:r>
                <a:rPr lang="en-US" sz="4800" dirty="0" smtClean="0">
                  <a:solidFill>
                    <a:srgbClr val="C00000"/>
                  </a:solidFill>
                  <a:latin typeface="Calibri"/>
                </a:rPr>
                <a:t> </a:t>
              </a:r>
              <a:r>
                <a:rPr lang="en-US" sz="4800" dirty="0" err="1" smtClean="0">
                  <a:solidFill>
                    <a:srgbClr val="C00000"/>
                  </a:solidFill>
                  <a:latin typeface="Calibri"/>
                </a:rPr>
                <a:t>tươi</a:t>
              </a:r>
              <a:r>
                <a:rPr lang="en-US" sz="4800" dirty="0" smtClean="0">
                  <a:solidFill>
                    <a:srgbClr val="C00000"/>
                  </a:solidFill>
                  <a:latin typeface="Calibri"/>
                </a:rPr>
                <a:t>, ở </a:t>
              </a:r>
              <a:r>
                <a:rPr lang="en-US" sz="4800" dirty="0" err="1" smtClean="0">
                  <a:solidFill>
                    <a:srgbClr val="C00000"/>
                  </a:solidFill>
                  <a:latin typeface="Calibri"/>
                </a:rPr>
                <a:t>giữa</a:t>
              </a:r>
              <a:r>
                <a:rPr lang="en-US" sz="4800" dirty="0" smtClean="0">
                  <a:solidFill>
                    <a:srgbClr val="C00000"/>
                  </a:solidFill>
                  <a:latin typeface="Calibri"/>
                </a:rPr>
                <a:t> </a:t>
              </a:r>
              <a:r>
                <a:rPr lang="en-US" sz="4800" dirty="0" err="1" smtClean="0">
                  <a:solidFill>
                    <a:srgbClr val="C00000"/>
                  </a:solidFill>
                  <a:latin typeface="Calibri"/>
                </a:rPr>
                <a:t>có</a:t>
              </a:r>
              <a:r>
                <a:rPr lang="en-US" sz="4800" dirty="0" smtClean="0">
                  <a:solidFill>
                    <a:srgbClr val="C00000"/>
                  </a:solidFill>
                  <a:latin typeface="Calibri"/>
                </a:rPr>
                <a:t> </a:t>
              </a:r>
              <a:r>
                <a:rPr lang="en-US" sz="4800" dirty="0" err="1" smtClean="0">
                  <a:solidFill>
                    <a:srgbClr val="C00000"/>
                  </a:solidFill>
                  <a:latin typeface="Calibri"/>
                </a:rPr>
                <a:t>ngôi</a:t>
              </a:r>
              <a:r>
                <a:rPr lang="en-US" sz="4800" dirty="0" smtClean="0">
                  <a:solidFill>
                    <a:srgbClr val="C00000"/>
                  </a:solidFill>
                  <a:latin typeface="Calibri"/>
                </a:rPr>
                <a:t> </a:t>
              </a:r>
              <a:r>
                <a:rPr lang="en-US" sz="4800" dirty="0" err="1" smtClean="0">
                  <a:solidFill>
                    <a:srgbClr val="C00000"/>
                  </a:solidFill>
                  <a:latin typeface="Calibri"/>
                </a:rPr>
                <a:t>sao</a:t>
              </a:r>
              <a:r>
                <a:rPr lang="en-US" sz="4800" dirty="0" smtClean="0">
                  <a:solidFill>
                    <a:srgbClr val="C00000"/>
                  </a:solidFill>
                  <a:latin typeface="Calibri"/>
                </a:rPr>
                <a:t> </a:t>
              </a:r>
              <a:r>
                <a:rPr lang="en-US" sz="4800" dirty="0" err="1" smtClean="0">
                  <a:solidFill>
                    <a:srgbClr val="C00000"/>
                  </a:solidFill>
                  <a:latin typeface="Calibri"/>
                </a:rPr>
                <a:t>vàng</a:t>
              </a:r>
              <a:r>
                <a:rPr lang="en-US" sz="4800" dirty="0" smtClean="0">
                  <a:solidFill>
                    <a:srgbClr val="C00000"/>
                  </a:solidFill>
                  <a:latin typeface="Calibri"/>
                </a:rPr>
                <a:t> </a:t>
              </a:r>
              <a:r>
                <a:rPr lang="en-US" sz="4800" dirty="0" err="1" smtClean="0">
                  <a:solidFill>
                    <a:srgbClr val="C00000"/>
                  </a:solidFill>
                  <a:latin typeface="Calibri"/>
                </a:rPr>
                <a:t>năm</a:t>
              </a:r>
              <a:r>
                <a:rPr lang="en-US" sz="4800" dirty="0" smtClean="0">
                  <a:solidFill>
                    <a:srgbClr val="C00000"/>
                  </a:solidFill>
                  <a:latin typeface="Calibri"/>
                </a:rPr>
                <a:t> </a:t>
              </a:r>
              <a:r>
                <a:rPr lang="en-US" sz="4800" dirty="0" err="1" smtClean="0">
                  <a:solidFill>
                    <a:srgbClr val="C00000"/>
                  </a:solidFill>
                  <a:latin typeface="Calibri"/>
                </a:rPr>
                <a:t>cánh</a:t>
              </a:r>
              <a:endParaRPr lang="en-US" sz="4800" dirty="0">
                <a:solidFill>
                  <a:srgbClr val="C00000"/>
                </a:solidFill>
                <a:latin typeface="Calibri"/>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smtClean="0">
                  <a:solidFill>
                    <a:prstClr val="black"/>
                  </a:solidFill>
                  <a:latin typeface="Calibri"/>
                </a:rPr>
                <a:t>là</a:t>
              </a:r>
              <a:r>
                <a:rPr lang="en-US" sz="4400" dirty="0" smtClean="0">
                  <a:solidFill>
                    <a:prstClr val="black"/>
                  </a:solidFill>
                  <a:latin typeface="Calibri"/>
                </a:rPr>
                <a:t> </a:t>
              </a:r>
              <a:r>
                <a:rPr lang="en-US" sz="4400" dirty="0" err="1" smtClean="0">
                  <a:solidFill>
                    <a:prstClr val="black"/>
                  </a:solidFill>
                  <a:latin typeface="Calibri"/>
                </a:rPr>
                <a:t>bài</a:t>
              </a:r>
              <a:r>
                <a:rPr lang="en-US" sz="4400" dirty="0" smtClean="0">
                  <a:solidFill>
                    <a:prstClr val="black"/>
                  </a:solidFill>
                  <a:latin typeface="Calibri"/>
                </a:rPr>
                <a:t> </a:t>
              </a:r>
              <a:r>
                <a:rPr lang="en-US" sz="4400" dirty="0" err="1" smtClean="0">
                  <a:solidFill>
                    <a:prstClr val="black"/>
                  </a:solidFill>
                  <a:latin typeface="Calibri"/>
                </a:rPr>
                <a:t>hát</a:t>
              </a:r>
              <a:r>
                <a:rPr lang="en-US" sz="4400" dirty="0" smtClean="0">
                  <a:solidFill>
                    <a:prstClr val="black"/>
                  </a:solidFill>
                  <a:latin typeface="Calibri"/>
                </a:rPr>
                <a:t> </a:t>
              </a:r>
              <a:r>
                <a:rPr lang="en-US" sz="4400" dirty="0">
                  <a:solidFill>
                    <a:prstClr val="black"/>
                  </a:solidFill>
                  <a:latin typeface="Calibri"/>
                </a:rPr>
                <a:t>“</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a:t>
            </a:r>
            <a:r>
              <a:rPr lang="vi-VN" sz="3200" dirty="0" smtClean="0">
                <a:latin typeface="Arial" panose="020B0604020202020204" pitchFamily="34" charset="0"/>
                <a:cs typeface="Arial" panose="020B0604020202020204" pitchFamily="34" charset="0"/>
              </a:rPr>
              <a:t>làm </a:t>
            </a:r>
            <a:r>
              <a:rPr lang="vi-VN" sz="3200" dirty="0">
                <a:latin typeface="Arial" panose="020B0604020202020204" pitchFamily="34" charset="0"/>
                <a:cs typeface="Arial" panose="020B0604020202020204" pitchFamily="34" charset="0"/>
              </a:rPr>
              <a:t>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a:t>
            </a:r>
            <a:r>
              <a:rPr lang="nl-NL" sz="3200" dirty="0" smtClean="0">
                <a:effectLst/>
                <a:latin typeface="Arial" panose="020B0604020202020204" pitchFamily="34" charset="0"/>
                <a:ea typeface="Times New Roman" panose="02020603050405020304" pitchFamily="18" charset="0"/>
                <a:cs typeface="Arial" panose="020B0604020202020204" pitchFamily="34" charset="0"/>
              </a:rPr>
              <a:t>xét, </a:t>
            </a:r>
            <a:r>
              <a:rPr lang="nl-NL" sz="3200" dirty="0">
                <a:effectLst/>
                <a:latin typeface="Arial" panose="020B0604020202020204" pitchFamily="34" charset="0"/>
                <a:ea typeface="Times New Roman" panose="02020603050405020304" pitchFamily="18" charset="0"/>
                <a:cs typeface="Arial" panose="020B0604020202020204" pitchFamily="34" charset="0"/>
              </a:rPr>
              <a:t>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3315" y="969819"/>
            <a:ext cx="11918685" cy="5601854"/>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6" name="Curved Down Ribbon 5"/>
          <p:cNvSpPr/>
          <p:nvPr/>
        </p:nvSpPr>
        <p:spPr>
          <a:xfrm>
            <a:off x="58084" y="720377"/>
            <a:ext cx="2152073" cy="1173078"/>
          </a:xfrm>
          <a:prstGeom prst="ellipseRibb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dirty="0" smtClean="0">
                <a:solidFill>
                  <a:schemeClr val="tx1"/>
                </a:solidFill>
                <a:latin typeface="Times New Roman" panose="02020603050405020304" pitchFamily="18" charset="0"/>
                <a:cs typeface="Times New Roman" panose="02020603050405020304" pitchFamily="18" charset="0"/>
              </a:rPr>
              <a:t>LÁ CỜ VIỆT NAM</a:t>
            </a:r>
            <a:endParaRPr lang="en-US"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7008" y="1241"/>
            <a:ext cx="12215025" cy="6855519"/>
          </a:xfrm>
          <a:prstGeom prst="rect">
            <a:avLst/>
          </a:prstGeom>
        </p:spPr>
      </p:pic>
      <p:pic>
        <p:nvPicPr>
          <p:cNvPr id="28" name="图片 27"/>
          <p:cNvPicPr>
            <a:picLocks noChangeAspect="1"/>
          </p:cNvPicPr>
          <p:nvPr/>
        </p:nvPicPr>
        <p:blipFill rotWithShape="1">
          <a:blip r:embed="rId4">
            <a:extLst>
              <a:ext uri="{28A0092B-C50C-407E-A947-70E740481C1C}">
                <a14:useLocalDpi xmlns:a14="http://schemas.microsoft.com/office/drawing/2010/main" val="0"/>
              </a:ext>
            </a:extLst>
          </a:blip>
          <a:srcRect t="21275" r="33277"/>
          <a:stretch/>
        </p:blipFill>
        <p:spPr>
          <a:xfrm>
            <a:off x="4787798" y="73566"/>
            <a:ext cx="6161982" cy="6260686"/>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75" y="1207825"/>
            <a:ext cx="2805568" cy="5163438"/>
          </a:xfrm>
          <a:prstGeom prst="rect">
            <a:avLst/>
          </a:prstGeom>
        </p:spPr>
      </p:pic>
      <p:sp>
        <p:nvSpPr>
          <p:cNvPr id="3" name="文本框 2"/>
          <p:cNvSpPr txBox="1"/>
          <p:nvPr/>
        </p:nvSpPr>
        <p:spPr>
          <a:xfrm>
            <a:off x="1125421" y="187636"/>
            <a:ext cx="2661149" cy="1322961"/>
          </a:xfrm>
          <a:prstGeom prst="rect">
            <a:avLst/>
          </a:prstGeom>
          <a:noFill/>
        </p:spPr>
        <p:txBody>
          <a:bodyPr wrap="square" rtlCol="0">
            <a:spAutoFit/>
          </a:bodyPr>
          <a:lstStyle/>
          <a:p>
            <a:pPr algn="ctr" defTabSz="914126">
              <a:defRPr/>
            </a:pPr>
            <a:r>
              <a:rPr lang="en-US" altLang="zh-CN" sz="3999"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YÊU CẦU CẦN ĐẠT</a:t>
            </a:r>
            <a:endParaRPr lang="zh-CN" altLang="en-US" sz="3999"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30" name="组合 29"/>
          <p:cNvGrpSpPr/>
          <p:nvPr/>
        </p:nvGrpSpPr>
        <p:grpSpPr>
          <a:xfrm>
            <a:off x="3902280" y="781747"/>
            <a:ext cx="1148564" cy="5335432"/>
            <a:chOff x="5356238" y="1272076"/>
            <a:chExt cx="1148980" cy="4735039"/>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398419" y="1272076"/>
              <a:ext cx="1088770" cy="852665"/>
            </a:xfrm>
            <a:prstGeom prst="rect">
              <a:avLst/>
            </a:prstGeom>
          </p:spPr>
        </p:pic>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416448" y="3288738"/>
              <a:ext cx="1088770" cy="852665"/>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356238" y="5154450"/>
              <a:ext cx="1088770" cy="852665"/>
            </a:xfrm>
            <a:prstGeom prst="rect">
              <a:avLst/>
            </a:prstGeom>
          </p:spPr>
        </p:pic>
      </p:grpSp>
      <p:sp>
        <p:nvSpPr>
          <p:cNvPr id="5" name="TextBox 4">
            <a:extLst>
              <a:ext uri="{FF2B5EF4-FFF2-40B4-BE49-F238E27FC236}">
                <a16:creationId xmlns:a16="http://schemas.microsoft.com/office/drawing/2014/main" id="{8E335F39-D71C-4E64-9616-333499BECB87}"/>
              </a:ext>
            </a:extLst>
          </p:cNvPr>
          <p:cNvSpPr txBox="1"/>
          <p:nvPr/>
        </p:nvSpPr>
        <p:spPr>
          <a:xfrm>
            <a:off x="4957046" y="849116"/>
            <a:ext cx="5883675" cy="954107"/>
          </a:xfrm>
          <a:prstGeom prst="rect">
            <a:avLst/>
          </a:prstGeom>
          <a:noFill/>
        </p:spPr>
        <p:txBody>
          <a:bodyPr wrap="square" rtlCol="0">
            <a:spAutoFit/>
          </a:bodyPr>
          <a:lstStyle/>
          <a:p>
            <a:r>
              <a:rPr lang="en-US" sz="2799" dirty="0">
                <a:solidFill>
                  <a:prstClr val="black"/>
                </a:solidFill>
                <a:latin typeface="Calibri"/>
              </a:rPr>
              <a:t>+ </a:t>
            </a:r>
            <a:r>
              <a:rPr lang="nl-NL" sz="2800" dirty="0" smtClean="0"/>
              <a:t>Nhận </a:t>
            </a:r>
            <a:r>
              <a:rPr lang="nl-NL" sz="2800" dirty="0"/>
              <a:t>biết được Quốc hiệu, Quốc kì, Quốc ca Việt Nam.</a:t>
            </a:r>
            <a:endParaRPr lang="en-US" sz="2800" dirty="0"/>
          </a:p>
        </p:txBody>
      </p:sp>
      <p:sp>
        <p:nvSpPr>
          <p:cNvPr id="12" name="TextBox 11">
            <a:extLst>
              <a:ext uri="{FF2B5EF4-FFF2-40B4-BE49-F238E27FC236}">
                <a16:creationId xmlns:a16="http://schemas.microsoft.com/office/drawing/2014/main" id="{F6C2347C-7CD6-457F-A84B-571712BA009F}"/>
              </a:ext>
            </a:extLst>
          </p:cNvPr>
          <p:cNvSpPr txBox="1"/>
          <p:nvPr/>
        </p:nvSpPr>
        <p:spPr>
          <a:xfrm>
            <a:off x="4957046" y="2909416"/>
            <a:ext cx="5883675" cy="954107"/>
          </a:xfrm>
          <a:prstGeom prst="rect">
            <a:avLst/>
          </a:prstGeom>
          <a:noFill/>
        </p:spPr>
        <p:txBody>
          <a:bodyPr wrap="square" rtlCol="0">
            <a:spAutoFit/>
          </a:bodyPr>
          <a:lstStyle/>
          <a:p>
            <a:r>
              <a:rPr lang="en-US" sz="2799" dirty="0">
                <a:solidFill>
                  <a:prstClr val="black"/>
                </a:solidFill>
                <a:latin typeface="Calibri"/>
              </a:rPr>
              <a:t>+ </a:t>
            </a:r>
            <a:r>
              <a:rPr lang="nl-NL" sz="2800" dirty="0"/>
              <a:t>Thực hiện được nghiêm trang khi chào cờ và hát Quốc ca.</a:t>
            </a:r>
            <a:endParaRPr lang="en-US" sz="2800" dirty="0"/>
          </a:p>
        </p:txBody>
      </p:sp>
      <p:sp>
        <p:nvSpPr>
          <p:cNvPr id="13" name="TextBox 12">
            <a:extLst>
              <a:ext uri="{FF2B5EF4-FFF2-40B4-BE49-F238E27FC236}">
                <a16:creationId xmlns:a16="http://schemas.microsoft.com/office/drawing/2014/main" id="{529EEB7B-22DB-4258-BBB7-1D1EF50A78C9}"/>
              </a:ext>
            </a:extLst>
          </p:cNvPr>
          <p:cNvSpPr txBox="1"/>
          <p:nvPr/>
        </p:nvSpPr>
        <p:spPr>
          <a:xfrm>
            <a:off x="4890126" y="4944290"/>
            <a:ext cx="6180997" cy="1384995"/>
          </a:xfrm>
          <a:prstGeom prst="rect">
            <a:avLst/>
          </a:prstGeom>
          <a:noFill/>
        </p:spPr>
        <p:txBody>
          <a:bodyPr wrap="square" rtlCol="0">
            <a:spAutoFit/>
          </a:bodyPr>
          <a:lstStyle/>
          <a:p>
            <a:pPr defTabSz="914126"/>
            <a:r>
              <a:rPr lang="en-US" sz="2799" dirty="0">
                <a:solidFill>
                  <a:prstClr val="black"/>
                </a:solidFill>
                <a:latin typeface="Calibri"/>
              </a:rPr>
              <a:t>+ </a:t>
            </a:r>
            <a:r>
              <a:rPr lang="vi-VN" sz="2799" dirty="0" smtClean="0">
                <a:solidFill>
                  <a:prstClr val="black"/>
                </a:solidFill>
                <a:latin typeface="Calibri"/>
              </a:rPr>
              <a:t>Y</a:t>
            </a:r>
            <a:r>
              <a:rPr lang="nl-NL" sz="2800" dirty="0" smtClean="0"/>
              <a:t>êu </a:t>
            </a:r>
            <a:r>
              <a:rPr lang="nl-NL" sz="2800" dirty="0"/>
              <a:t>nước, biết điều chỉnh bản thân để có thái độ và hành vi chuẩn mực khi chào cờ và hát Quốc ca.</a:t>
            </a:r>
            <a:endParaRPr lang="en-US" sz="2800" dirty="0">
              <a:solidFill>
                <a:prstClr val="black"/>
              </a:solidFill>
              <a:latin typeface="Calibri"/>
            </a:endParaRPr>
          </a:p>
        </p:txBody>
      </p:sp>
    </p:spTree>
    <p:extLst>
      <p:ext uri="{BB962C8B-B14F-4D97-AF65-F5344CB8AC3E}">
        <p14:creationId xmlns:p14="http://schemas.microsoft.com/office/powerpoint/2010/main" val="1248407566"/>
      </p:ext>
    </p:extLst>
  </p:cSld>
  <p:clrMapOvr>
    <a:masterClrMapping/>
  </p:clrMapOvr>
  <mc:AlternateContent xmlns:mc="http://schemas.openxmlformats.org/markup-compatibility/2006" xmlns:p14="http://schemas.microsoft.com/office/powerpoint/2010/main">
    <mc:Choice Requires="p14">
      <p:transition spd="slow" p14:dur="1500" advTm="21717">
        <p:random/>
      </p:transition>
    </mc:Choice>
    <mc:Fallback xmlns="">
      <p:transition spd="slow" advTm="217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80">
                                          <p:stCondLst>
                                            <p:cond delay="0"/>
                                          </p:stCondLst>
                                        </p:cTn>
                                        <p:tgtEl>
                                          <p:spTgt spid="30"/>
                                        </p:tgtEl>
                                      </p:cBhvr>
                                    </p:animEffect>
                                    <p:anim calcmode="lin" valueType="num">
                                      <p:cBhvr>
                                        <p:cTn id="2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5" dur="26">
                                          <p:stCondLst>
                                            <p:cond delay="650"/>
                                          </p:stCondLst>
                                        </p:cTn>
                                        <p:tgtEl>
                                          <p:spTgt spid="30"/>
                                        </p:tgtEl>
                                      </p:cBhvr>
                                      <p:to x="100000" y="60000"/>
                                    </p:animScale>
                                    <p:animScale>
                                      <p:cBhvr>
                                        <p:cTn id="26" dur="166" decel="50000">
                                          <p:stCondLst>
                                            <p:cond delay="676"/>
                                          </p:stCondLst>
                                        </p:cTn>
                                        <p:tgtEl>
                                          <p:spTgt spid="30"/>
                                        </p:tgtEl>
                                      </p:cBhvr>
                                      <p:to x="100000" y="100000"/>
                                    </p:animScale>
                                    <p:animScale>
                                      <p:cBhvr>
                                        <p:cTn id="27" dur="26">
                                          <p:stCondLst>
                                            <p:cond delay="1312"/>
                                          </p:stCondLst>
                                        </p:cTn>
                                        <p:tgtEl>
                                          <p:spTgt spid="30"/>
                                        </p:tgtEl>
                                      </p:cBhvr>
                                      <p:to x="100000" y="80000"/>
                                    </p:animScale>
                                    <p:animScale>
                                      <p:cBhvr>
                                        <p:cTn id="28" dur="166" decel="50000">
                                          <p:stCondLst>
                                            <p:cond delay="1338"/>
                                          </p:stCondLst>
                                        </p:cTn>
                                        <p:tgtEl>
                                          <p:spTgt spid="30"/>
                                        </p:tgtEl>
                                      </p:cBhvr>
                                      <p:to x="100000" y="100000"/>
                                    </p:animScale>
                                    <p:animScale>
                                      <p:cBhvr>
                                        <p:cTn id="29" dur="26">
                                          <p:stCondLst>
                                            <p:cond delay="1642"/>
                                          </p:stCondLst>
                                        </p:cTn>
                                        <p:tgtEl>
                                          <p:spTgt spid="30"/>
                                        </p:tgtEl>
                                      </p:cBhvr>
                                      <p:to x="100000" y="90000"/>
                                    </p:animScale>
                                    <p:animScale>
                                      <p:cBhvr>
                                        <p:cTn id="30" dur="166" decel="50000">
                                          <p:stCondLst>
                                            <p:cond delay="1668"/>
                                          </p:stCondLst>
                                        </p:cTn>
                                        <p:tgtEl>
                                          <p:spTgt spid="30"/>
                                        </p:tgtEl>
                                      </p:cBhvr>
                                      <p:to x="100000" y="100000"/>
                                    </p:animScale>
                                    <p:animScale>
                                      <p:cBhvr>
                                        <p:cTn id="31" dur="26">
                                          <p:stCondLst>
                                            <p:cond delay="1808"/>
                                          </p:stCondLst>
                                        </p:cTn>
                                        <p:tgtEl>
                                          <p:spTgt spid="30"/>
                                        </p:tgtEl>
                                      </p:cBhvr>
                                      <p:to x="100000" y="95000"/>
                                    </p:animScale>
                                    <p:animScale>
                                      <p:cBhvr>
                                        <p:cTn id="32" dur="166" decel="50000">
                                          <p:stCondLst>
                                            <p:cond delay="1834"/>
                                          </p:stCondLst>
                                        </p:cTn>
                                        <p:tgtEl>
                                          <p:spTgt spid="30"/>
                                        </p:tgtEl>
                                      </p:cBhvr>
                                      <p:to x="100000" y="100000"/>
                                    </p:animScale>
                                  </p:childTnLst>
                                </p:cTn>
                              </p:par>
                            </p:childTnLst>
                          </p:cTn>
                        </p:par>
                        <p:par>
                          <p:cTn id="33" fill="hold">
                            <p:stCondLst>
                              <p:cond delay="3500"/>
                            </p:stCondLst>
                            <p:childTnLst>
                              <p:par>
                                <p:cTn id="34" presetID="14" presetClass="entr" presetSubtype="1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129813" y="1080225"/>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72087414"/>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TotalTime>
  <Words>923</Words>
  <Application>Microsoft Office PowerPoint</Application>
  <PresentationFormat>Widescreen</PresentationFormat>
  <Paragraphs>88</Paragraphs>
  <Slides>24</Slides>
  <Notes>10</Notes>
  <HiddenSlides>0</HiddenSlides>
  <MMClips>8</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24</vt:i4>
      </vt:variant>
    </vt:vector>
  </HeadingPairs>
  <TitlesOfParts>
    <vt:vector size="42" baseType="lpstr">
      <vt:lpstr>微软雅黑</vt:lpstr>
      <vt:lpstr>宋体</vt:lpstr>
      <vt:lpstr>Arial</vt:lpstr>
      <vt:lpstr>Arima Madurai</vt:lpstr>
      <vt:lpstr>Calibri</vt:lpstr>
      <vt:lpstr>Calibri Light</vt:lpstr>
      <vt:lpstr>等线</vt:lpstr>
      <vt:lpstr>等线 Light</vt:lpstr>
      <vt:lpstr>iCiel Cadena</vt:lpstr>
      <vt:lpstr>黑体</vt:lpstr>
      <vt:lpstr>SVN-Cookies</vt:lpstr>
      <vt:lpstr>Times New Roman</vt:lpstr>
      <vt:lpstr>VNI-Avo</vt:lpstr>
      <vt:lpstr>仓耳今楷05-6763 W05</vt:lpstr>
      <vt:lpstr>1_Office Theme</vt:lpstr>
      <vt:lpstr>Office 主题​​</vt:lpstr>
      <vt:lpstr>jeppt.com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43</cp:revision>
  <dcterms:created xsi:type="dcterms:W3CDTF">2022-07-08T01:07:08Z</dcterms:created>
  <dcterms:modified xsi:type="dcterms:W3CDTF">2022-09-01T10:03:55Z</dcterms:modified>
</cp:coreProperties>
</file>