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318" r:id="rId3"/>
    <p:sldId id="258" r:id="rId4"/>
    <p:sldId id="261" r:id="rId5"/>
    <p:sldId id="257" r:id="rId6"/>
    <p:sldId id="256" r:id="rId7"/>
    <p:sldId id="259" r:id="rId8"/>
    <p:sldId id="377" r:id="rId9"/>
    <p:sldId id="378" r:id="rId10"/>
    <p:sldId id="372" r:id="rId11"/>
    <p:sldId id="373" r:id="rId12"/>
    <p:sldId id="394" r:id="rId13"/>
    <p:sldId id="395" r:id="rId14"/>
    <p:sldId id="387" r:id="rId15"/>
    <p:sldId id="390" r:id="rId16"/>
    <p:sldId id="396" r:id="rId17"/>
    <p:sldId id="388" r:id="rId18"/>
    <p:sldId id="398" r:id="rId19"/>
    <p:sldId id="397" r:id="rId20"/>
    <p:sldId id="376" r:id="rId21"/>
    <p:sldId id="269" r:id="rId22"/>
  </p:sldIdLst>
  <p:sldSz cx="12192000" cy="6858000"/>
  <p:notesSz cx="6858000" cy="9144000"/>
  <p:embeddedFontLst>
    <p:embeddedFont>
      <p:font typeface="#9Slide05 Angelline" panose="020B0604020202020204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HP001 4 hàng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rial-Rounded" panose="020B0500000000000000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#9Slide04 Yeseva One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1"/>
    <a:srgbClr val="78DEC1"/>
    <a:srgbClr val="0000FF"/>
    <a:srgbClr val="63EB97"/>
    <a:srgbClr val="E0EE2E"/>
    <a:srgbClr val="F397BA"/>
    <a:srgbClr val="CC99FF"/>
    <a:srgbClr val="EE689B"/>
    <a:srgbClr val="E83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797" autoAdjust="0"/>
  </p:normalViewPr>
  <p:slideViewPr>
    <p:cSldViewPr snapToGrid="0">
      <p:cViewPr varScale="1">
        <p:scale>
          <a:sx n="77" d="100"/>
          <a:sy n="77" d="100"/>
        </p:scale>
        <p:origin x="91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4F080-0047-40BC-93FA-FC03A0A629A6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7EF4A-A8B1-43BA-B56C-B5F92A525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9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4A158-DCDA-4211-ACD9-CE4F8B8682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3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1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21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50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59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97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75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3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17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1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71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76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8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8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9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9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0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3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0979-D02E-4FF1-B363-51C69CEAD0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96DEC-7F2B-4C50-800B-2DA0F54A6881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6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7.wdp"/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12" Type="http://schemas.openxmlformats.org/officeDocument/2006/relationships/slide" Target="slide6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D524D3-6EA6-4C86-9C83-D4BDF5E4D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C7605001-6B49-CE00-14EE-472B4F15A3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13098" y="4487703"/>
            <a:ext cx="8837581" cy="238010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B0954D3E-DE7C-2254-27FF-DFADB6C9EE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7787" y="312531"/>
            <a:ext cx="11406266" cy="4616823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2D7B140F-DF31-7965-058E-0230545FB2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0608"/>
            <a:ext cx="3277997" cy="2948912"/>
          </a:xfrm>
          <a:prstGeom prst="rect">
            <a:avLst/>
          </a:prstGeom>
        </p:spPr>
      </p:pic>
      <p:pic>
        <p:nvPicPr>
          <p:cNvPr id="7" name="5c6abf3318997">
            <a:hlinkClick r:id="" action="ppaction://media"/>
            <a:extLst>
              <a:ext uri="{FF2B5EF4-FFF2-40B4-BE49-F238E27FC236}">
                <a16:creationId xmlns:a16="http://schemas.microsoft.com/office/drawing/2014/main" id="{4CFB15AE-DFAE-B1EF-2C78-FD467DAD3B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83" end="36025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22312" y="2024963"/>
            <a:ext cx="244145" cy="244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7CE4AF-0E55-1ABB-BBDA-5EC818436197}"/>
              </a:ext>
            </a:extLst>
          </p:cNvPr>
          <p:cNvSpPr txBox="1"/>
          <p:nvPr/>
        </p:nvSpPr>
        <p:spPr>
          <a:xfrm flipH="1">
            <a:off x="3277998" y="1615287"/>
            <a:ext cx="58692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bạn đến với tiết Toán</a:t>
            </a:r>
            <a:endParaRPr lang="en-US" sz="4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7228F5-FEBC-B928-AF43-62FDAF2A89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0229" y="92806"/>
            <a:ext cx="820450" cy="8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196040" y="337022"/>
            <a:ext cx="11995959" cy="1892785"/>
            <a:chOff x="1115598" y="1319332"/>
            <a:chExt cx="2823842" cy="2051076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304722" y="1319332"/>
              <a:ext cx="2634718" cy="2051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 đây là số khẩu trang của bốn công ty may được trong một ngày: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Hồng Hà: 42 000 cái        - Công ty Hòa Bình: 37 000 cái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Cửu Long: 28 000 cái       - Công ty Thăng Long: 50 000 cái</a:t>
              </a:r>
              <a:endPara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15598" y="1379107"/>
              <a:ext cx="165342" cy="700380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56A11D7-5718-5A80-B85C-01B16DA3634A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1F1B6C2-C0C1-89DA-7FBD-2E75B3E0EF53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A8CD029-C2F1-51EF-D60E-8757BCE3F743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BF4C205-13DF-141B-A574-A67EDF99E437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B7B6D5E-B284-953B-E2C0-0791F0674FE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DE11E2A-13CC-A915-A040-2C8F62EBF91D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10A08C-41F8-FB99-6FCA-52548ADB4748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6558E8D-648C-2559-ED32-FD7C1E924A3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D0CE80C-4580-B34F-ECB7-C9C075ADE97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64F007-B933-8FB5-B9A7-27BFE4CA5A3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5E3C3E8-5A3A-551B-24EA-F9AD9E3662B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0C6F128-BD60-11B5-9AD7-0A560D8B2DB3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821F14-13CA-A0B9-6F46-9F16A325019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2F1D15A-948F-0022-33CA-6239997D2A76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2ED56F4-38A9-8697-6B16-146AA9B8AE2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9D7063-D93E-5707-25A9-EBF2F7E5642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494D31-31DA-3BF7-0977-4112EB2DC232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B567C60-3007-D881-F115-9C4E5D1C291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62136A-2292-80C1-E5ED-23241926B2C8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33E65E1-1803-8F40-39CE-257B463F926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7DA9EEB-5134-CBBD-5CBC-E34EC37A3A5D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ABCD59-4F1F-3FE1-08FC-CE4020984FF5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275A0EC-9514-DBFE-1A8C-4F84AB2BC2B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F98599D-5854-0F50-14F9-9DBF158E907A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00FCC76-D715-3564-8569-04B618FEA5F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7F554EE-EA57-7D25-42CD-80E803914E4B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856CFE0-114C-A9FE-171C-7166E6E5751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20DD16C-E99A-1B63-BDF0-30AF0F2F8C1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DFAA2AB-44D8-2940-9433-DAEAF833E2F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4070463-6D49-522D-5E51-8DC0E6DA83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69D6A71-8225-A0C1-C59D-F096C733FC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47FD905-12D6-3F19-8799-7522772D4E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13E6AAC-1CA9-2331-7859-C53A75694FFB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FC0E52C-B65C-858D-F5F5-C355F2B328A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582CFB6-7BBA-D5AD-CC9B-D1F3AA2F8C0B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0B6211E-A797-2830-2F34-D2F3F722D75B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33F3EF-701A-5C4C-F57B-24C8442AACC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91D6BF-565A-1BEA-9417-929E63C6F08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54570DA-A0C6-EC09-F5CD-DD7A82DA3AD0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DE8666-9B5C-3672-9C9A-0837C63A995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BDE58A4-AB17-5182-A5FB-AE0EF9B6709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945DC4A-6E98-EC86-2CD7-69A9CCE22F97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4B3FB51-E138-E674-2625-22B021A88C4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F0F1C1F-B89C-5DD8-AAA0-F267400B1690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680059-0168-EF4E-86CA-F2A1CE66BE40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F54171-44A4-FD43-CC98-F8A983A6F308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5072CD9-D446-947C-EF08-B7AE909F48FA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13B2A45-2271-C6E7-AFF4-E4FE4C91E4A9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13A12A9-06AF-377A-0F39-1A1494AC53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C1959B9-2223-B1F0-E28E-1121792E0B3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80F6BA3-811C-A1A5-927B-C58E4A16608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5E9CE3C-481E-C140-79F8-36964F87581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43EAB8-AD78-36E0-AD84-A7350F9FAE0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7305EE0-CDEB-642C-EDD0-FE1E2DBB922E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A4461F9-9DE6-46B4-82D5-EC03D82CBA0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B1DC6DF-A499-A3F0-C7D3-DAFD8D2F3C0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4D72F57-82D3-076D-511B-B2557457022F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24BA747-A868-9A14-8BD8-605092E4FB8C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A58A981-4DCF-0341-ADAB-02002030DD09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7B75439-4C86-4DD4-D40E-DEA0EC7689DC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DF5B62B-9438-9F6A-718B-E521AA066D8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5ACE1C9-BC66-2C8B-9888-4C1F4030FBC4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126D4AD-A4F1-C012-48B9-4439D59446E8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BA9FB4A-BA81-6791-B4AD-107FAA4819D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1D3F0DC-23CB-8828-C27C-461B2085D0A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2AA844A3-50FA-1C41-9C5B-89A2CD6F83FC}"/>
              </a:ext>
            </a:extLst>
          </p:cNvPr>
          <p:cNvSpPr txBox="1"/>
          <p:nvPr/>
        </p:nvSpPr>
        <p:spPr>
          <a:xfrm>
            <a:off x="657951" y="2524654"/>
            <a:ext cx="10781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23E7CB4-3AD4-234E-09D5-A765BB0A3333}"/>
              </a:ext>
            </a:extLst>
          </p:cNvPr>
          <p:cNvSpPr txBox="1"/>
          <p:nvPr/>
        </p:nvSpPr>
        <p:spPr>
          <a:xfrm>
            <a:off x="657951" y="3660867"/>
            <a:ext cx="10781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19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196040" y="337022"/>
            <a:ext cx="11995959" cy="1892785"/>
            <a:chOff x="1115598" y="1319332"/>
            <a:chExt cx="2823842" cy="2051076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304722" y="1319332"/>
              <a:ext cx="2634718" cy="2051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 đây là số khẩu trang của bốn công ty may được trong một ngày: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Hồng Hà: 42 000 cái        - Công ty Hòa Bình: 37 000 cái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Cửu Long: 28 000 cái       - Công ty Thăng Long: 50 000 cái</a:t>
              </a:r>
              <a:endPara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15598" y="1379107"/>
              <a:ext cx="165342" cy="700380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56A11D7-5718-5A80-B85C-01B16DA3634A}"/>
              </a:ext>
            </a:extLst>
          </p:cNvPr>
          <p:cNvSpPr/>
          <p:nvPr/>
        </p:nvSpPr>
        <p:spPr>
          <a:xfrm>
            <a:off x="8279686" y="6660975"/>
            <a:ext cx="158333" cy="211448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1F1B6C2-C0C1-89DA-7FBD-2E75B3E0EF53}"/>
              </a:ext>
            </a:extLst>
          </p:cNvPr>
          <p:cNvSpPr/>
          <p:nvPr/>
        </p:nvSpPr>
        <p:spPr>
          <a:xfrm>
            <a:off x="9668470" y="6398468"/>
            <a:ext cx="2630309" cy="56681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A8CD029-C2F1-51EF-D60E-8757BCE3F743}"/>
              </a:ext>
            </a:extLst>
          </p:cNvPr>
          <p:cNvGrpSpPr/>
          <p:nvPr/>
        </p:nvGrpSpPr>
        <p:grpSpPr>
          <a:xfrm>
            <a:off x="9668470" y="6054408"/>
            <a:ext cx="1334934" cy="1033434"/>
            <a:chOff x="5337376" y="3832625"/>
            <a:chExt cx="1864191" cy="1403213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BF4C205-13DF-141B-A574-A67EDF99E437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B7B6D5E-B284-953B-E2C0-0791F0674FE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DE11E2A-13CC-A915-A040-2C8F62EBF91D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10A08C-41F8-FB99-6FCA-52548ADB4748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6558E8D-648C-2559-ED32-FD7C1E924A3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D0CE80C-4580-B34F-ECB7-C9C075ADE97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64F007-B933-8FB5-B9A7-27BFE4CA5A3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5E3C3E8-5A3A-551B-24EA-F9AD9E3662B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0C6F128-BD60-11B5-9AD7-0A560D8B2DB3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821F14-13CA-A0B9-6F46-9F16A325019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2F1D15A-948F-0022-33CA-6239997D2A76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2ED56F4-38A9-8697-6B16-146AA9B8AE2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9D7063-D93E-5707-25A9-EBF2F7E5642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494D31-31DA-3BF7-0977-4112EB2DC232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B567C60-3007-D881-F115-9C4E5D1C291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62136A-2292-80C1-E5ED-23241926B2C8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33E65E1-1803-8F40-39CE-257B463F926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7DA9EEB-5134-CBBD-5CBC-E34EC37A3A5D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ABCD59-4F1F-3FE1-08FC-CE4020984FF5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275A0EC-9514-DBFE-1A8C-4F84AB2BC2B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F98599D-5854-0F50-14F9-9DBF158E907A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00FCC76-D715-3564-8569-04B618FEA5F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7F554EE-EA57-7D25-42CD-80E803914E4B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856CFE0-114C-A9FE-171C-7166E6E5751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20DD16C-E99A-1B63-BDF0-30AF0F2F8C1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DFAA2AB-44D8-2940-9433-DAEAF833E2F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4070463-6D49-522D-5E51-8DC0E6DA83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69D6A71-8225-A0C1-C59D-F096C733FC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47FD905-12D6-3F19-8799-7522772D4E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13E6AAC-1CA9-2331-7859-C53A75694FFB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FC0E52C-B65C-858D-F5F5-C355F2B328A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582CFB6-7BBA-D5AD-CC9B-D1F3AA2F8C0B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0B6211E-A797-2830-2F34-D2F3F722D75B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33F3EF-701A-5C4C-F57B-24C8442AACC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91D6BF-565A-1BEA-9417-929E63C6F08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54570DA-A0C6-EC09-F5CD-DD7A82DA3AD0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DE8666-9B5C-3672-9C9A-0837C63A995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BDE58A4-AB17-5182-A5FB-AE0EF9B6709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945DC4A-6E98-EC86-2CD7-69A9CCE22F97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4B3FB51-E138-E674-2625-22B021A88C4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F0F1C1F-B89C-5DD8-AAA0-F267400B1690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680059-0168-EF4E-86CA-F2A1CE66BE40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F54171-44A4-FD43-CC98-F8A983A6F308}"/>
              </a:ext>
            </a:extLst>
          </p:cNvPr>
          <p:cNvGrpSpPr/>
          <p:nvPr/>
        </p:nvGrpSpPr>
        <p:grpSpPr>
          <a:xfrm>
            <a:off x="11186421" y="5697993"/>
            <a:ext cx="904549" cy="1441047"/>
            <a:chOff x="10947587" y="5253678"/>
            <a:chExt cx="1115360" cy="1891197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5072CD9-D446-947C-EF08-B7AE909F48FA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13B2A45-2271-C6E7-AFF4-E4FE4C91E4A9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13A12A9-06AF-377A-0F39-1A1494AC53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C1959B9-2223-B1F0-E28E-1121792E0B3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80F6BA3-811C-A1A5-927B-C58E4A16608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5E9CE3C-481E-C140-79F8-36964F87581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43EAB8-AD78-36E0-AD84-A7350F9FAE0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7305EE0-CDEB-642C-EDD0-FE1E2DBB922E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A4461F9-9DE6-46B4-82D5-EC03D82CBA0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B1DC6DF-A499-A3F0-C7D3-DAFD8D2F3C0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4D72F57-82D3-076D-511B-B2557457022F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24BA747-A868-9A14-8BD8-605092E4FB8C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A58A981-4DCF-0341-ADAB-02002030DD09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7B75439-4C86-4DD4-D40E-DEA0EC7689DC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DF5B62B-9438-9F6A-718B-E521AA066D8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5ACE1C9-BC66-2C8B-9888-4C1F4030FBC4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126D4AD-A4F1-C012-48B9-4439D59446E8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BA9FB4A-BA81-6791-B4AD-107FAA4819D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1D3F0DC-23CB-8828-C27C-461B2085D0A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2AA844A3-50FA-1C41-9C5B-89A2CD6F83FC}"/>
              </a:ext>
            </a:extLst>
          </p:cNvPr>
          <p:cNvSpPr txBox="1"/>
          <p:nvPr/>
        </p:nvSpPr>
        <p:spPr>
          <a:xfrm>
            <a:off x="657951" y="2411122"/>
            <a:ext cx="10781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2952418-0AD7-CB0D-FB40-01394D0CCEAA}"/>
              </a:ext>
            </a:extLst>
          </p:cNvPr>
          <p:cNvSpPr txBox="1"/>
          <p:nvPr/>
        </p:nvSpPr>
        <p:spPr>
          <a:xfrm>
            <a:off x="628238" y="3755461"/>
            <a:ext cx="10781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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ngày:</a:t>
            </a:r>
          </a:p>
          <a:p>
            <a:pPr marL="457200" indent="-457200">
              <a:buFontTx/>
              <a:buChar char="-"/>
            </a:pP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</a:t>
            </a:r>
            <a:r>
              <a:rPr lang="en-US" sz="3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Thăng Long 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nhất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1BCBDB-AD5D-335D-DC96-CAEF5D41F565}"/>
              </a:ext>
            </a:extLst>
          </p:cNvPr>
          <p:cNvCxnSpPr/>
          <p:nvPr/>
        </p:nvCxnSpPr>
        <p:spPr>
          <a:xfrm>
            <a:off x="8178800" y="2065594"/>
            <a:ext cx="355300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A053B75-0B99-6692-BC32-9B74E80A1C39}"/>
              </a:ext>
            </a:extLst>
          </p:cNvPr>
          <p:cNvSpPr txBox="1"/>
          <p:nvPr/>
        </p:nvSpPr>
        <p:spPr>
          <a:xfrm>
            <a:off x="657951" y="4872578"/>
            <a:ext cx="107812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</a:t>
            </a:r>
            <a:r>
              <a:rPr lang="en-US" sz="30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Cửu Long 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nhất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3553103-A890-215A-C96B-1D3901236948}"/>
              </a:ext>
            </a:extLst>
          </p:cNvPr>
          <p:cNvCxnSpPr/>
          <p:nvPr/>
        </p:nvCxnSpPr>
        <p:spPr>
          <a:xfrm>
            <a:off x="2362200" y="2065594"/>
            <a:ext cx="35530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5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196040" y="337022"/>
            <a:ext cx="11995959" cy="1892785"/>
            <a:chOff x="1115598" y="1319332"/>
            <a:chExt cx="2823842" cy="2051076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304722" y="1319332"/>
              <a:ext cx="2634718" cy="2051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 đây là số khẩu trang của bốn công ty may được trong một ngày: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Hồng Hà: 42 000 cái        - Công ty Hòa Bình: 37 000 cái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Cửu Long: 28 000 cái       - Công ty Thăng Long: 50 000 cái</a:t>
              </a:r>
              <a:endPara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15598" y="1379107"/>
              <a:ext cx="165342" cy="700380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323E7CB4-3AD4-234E-09D5-A765BB0A3333}"/>
              </a:ext>
            </a:extLst>
          </p:cNvPr>
          <p:cNvSpPr txBox="1"/>
          <p:nvPr/>
        </p:nvSpPr>
        <p:spPr>
          <a:xfrm>
            <a:off x="657951" y="2446890"/>
            <a:ext cx="10781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29326353-4092-A550-6EE3-C500562C2111}"/>
              </a:ext>
            </a:extLst>
          </p:cNvPr>
          <p:cNvSpPr/>
          <p:nvPr/>
        </p:nvSpPr>
        <p:spPr>
          <a:xfrm>
            <a:off x="8279686" y="6660975"/>
            <a:ext cx="158333" cy="211448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714B7E1-0682-028D-1303-1C6680215949}"/>
              </a:ext>
            </a:extLst>
          </p:cNvPr>
          <p:cNvSpPr/>
          <p:nvPr/>
        </p:nvSpPr>
        <p:spPr>
          <a:xfrm>
            <a:off x="9668470" y="6398468"/>
            <a:ext cx="2630309" cy="56681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BC257F6-3714-A339-95FB-3A66EE0A5E05}"/>
              </a:ext>
            </a:extLst>
          </p:cNvPr>
          <p:cNvGrpSpPr/>
          <p:nvPr/>
        </p:nvGrpSpPr>
        <p:grpSpPr>
          <a:xfrm>
            <a:off x="9668470" y="6054408"/>
            <a:ext cx="1334934" cy="1033434"/>
            <a:chOff x="5337376" y="3832625"/>
            <a:chExt cx="1864191" cy="140321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B22A421-9F11-35AD-92BA-247B91FEA8FA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FC34823-7AF6-B464-29F4-5F9B225F1282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F39E633-3618-6B66-951A-DC915B05A2D6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A612ED5-2427-8C02-5DDA-34414599F03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5C8D004-3492-71C0-4179-C27EF72CC5FF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FE3EE17-A0B8-2895-8FB2-A1B9D76FDC68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B060644-409A-6E90-FC7E-EA15442623F1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FD1D591-E2B0-6445-4F1A-F19D70791EA0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6B5C6FC-0C6E-DC43-9D70-4BBF1AD20D06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3FC938-CEA7-1DC0-3436-443FBA7BA215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051F0DB-BB50-F4A4-FA36-C1FBF6A2609A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A0D74DF-7F6E-2E34-707D-D306ADF5B779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484001D-67F3-7E76-5D5D-D4424260C2C3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7DEC7F9-570D-E67A-A6D5-C78EF5950D0B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D92E729-E1FA-4D77-FDA9-21A8A5EDD011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E1BFC9F-255A-F343-774E-250ABF24D64A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7A97778-36F6-94F6-4C9A-8B429E76082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4F52357-0F68-B70B-FF64-6BD0E066D8E8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EA3A338-807D-0328-F772-DEAD905652EA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658F9DE-33AD-76CE-4D13-E48C80692D46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6D24338-964C-EB90-AAF7-13E036AF20E3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C01D90C-1F7C-0624-B9AC-E1853A684C41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59AFD621-316B-C863-E15F-90520D74C67A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24FD29A-8D2D-EB89-7904-B323550C36B9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D49D3D6-B748-D093-B180-05D8C4A8831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95E3BAE-DD1D-7C34-431C-D7AE52E15165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5E7DEAB-C05C-D62A-506D-43D13DE36E6B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7873391-B3BA-E791-6F54-33F21CAFC2C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8086DF40-8B2A-A544-EEE5-23D2F6F4D45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09C7F93-7ED5-5DCD-0EA5-685D13DEA21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9EB2B87-AF30-BAE3-94BE-D234B0F00197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ED0E2BF-EA95-3D5E-8F43-72D25E6F89C9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6062D63-F296-DF59-7A4A-13C8AFC5FD71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3043540-A469-D507-DA89-3D153757C6C8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9662E57-7849-78C6-40F6-E9FD5B29292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DBF1F43-145E-AD0D-6FFC-FCEC0B9439A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C92ACC4-7DA5-9C57-6EBB-F6EFEB82612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7383228-712D-B76F-FAD5-708295B2F880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1D555BB-F343-70B1-6525-88788DDCAFDC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BDE73BC-A92D-0A11-0E51-35BC16AA14B8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645F4B5-4D2D-95ED-603A-1284DC5344ED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F9DDDA7A-2DEB-B3CC-0047-E21A043FBEDE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A7DFDA8E-95B2-7C9F-F43B-472589722DAE}"/>
              </a:ext>
            </a:extLst>
          </p:cNvPr>
          <p:cNvGrpSpPr/>
          <p:nvPr/>
        </p:nvGrpSpPr>
        <p:grpSpPr>
          <a:xfrm>
            <a:off x="11186421" y="5697993"/>
            <a:ext cx="904549" cy="1441047"/>
            <a:chOff x="10947587" y="5253678"/>
            <a:chExt cx="1115360" cy="1891197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DCABFE9-8FB1-73B8-D2FF-453B886AC5FF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1AD0D3D-A644-005E-BD5F-16BFFF90599B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E275847F-9C0E-3587-0981-E6D4F079C181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41B78ABB-36AC-05DF-C16D-00D223654AA4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0642863-57D9-7287-6C45-9927447A16FE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0710D648-CB6D-2596-72C4-E23E40028B7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DBDB9F8-FEF2-AB81-CFEF-F3AB0E9EC61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3B77406-CF8D-B9FE-47D2-B02514ACDC5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CC141B4-4346-97D1-05D4-3869B4895DC2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BE3078C3-6D35-509B-6D82-95DDF645810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1C521DF-1E67-19F9-B69A-894D80AE032B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97BEF83-F436-E291-063A-84942B3E2A8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AFB5DF2-8F48-0B81-221E-DEDC4D2906B0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8FB2894B-6BCB-FD01-5D05-000E9289157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AEDEC051-8FCE-22AD-DC83-F460D00444B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0B22931-9DA5-C79B-9CBE-79AC736CA465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51FA2FA-690B-1355-3C2C-65F424CEF6D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FAF9AB1-494C-B9CD-2879-6FCB65FA5B71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0CABB7C-2C01-F8F2-2231-3FFDA341FCD8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628CCF18-41DA-D680-CDAE-1E2A937E6158}"/>
              </a:ext>
            </a:extLst>
          </p:cNvPr>
          <p:cNvSpPr txBox="1"/>
          <p:nvPr/>
        </p:nvSpPr>
        <p:spPr>
          <a:xfrm>
            <a:off x="492562" y="3375385"/>
            <a:ext cx="11154998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 xếp theo thứ tự số khẩu trang may được trong một ngày từ nhiều nhất đến ít nhất là</a:t>
            </a: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:………………………….………………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…………………………………………………………….……….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CA1C4EF0-F772-CD51-9D36-E65E49A1319F}"/>
              </a:ext>
            </a:extLst>
          </p:cNvPr>
          <p:cNvSpPr txBox="1"/>
          <p:nvPr/>
        </p:nvSpPr>
        <p:spPr>
          <a:xfrm>
            <a:off x="5249509" y="4177165"/>
            <a:ext cx="485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Thăng Long,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3F2132E0-3C49-99B6-CA8D-106B33BDEB8E}"/>
              </a:ext>
            </a:extLst>
          </p:cNvPr>
          <p:cNvSpPr txBox="1"/>
          <p:nvPr/>
        </p:nvSpPr>
        <p:spPr>
          <a:xfrm>
            <a:off x="544440" y="4865765"/>
            <a:ext cx="357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Hồng Hà,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B7CF8DAD-F1C0-6841-31BB-BA426967A543}"/>
              </a:ext>
            </a:extLst>
          </p:cNvPr>
          <p:cNvSpPr txBox="1"/>
          <p:nvPr/>
        </p:nvSpPr>
        <p:spPr>
          <a:xfrm>
            <a:off x="4123439" y="4865765"/>
            <a:ext cx="361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Hòa Bình,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EDC630B-1948-DF16-2FB0-8AD9942BFAC4}"/>
              </a:ext>
            </a:extLst>
          </p:cNvPr>
          <p:cNvSpPr txBox="1"/>
          <p:nvPr/>
        </p:nvSpPr>
        <p:spPr>
          <a:xfrm>
            <a:off x="7720785" y="4878216"/>
            <a:ext cx="361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Cửu Long.</a:t>
            </a:r>
          </a:p>
        </p:txBody>
      </p:sp>
    </p:spTree>
    <p:extLst>
      <p:ext uri="{BB962C8B-B14F-4D97-AF65-F5344CB8AC3E}">
        <p14:creationId xmlns:p14="http://schemas.microsoft.com/office/powerpoint/2010/main" val="398604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5" grpId="0"/>
      <p:bldP spid="206" grpId="0"/>
      <p:bldP spid="207" grpId="0"/>
      <p:bldP spid="2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6B964642-2FC9-CAE6-8D9A-F9BF50B4E456}"/>
              </a:ext>
            </a:extLst>
          </p:cNvPr>
          <p:cNvGrpSpPr/>
          <p:nvPr/>
        </p:nvGrpSpPr>
        <p:grpSpPr>
          <a:xfrm>
            <a:off x="497021" y="619488"/>
            <a:ext cx="9233711" cy="1114518"/>
            <a:chOff x="1167577" y="1464304"/>
            <a:chExt cx="9233711" cy="1114518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22C36D83-0B7A-403A-598C-EBC0814EA667}"/>
                </a:ext>
              </a:extLst>
            </p:cNvPr>
            <p:cNvSpPr txBox="1"/>
            <p:nvPr/>
          </p:nvSpPr>
          <p:spPr>
            <a:xfrm>
              <a:off x="1776220" y="1501644"/>
              <a:ext cx="862506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mỗi số 8 327, 9 015, 25 468, 46 109, 62 340 thành tổng (theo mẫu).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9D2B5C40-884A-3CFA-1567-686420E1F297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E88BE8E-FB1A-3AA9-007F-4305D3134E75}"/>
              </a:ext>
            </a:extLst>
          </p:cNvPr>
          <p:cNvSpPr/>
          <p:nvPr/>
        </p:nvSpPr>
        <p:spPr>
          <a:xfrm flipH="1">
            <a:off x="9667232" y="1"/>
            <a:ext cx="2509687" cy="147263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A7E8FF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3D7F14-DB23-6A26-76FC-F2B152BBEE0B}"/>
              </a:ext>
            </a:extLst>
          </p:cNvPr>
          <p:cNvGrpSpPr/>
          <p:nvPr/>
        </p:nvGrpSpPr>
        <p:grpSpPr>
          <a:xfrm flipH="1">
            <a:off x="11667617" y="660990"/>
            <a:ext cx="161663" cy="293066"/>
            <a:chOff x="302574" y="1965169"/>
            <a:chExt cx="161663" cy="29306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8F1C10D-5C52-E38C-453E-726F41107774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69FC964-69BE-EF0F-FB40-561DF49286D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F28468-1754-AC26-23AC-5B6AE21C4941}"/>
              </a:ext>
            </a:extLst>
          </p:cNvPr>
          <p:cNvGrpSpPr/>
          <p:nvPr/>
        </p:nvGrpSpPr>
        <p:grpSpPr>
          <a:xfrm flipH="1">
            <a:off x="10775023" y="448892"/>
            <a:ext cx="1369514" cy="885063"/>
            <a:chOff x="304495" y="624348"/>
            <a:chExt cx="1369514" cy="88506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E04E19-B3A2-782A-8FAE-CBB95267BFC9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31EDC16-507C-8629-7057-73332D73CB6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83B7D1A-0532-84DA-78D6-0570B1249DA9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FD63D08-5D27-896A-B218-7D9082318D6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FAA08BD-F521-6602-1A04-EF2CA7517790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43A4266-3EC0-F3C6-EC53-BEC88EF05059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BDBB93E-5040-A662-62D5-126ADAA8CF6A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18B0289-4124-EFD9-D127-1DF304C987E1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90A01AE-0E01-2EE7-2B7D-CDF68FA46BB4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0DF2B56-02B0-B5E5-F14D-7BB46983BB21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D5862CE-2955-7337-B669-141B0E06E525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1041FDF-B639-1FDD-A0B1-C28996DD52BC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67186A3-76E0-82EF-508A-F0919A0C76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AC7E0CD-48EA-3A8A-4A42-647643D279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0FD354B-800C-1028-3C56-041C7C98D79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AC9AB3-DC83-2488-B2A1-826EB03540F0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6BD691-4A27-6D7E-D9B8-6BC06B9551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BF42632-0D21-BA2B-125B-B48EECA111C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2059088-3E8E-5911-052D-B2C16782196F}"/>
              </a:ext>
            </a:extLst>
          </p:cNvPr>
          <p:cNvGrpSpPr/>
          <p:nvPr/>
        </p:nvGrpSpPr>
        <p:grpSpPr>
          <a:xfrm flipH="1">
            <a:off x="10439392" y="169854"/>
            <a:ext cx="801825" cy="411081"/>
            <a:chOff x="772158" y="169853"/>
            <a:chExt cx="801825" cy="411081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7937380-28AD-0436-1C87-54F78F0E4390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CC32416-D6C9-B939-78DC-B059EFAD31F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1FB1764-92C0-4F01-E746-F8720CCAF512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7B86160-FF9B-AFAB-E094-6C2041F4E1A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A927D83-6218-3E43-7ED4-15C60447112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35C40D4-2DAD-427D-F9AF-F9E48497840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85EDC6-5CF0-A2BB-9E2C-6DED153791A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22EA2E6-2EFF-9481-CB50-0B5496EDA40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FE2948A-AD2A-6CBC-B065-B0EC5775E9D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675F571-6598-C038-3773-BF3F821EBA6B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C9B4A80-A661-E1B1-0748-02008891E8BA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8A26D24-65A7-46DC-EA2D-F8142DC93440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9266830-0EB1-0E07-1013-501CF73DEB17}"/>
              </a:ext>
            </a:extLst>
          </p:cNvPr>
          <p:cNvSpPr/>
          <p:nvPr/>
        </p:nvSpPr>
        <p:spPr>
          <a:xfrm rot="16200000">
            <a:off x="-795769" y="5128851"/>
            <a:ext cx="2552700" cy="905597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328CB2D-E7D5-614C-1BEA-8B83BD5CB004}"/>
              </a:ext>
            </a:extLst>
          </p:cNvPr>
          <p:cNvGrpSpPr/>
          <p:nvPr/>
        </p:nvGrpSpPr>
        <p:grpSpPr>
          <a:xfrm rot="15436952">
            <a:off x="362551" y="6204388"/>
            <a:ext cx="294340" cy="395905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4AAC215-2C25-38FF-9DDD-86121EECF398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88B7D54-897B-1146-89A6-457616539ED8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3AF55AF-660A-EFD1-0E36-69C765E479D1}"/>
              </a:ext>
            </a:extLst>
          </p:cNvPr>
          <p:cNvGrpSpPr/>
          <p:nvPr/>
        </p:nvGrpSpPr>
        <p:grpSpPr>
          <a:xfrm rot="16200000">
            <a:off x="459706" y="4893526"/>
            <a:ext cx="262920" cy="221170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1A416A0-DB39-D8DB-4122-BC982D731C4B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00B0F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1E8775A-3191-ED5B-7C65-48993542900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00B0F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8122BB04-6588-6FBF-9A6A-65B6BED29628}"/>
              </a:ext>
            </a:extLst>
          </p:cNvPr>
          <p:cNvSpPr/>
          <p:nvPr/>
        </p:nvSpPr>
        <p:spPr>
          <a:xfrm>
            <a:off x="2964910" y="1734006"/>
            <a:ext cx="6262180" cy="7866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96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996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7 546 = 7 000 + 500 + 40 +6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AD110A2-611D-8AF2-F557-A73F7A31510C}"/>
              </a:ext>
            </a:extLst>
          </p:cNvPr>
          <p:cNvGrpSpPr/>
          <p:nvPr/>
        </p:nvGrpSpPr>
        <p:grpSpPr>
          <a:xfrm>
            <a:off x="1040325" y="2861984"/>
            <a:ext cx="10443167" cy="4301685"/>
            <a:chOff x="594084" y="3308784"/>
            <a:chExt cx="10997608" cy="4809685"/>
          </a:xfrm>
        </p:grpSpPr>
        <p:pic>
          <p:nvPicPr>
            <p:cNvPr id="95" name="Picture 94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F831F533-3BE2-C73D-3521-6D16BFA415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61" b="40577"/>
            <a:stretch/>
          </p:blipFill>
          <p:spPr bwMode="auto">
            <a:xfrm>
              <a:off x="631064" y="3350706"/>
              <a:ext cx="10960628" cy="4767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FD4B8D2-B01E-8CF7-D266-871390F3C4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84" y="3308784"/>
              <a:ext cx="51578" cy="48096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19ED431F-C840-07E7-FC75-46D50819588E}"/>
              </a:ext>
            </a:extLst>
          </p:cNvPr>
          <p:cNvSpPr/>
          <p:nvPr/>
        </p:nvSpPr>
        <p:spPr>
          <a:xfrm>
            <a:off x="1665595" y="3112145"/>
            <a:ext cx="5845571" cy="5740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8 327 = 8 000 + 300 + 20 +7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4D05747-099C-B9FB-112D-5D4E388A227C}"/>
              </a:ext>
            </a:extLst>
          </p:cNvPr>
          <p:cNvSpPr/>
          <p:nvPr/>
        </p:nvSpPr>
        <p:spPr>
          <a:xfrm>
            <a:off x="1665595" y="3750552"/>
            <a:ext cx="4738112" cy="5740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9 015 = 9 000 + 10 +5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98D1C59-A21C-4F07-D021-51C318A51B01}"/>
              </a:ext>
            </a:extLst>
          </p:cNvPr>
          <p:cNvSpPr/>
          <p:nvPr/>
        </p:nvSpPr>
        <p:spPr>
          <a:xfrm>
            <a:off x="1665595" y="4403199"/>
            <a:ext cx="8664555" cy="5740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25 468 = 20 000 +7 000 + 500 + 40 +6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FD5D901-D52A-2FEF-4412-DA92FB2A9023}"/>
              </a:ext>
            </a:extLst>
          </p:cNvPr>
          <p:cNvSpPr/>
          <p:nvPr/>
        </p:nvSpPr>
        <p:spPr>
          <a:xfrm>
            <a:off x="1665595" y="5061626"/>
            <a:ext cx="6925715" cy="5740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46 109 = 7 000 + 500 + 40 +6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F9969C8-9DE4-E929-5143-2FE9698EBF5C}"/>
              </a:ext>
            </a:extLst>
          </p:cNvPr>
          <p:cNvSpPr/>
          <p:nvPr/>
        </p:nvSpPr>
        <p:spPr>
          <a:xfrm>
            <a:off x="1665594" y="5713798"/>
            <a:ext cx="6925715" cy="5740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62 340 = 7 000 + 500 + 40 +6</a:t>
            </a:r>
          </a:p>
        </p:txBody>
      </p:sp>
    </p:spTree>
    <p:extLst>
      <p:ext uri="{BB962C8B-B14F-4D97-AF65-F5344CB8AC3E}">
        <p14:creationId xmlns:p14="http://schemas.microsoft.com/office/powerpoint/2010/main" val="398179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684044" y="612322"/>
            <a:ext cx="10971687" cy="646290"/>
            <a:chOff x="1167577" y="1427282"/>
            <a:chExt cx="10971687" cy="646290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783473" y="1427282"/>
              <a:ext cx="1035579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 số là giá trị của mỗi biểu thức</a:t>
              </a:r>
              <a:r>
                <a: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2B6C29C-271B-8404-F1FC-FC6209F3B5E5}"/>
              </a:ext>
            </a:extLst>
          </p:cNvPr>
          <p:cNvSpPr/>
          <p:nvPr/>
        </p:nvSpPr>
        <p:spPr>
          <a:xfrm flipH="1">
            <a:off x="9667232" y="1"/>
            <a:ext cx="2509687" cy="147263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A7E8FF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7A2EE4D-209A-FC60-EE0D-7DFA05D1CE5C}"/>
              </a:ext>
            </a:extLst>
          </p:cNvPr>
          <p:cNvGrpSpPr/>
          <p:nvPr/>
        </p:nvGrpSpPr>
        <p:grpSpPr>
          <a:xfrm flipH="1">
            <a:off x="11667617" y="660990"/>
            <a:ext cx="161663" cy="293066"/>
            <a:chOff x="302574" y="1965169"/>
            <a:chExt cx="161663" cy="29306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8EAB1BB-0990-7920-64DC-17B87DD1AA98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8864AF5-1D66-CA56-97D2-A74E749D3685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2847845-6CE2-0135-D8B4-A7D531CDFD63}"/>
              </a:ext>
            </a:extLst>
          </p:cNvPr>
          <p:cNvGrpSpPr/>
          <p:nvPr/>
        </p:nvGrpSpPr>
        <p:grpSpPr>
          <a:xfrm flipH="1">
            <a:off x="10775023" y="448892"/>
            <a:ext cx="1369514" cy="885063"/>
            <a:chOff x="304495" y="624348"/>
            <a:chExt cx="1369514" cy="885063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98D6907-7289-DFC0-5479-53321EE5539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CFE4227-0B20-BD06-7395-EB011CDCA07D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86F83B-3A66-D095-64FC-37E797CCBEEC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3631C7-6906-95E5-3B0A-8EEDF64F74F1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C77A660-1505-7165-C05A-4188E9AC6890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AEB1135-39C1-3338-9B96-AA13B941264E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7DF6E98-EB80-9A3A-CD28-C267AD02B35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E2B920C-07BB-50B1-F363-AAAAC505DE14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B20A777-5B11-5349-FCF9-C4D56C327413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65060BE-CE9F-2B43-7066-2D893039DE91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4D107D9-05D7-502B-1CC9-D38048F0875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DF125EE-8CE7-3BCC-373B-BE6C43E87683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2BC22A-BCD7-13BC-29E4-F4EB18011EFC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433A62B-A8F3-5A4C-F65B-4F856164062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B04C8D8-BA86-3B71-ADFA-2BA1CD7BF6FA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A40579C-31C0-C583-E1F8-86D371718A7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FADD406-835F-3CCE-F258-065A9D6E0DFF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E8B25D0-6717-4179-841B-6A024D0657B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71FF7964-ADC3-AB54-EE17-499EFA18B270}"/>
              </a:ext>
            </a:extLst>
          </p:cNvPr>
          <p:cNvGrpSpPr/>
          <p:nvPr/>
        </p:nvGrpSpPr>
        <p:grpSpPr>
          <a:xfrm flipH="1">
            <a:off x="10439392" y="169854"/>
            <a:ext cx="801825" cy="411081"/>
            <a:chOff x="772158" y="169853"/>
            <a:chExt cx="801825" cy="41108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8786CE0-0F65-CF93-4052-765029FEBC6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49DC8E1-B996-7DF9-2134-7EB859E795FA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96CD811-AA80-E334-54E2-F7AC1E4D9850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C0AB0898-DE5E-5555-3538-B59DAD3FDAD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1C564CB-0B33-36E8-68CB-67095857094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DB1EF12-4FA3-B081-37A2-AF31C79257B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561F9BD-2CEB-DD90-8DB4-83755761AEE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798482E-51EB-1CE6-63AD-02C469A18447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7148815-2141-1122-CDDA-966FA25EC42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3C88DC2-323D-CC0F-395C-4E2FC60B8CD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5EE0CC2-31E8-D6E2-8D4B-657C5A71AFD1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6F09DD3-F664-21C7-FF32-CD2DE7E4AE70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550A9BF-9788-C7E7-6A7B-58D80C836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282" y="1462301"/>
            <a:ext cx="10717528" cy="5283937"/>
          </a:xfrm>
          <a:prstGeom prst="rect">
            <a:avLst/>
          </a:prstGeom>
        </p:spPr>
      </p:pic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ADE34B3F-7674-E84D-9200-F9C36D16E423}"/>
              </a:ext>
            </a:extLst>
          </p:cNvPr>
          <p:cNvCxnSpPr>
            <a:cxnSpLocks/>
          </p:cNvCxnSpPr>
          <p:nvPr/>
        </p:nvCxnSpPr>
        <p:spPr>
          <a:xfrm flipH="1">
            <a:off x="3987800" y="2286000"/>
            <a:ext cx="1536700" cy="8594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2E8CEC7A-B3AB-461A-5EBA-09C9B55A7AC1}"/>
              </a:ext>
            </a:extLst>
          </p:cNvPr>
          <p:cNvCxnSpPr>
            <a:cxnSpLocks/>
          </p:cNvCxnSpPr>
          <p:nvPr/>
        </p:nvCxnSpPr>
        <p:spPr>
          <a:xfrm flipH="1">
            <a:off x="4076700" y="3969168"/>
            <a:ext cx="1044068" cy="14265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C36AAB1D-472D-4B3E-2778-B0ADB60FD0CA}"/>
              </a:ext>
            </a:extLst>
          </p:cNvPr>
          <p:cNvCxnSpPr>
            <a:cxnSpLocks/>
          </p:cNvCxnSpPr>
          <p:nvPr/>
        </p:nvCxnSpPr>
        <p:spPr>
          <a:xfrm flipV="1">
            <a:off x="6836571" y="3238500"/>
            <a:ext cx="1075529" cy="9205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27302AD1-40C7-0ED2-78F5-5CEF1904F1FF}"/>
              </a:ext>
            </a:extLst>
          </p:cNvPr>
          <p:cNvCxnSpPr>
            <a:cxnSpLocks/>
          </p:cNvCxnSpPr>
          <p:nvPr/>
        </p:nvCxnSpPr>
        <p:spPr>
          <a:xfrm flipV="1">
            <a:off x="6286869" y="5588000"/>
            <a:ext cx="1460131" cy="1354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01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416852" y="379867"/>
            <a:ext cx="2748081" cy="707846"/>
            <a:chOff x="1167577" y="1364783"/>
            <a:chExt cx="2748081" cy="707846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783474" y="1364783"/>
              <a:ext cx="213218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4</a:t>
              </a:r>
              <a:endParaRPr sz="200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7F7B876-7486-B1A4-B87E-FBC307906E55}"/>
              </a:ext>
            </a:extLst>
          </p:cNvPr>
          <p:cNvGrpSpPr/>
          <p:nvPr/>
        </p:nvGrpSpPr>
        <p:grpSpPr>
          <a:xfrm>
            <a:off x="1718997" y="1136705"/>
            <a:ext cx="7270112" cy="2187265"/>
            <a:chOff x="600888" y="1596706"/>
            <a:chExt cx="7014656" cy="218726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184D706-D1D0-4AF3-9B2D-FEC0A91EC402}"/>
                </a:ext>
              </a:extLst>
            </p:cNvPr>
            <p:cNvSpPr txBox="1"/>
            <p:nvPr/>
          </p:nvSpPr>
          <p:spPr>
            <a:xfrm>
              <a:off x="600888" y="1596706"/>
              <a:ext cx="7014656" cy="2187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5 000 + 300 +           = 5 306		</a:t>
              </a:r>
            </a:p>
            <a:p>
              <a:pPr>
                <a:lnSpc>
                  <a:spcPct val="200000"/>
                </a:lnSpc>
              </a:pPr>
              <a:endParaRPr lang="en-VN" sz="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2 000 + 700 + 	  = 2 780</a:t>
              </a:r>
            </a:p>
          </p:txBody>
        </p:sp>
        <p:sp>
          <p:nvSpPr>
            <p:cNvPr id="66" name="Rounded Rectangle 17">
              <a:extLst>
                <a:ext uri="{FF2B5EF4-FFF2-40B4-BE49-F238E27FC236}">
                  <a16:creationId xmlns:a16="http://schemas.microsoft.com/office/drawing/2014/main" id="{1306B6B7-3213-CF8A-E504-B0F2C68CEC85}"/>
                </a:ext>
              </a:extLst>
            </p:cNvPr>
            <p:cNvSpPr/>
            <p:nvPr/>
          </p:nvSpPr>
          <p:spPr>
            <a:xfrm>
              <a:off x="3455281" y="2006264"/>
              <a:ext cx="834189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68" name="Rounded Rectangle 19">
              <a:extLst>
                <a:ext uri="{FF2B5EF4-FFF2-40B4-BE49-F238E27FC236}">
                  <a16:creationId xmlns:a16="http://schemas.microsoft.com/office/drawing/2014/main" id="{2F336C3D-E3FA-08B9-89A9-F6304E5DDD78}"/>
                </a:ext>
              </a:extLst>
            </p:cNvPr>
            <p:cNvSpPr/>
            <p:nvPr/>
          </p:nvSpPr>
          <p:spPr>
            <a:xfrm>
              <a:off x="3455281" y="3175147"/>
              <a:ext cx="834189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sp>
        <p:nvSpPr>
          <p:cNvPr id="70" name="Rounded Rectangle 17">
            <a:extLst>
              <a:ext uri="{FF2B5EF4-FFF2-40B4-BE49-F238E27FC236}">
                <a16:creationId xmlns:a16="http://schemas.microsoft.com/office/drawing/2014/main" id="{7300EC03-8BCE-7B7F-6522-9F275CBB3899}"/>
              </a:ext>
            </a:extLst>
          </p:cNvPr>
          <p:cNvSpPr/>
          <p:nvPr/>
        </p:nvSpPr>
        <p:spPr>
          <a:xfrm>
            <a:off x="4685050" y="1543482"/>
            <a:ext cx="864568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2" name="Rounded Rectangle 19">
            <a:extLst>
              <a:ext uri="{FF2B5EF4-FFF2-40B4-BE49-F238E27FC236}">
                <a16:creationId xmlns:a16="http://schemas.microsoft.com/office/drawing/2014/main" id="{490F15B6-8465-CA8A-537A-2C1605B01B1F}"/>
              </a:ext>
            </a:extLst>
          </p:cNvPr>
          <p:cNvSpPr/>
          <p:nvPr/>
        </p:nvSpPr>
        <p:spPr>
          <a:xfrm>
            <a:off x="4672349" y="2711217"/>
            <a:ext cx="864567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80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60F4143-6BF1-A1EF-6548-E25086C15483}"/>
              </a:ext>
            </a:extLst>
          </p:cNvPr>
          <p:cNvSpPr txBox="1"/>
          <p:nvPr/>
        </p:nvSpPr>
        <p:spPr>
          <a:xfrm>
            <a:off x="836141" y="1452457"/>
            <a:ext cx="83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6C6C185-261C-5CC5-2CB5-6A9299591128}"/>
              </a:ext>
            </a:extLst>
          </p:cNvPr>
          <p:cNvGrpSpPr/>
          <p:nvPr/>
        </p:nvGrpSpPr>
        <p:grpSpPr>
          <a:xfrm>
            <a:off x="1729667" y="3463284"/>
            <a:ext cx="7658277" cy="2359749"/>
            <a:chOff x="600888" y="1596706"/>
            <a:chExt cx="7658277" cy="2359749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F116B05-C8D9-DDD3-B6C7-A896A65C754A}"/>
                </a:ext>
              </a:extLst>
            </p:cNvPr>
            <p:cNvSpPr txBox="1"/>
            <p:nvPr/>
          </p:nvSpPr>
          <p:spPr>
            <a:xfrm>
              <a:off x="600888" y="1596706"/>
              <a:ext cx="7658277" cy="2359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40 000 + 8 000 + 600 +           = 48 620 </a:t>
              </a: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90 000 + 2 000 +          = 92 007</a:t>
              </a:r>
            </a:p>
            <a:p>
              <a:pPr>
                <a:lnSpc>
                  <a:spcPct val="200000"/>
                </a:lnSpc>
              </a:pPr>
              <a:endParaRPr lang="en-VN" sz="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3" name="Rounded Rectangle 17">
              <a:extLst>
                <a:ext uri="{FF2B5EF4-FFF2-40B4-BE49-F238E27FC236}">
                  <a16:creationId xmlns:a16="http://schemas.microsoft.com/office/drawing/2014/main" id="{33D7C687-B631-C5D9-499F-8FCDE04394E7}"/>
                </a:ext>
              </a:extLst>
            </p:cNvPr>
            <p:cNvSpPr/>
            <p:nvPr/>
          </p:nvSpPr>
          <p:spPr>
            <a:xfrm>
              <a:off x="5353665" y="1924203"/>
              <a:ext cx="908679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95" name="Rounded Rectangle 19">
              <a:extLst>
                <a:ext uri="{FF2B5EF4-FFF2-40B4-BE49-F238E27FC236}">
                  <a16:creationId xmlns:a16="http://schemas.microsoft.com/office/drawing/2014/main" id="{14C735C4-9AE3-7BCC-06DC-303C66BAF9CF}"/>
                </a:ext>
              </a:extLst>
            </p:cNvPr>
            <p:cNvSpPr/>
            <p:nvPr/>
          </p:nvSpPr>
          <p:spPr>
            <a:xfrm>
              <a:off x="4103621" y="3057304"/>
              <a:ext cx="877788" cy="6049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BECD872C-19A6-940C-E0D7-4A35645FB5A6}"/>
              </a:ext>
            </a:extLst>
          </p:cNvPr>
          <p:cNvSpPr txBox="1"/>
          <p:nvPr/>
        </p:nvSpPr>
        <p:spPr>
          <a:xfrm>
            <a:off x="859408" y="3741936"/>
            <a:ext cx="83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56A11D7-5718-5A80-B85C-01B16DA3634A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1F1B6C2-C0C1-89DA-7FBD-2E75B3E0EF53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A8CD029-C2F1-51EF-D60E-8757BCE3F743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BF4C205-13DF-141B-A574-A67EDF99E437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B7B6D5E-B284-953B-E2C0-0791F0674FE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DE11E2A-13CC-A915-A040-2C8F62EBF91D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10A08C-41F8-FB99-6FCA-52548ADB4748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6558E8D-648C-2559-ED32-FD7C1E924A3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D0CE80C-4580-B34F-ECB7-C9C075ADE97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64F007-B933-8FB5-B9A7-27BFE4CA5A3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5E3C3E8-5A3A-551B-24EA-F9AD9E3662B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0C6F128-BD60-11B5-9AD7-0A560D8B2DB3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821F14-13CA-A0B9-6F46-9F16A325019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2F1D15A-948F-0022-33CA-6239997D2A76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2ED56F4-38A9-8697-6B16-146AA9B8AE2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9D7063-D93E-5707-25A9-EBF2F7E5642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494D31-31DA-3BF7-0977-4112EB2DC232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B567C60-3007-D881-F115-9C4E5D1C291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62136A-2292-80C1-E5ED-23241926B2C8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33E65E1-1803-8F40-39CE-257B463F926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7DA9EEB-5134-CBBD-5CBC-E34EC37A3A5D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ABCD59-4F1F-3FE1-08FC-CE4020984FF5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275A0EC-9514-DBFE-1A8C-4F84AB2BC2B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F98599D-5854-0F50-14F9-9DBF158E907A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00FCC76-D715-3564-8569-04B618FEA5F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7F554EE-EA57-7D25-42CD-80E803914E4B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856CFE0-114C-A9FE-171C-7166E6E5751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20DD16C-E99A-1B63-BDF0-30AF0F2F8C1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DFAA2AB-44D8-2940-9433-DAEAF833E2F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4070463-6D49-522D-5E51-8DC0E6DA83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69D6A71-8225-A0C1-C59D-F096C733FC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47FD905-12D6-3F19-8799-7522772D4E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13E6AAC-1CA9-2331-7859-C53A75694FFB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FC0E52C-B65C-858D-F5F5-C355F2B328A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582CFB6-7BBA-D5AD-CC9B-D1F3AA2F8C0B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0B6211E-A797-2830-2F34-D2F3F722D75B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33F3EF-701A-5C4C-F57B-24C8442AACC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91D6BF-565A-1BEA-9417-929E63C6F08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54570DA-A0C6-EC09-F5CD-DD7A82DA3AD0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DE8666-9B5C-3672-9C9A-0837C63A995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BDE58A4-AB17-5182-A5FB-AE0EF9B6709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945DC4A-6E98-EC86-2CD7-69A9CCE22F97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4B3FB51-E138-E674-2625-22B021A88C4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F0F1C1F-B89C-5DD8-AAA0-F267400B1690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680059-0168-EF4E-86CA-F2A1CE66BE40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F54171-44A4-FD43-CC98-F8A983A6F308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5072CD9-D446-947C-EF08-B7AE909F48FA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13B2A45-2271-C6E7-AFF4-E4FE4C91E4A9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13A12A9-06AF-377A-0F39-1A1494AC53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C1959B9-2223-B1F0-E28E-1121792E0B3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80F6BA3-811C-A1A5-927B-C58E4A16608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5E9CE3C-481E-C140-79F8-36964F87581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43EAB8-AD78-36E0-AD84-A7350F9FAE0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7305EE0-CDEB-642C-EDD0-FE1E2DBB922E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A4461F9-9DE6-46B4-82D5-EC03D82CBA0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B1DC6DF-A499-A3F0-C7D3-DAFD8D2F3C0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4D72F57-82D3-076D-511B-B2557457022F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24BA747-A868-9A14-8BD8-605092E4FB8C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A58A981-4DCF-0341-ADAB-02002030DD09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7B75439-4C86-4DD4-D40E-DEA0EC7689DC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DF5B62B-9438-9F6A-718B-E521AA066D8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5ACE1C9-BC66-2C8B-9888-4C1F4030FBC4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126D4AD-A4F1-C012-48B9-4439D59446E8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BA9FB4A-BA81-6791-B4AD-107FAA4819D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1D3F0DC-23CB-8828-C27C-461B2085D0A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2" name="Rounded Rectangle 17">
            <a:extLst>
              <a:ext uri="{FF2B5EF4-FFF2-40B4-BE49-F238E27FC236}">
                <a16:creationId xmlns:a16="http://schemas.microsoft.com/office/drawing/2014/main" id="{FC1B63C2-E37F-5ACA-3231-91DA8D3599BB}"/>
              </a:ext>
            </a:extLst>
          </p:cNvPr>
          <p:cNvSpPr/>
          <p:nvPr/>
        </p:nvSpPr>
        <p:spPr>
          <a:xfrm>
            <a:off x="6482443" y="3763655"/>
            <a:ext cx="944749" cy="5757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164" name="Rounded Rectangle 19">
            <a:extLst>
              <a:ext uri="{FF2B5EF4-FFF2-40B4-BE49-F238E27FC236}">
                <a16:creationId xmlns:a16="http://schemas.microsoft.com/office/drawing/2014/main" id="{7CEE2EDA-8D75-F866-2236-020E56BDCE2E}"/>
              </a:ext>
            </a:extLst>
          </p:cNvPr>
          <p:cNvSpPr/>
          <p:nvPr/>
        </p:nvSpPr>
        <p:spPr>
          <a:xfrm>
            <a:off x="5232400" y="4930485"/>
            <a:ext cx="877788" cy="585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7</a:t>
            </a:r>
            <a:endParaRPr lang="en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/>
      <p:bldP spid="96" grpId="0"/>
      <p:bldP spid="162" grpId="0" animBg="1"/>
      <p:bldP spid="1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370303-CBE0-9CE7-260C-09E3E48BC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40" y="1430462"/>
            <a:ext cx="9865519" cy="402063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4108B06F-D68D-D4C6-576F-EF7AF43FB4ED}"/>
              </a:ext>
            </a:extLst>
          </p:cNvPr>
          <p:cNvGrpSpPr/>
          <p:nvPr/>
        </p:nvGrpSpPr>
        <p:grpSpPr>
          <a:xfrm>
            <a:off x="568955" y="218609"/>
            <a:ext cx="10292408" cy="1200329"/>
            <a:chOff x="568955" y="218609"/>
            <a:chExt cx="10292408" cy="120032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DCE9E65-A815-5F76-44D7-9CE9B7930EBA}"/>
                </a:ext>
              </a:extLst>
            </p:cNvPr>
            <p:cNvSpPr txBox="1"/>
            <p:nvPr/>
          </p:nvSpPr>
          <p:spPr>
            <a:xfrm>
              <a:off x="1300475" y="218609"/>
              <a:ext cx="95608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hãy cùng Nam tìm xem trường của Nam có bao nhiêu học sinh.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E2C782-08B7-1AF4-1A30-BC2DD5D4D237}"/>
                </a:ext>
              </a:extLst>
            </p:cNvPr>
            <p:cNvSpPr/>
            <p:nvPr/>
          </p:nvSpPr>
          <p:spPr>
            <a:xfrm>
              <a:off x="568955" y="305976"/>
              <a:ext cx="731520" cy="707886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00CF04D-FEF1-B83C-11AC-B15B8809EF08}"/>
              </a:ext>
            </a:extLst>
          </p:cNvPr>
          <p:cNvSpPr/>
          <p:nvPr/>
        </p:nvSpPr>
        <p:spPr>
          <a:xfrm>
            <a:off x="1714500" y="1592138"/>
            <a:ext cx="2400300" cy="1278062"/>
          </a:xfrm>
          <a:prstGeom prst="wedgeRoundRectCallout">
            <a:avLst>
              <a:gd name="adj1" fmla="val 23611"/>
              <a:gd name="adj2" fmla="val 7045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ơi ! Trường của chúng mình có bao nhiêu học sinh nhỉ?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C8380383-BD37-E2A5-ECCB-C9FAF29590F2}"/>
              </a:ext>
            </a:extLst>
          </p:cNvPr>
          <p:cNvSpPr/>
          <p:nvPr/>
        </p:nvSpPr>
        <p:spPr>
          <a:xfrm>
            <a:off x="5664200" y="1592138"/>
            <a:ext cx="3568700" cy="1405062"/>
          </a:xfrm>
          <a:prstGeom prst="wedgeRoundRectCallout">
            <a:avLst>
              <a:gd name="adj1" fmla="val -5531"/>
              <a:gd name="adj2" fmla="val 634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chục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4D7187-163A-1DA2-DAB3-48C03E04DB20}"/>
              </a:ext>
            </a:extLst>
          </p:cNvPr>
          <p:cNvSpPr/>
          <p:nvPr/>
        </p:nvSpPr>
        <p:spPr>
          <a:xfrm>
            <a:off x="984242" y="5427538"/>
            <a:ext cx="10223516" cy="506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chục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1230 </a:t>
            </a:r>
            <a:r>
              <a:rPr lang="en-US" sz="2996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94572D6-2220-08CF-7977-5618CEA4FE25}"/>
              </a:ext>
            </a:extLst>
          </p:cNvPr>
          <p:cNvSpPr/>
          <p:nvPr/>
        </p:nvSpPr>
        <p:spPr>
          <a:xfrm>
            <a:off x="1572503" y="6059975"/>
            <a:ext cx="9288860" cy="6062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96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 </a:t>
            </a:r>
            <a:r>
              <a:rPr lang="en-US" sz="2996" b="1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996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Nam có 1230 học sinh.</a:t>
            </a:r>
            <a:endParaRPr lang="en-US" sz="2996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5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04100" y="2493740"/>
            <a:ext cx="590296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Vận</a:t>
            </a:r>
            <a:r>
              <a:rPr lang="en-US" sz="115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115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dụng</a:t>
            </a:r>
            <a:endParaRPr lang="en-US" sz="115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787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810" y="206851"/>
            <a:ext cx="114796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Lan mua một số đồ dùng học tập hết số tiền như sau: </a:t>
            </a:r>
            <a:endParaRPr lang="en-US" sz="32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+ Mua vở hết 65 000 đồng</a:t>
            </a:r>
            <a:endParaRPr lang="en-US" sz="32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+ Mua thước hết 12 500 đồng</a:t>
            </a:r>
            <a:endParaRPr lang="en-US" sz="32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+ Mua hộp bút hết 43 000 đồng</a:t>
            </a:r>
            <a:endParaRPr lang="en-US" sz="32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+ Mua bút màu hết 35 500 đồng</a:t>
            </a:r>
            <a:endParaRPr lang="en-US" sz="32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Hỏi trong các đồ dùng Lan đã mua đồ dùng nào đắt tiền nhất và đồ dùng nào rẻ nhất?</a:t>
            </a:r>
            <a:endParaRPr lang="en-US" sz="3200" b="1" dirty="0">
              <a:effectLst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027" y="3746281"/>
            <a:ext cx="1147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Lan mua vở đắt tiền nhất và mua thước rẻ tiền nhất.</a:t>
            </a:r>
            <a:endParaRPr lang="en-US" sz="4000" b="1" dirty="0">
              <a:solidFill>
                <a:srgbClr val="FF0000"/>
              </a:solidFill>
              <a:effectLst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87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4400" b="1">
                <a:solidFill>
                  <a:schemeClr val="accent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</a:t>
              </a:r>
              <a:r>
                <a:rPr lang="en-US" sz="4400" b="1" i="0" dirty="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chơi</a:t>
              </a:r>
              <a:endParaRPr lang="vi-VN" sz="4400" b="1" i="0" dirty="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21726" y="2213812"/>
            <a:ext cx="4790107" cy="4652545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78DEC1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85902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78DEC1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61469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70628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0458" y="343118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33294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91073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72876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41680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77114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87465" y="2569182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19664" y="5353429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40593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50081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62871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256716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các em học tốt!</a:t>
            </a:r>
            <a:endParaRPr lang="en-US" sz="6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89" y="4044550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512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 số: 13197</a:t>
              </a:r>
              <a:endParaRPr lang="vi-VN" sz="4400" b="1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8"/>
            <a:ext cx="8546543" cy="1481572"/>
            <a:chOff x="2098496" y="3659454"/>
            <a:chExt cx="8546543" cy="1301405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366479" y="3674686"/>
              <a:ext cx="5672199" cy="128617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nghìn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trăm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endParaRPr lang="vi-VN" sz="40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7"/>
            <a:ext cx="8819884" cy="1624479"/>
            <a:chOff x="1861723" y="2134893"/>
            <a:chExt cx="8819884" cy="1369550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330748" y="2269993"/>
              <a:ext cx="5561942" cy="12344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 ba nghìn một trăm chín mươi bảy</a:t>
              </a:r>
              <a:endParaRPr lang="vi-VN" sz="4000" b="1" i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64305"/>
            <a:chOff x="1612674" y="5184381"/>
            <a:chExt cx="8973766" cy="1442456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441306" y="5357786"/>
              <a:ext cx="5632629" cy="12690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nghìn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trăm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mươi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</a:t>
              </a:r>
              <a:endParaRPr lang="vi-VN" sz="40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175871" y="3979255"/>
              <a:ext cx="5863753" cy="74777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chemeClr val="accent6">
                      <a:lumMod val="50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3650, 3674, 4231, 5229</a:t>
              </a:r>
              <a:endParaRPr lang="vi-VN" sz="4400" b="1" i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100804" y="2526643"/>
              <a:ext cx="6075488" cy="7177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4231, 3674, 5229, 3650</a:t>
              </a:r>
              <a:endParaRPr lang="vi-VN" sz="44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243699" y="5639221"/>
              <a:ext cx="5750337" cy="73817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5229, 4231, 3674,3650   </a:t>
              </a:r>
              <a:endParaRPr lang="vi-VN" sz="44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7154243" y="3740572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978077" y="224615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150575" y="318758"/>
              <a:ext cx="9724267" cy="160043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chemeClr val="tx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 xếp các số: 3650, 3674, 5229, 4231 </a:t>
              </a:r>
            </a:p>
            <a:p>
              <a:pPr algn="ctr"/>
              <a:r>
                <a:rPr lang="en-US" sz="4400" b="1" i="0">
                  <a:solidFill>
                    <a:schemeClr val="tx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thứ tự từ bé đến lớn:</a:t>
              </a:r>
              <a:endParaRPr lang="vi-VN" sz="4400" b="1" i="0"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96440" cy="1393192"/>
            <a:chOff x="2098496" y="3659454"/>
            <a:chExt cx="8596440" cy="122377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78585" y="3826302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521518" y="3909442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700 + 60 + 8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340675" y="2487297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 + 6 + 8 + 0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392854" y="5592367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7000 </a:t>
              </a:r>
              <a:r>
                <a:rPr lang="en-US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+ </a:t>
              </a:r>
              <a:r>
                <a:rPr lang="en-US" sz="5000" b="1" i="0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800 </a:t>
              </a:r>
              <a:r>
                <a:rPr lang="en-US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+ </a:t>
              </a:r>
              <a:r>
                <a:rPr lang="en-US" sz="5000" b="1" i="0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60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Số 7860 được viết thành:</a:t>
              </a:r>
              <a:endParaRPr lang="vi-VN" sz="4000" b="1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99999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97532</a:t>
              </a:r>
              <a:endParaRPr lang="vi-VN" sz="5000" b="1" i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95730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397BA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2238934" y="452137"/>
              <a:ext cx="9517711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 lớn nhất có </a:t>
              </a:r>
              <a:r>
                <a:rPr lang="en-US" sz="4000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4000" b="1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chữ số ghép được từ các số 7,3,2,9,0,5 là:</a:t>
              </a:r>
              <a:endParaRPr lang="vi-VN" sz="4000" b="1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D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D1B111-B494-8E9B-F54B-426349F3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6925" r="21283"/>
          <a:stretch/>
        </p:blipFill>
        <p:spPr>
          <a:xfrm>
            <a:off x="7243461" y="-9832"/>
            <a:ext cx="5013554" cy="68678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621F34-6691-DB11-8707-DD6F54A8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396686">
            <a:off x="7513254" y="-106700"/>
            <a:ext cx="2941705" cy="6959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957C30-F25A-01C7-7B80-EDB6DFB455F0}"/>
              </a:ext>
            </a:extLst>
          </p:cNvPr>
          <p:cNvGrpSpPr/>
          <p:nvPr/>
        </p:nvGrpSpPr>
        <p:grpSpPr>
          <a:xfrm>
            <a:off x="1104492" y="3702822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4F4CDD-2C48-48BC-811C-21EF088B99CE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B7918C-6C16-1683-4FEA-26B400A369C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AF8C71A-C881-BE72-11CF-34DC9EB0D6A8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82024B-18AF-859D-C158-5F7386BB2E9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908A34-3093-BDCA-E493-46060F8FA848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7D36AD-7FA7-6214-939F-C87CBA48AD4E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872BC5-0AB1-B615-8B0E-8F1CEC42609C}"/>
              </a:ext>
            </a:extLst>
          </p:cNvPr>
          <p:cNvGrpSpPr/>
          <p:nvPr/>
        </p:nvGrpSpPr>
        <p:grpSpPr>
          <a:xfrm>
            <a:off x="1630981" y="5380085"/>
            <a:ext cx="247023" cy="301737"/>
            <a:chOff x="1615899" y="5380084"/>
            <a:chExt cx="247023" cy="30173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DDA69A-32D6-A16E-9866-91AC1BEACEAF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89D8E42-CB6D-D477-DB73-FE6623D73E3A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73DFB8-B656-5BD0-3BA9-C9EE400DD244}"/>
              </a:ext>
            </a:extLst>
          </p:cNvPr>
          <p:cNvSpPr/>
          <p:nvPr/>
        </p:nvSpPr>
        <p:spPr>
          <a:xfrm>
            <a:off x="326072" y="54840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8ABD7B-57B7-B689-DF2D-1AE2880684DC}"/>
              </a:ext>
            </a:extLst>
          </p:cNvPr>
          <p:cNvSpPr/>
          <p:nvPr/>
        </p:nvSpPr>
        <p:spPr>
          <a:xfrm rot="245481">
            <a:off x="9958083" y="1445508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347D26-259E-6C54-CF60-83AE862F1D27}"/>
              </a:ext>
            </a:extLst>
          </p:cNvPr>
          <p:cNvSpPr/>
          <p:nvPr/>
        </p:nvSpPr>
        <p:spPr>
          <a:xfrm>
            <a:off x="123679" y="4312896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5D6524-91AF-92B5-54FE-483F24D43E2A}"/>
              </a:ext>
            </a:extLst>
          </p:cNvPr>
          <p:cNvSpPr/>
          <p:nvPr/>
        </p:nvSpPr>
        <p:spPr>
          <a:xfrm>
            <a:off x="94753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58C42-F8D5-0B4B-76EA-5829D29780EF}"/>
              </a:ext>
            </a:extLst>
          </p:cNvPr>
          <p:cNvGrpSpPr/>
          <p:nvPr/>
        </p:nvGrpSpPr>
        <p:grpSpPr>
          <a:xfrm>
            <a:off x="25784" y="3141235"/>
            <a:ext cx="651272" cy="648341"/>
            <a:chOff x="10703" y="3141234"/>
            <a:chExt cx="651272" cy="64834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DFBF62-BE8F-7915-2A41-1EBE20D9311B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F1C89-AD09-F5C9-9730-AD83C430A754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B2366C9-0449-6D25-8FDA-9CF009DD12A2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443C96-4FD3-D7BC-1E7C-EAD2A542AE26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3E6D2DD-2CCE-BA8F-9E05-A73C98647F4E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01EE1D-CF30-4A7D-B0E8-07FA552A4602}"/>
              </a:ext>
            </a:extLst>
          </p:cNvPr>
          <p:cNvGrpSpPr/>
          <p:nvPr/>
        </p:nvGrpSpPr>
        <p:grpSpPr>
          <a:xfrm>
            <a:off x="1966351" y="5756012"/>
            <a:ext cx="678158" cy="1196950"/>
            <a:chOff x="1951270" y="5756012"/>
            <a:chExt cx="678158" cy="1196950"/>
          </a:xfrm>
          <a:solidFill>
            <a:schemeClr val="accent3">
              <a:lumMod val="7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085578-D66E-C642-86FC-4D2E59854B5C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7AF628-F16E-1FB2-41DA-C6A7C6DE59C8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79C36-40DA-6EDB-4EAA-DFFCA92CEA75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7D9613A-F637-4AEC-AD15-4FA744E80C9D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C09AA0-E66D-A097-43D9-35B5B2BF6B2B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F4ECEE-5BF2-7B1B-CB99-25E4A91BDA0B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A4AD51-B24B-A11D-2721-2110077CE0C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80FBE0-09AC-52E6-A484-5DE4ABDCC87A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7B1D57-0B37-1877-2CCE-E35A5BBE8E45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C7FBCF-01EE-55E4-7F44-59D25E420511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2C129-1A73-777B-A2DF-85DD3AA9BB51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93A776-9325-E5E0-E851-3DA804A48991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31CB53-A9F1-6963-45A1-5662D72FB8D7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EB2FCC-47D2-D817-881D-6CD5CFE1B078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B8114C-DED9-9E95-72A2-D293C1D0DFC4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425D7D-2E97-98B4-2864-D5279D0E94D4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25E37C-9BD8-9F72-3CC5-701B858641CC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E5EAA5-0E5C-E573-2C50-B0A98F61C97A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AFA2D5-D10A-406D-4286-B0222962CDE6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5BFFB8-7701-32E1-7D87-0E73C1CB7526}"/>
              </a:ext>
            </a:extLst>
          </p:cNvPr>
          <p:cNvGrpSpPr/>
          <p:nvPr/>
        </p:nvGrpSpPr>
        <p:grpSpPr>
          <a:xfrm rot="245481">
            <a:off x="8469748" y="26113"/>
            <a:ext cx="1127415" cy="880576"/>
            <a:chOff x="937505" y="123244"/>
            <a:chExt cx="1127415" cy="88057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6817B62-36EE-2550-6B6F-08A4CAB18EF4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28D1F8-118D-D0F0-3A35-44FF2092A7A3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39C5C8B-5E7C-83EA-54BA-AD48AEE56584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27BBBEA-45B8-5931-B453-6E6288C40594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CDEF56-91A5-096F-89DB-0086FC04D7F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B6875C-D9EF-C43B-1A58-17A0C63920A7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C36E53-7687-1A11-F834-CAA9F15A0367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AA1AD1F-A14D-6FB9-59A2-1B2400E26754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6092B2-4CB1-F929-B9A4-704A3C40858A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3DE8CD6-161C-71B5-548B-653B4C76E18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BAB63B-9961-23EF-621D-9F8A971BB7A1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596EEC-E594-AD9A-B326-370348D6C88E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03B9CE-A002-245F-3738-B02B2E2A0A35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A17CA73-EA8D-1EA8-13B5-07507E4AA132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845137B-A0C2-5161-A6F5-99B3AC2AB1A8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6751832-D1C8-7EBC-413B-87C33B082FFC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C5A3041-A4EF-E6C2-5348-02A63441F2C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AE8B6AD-2876-50D0-76F2-4AF57E736ED6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7DD521C-A79F-A417-A503-60275728EB8C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A7F1152-3BF9-FA88-EBAC-195BC6E356B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E09885-0B39-42DD-09DA-DBAB6A520399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2419AE-1E5C-B993-17A4-983D3680C7E3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AF856E-B353-B96F-3A57-279DFA7BF1F6}"/>
              </a:ext>
            </a:extLst>
          </p:cNvPr>
          <p:cNvGrpSpPr/>
          <p:nvPr/>
        </p:nvGrpSpPr>
        <p:grpSpPr>
          <a:xfrm>
            <a:off x="104075" y="4835942"/>
            <a:ext cx="1223056" cy="1897728"/>
            <a:chOff x="88994" y="4835942"/>
            <a:chExt cx="1223056" cy="1897728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FDA723-FADE-FE92-F122-E4C5459478DE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905D884-4BD9-221D-53D6-77C5342904A8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9A16CAF-A095-7FE8-422F-EBBB7CF11F3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0C3A7E-689B-8E8F-8899-2AD8F16A3B73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B3E192-AE50-21D4-64A9-8359139447A0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9943663-CAA9-9CDE-597B-0289E6004F6F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1A77C69-0B25-D985-723D-5FCD7CD8876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2839489-1568-37BD-4168-F693F8C4CF6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8F9D09C-5005-AEA5-1B86-4C10B6B4BB97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940F6B-91DD-02C9-C148-217014E9DB1B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E5A9F1E-DE99-90CD-A471-7B39F75C745C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6B3DA92-FEC4-D388-A2CA-1C5EBC8D00DC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CC438F9-6AC6-9555-088A-6ADC01F1F421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0DC37C4-F91C-0A2F-5137-1DADC47AF89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0A7AAB0-950B-368B-14AE-2460E291DE02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E537018-C01E-D41D-15B2-5E7A56DE291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BD32F1-5BBC-9D9B-A366-766519D1348B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62F7A4F-512C-EBC3-2CF7-481B6275737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629D06-3E8A-FDB3-8E00-0DB513314E0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E16499A-7C18-13AD-BB2D-2018E3FF8994}"/>
              </a:ext>
            </a:extLst>
          </p:cNvPr>
          <p:cNvSpPr/>
          <p:nvPr/>
        </p:nvSpPr>
        <p:spPr>
          <a:xfrm rot="245481">
            <a:off x="11873359" y="1100769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C1EB0FF-C010-19E0-DB51-FB9B7D1F90A8}"/>
              </a:ext>
            </a:extLst>
          </p:cNvPr>
          <p:cNvSpPr/>
          <p:nvPr/>
        </p:nvSpPr>
        <p:spPr>
          <a:xfrm rot="245481">
            <a:off x="11833042" y="1060288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1CE1A51-F6CE-9D93-FCBD-33A9E01B8B52}"/>
              </a:ext>
            </a:extLst>
          </p:cNvPr>
          <p:cNvSpPr/>
          <p:nvPr/>
        </p:nvSpPr>
        <p:spPr>
          <a:xfrm rot="245481">
            <a:off x="11924967" y="1179226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99B1CD5-FD22-05E0-3895-66B90B1E5909}"/>
              </a:ext>
            </a:extLst>
          </p:cNvPr>
          <p:cNvSpPr/>
          <p:nvPr/>
        </p:nvSpPr>
        <p:spPr>
          <a:xfrm rot="245481">
            <a:off x="11822680" y="1165058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992AB0E-4852-581A-4C8E-105F6BA6A5C3}"/>
              </a:ext>
            </a:extLst>
          </p:cNvPr>
          <p:cNvSpPr/>
          <p:nvPr/>
        </p:nvSpPr>
        <p:spPr>
          <a:xfrm rot="245481">
            <a:off x="11811908" y="1149677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18AEF99-C208-68AD-6EA3-06AF76AD2B60}"/>
              </a:ext>
            </a:extLst>
          </p:cNvPr>
          <p:cNvSpPr/>
          <p:nvPr/>
        </p:nvSpPr>
        <p:spPr>
          <a:xfrm rot="245481">
            <a:off x="11879227" y="1125591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35A842-2CF7-8DDF-4DC1-AB0FBE5F5FC7}"/>
              </a:ext>
            </a:extLst>
          </p:cNvPr>
          <p:cNvGrpSpPr/>
          <p:nvPr/>
        </p:nvGrpSpPr>
        <p:grpSpPr>
          <a:xfrm rot="19532089">
            <a:off x="10583862" y="1497718"/>
            <a:ext cx="1277548" cy="1438063"/>
            <a:chOff x="-223896" y="1190389"/>
            <a:chExt cx="1277548" cy="143806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F18CA3-4391-DCFD-4775-CAA718FEF1FE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CFD4334-8D75-F0CB-A389-356712F7542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34F8AF-8B99-1458-8A49-A0E55997E6B4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420A5C-673E-334A-B582-110057192110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80F4BAC-8044-CFFB-176C-902566D6C87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3C5511-DEB0-A9EC-D9E6-56BE8288ABA8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3D3A9EE-0689-8F2C-F2F3-A72019E0A74C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A9A6757-B168-FAB5-BEEF-CE9925DE8E31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2D997F8-DEE1-A533-B5CF-E9B1E455A268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733C00A-DA28-265D-83D4-C2833028C7BB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BCE8A7E-9325-75C6-97D5-8A957FAD77C8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807D40-CF6A-B980-B2FF-2903EEAC8A0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7ADF7EB-0D31-7D55-07A8-090D6FB65B01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637BA93-3982-5557-4D90-8CA15320DC96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4F4F178-D1A4-7D97-E114-E9CACAF723D3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6020BE-93DE-4087-8B50-E7ECE763A677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1564C8B-8B6B-AB2F-7D6C-FA38E704B2A9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68E05B1-87A9-BA08-9C52-41B7D774BBBE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937784-75AC-B2C2-0C0B-6301F22DF8DD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2915801-3F9C-7BBB-1912-FC9C123A28BD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D51930-B978-668D-0C6B-2CBCD4C8CFB1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D552B87-7A30-CB78-DD75-851BC2BEC4FE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4597C95-877E-5DDA-0A68-F9214AB5E960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71B206-C0DA-92B9-20FB-FC9D28A457AB}"/>
              </a:ext>
            </a:extLst>
          </p:cNvPr>
          <p:cNvGrpSpPr/>
          <p:nvPr/>
        </p:nvGrpSpPr>
        <p:grpSpPr>
          <a:xfrm rot="245481">
            <a:off x="10165985" y="-138514"/>
            <a:ext cx="1423136" cy="1356162"/>
            <a:chOff x="3028553" y="-226049"/>
            <a:chExt cx="1423136" cy="1356162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58DD6C-86A2-2105-9BB4-06C62FE76E6D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55C03E-2377-A0CA-A625-B872864444CD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999EE85-2DBE-E595-C366-EF6B3C953DE0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68AF06-E7DB-DCAE-C66B-929A046F662D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6E543DC-8731-8EDA-C363-B3CD43BBD96A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618DE93-6CF5-9BEB-86D1-EBD7C2930C0B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AC59F0-DEF1-C026-175A-67475F8E8338}"/>
              </a:ext>
            </a:extLst>
          </p:cNvPr>
          <p:cNvGrpSpPr/>
          <p:nvPr/>
        </p:nvGrpSpPr>
        <p:grpSpPr>
          <a:xfrm>
            <a:off x="4036458" y="6019002"/>
            <a:ext cx="1222642" cy="676808"/>
            <a:chOff x="3736781" y="5995118"/>
            <a:chExt cx="1222642" cy="67680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A5DF340-344E-2767-3BF9-224C22BDF28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7DD23-E9BC-B256-EC2B-52C732EEE3AB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63C9C0-2937-7A39-8BA1-06E862636CE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7F7385E-190E-8B2D-B692-E62ACE1AEFD6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81539B2-17D9-4E14-4151-7AA8280F0173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A69B374-3C70-DBBE-6A8F-131505BC76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424905E-1B75-0082-0DA7-36D5ED3DBF7D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483E12-AABB-B966-0EBC-A2669832C64A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761059-FFE4-8EBB-347D-A550A86CAA22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C89CF6B-E1E1-4927-D638-1FDFD3EC3A2B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AFC2640-B06D-2A00-5186-51570241253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3C723-6FE8-0461-120C-0C854C08FCE5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EA09B04-0BB3-EF48-AC08-0E7E748C54E7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A99D2B6-4A4C-989D-223A-E4A658757D28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EF3582C-BFF4-AAF3-6CD2-0680D66083DB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8B46FDE-4ACF-E9D5-71C5-9CDE1E50C9DA}"/>
              </a:ext>
            </a:extLst>
          </p:cNvPr>
          <p:cNvGrpSpPr/>
          <p:nvPr/>
        </p:nvGrpSpPr>
        <p:grpSpPr>
          <a:xfrm>
            <a:off x="5943872" y="5863084"/>
            <a:ext cx="1479647" cy="1132233"/>
            <a:chOff x="5928790" y="5863083"/>
            <a:chExt cx="1479647" cy="1132233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91A8B5B-03C8-FBCE-D3D2-FB387D1DA7FA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CF819A0-FEC5-4C0B-57C4-8CA2F505C20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4DD61E2-E47A-765C-A63A-031B87DC8424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E7D8091-8104-77A2-49E3-9C0A5FCEDDFF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9D13C7F-B6D7-CAF5-DF94-F3E1DB24699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6" name="Graphic 71">
              <a:extLst>
                <a:ext uri="{FF2B5EF4-FFF2-40B4-BE49-F238E27FC236}">
                  <a16:creationId xmlns:a16="http://schemas.microsoft.com/office/drawing/2014/main" id="{FF5FFA19-FD83-AD9A-6BE5-F4F454C43149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273512C-AAB0-AD54-84AF-FCA3EA307035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08C421F-145E-FB76-0B31-604A803C6C35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283CF3-7E40-8239-8C19-8E98BF2DED08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C0E2496-D33A-7A48-0144-100BE4F10BF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CF66F201-E21F-1E60-122D-757800CAF169}"/>
              </a:ext>
            </a:extLst>
          </p:cNvPr>
          <p:cNvSpPr/>
          <p:nvPr/>
        </p:nvSpPr>
        <p:spPr>
          <a:xfrm rot="245481">
            <a:off x="8931860" y="1459088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8C70AE2A-C3C3-6A97-7031-40D2BCA31A97}"/>
              </a:ext>
            </a:extLst>
          </p:cNvPr>
          <p:cNvSpPr/>
          <p:nvPr/>
        </p:nvSpPr>
        <p:spPr>
          <a:xfrm>
            <a:off x="5995041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3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434E56D-E203-288A-61BA-EF86A53F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63" y="3830183"/>
            <a:ext cx="3402863" cy="3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4344;p1">
            <a:extLst>
              <a:ext uri="{FF2B5EF4-FFF2-40B4-BE49-F238E27FC236}">
                <a16:creationId xmlns:a16="http://schemas.microsoft.com/office/drawing/2014/main" id="{4DBC2ECC-DA28-EE10-3717-B3C5ABB2A677}"/>
              </a:ext>
            </a:extLst>
          </p:cNvPr>
          <p:cNvSpPr txBox="1"/>
          <p:nvPr/>
        </p:nvSpPr>
        <p:spPr>
          <a:xfrm>
            <a:off x="332582" y="1224561"/>
            <a:ext cx="7862081" cy="212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45474" rIns="90973" bIns="45474" anchor="t" anchorCtr="0">
            <a:spAutoFit/>
          </a:bodyPr>
          <a:lstStyle/>
          <a:p>
            <a:pPr algn="ctr"/>
            <a:r>
              <a:rPr lang="en-US" sz="66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Chủ đề 16: </a:t>
            </a:r>
          </a:p>
          <a:p>
            <a:pPr algn="ctr"/>
            <a:r>
              <a:rPr lang="en-US" sz="66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Ôn tập cuối năm</a:t>
            </a:r>
            <a:endParaRPr sz="1200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#9Slide04 Yeseva One" panose="00000500000000000000" pitchFamily="2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90DA50F-64A2-2C6F-A2AB-DA1AB9869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r="3610"/>
          <a:stretch/>
        </p:blipFill>
        <p:spPr bwMode="auto">
          <a:xfrm>
            <a:off x="0" y="-30494"/>
            <a:ext cx="12161838" cy="688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53F22-561A-1A09-DC0C-B7469C60087D}"/>
              </a:ext>
            </a:extLst>
          </p:cNvPr>
          <p:cNvSpPr txBox="1"/>
          <p:nvPr/>
        </p:nvSpPr>
        <p:spPr>
          <a:xfrm>
            <a:off x="2051742" y="865916"/>
            <a:ext cx="838660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>
                <a:solidFill>
                  <a:schemeClr val="bg1"/>
                </a:solidFill>
                <a:latin typeface="HP001 4 hàng" panose="020B0603050302020204" pitchFamily="34" charset="0"/>
              </a:rPr>
              <a:t>Thứ …. ngày …… tháng ….. năm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0508C-188F-8732-976F-840D67154B79}"/>
              </a:ext>
            </a:extLst>
          </p:cNvPr>
          <p:cNvSpPr txBox="1"/>
          <p:nvPr/>
        </p:nvSpPr>
        <p:spPr>
          <a:xfrm>
            <a:off x="5123873" y="1559956"/>
            <a:ext cx="178627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 u="sng">
                <a:solidFill>
                  <a:schemeClr val="bg1"/>
                </a:solidFill>
                <a:latin typeface="HP001 4 hàng" panose="020B0603050302020204" pitchFamily="34" charset="0"/>
              </a:rPr>
              <a:t>Toán: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A0A63-6C36-9CDF-EDB8-91DF44E6337F}"/>
              </a:ext>
            </a:extLst>
          </p:cNvPr>
          <p:cNvSpPr txBox="1"/>
          <p:nvPr/>
        </p:nvSpPr>
        <p:spPr>
          <a:xfrm>
            <a:off x="1489735" y="2223484"/>
            <a:ext cx="8784565" cy="126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12121"/>
                </a:solidFill>
                <a:latin typeface="HP001 4 hàng" panose="020B0603050302020204" pitchFamily="34" charset="0"/>
              </a:rPr>
              <a:t>Ô</a:t>
            </a:r>
            <a:r>
              <a:rPr lang="en-US" sz="3591" b="1" u="sng">
                <a:solidFill>
                  <a:srgbClr val="FFFF00"/>
                </a:solidFill>
                <a:latin typeface="HP001 4 hàng" panose="020B0603050302020204" pitchFamily="34" charset="0"/>
              </a:rPr>
              <a:t>Bài 76</a:t>
            </a:r>
            <a:r>
              <a:rPr lang="en-US" sz="3591" b="1">
                <a:solidFill>
                  <a:srgbClr val="FFFF00"/>
                </a:solidFill>
                <a:latin typeface="HP001 4 hàng" panose="020B0603050302020204" pitchFamily="34" charset="0"/>
              </a:rPr>
              <a:t>: Ôn tập các số trong phạm vi </a:t>
            </a:r>
          </a:p>
          <a:p>
            <a:pPr algn="ctr"/>
            <a:r>
              <a:rPr lang="en-US" sz="3591" b="1">
                <a:solidFill>
                  <a:srgbClr val="FFFF00"/>
                </a:solidFill>
                <a:latin typeface="HP001 4 hàng" panose="020B0603050302020204" pitchFamily="34" charset="0"/>
              </a:rPr>
              <a:t>10 000, 100 000 (Tiết 2)</a:t>
            </a:r>
            <a:endParaRPr lang="en-US" sz="3591" b="1">
              <a:solidFill>
                <a:srgbClr val="27505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38192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S/113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9409F04-A77C-6C8F-189E-614FDB3C6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10" y="138473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833</Words>
  <Application>Microsoft Office PowerPoint</Application>
  <PresentationFormat>Widescreen</PresentationFormat>
  <Paragraphs>98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#9Slide05 Angelline</vt:lpstr>
      <vt:lpstr>UTM Avo</vt:lpstr>
      <vt:lpstr>Calibri Light</vt:lpstr>
      <vt:lpstr>Times New Roman</vt:lpstr>
      <vt:lpstr>Wingdings</vt:lpstr>
      <vt:lpstr>HP001 4 hàng</vt:lpstr>
      <vt:lpstr>Calibri</vt:lpstr>
      <vt:lpstr>Arial-Rounded</vt:lpstr>
      <vt:lpstr>Arial</vt:lpstr>
      <vt:lpstr>Cambria</vt:lpstr>
      <vt:lpstr>Cookie</vt:lpstr>
      <vt:lpstr>#9Slide04 Yeseva One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Thị Thanh Hằng</dc:creator>
  <cp:keywords>Diệu Hiền MNT</cp:keywords>
  <cp:lastModifiedBy>PLC</cp:lastModifiedBy>
  <cp:revision>16</cp:revision>
  <dcterms:created xsi:type="dcterms:W3CDTF">2022-07-05T16:25:01Z</dcterms:created>
  <dcterms:modified xsi:type="dcterms:W3CDTF">2022-07-26T16:19:46Z</dcterms:modified>
</cp:coreProperties>
</file>