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</p:sldMasterIdLst>
  <p:notesMasterIdLst>
    <p:notesMasterId r:id="rId19"/>
  </p:notesMasterIdLst>
  <p:sldIdLst>
    <p:sldId id="343" r:id="rId3"/>
    <p:sldId id="871" r:id="rId4"/>
    <p:sldId id="872" r:id="rId5"/>
    <p:sldId id="873" r:id="rId6"/>
    <p:sldId id="874" r:id="rId7"/>
    <p:sldId id="875" r:id="rId8"/>
    <p:sldId id="876" r:id="rId9"/>
    <p:sldId id="877" r:id="rId10"/>
    <p:sldId id="325" r:id="rId11"/>
    <p:sldId id="856" r:id="rId12"/>
    <p:sldId id="326" r:id="rId13"/>
    <p:sldId id="869" r:id="rId14"/>
    <p:sldId id="870" r:id="rId15"/>
    <p:sldId id="339" r:id="rId16"/>
    <p:sldId id="338" r:id="rId17"/>
    <p:sldId id="31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49C7BC-9E74-4D37-9039-8FA9EB8F1238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F62331-872E-46D1-841C-93A69AE51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359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Thiết kế bởi: Hương Thảo - tranthao121006@gmail.com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771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C8EFA-96ED-4A18-B46D-8BDC030E3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仓耳玄三M W05" panose="02020400000000000000" pitchFamily="18" charset="-122"/>
              <a:ea typeface="仓耳玄三M W05" panose="020204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5066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C8EFA-96ED-4A18-B46D-8BDC030E3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仓耳玄三M W05" panose="02020400000000000000" pitchFamily="18" charset="-122"/>
              <a:ea typeface="仓耳玄三M W05" panose="020204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151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496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FD101-CE39-44DD-90A5-5C9FC737B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8EEA3C-11E7-490A-B624-CA8F03314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D2406E-048F-48B6-9482-825DC2EE5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CD2FD7-F310-4580-BC08-465B9868A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751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D120B2-A948-4725-B6B9-3B00BE9EE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6D111C-084C-4314-84E6-5224B8065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B2CE1A-5607-4F02-ACD9-1142CCFA6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086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BF994-288D-4241-82B9-DFFD4B6B1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2A518-D6D3-4E89-8A31-307EEB6F3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4A3BEE-6085-4C83-8A0B-3D669800C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A2011C-27C6-44AD-B3F7-8B56B62DE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41FD29-519F-4370-BCD3-F924B949D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F260AF-34E1-41B5-988A-CD2EA084A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476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D6C00-D995-40E4-A07C-922172021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78F1D4-5A52-4F3D-A0DF-A2ABED533A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613ACB-9801-46A7-B40F-93FD02AC8D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A7A29B-234A-47D6-B121-5188D5EB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5382ED-FDD3-4B39-BD62-4E62C317E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729BE5-C887-45C4-96A4-F3029196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681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4B96E-994C-4A9A-9B79-705E3C0A4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7BB5AE-7169-4D1B-A6DF-57879CEF19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93E42-DF4E-461D-ADDD-36924241F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F4C4B-427A-4FD0-A428-B62945A95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FB5CD-076E-4250-A1A1-80216A04B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500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045A2D-F4B8-453D-B6FC-B5F60E38FF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F1453D-6E23-44F9-85AC-8FC04BDF1A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A59B0-1BDF-4556-854F-7A8FB3E1F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6B231-1224-4AE2-A453-AB7EB3A6B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2B0DF-A875-4D50-BEBD-ABE5758FA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941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0764685"/>
      </p:ext>
    </p:extLst>
  </p:cSld>
  <p:clrMapOvr>
    <a:masterClrMapping/>
  </p:clrMapOvr>
  <p:transition spd="slow" advClick="0" advTm="1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74B3276-3901-471F-8285-C92A8E75787C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090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74B3276-3901-471F-8285-C92A8E75787C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115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62067-8FB6-4BAD-ADC9-3348EC94A4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47BDC1-C763-4A08-8F4B-D24C350B7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6336D-55A5-4ED2-98A8-758E64598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F1FD55-FAF6-4F9B-AF19-F7B5F733A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4AC2D-2915-421D-A980-13408D4CB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201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5F3D9-999C-4453-9E2F-7DD500D93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DC6EF-B4D8-4D75-8B77-0F6FC4DEE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3F16E-692B-44B8-AD71-E2772DCD0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0C1F6-EDF0-4E4E-953F-A09ABFC16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9C4D3-64C9-4EC7-8A90-98543AD65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425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33575-BD26-428D-B581-BAEFD2C32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8CEC20-0290-4D19-8978-0DFD86E636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D3E21-D063-4F22-81CF-EF987E4A5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3105B8-CEFF-4B0D-9412-4C8A7DCA9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D16DE-806B-41C0-A941-2B66ADAC6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270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E708F-FC74-46CC-AA34-813F733C9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E9414-2703-4511-95DE-CE2AFE8237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695688-D5D9-43B7-8D0C-A669A94EB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DBE129-BAFB-4DB8-A059-BF8133B6B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644BC0-2C7B-4B12-A34C-B7364E1E2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AE30E-FAD0-43B9-B2F1-829A2E21E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887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8263A-8B08-4430-845F-671ED8FE3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1E0FB-A360-4BAC-9DC6-C70AA4F0E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52451E-C742-4EF5-ABC6-5EBA382FB1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D26439-3F76-487C-A054-712FDE44E9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ED0EBF-00AD-4FD0-872F-FBF1DD1E67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EBDF60-DFC7-48DD-B2DB-B9F3A5A5B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F14F8C-BA00-4141-83DD-A441A3BD8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0235D8-80D2-4DE2-9CC7-2B01295CB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15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6689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88" r:id="rId3"/>
    <p:sldLayoutId id="2147483689" r:id="rId4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07DB33-C11A-46D6-B267-73AEA213B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E85CB6-D21D-4FF6-BF48-C98ED286A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8E960-9B2F-49D8-84A2-DF51662092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8E17-4647-4A7D-8A4F-E34FC229D3E7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9CDAC-BC28-4167-807F-B2EDDDAFFA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222D77-A7C5-4EEB-AE74-24F5E26C58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030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2.mp3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4.xml"/><Relationship Id="rId10" Type="http://schemas.openxmlformats.org/officeDocument/2006/relationships/image" Target="../media/image9.png"/><Relationship Id="rId4" Type="http://schemas.openxmlformats.org/officeDocument/2006/relationships/audio" Target="../media/media2.mp3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2.mp3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3.xml"/><Relationship Id="rId10" Type="http://schemas.openxmlformats.org/officeDocument/2006/relationships/image" Target="../media/image10.png"/><Relationship Id="rId4" Type="http://schemas.openxmlformats.org/officeDocument/2006/relationships/audio" Target="../media/media2.mp3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2.mp3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3.xml"/><Relationship Id="rId10" Type="http://schemas.openxmlformats.org/officeDocument/2006/relationships/image" Target="../media/image10.png"/><Relationship Id="rId4" Type="http://schemas.openxmlformats.org/officeDocument/2006/relationships/audio" Target="../media/media2.mp3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2.mp3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3.xml"/><Relationship Id="rId10" Type="http://schemas.openxmlformats.org/officeDocument/2006/relationships/image" Target="../media/image10.png"/><Relationship Id="rId4" Type="http://schemas.openxmlformats.org/officeDocument/2006/relationships/audio" Target="../media/media2.mp3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2.mp3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3.xml"/><Relationship Id="rId10" Type="http://schemas.openxmlformats.org/officeDocument/2006/relationships/image" Target="../media/image10.png"/><Relationship Id="rId4" Type="http://schemas.openxmlformats.org/officeDocument/2006/relationships/audio" Target="../media/media2.mp3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microsoft.com/office/2007/relationships/hdphoto" Target="../media/hdphoto2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&#10;&#10;Description automatically generated">
            <a:extLst>
              <a:ext uri="{FF2B5EF4-FFF2-40B4-BE49-F238E27FC236}">
                <a16:creationId xmlns:a16="http://schemas.microsoft.com/office/drawing/2014/main" id="{BF6EF456-25EF-480F-B904-09E4100D3C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40" y="171816"/>
            <a:ext cx="5242183" cy="2386990"/>
          </a:xfrm>
          <a:prstGeom prst="rect">
            <a:avLst/>
          </a:prstGeom>
        </p:spPr>
      </p:pic>
      <p:pic>
        <p:nvPicPr>
          <p:cNvPr id="5" name="图片 1">
            <a:extLst>
              <a:ext uri="{FF2B5EF4-FFF2-40B4-BE49-F238E27FC236}">
                <a16:creationId xmlns:a16="http://schemas.microsoft.com/office/drawing/2014/main" id="{207BEDE4-ADA1-4BB5-BEC4-6398471F05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40" y="4168940"/>
            <a:ext cx="5760719" cy="26890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002F586-0E17-5C29-F63D-466BB1E4F7DD}"/>
              </a:ext>
            </a:extLst>
          </p:cNvPr>
          <p:cNvSpPr txBox="1"/>
          <p:nvPr/>
        </p:nvSpPr>
        <p:spPr>
          <a:xfrm>
            <a:off x="1010093" y="2498647"/>
            <a:ext cx="106644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#9Slide03 Kaleko 105 Round Bold" pitchFamily="2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#9Slide03 Kaleko 105 Round Bold" pitchFamily="2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#9Slide03 Kaleko 105 Round Bold" pitchFamily="2" charset="0"/>
              </a:rPr>
              <a:t>76: </a:t>
            </a:r>
            <a:r>
              <a:rPr lang="en-US" sz="4400" b="1" dirty="0" err="1" smtClean="0">
                <a:solidFill>
                  <a:srgbClr val="FF0000"/>
                </a:solidFill>
                <a:latin typeface="#9Slide03 Kaleko 105 Round Bold" pitchFamily="2" charset="0"/>
              </a:rPr>
              <a:t>ÔN</a:t>
            </a:r>
            <a:r>
              <a:rPr lang="en-US" sz="4400" b="1" dirty="0" smtClean="0">
                <a:solidFill>
                  <a:srgbClr val="FF0000"/>
                </a:solidFill>
                <a:latin typeface="#9Slide03 Kaleko 105 Round Bold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#9Slide03 Kaleko 105 Round Bold" pitchFamily="2" charset="0"/>
              </a:rPr>
              <a:t>TẬP</a:t>
            </a:r>
            <a:r>
              <a:rPr lang="en-US" sz="4400" b="1" dirty="0" smtClean="0">
                <a:solidFill>
                  <a:srgbClr val="FF0000"/>
                </a:solidFill>
                <a:latin typeface="#9Slide03 Kaleko 105 Round Bold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#9Slide03 Kaleko 105 Round Bold" pitchFamily="2" charset="0"/>
              </a:rPr>
              <a:t>CÁC</a:t>
            </a:r>
            <a:r>
              <a:rPr lang="en-US" sz="4400" b="1" dirty="0" smtClean="0">
                <a:solidFill>
                  <a:srgbClr val="FF0000"/>
                </a:solidFill>
                <a:latin typeface="#9Slide03 Kaleko 105 Round Bold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#9Slide03 Kaleko 105 Round Bold" pitchFamily="2" charset="0"/>
              </a:rPr>
              <a:t>SỐ</a:t>
            </a:r>
            <a:r>
              <a:rPr lang="en-US" sz="4400" b="1" dirty="0" smtClean="0">
                <a:solidFill>
                  <a:srgbClr val="FF0000"/>
                </a:solidFill>
                <a:latin typeface="#9Slide03 Kaleko 105 Round Bold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#9Slide03 Kaleko 105 Round Bold" pitchFamily="2" charset="0"/>
              </a:rPr>
              <a:t>TRONG</a:t>
            </a:r>
            <a:r>
              <a:rPr lang="en-US" sz="4400" b="1" dirty="0" smtClean="0">
                <a:solidFill>
                  <a:srgbClr val="FF0000"/>
                </a:solidFill>
                <a:latin typeface="#9Slide03 Kaleko 105 Round Bold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#9Slide03 Kaleko 105 Round Bold" pitchFamily="2" charset="0"/>
              </a:rPr>
              <a:t>PHẠM</a:t>
            </a:r>
            <a:r>
              <a:rPr lang="en-US" sz="4400" b="1" dirty="0" smtClean="0">
                <a:solidFill>
                  <a:srgbClr val="FF0000"/>
                </a:solidFill>
                <a:latin typeface="#9Slide03 Kaleko 105 Round Bold" pitchFamily="2" charset="0"/>
              </a:rPr>
              <a:t> VI 10 000, 100 000 (</a:t>
            </a:r>
            <a:r>
              <a:rPr lang="en-US" sz="4400" b="1" dirty="0" err="1" smtClean="0">
                <a:solidFill>
                  <a:srgbClr val="FF0000"/>
                </a:solidFill>
                <a:latin typeface="#9Slide03 Kaleko 105 Round Bold" pitchFamily="2" charset="0"/>
              </a:rPr>
              <a:t>TIẾT</a:t>
            </a:r>
            <a:r>
              <a:rPr lang="en-US" sz="4400" b="1" dirty="0" smtClean="0">
                <a:solidFill>
                  <a:srgbClr val="FF0000"/>
                </a:solidFill>
                <a:latin typeface="#9Slide03 Kaleko 105 Round Bold" pitchFamily="2" charset="0"/>
              </a:rPr>
              <a:t> 1)</a:t>
            </a:r>
            <a:endParaRPr lang="en-US" sz="4400" b="1" dirty="0">
              <a:solidFill>
                <a:srgbClr val="FF0000"/>
              </a:solidFill>
              <a:latin typeface="#9Slide03 Kaleko 105 Round Bold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45BA1B-BA0C-1AFD-09EA-3C590395A8C8}"/>
              </a:ext>
            </a:extLst>
          </p:cNvPr>
          <p:cNvSpPr txBox="1"/>
          <p:nvPr/>
        </p:nvSpPr>
        <p:spPr>
          <a:xfrm flipH="1">
            <a:off x="3255156" y="111657"/>
            <a:ext cx="6748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accent1"/>
                </a:solidFill>
              </a:rPr>
              <a:t>Thứ</a:t>
            </a:r>
            <a:r>
              <a:rPr lang="en-US" sz="3200" b="1" dirty="0">
                <a:solidFill>
                  <a:schemeClr val="accent1"/>
                </a:solidFill>
              </a:rPr>
              <a:t> … </a:t>
            </a:r>
            <a:r>
              <a:rPr lang="en-US" sz="3200" b="1" dirty="0" err="1">
                <a:solidFill>
                  <a:schemeClr val="accent1"/>
                </a:solidFill>
              </a:rPr>
              <a:t>ngày</a:t>
            </a:r>
            <a:r>
              <a:rPr lang="en-US" sz="3200" b="1" dirty="0">
                <a:solidFill>
                  <a:schemeClr val="accent1"/>
                </a:solidFill>
              </a:rPr>
              <a:t> … </a:t>
            </a:r>
            <a:r>
              <a:rPr lang="en-US" sz="3200" b="1" dirty="0" err="1">
                <a:solidFill>
                  <a:schemeClr val="accent1"/>
                </a:solidFill>
              </a:rPr>
              <a:t>tháng</a:t>
            </a:r>
            <a:r>
              <a:rPr lang="en-US" sz="3200" b="1" dirty="0">
                <a:solidFill>
                  <a:schemeClr val="accent1"/>
                </a:solidFill>
              </a:rPr>
              <a:t> … </a:t>
            </a:r>
            <a:r>
              <a:rPr lang="en-US" sz="3200" b="1" dirty="0" err="1">
                <a:solidFill>
                  <a:schemeClr val="accent1"/>
                </a:solidFill>
              </a:rPr>
              <a:t>năm</a:t>
            </a:r>
            <a:r>
              <a:rPr lang="en-US" sz="3200" b="1" dirty="0">
                <a:solidFill>
                  <a:schemeClr val="accent1"/>
                </a:solidFill>
              </a:rPr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243786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844"/>
    </mc:Choice>
    <mc:Fallback xmlns="">
      <p:transition advTm="108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AF4F7C0-A19E-476D-B28B-EEC8A30BF0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7" t="13712" r="8259" b="25741"/>
          <a:stretch/>
        </p:blipFill>
        <p:spPr>
          <a:xfrm>
            <a:off x="8364070" y="4430971"/>
            <a:ext cx="2999624" cy="2363032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F8C5A0FB-40CE-40CD-826F-E04A00FE25D7}"/>
              </a:ext>
            </a:extLst>
          </p:cNvPr>
          <p:cNvGrpSpPr/>
          <p:nvPr/>
        </p:nvGrpSpPr>
        <p:grpSpPr>
          <a:xfrm>
            <a:off x="177397" y="-33355"/>
            <a:ext cx="1371600" cy="1371600"/>
            <a:chOff x="856628" y="879472"/>
            <a:chExt cx="1554480" cy="1554480"/>
          </a:xfrm>
        </p:grpSpPr>
        <p:pic>
          <p:nvPicPr>
            <p:cNvPr id="26" name="Picture 25" descr="Icon&#10;&#10;Description automatically generated">
              <a:extLst>
                <a:ext uri="{FF2B5EF4-FFF2-40B4-BE49-F238E27FC236}">
                  <a16:creationId xmlns:a16="http://schemas.microsoft.com/office/drawing/2014/main" id="{1617E851-1B0B-4EB4-B61D-6DD684731C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628" y="879472"/>
              <a:ext cx="1554480" cy="1554480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B4CBCDD-7495-49C9-8213-628E553940F4}"/>
                </a:ext>
              </a:extLst>
            </p:cNvPr>
            <p:cNvSpPr txBox="1"/>
            <p:nvPr/>
          </p:nvSpPr>
          <p:spPr>
            <a:xfrm>
              <a:off x="1499306" y="1189451"/>
              <a:ext cx="492186" cy="872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>
                  <a:solidFill>
                    <a:srgbClr val="B207B0"/>
                  </a:solidFill>
                  <a:latin typeface="Calibri" panose="020F0502020204030204"/>
                </a:rPr>
                <a:t>1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CD19FEAB-90E5-45A5-8C1A-CA37B2609620}"/>
              </a:ext>
            </a:extLst>
          </p:cNvPr>
          <p:cNvSpPr txBox="1"/>
          <p:nvPr/>
        </p:nvSpPr>
        <p:spPr>
          <a:xfrm>
            <a:off x="1726393" y="211997"/>
            <a:ext cx="963730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300" b="1" dirty="0" err="1" smtClean="0">
                <a:solidFill>
                  <a:srgbClr val="B207B0"/>
                </a:solidFill>
                <a:latin typeface="Calibri" panose="020F0502020204030204"/>
              </a:rPr>
              <a:t>Đọc</a:t>
            </a:r>
            <a:r>
              <a:rPr lang="en-US" sz="3300" b="1" dirty="0" smtClean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3300" b="1" dirty="0" err="1" smtClean="0">
                <a:solidFill>
                  <a:srgbClr val="B207B0"/>
                </a:solidFill>
                <a:latin typeface="Calibri" panose="020F0502020204030204"/>
              </a:rPr>
              <a:t>các</a:t>
            </a:r>
            <a:r>
              <a:rPr lang="en-US" sz="3300" b="1" dirty="0" smtClean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3300" b="1" dirty="0" err="1" smtClean="0">
                <a:solidFill>
                  <a:srgbClr val="B207B0"/>
                </a:solidFill>
                <a:latin typeface="Calibri" panose="020F0502020204030204"/>
              </a:rPr>
              <a:t>số</a:t>
            </a:r>
            <a:r>
              <a:rPr lang="en-US" sz="3300" b="1" dirty="0" smtClean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3300" b="1" dirty="0" err="1" smtClean="0">
                <a:solidFill>
                  <a:srgbClr val="B207B0"/>
                </a:solidFill>
                <a:latin typeface="Calibri" panose="020F0502020204030204"/>
              </a:rPr>
              <a:t>sau</a:t>
            </a:r>
            <a:r>
              <a:rPr lang="en-US" sz="3300" b="1" dirty="0" smtClean="0">
                <a:solidFill>
                  <a:srgbClr val="B207B0"/>
                </a:solidFill>
                <a:latin typeface="Calibri" panose="020F0502020204030204"/>
              </a:rPr>
              <a:t>: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rgbClr val="B207B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24444" t="44175" r="27505" b="24575"/>
          <a:stretch/>
        </p:blipFill>
        <p:spPr>
          <a:xfrm>
            <a:off x="1726394" y="879454"/>
            <a:ext cx="7578072" cy="355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95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7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7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7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0FE08DE0-DAFC-458C-B9D0-5A0DB4FE3727}"/>
              </a:ext>
            </a:extLst>
          </p:cNvPr>
          <p:cNvSpPr/>
          <p:nvPr/>
        </p:nvSpPr>
        <p:spPr>
          <a:xfrm>
            <a:off x="1190505" y="170660"/>
            <a:ext cx="10368659" cy="64389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仓耳玄三M W05" panose="02020400000000000000" pitchFamily="18" charset="-122"/>
                <a:cs typeface="Arial" panose="020B0604020202020204" pitchFamily="34" charset="0"/>
              </a:rPr>
              <a:t>SỐ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仓耳玄三M W05" panose="02020400000000000000" pitchFamily="18" charset="-122"/>
                <a:cs typeface="Arial" panose="020B0604020202020204" pitchFamily="34" charset="0"/>
              </a:rPr>
              <a:t>?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仓耳玄三M W05" panose="02020400000000000000" pitchFamily="18" charset="-122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DB20D2A-1751-4DE6-B8F3-F90B9E302C6D}"/>
              </a:ext>
            </a:extLst>
          </p:cNvPr>
          <p:cNvGrpSpPr/>
          <p:nvPr/>
        </p:nvGrpSpPr>
        <p:grpSpPr>
          <a:xfrm>
            <a:off x="203804" y="86945"/>
            <a:ext cx="1021277" cy="799419"/>
            <a:chOff x="41244" y="243903"/>
            <a:chExt cx="1021277" cy="799419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6FAA7A52-1BB7-403B-8972-2A22AECB5138}"/>
                </a:ext>
              </a:extLst>
            </p:cNvPr>
            <p:cNvGrpSpPr/>
            <p:nvPr/>
          </p:nvGrpSpPr>
          <p:grpSpPr>
            <a:xfrm>
              <a:off x="41244" y="243903"/>
              <a:ext cx="1021277" cy="795891"/>
              <a:chOff x="5395169" y="1264936"/>
              <a:chExt cx="1722108" cy="1342056"/>
            </a:xfrm>
          </p:grpSpPr>
          <p:sp>
            <p:nvSpPr>
              <p:cNvPr id="59" name="Freeform 343">
                <a:extLst>
                  <a:ext uri="{FF2B5EF4-FFF2-40B4-BE49-F238E27FC236}">
                    <a16:creationId xmlns:a16="http://schemas.microsoft.com/office/drawing/2014/main" id="{7C3F5654-0B8C-4DCA-910D-5A9DDFA314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1313" y="1305964"/>
                <a:ext cx="1665964" cy="1264319"/>
              </a:xfrm>
              <a:custGeom>
                <a:avLst/>
                <a:gdLst/>
                <a:ahLst/>
                <a:cxnLst>
                  <a:cxn ang="0">
                    <a:pos x="331" y="33"/>
                  </a:cxn>
                  <a:cxn ang="0">
                    <a:pos x="362" y="486"/>
                  </a:cxn>
                  <a:cxn ang="0">
                    <a:pos x="331" y="33"/>
                  </a:cxn>
                </a:cxnLst>
                <a:rect l="0" t="0" r="r" b="b"/>
                <a:pathLst>
                  <a:path w="653" h="496">
                    <a:moveTo>
                      <a:pt x="331" y="33"/>
                    </a:moveTo>
                    <a:cubicBezTo>
                      <a:pt x="0" y="45"/>
                      <a:pt x="70" y="496"/>
                      <a:pt x="362" y="486"/>
                    </a:cubicBezTo>
                    <a:cubicBezTo>
                      <a:pt x="653" y="475"/>
                      <a:pt x="629" y="0"/>
                      <a:pt x="331" y="33"/>
                    </a:cubicBez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仓耳玄三M W05" panose="02020400000000000000" pitchFamily="18" charset="-122"/>
                  <a:ea typeface="仓耳玄三M W05" panose="02020400000000000000" pitchFamily="18" charset="-122"/>
                  <a:cs typeface="+mn-cs"/>
                </a:endParaRPr>
              </a:p>
            </p:txBody>
          </p:sp>
          <p:sp>
            <p:nvSpPr>
              <p:cNvPr id="60" name="Freeform 344">
                <a:extLst>
                  <a:ext uri="{FF2B5EF4-FFF2-40B4-BE49-F238E27FC236}">
                    <a16:creationId xmlns:a16="http://schemas.microsoft.com/office/drawing/2014/main" id="{A42AA1E0-E959-40C7-96A4-4AF9D4E4B8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6686" y="1362108"/>
                <a:ext cx="1256761" cy="1244884"/>
              </a:xfrm>
              <a:custGeom>
                <a:avLst/>
                <a:gdLst/>
                <a:ahLst/>
                <a:cxnLst>
                  <a:cxn ang="0">
                    <a:pos x="239" y="6"/>
                  </a:cxn>
                  <a:cxn ang="0">
                    <a:pos x="19" y="171"/>
                  </a:cxn>
                  <a:cxn ang="0">
                    <a:pos x="111" y="419"/>
                  </a:cxn>
                  <a:cxn ang="0">
                    <a:pos x="395" y="426"/>
                  </a:cxn>
                  <a:cxn ang="0">
                    <a:pos x="475" y="179"/>
                  </a:cxn>
                  <a:cxn ang="0">
                    <a:pos x="398" y="48"/>
                  </a:cxn>
                  <a:cxn ang="0">
                    <a:pos x="239" y="6"/>
                  </a:cxn>
                  <a:cxn ang="0">
                    <a:pos x="239" y="16"/>
                  </a:cxn>
                  <a:cxn ang="0">
                    <a:pos x="456" y="150"/>
                  </a:cxn>
                  <a:cxn ang="0">
                    <a:pos x="414" y="395"/>
                  </a:cxn>
                  <a:cxn ang="0">
                    <a:pos x="144" y="430"/>
                  </a:cxn>
                  <a:cxn ang="0">
                    <a:pos x="25" y="207"/>
                  </a:cxn>
                  <a:cxn ang="0">
                    <a:pos x="79" y="78"/>
                  </a:cxn>
                  <a:cxn ang="0">
                    <a:pos x="239" y="16"/>
                  </a:cxn>
                  <a:cxn ang="0">
                    <a:pos x="239" y="6"/>
                  </a:cxn>
                </a:cxnLst>
                <a:rect l="0" t="0" r="r" b="b"/>
                <a:pathLst>
                  <a:path w="493" h="488">
                    <a:moveTo>
                      <a:pt x="239" y="6"/>
                    </a:moveTo>
                    <a:cubicBezTo>
                      <a:pt x="136" y="10"/>
                      <a:pt x="42" y="65"/>
                      <a:pt x="19" y="171"/>
                    </a:cubicBezTo>
                    <a:cubicBezTo>
                      <a:pt x="0" y="262"/>
                      <a:pt x="38" y="362"/>
                      <a:pt x="111" y="419"/>
                    </a:cubicBezTo>
                    <a:cubicBezTo>
                      <a:pt x="190" y="481"/>
                      <a:pt x="314" y="488"/>
                      <a:pt x="395" y="426"/>
                    </a:cubicBezTo>
                    <a:cubicBezTo>
                      <a:pt x="469" y="369"/>
                      <a:pt x="493" y="267"/>
                      <a:pt x="475" y="179"/>
                    </a:cubicBezTo>
                    <a:cubicBezTo>
                      <a:pt x="464" y="128"/>
                      <a:pt x="438" y="80"/>
                      <a:pt x="398" y="48"/>
                    </a:cubicBezTo>
                    <a:cubicBezTo>
                      <a:pt x="353" y="12"/>
                      <a:pt x="296" y="0"/>
                      <a:pt x="239" y="6"/>
                    </a:cubicBezTo>
                    <a:cubicBezTo>
                      <a:pt x="233" y="6"/>
                      <a:pt x="233" y="16"/>
                      <a:pt x="239" y="16"/>
                    </a:cubicBezTo>
                    <a:cubicBezTo>
                      <a:pt x="337" y="5"/>
                      <a:pt x="423" y="56"/>
                      <a:pt x="456" y="150"/>
                    </a:cubicBezTo>
                    <a:cubicBezTo>
                      <a:pt x="484" y="230"/>
                      <a:pt x="473" y="330"/>
                      <a:pt x="414" y="395"/>
                    </a:cubicBezTo>
                    <a:cubicBezTo>
                      <a:pt x="348" y="469"/>
                      <a:pt x="229" y="477"/>
                      <a:pt x="144" y="430"/>
                    </a:cubicBezTo>
                    <a:cubicBezTo>
                      <a:pt x="66" y="386"/>
                      <a:pt x="20" y="296"/>
                      <a:pt x="25" y="207"/>
                    </a:cubicBezTo>
                    <a:cubicBezTo>
                      <a:pt x="27" y="159"/>
                      <a:pt x="45" y="113"/>
                      <a:pt x="79" y="78"/>
                    </a:cubicBezTo>
                    <a:cubicBezTo>
                      <a:pt x="121" y="35"/>
                      <a:pt x="180" y="18"/>
                      <a:pt x="239" y="16"/>
                    </a:cubicBezTo>
                    <a:cubicBezTo>
                      <a:pt x="246" y="15"/>
                      <a:pt x="246" y="5"/>
                      <a:pt x="239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仓耳玄三M W05" panose="02020400000000000000" pitchFamily="18" charset="-122"/>
                  <a:ea typeface="仓耳玄三M W05" panose="02020400000000000000" pitchFamily="18" charset="-122"/>
                  <a:cs typeface="+mn-cs"/>
                </a:endParaRPr>
              </a:p>
            </p:txBody>
          </p:sp>
          <p:sp>
            <p:nvSpPr>
              <p:cNvPr id="61" name="Freeform 345">
                <a:extLst>
                  <a:ext uri="{FF2B5EF4-FFF2-40B4-BE49-F238E27FC236}">
                    <a16:creationId xmlns:a16="http://schemas.microsoft.com/office/drawing/2014/main" id="{E03982ED-39CF-4089-9C78-4D5A9D310F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5169" y="1264936"/>
                <a:ext cx="1663805" cy="1267557"/>
              </a:xfrm>
              <a:custGeom>
                <a:avLst/>
                <a:gdLst/>
                <a:ahLst/>
                <a:cxnLst>
                  <a:cxn ang="0">
                    <a:pos x="330" y="33"/>
                  </a:cxn>
                  <a:cxn ang="0">
                    <a:pos x="361" y="486"/>
                  </a:cxn>
                  <a:cxn ang="0">
                    <a:pos x="330" y="33"/>
                  </a:cxn>
                </a:cxnLst>
                <a:rect l="0" t="0" r="r" b="b"/>
                <a:pathLst>
                  <a:path w="652" h="497">
                    <a:moveTo>
                      <a:pt x="330" y="33"/>
                    </a:moveTo>
                    <a:cubicBezTo>
                      <a:pt x="0" y="46"/>
                      <a:pt x="69" y="497"/>
                      <a:pt x="361" y="486"/>
                    </a:cubicBezTo>
                    <a:cubicBezTo>
                      <a:pt x="652" y="476"/>
                      <a:pt x="628" y="0"/>
                      <a:pt x="330" y="33"/>
                    </a:cubicBezTo>
                  </a:path>
                </a:pathLst>
              </a:custGeom>
              <a:solidFill>
                <a:srgbClr val="FC6C2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仓耳玄三M W05" panose="02020400000000000000" pitchFamily="18" charset="-122"/>
                  <a:ea typeface="仓耳玄三M W05" panose="02020400000000000000" pitchFamily="18" charset="-122"/>
                  <a:cs typeface="+mn-cs"/>
                </a:endParaRPr>
              </a:p>
            </p:txBody>
          </p:sp>
          <p:sp>
            <p:nvSpPr>
              <p:cNvPr id="62" name="Freeform 346">
                <a:extLst>
                  <a:ext uri="{FF2B5EF4-FFF2-40B4-BE49-F238E27FC236}">
                    <a16:creationId xmlns:a16="http://schemas.microsoft.com/office/drawing/2014/main" id="{840837E7-805B-4C1E-8BA7-78E8D224A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0542" y="1323239"/>
                <a:ext cx="1256761" cy="1244884"/>
              </a:xfrm>
              <a:custGeom>
                <a:avLst/>
                <a:gdLst/>
                <a:ahLst/>
                <a:cxnLst>
                  <a:cxn ang="0">
                    <a:pos x="238" y="5"/>
                  </a:cxn>
                  <a:cxn ang="0">
                    <a:pos x="19" y="171"/>
                  </a:cxn>
                  <a:cxn ang="0">
                    <a:pos x="110" y="419"/>
                  </a:cxn>
                  <a:cxn ang="0">
                    <a:pos x="394" y="426"/>
                  </a:cxn>
                  <a:cxn ang="0">
                    <a:pos x="474" y="178"/>
                  </a:cxn>
                  <a:cxn ang="0">
                    <a:pos x="397" y="48"/>
                  </a:cxn>
                  <a:cxn ang="0">
                    <a:pos x="238" y="5"/>
                  </a:cxn>
                  <a:cxn ang="0">
                    <a:pos x="238" y="15"/>
                  </a:cxn>
                  <a:cxn ang="0">
                    <a:pos x="455" y="150"/>
                  </a:cxn>
                  <a:cxn ang="0">
                    <a:pos x="414" y="394"/>
                  </a:cxn>
                  <a:cxn ang="0">
                    <a:pos x="143" y="429"/>
                  </a:cxn>
                  <a:cxn ang="0">
                    <a:pos x="24" y="207"/>
                  </a:cxn>
                  <a:cxn ang="0">
                    <a:pos x="78" y="78"/>
                  </a:cxn>
                  <a:cxn ang="0">
                    <a:pos x="238" y="15"/>
                  </a:cxn>
                  <a:cxn ang="0">
                    <a:pos x="238" y="5"/>
                  </a:cxn>
                </a:cxnLst>
                <a:rect l="0" t="0" r="r" b="b"/>
                <a:pathLst>
                  <a:path w="493" h="488">
                    <a:moveTo>
                      <a:pt x="238" y="5"/>
                    </a:moveTo>
                    <a:cubicBezTo>
                      <a:pt x="136" y="10"/>
                      <a:pt x="41" y="65"/>
                      <a:pt x="19" y="171"/>
                    </a:cubicBezTo>
                    <a:cubicBezTo>
                      <a:pt x="0" y="262"/>
                      <a:pt x="37" y="362"/>
                      <a:pt x="110" y="419"/>
                    </a:cubicBezTo>
                    <a:cubicBezTo>
                      <a:pt x="189" y="481"/>
                      <a:pt x="313" y="488"/>
                      <a:pt x="394" y="426"/>
                    </a:cubicBezTo>
                    <a:cubicBezTo>
                      <a:pt x="468" y="369"/>
                      <a:pt x="493" y="267"/>
                      <a:pt x="474" y="178"/>
                    </a:cubicBezTo>
                    <a:cubicBezTo>
                      <a:pt x="463" y="128"/>
                      <a:pt x="437" y="80"/>
                      <a:pt x="397" y="48"/>
                    </a:cubicBezTo>
                    <a:cubicBezTo>
                      <a:pt x="352" y="11"/>
                      <a:pt x="295" y="0"/>
                      <a:pt x="238" y="5"/>
                    </a:cubicBezTo>
                    <a:cubicBezTo>
                      <a:pt x="232" y="6"/>
                      <a:pt x="232" y="16"/>
                      <a:pt x="238" y="15"/>
                    </a:cubicBezTo>
                    <a:cubicBezTo>
                      <a:pt x="336" y="5"/>
                      <a:pt x="422" y="56"/>
                      <a:pt x="455" y="150"/>
                    </a:cubicBezTo>
                    <a:cubicBezTo>
                      <a:pt x="484" y="230"/>
                      <a:pt x="472" y="330"/>
                      <a:pt x="414" y="394"/>
                    </a:cubicBezTo>
                    <a:cubicBezTo>
                      <a:pt x="347" y="468"/>
                      <a:pt x="228" y="477"/>
                      <a:pt x="143" y="429"/>
                    </a:cubicBezTo>
                    <a:cubicBezTo>
                      <a:pt x="66" y="385"/>
                      <a:pt x="20" y="296"/>
                      <a:pt x="24" y="207"/>
                    </a:cubicBezTo>
                    <a:cubicBezTo>
                      <a:pt x="26" y="159"/>
                      <a:pt x="44" y="113"/>
                      <a:pt x="78" y="78"/>
                    </a:cubicBezTo>
                    <a:cubicBezTo>
                      <a:pt x="120" y="35"/>
                      <a:pt x="180" y="18"/>
                      <a:pt x="238" y="15"/>
                    </a:cubicBezTo>
                    <a:cubicBezTo>
                      <a:pt x="245" y="15"/>
                      <a:pt x="245" y="5"/>
                      <a:pt x="238" y="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仓耳玄三M W05" panose="02020400000000000000" pitchFamily="18" charset="-122"/>
                  <a:ea typeface="仓耳玄三M W05" panose="02020400000000000000" pitchFamily="18" charset="-122"/>
                  <a:cs typeface="+mn-cs"/>
                </a:endParaRPr>
              </a:p>
            </p:txBody>
          </p:sp>
        </p:grpSp>
        <p:sp>
          <p:nvSpPr>
            <p:cNvPr id="64" name="矩形 16">
              <a:extLst>
                <a:ext uri="{FF2B5EF4-FFF2-40B4-BE49-F238E27FC236}">
                  <a16:creationId xmlns:a16="http://schemas.microsoft.com/office/drawing/2014/main" id="{42A2A7D3-8F13-45D3-8C6F-B7EF22C4EAF9}"/>
                </a:ext>
              </a:extLst>
            </p:cNvPr>
            <p:cNvSpPr/>
            <p:nvPr/>
          </p:nvSpPr>
          <p:spPr>
            <a:xfrm>
              <a:off x="321448" y="286192"/>
              <a:ext cx="459138" cy="7571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600" b="1" dirty="0">
                  <a:solidFill>
                    <a:prstClr val="black"/>
                  </a:solidFill>
                  <a:latin typeface="VNI-Avo" pitchFamily="2" charset="0"/>
                  <a:ea typeface="仓耳玄三M W05" panose="02020400000000000000" pitchFamily="18" charset="-122"/>
                  <a:cs typeface="Arial" panose="020B0604020202020204" pitchFamily="34" charset="0"/>
                </a:rPr>
                <a:t>2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endParaRPr>
            </a:p>
          </p:txBody>
        </p:sp>
      </p:grpSp>
      <p:sp>
        <p:nvSpPr>
          <p:cNvPr id="38" name="Rectangle: Rounded Corners 31">
            <a:extLst>
              <a:ext uri="{FF2B5EF4-FFF2-40B4-BE49-F238E27FC236}">
                <a16:creationId xmlns:a16="http://schemas.microsoft.com/office/drawing/2014/main" id="{C0906A6D-466D-4C13-8E9C-F23161F2730C}"/>
              </a:ext>
            </a:extLst>
          </p:cNvPr>
          <p:cNvSpPr/>
          <p:nvPr/>
        </p:nvSpPr>
        <p:spPr>
          <a:xfrm>
            <a:off x="73029" y="867498"/>
            <a:ext cx="12151093" cy="904480"/>
          </a:xfrm>
          <a:prstGeom prst="roundRect">
            <a:avLst/>
          </a:prstGeom>
          <a:solidFill>
            <a:srgbClr val="BDFD05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57200"/>
            <a:r>
              <a:rPr lang="en-US" sz="3200" dirty="0" smtClean="0">
                <a:solidFill>
                  <a:prstClr val="black"/>
                </a:solidFill>
              </a:rPr>
              <a:t>a) 9 995; 9 996; 9 997;               ; 9 999;              ;              ;10 0002; 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968430" y="985301"/>
            <a:ext cx="1260763" cy="668873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6505653" y="940714"/>
            <a:ext cx="1260763" cy="668873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8035764" y="940714"/>
            <a:ext cx="1260763" cy="668873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978300" y="1027349"/>
            <a:ext cx="1115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9 998</a:t>
            </a:r>
            <a:endParaRPr lang="en-US" sz="3200" dirty="0"/>
          </a:p>
        </p:txBody>
      </p:sp>
      <p:sp>
        <p:nvSpPr>
          <p:cNvPr id="44" name="TextBox 43"/>
          <p:cNvSpPr txBox="1"/>
          <p:nvPr/>
        </p:nvSpPr>
        <p:spPr>
          <a:xfrm>
            <a:off x="6505652" y="963495"/>
            <a:ext cx="1331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10 000</a:t>
            </a:r>
            <a:endParaRPr lang="en-US" sz="3200" dirty="0"/>
          </a:p>
        </p:txBody>
      </p:sp>
      <p:sp>
        <p:nvSpPr>
          <p:cNvPr id="47" name="TextBox 46"/>
          <p:cNvSpPr txBox="1"/>
          <p:nvPr/>
        </p:nvSpPr>
        <p:spPr>
          <a:xfrm>
            <a:off x="7979840" y="985301"/>
            <a:ext cx="1316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10 001</a:t>
            </a:r>
            <a:endParaRPr lang="en-US" sz="3200" dirty="0"/>
          </a:p>
        </p:txBody>
      </p:sp>
      <p:sp>
        <p:nvSpPr>
          <p:cNvPr id="48" name="Rounded Rectangle 47"/>
          <p:cNvSpPr/>
          <p:nvPr/>
        </p:nvSpPr>
        <p:spPr>
          <a:xfrm>
            <a:off x="10766639" y="940714"/>
            <a:ext cx="1260763" cy="668873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10766638" y="963495"/>
            <a:ext cx="1331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10 003</a:t>
            </a:r>
            <a:endParaRPr lang="en-US" sz="3200" dirty="0"/>
          </a:p>
        </p:txBody>
      </p:sp>
      <p:sp>
        <p:nvSpPr>
          <p:cNvPr id="53" name="Rectangle: Rounded Corners 31">
            <a:extLst>
              <a:ext uri="{FF2B5EF4-FFF2-40B4-BE49-F238E27FC236}">
                <a16:creationId xmlns:a16="http://schemas.microsoft.com/office/drawing/2014/main" id="{C0906A6D-466D-4C13-8E9C-F23161F2730C}"/>
              </a:ext>
            </a:extLst>
          </p:cNvPr>
          <p:cNvSpPr/>
          <p:nvPr/>
        </p:nvSpPr>
        <p:spPr>
          <a:xfrm>
            <a:off x="73029" y="1824922"/>
            <a:ext cx="12151093" cy="904480"/>
          </a:xfrm>
          <a:prstGeom prst="roundRect">
            <a:avLst/>
          </a:prstGeom>
          <a:solidFill>
            <a:srgbClr val="FFC000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57200"/>
            <a:r>
              <a:rPr lang="en-US" sz="3200" dirty="0" smtClean="0">
                <a:solidFill>
                  <a:prstClr val="black"/>
                </a:solidFill>
              </a:rPr>
              <a:t>b) 35 760; 35 770;                  ; 35 790;              ;; 35 810;               ;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3305926" y="1942725"/>
            <a:ext cx="1432329" cy="668873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/>
          <p:cNvSpPr/>
          <p:nvPr/>
        </p:nvSpPr>
        <p:spPr>
          <a:xfrm>
            <a:off x="6382066" y="1913419"/>
            <a:ext cx="1260763" cy="668873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9171575" y="1899260"/>
            <a:ext cx="1260763" cy="668873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3315795" y="1984773"/>
            <a:ext cx="1478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35 780</a:t>
            </a:r>
            <a:endParaRPr lang="en-US" sz="3200" dirty="0"/>
          </a:p>
        </p:txBody>
      </p:sp>
      <p:sp>
        <p:nvSpPr>
          <p:cNvPr id="67" name="TextBox 66"/>
          <p:cNvSpPr txBox="1"/>
          <p:nvPr/>
        </p:nvSpPr>
        <p:spPr>
          <a:xfrm>
            <a:off x="6370121" y="1989700"/>
            <a:ext cx="1331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35 800</a:t>
            </a:r>
            <a:endParaRPr lang="en-US" sz="3200" dirty="0"/>
          </a:p>
        </p:txBody>
      </p:sp>
      <p:sp>
        <p:nvSpPr>
          <p:cNvPr id="68" name="TextBox 67"/>
          <p:cNvSpPr txBox="1"/>
          <p:nvPr/>
        </p:nvSpPr>
        <p:spPr>
          <a:xfrm>
            <a:off x="9143612" y="1942725"/>
            <a:ext cx="1316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35 820</a:t>
            </a:r>
            <a:endParaRPr lang="en-US" sz="3200" dirty="0"/>
          </a:p>
        </p:txBody>
      </p:sp>
      <p:sp>
        <p:nvSpPr>
          <p:cNvPr id="69" name="Rounded Rectangle 68"/>
          <p:cNvSpPr/>
          <p:nvPr/>
        </p:nvSpPr>
        <p:spPr>
          <a:xfrm>
            <a:off x="10766639" y="1898138"/>
            <a:ext cx="1260763" cy="668873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10766638" y="1920919"/>
            <a:ext cx="1331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35 830</a:t>
            </a:r>
            <a:endParaRPr lang="en-US" sz="3200" dirty="0"/>
          </a:p>
        </p:txBody>
      </p:sp>
      <p:sp>
        <p:nvSpPr>
          <p:cNvPr id="84" name="Rectangle: Rounded Corners 31">
            <a:extLst>
              <a:ext uri="{FF2B5EF4-FFF2-40B4-BE49-F238E27FC236}">
                <a16:creationId xmlns:a16="http://schemas.microsoft.com/office/drawing/2014/main" id="{C0906A6D-466D-4C13-8E9C-F23161F2730C}"/>
              </a:ext>
            </a:extLst>
          </p:cNvPr>
          <p:cNvSpPr/>
          <p:nvPr/>
        </p:nvSpPr>
        <p:spPr>
          <a:xfrm>
            <a:off x="40907" y="2847205"/>
            <a:ext cx="12151093" cy="904480"/>
          </a:xfrm>
          <a:prstGeom prst="roundRect">
            <a:avLst/>
          </a:prstGeom>
          <a:solidFill>
            <a:schemeClr val="accent6">
              <a:lumMod val="40000"/>
              <a:lumOff val="60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57200"/>
            <a:r>
              <a:rPr lang="en-US" sz="3200" dirty="0">
                <a:solidFill>
                  <a:prstClr val="black"/>
                </a:solidFill>
              </a:rPr>
              <a:t>c</a:t>
            </a:r>
            <a:r>
              <a:rPr lang="en-US" sz="3200" dirty="0" smtClean="0">
                <a:solidFill>
                  <a:prstClr val="black"/>
                </a:solidFill>
              </a:rPr>
              <a:t>) 68 400;                 ;  68 600; 68 700 ;                 ;               ; 69 000;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3" name="Rounded Rectangle 92"/>
          <p:cNvSpPr/>
          <p:nvPr/>
        </p:nvSpPr>
        <p:spPr>
          <a:xfrm>
            <a:off x="1996455" y="2935857"/>
            <a:ext cx="1260763" cy="668873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ounded Rectangle 93"/>
          <p:cNvSpPr/>
          <p:nvPr/>
        </p:nvSpPr>
        <p:spPr>
          <a:xfrm>
            <a:off x="6473531" y="2920421"/>
            <a:ext cx="1260763" cy="668873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ounded Rectangle 94"/>
          <p:cNvSpPr/>
          <p:nvPr/>
        </p:nvSpPr>
        <p:spPr>
          <a:xfrm>
            <a:off x="8003642" y="2920421"/>
            <a:ext cx="1260763" cy="668873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2006325" y="2977905"/>
            <a:ext cx="1393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68 500</a:t>
            </a:r>
            <a:endParaRPr lang="en-US" sz="3200" dirty="0"/>
          </a:p>
        </p:txBody>
      </p:sp>
      <p:sp>
        <p:nvSpPr>
          <p:cNvPr id="97" name="TextBox 96"/>
          <p:cNvSpPr txBox="1"/>
          <p:nvPr/>
        </p:nvSpPr>
        <p:spPr>
          <a:xfrm>
            <a:off x="6473530" y="2943202"/>
            <a:ext cx="1331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68 </a:t>
            </a:r>
            <a:r>
              <a:rPr lang="en-US" sz="3200" dirty="0"/>
              <a:t>8</a:t>
            </a:r>
            <a:r>
              <a:rPr lang="en-US" sz="3200" dirty="0" smtClean="0"/>
              <a:t>00</a:t>
            </a:r>
            <a:endParaRPr lang="en-US" sz="3200" dirty="0"/>
          </a:p>
        </p:txBody>
      </p:sp>
      <p:sp>
        <p:nvSpPr>
          <p:cNvPr id="98" name="TextBox 97"/>
          <p:cNvSpPr txBox="1"/>
          <p:nvPr/>
        </p:nvSpPr>
        <p:spPr>
          <a:xfrm>
            <a:off x="7947718" y="2965008"/>
            <a:ext cx="1316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68 900</a:t>
            </a:r>
            <a:endParaRPr lang="en-US" sz="3200" dirty="0"/>
          </a:p>
        </p:txBody>
      </p:sp>
      <p:sp>
        <p:nvSpPr>
          <p:cNvPr id="99" name="Rounded Rectangle 98"/>
          <p:cNvSpPr/>
          <p:nvPr/>
        </p:nvSpPr>
        <p:spPr>
          <a:xfrm>
            <a:off x="10866387" y="2918567"/>
            <a:ext cx="1260763" cy="668873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TextBox 99"/>
          <p:cNvSpPr txBox="1"/>
          <p:nvPr/>
        </p:nvSpPr>
        <p:spPr>
          <a:xfrm>
            <a:off x="10892657" y="2996146"/>
            <a:ext cx="1331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10 003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144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7588">
        <p:random/>
      </p:transition>
    </mc:Choice>
    <mc:Fallback xmlns="">
      <p:transition spd="slow" advTm="27588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84"/>
            </p:par>
          </p:childTnLst>
        </p:cTn>
      </p:par>
    </p:tnLst>
    <p:bldLst>
      <p:bldP spid="38" grpId="0" animBg="1"/>
      <p:bldP spid="9" grpId="0"/>
      <p:bldP spid="44" grpId="0"/>
      <p:bldP spid="47" grpId="0"/>
      <p:bldP spid="49" grpId="0"/>
      <p:bldP spid="53" grpId="0" animBg="1"/>
      <p:bldP spid="66" grpId="0"/>
      <p:bldP spid="67" grpId="0"/>
      <p:bldP spid="68" grpId="0"/>
      <p:bldP spid="70" grpId="0"/>
      <p:bldP spid="84" grpId="0" animBg="1"/>
      <p:bldP spid="96" grpId="0"/>
      <p:bldP spid="97" grpId="0"/>
      <p:bldP spid="98" grpId="0"/>
      <p:bldP spid="10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23" name="Picture 2" descr="Compound adjectives | Baamboozle">
            <a:extLst>
              <a:ext uri="{FF2B5EF4-FFF2-40B4-BE49-F238E27FC236}">
                <a16:creationId xmlns:a16="http://schemas.microsoft.com/office/drawing/2014/main" id="{E95FDD57-BC6A-43A7-BC3C-A75ECCA589E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" y="228600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F8C5A0FB-40CE-40CD-826F-E04A00FE25D7}"/>
              </a:ext>
            </a:extLst>
          </p:cNvPr>
          <p:cNvGrpSpPr/>
          <p:nvPr/>
        </p:nvGrpSpPr>
        <p:grpSpPr>
          <a:xfrm>
            <a:off x="1245057" y="161671"/>
            <a:ext cx="1371600" cy="1371600"/>
            <a:chOff x="856628" y="879472"/>
            <a:chExt cx="1554480" cy="1554480"/>
          </a:xfrm>
        </p:grpSpPr>
        <p:pic>
          <p:nvPicPr>
            <p:cNvPr id="26" name="Picture 25" descr="Icon&#10;&#10;Description automatically generated">
              <a:extLst>
                <a:ext uri="{FF2B5EF4-FFF2-40B4-BE49-F238E27FC236}">
                  <a16:creationId xmlns:a16="http://schemas.microsoft.com/office/drawing/2014/main" id="{1617E851-1B0B-4EB4-B61D-6DD684731C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628" y="879472"/>
              <a:ext cx="1554480" cy="1554480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B4CBCDD-7495-49C9-8213-628E553940F4}"/>
                </a:ext>
              </a:extLst>
            </p:cNvPr>
            <p:cNvSpPr txBox="1"/>
            <p:nvPr/>
          </p:nvSpPr>
          <p:spPr>
            <a:xfrm>
              <a:off x="1499306" y="1189451"/>
              <a:ext cx="492186" cy="872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>
                  <a:solidFill>
                    <a:srgbClr val="B207B0"/>
                  </a:solidFill>
                  <a:latin typeface="Calibri" panose="020F0502020204030204"/>
                </a:rPr>
                <a:t>3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CD19FEAB-90E5-45A5-8C1A-CA37B2609620}"/>
              </a:ext>
            </a:extLst>
          </p:cNvPr>
          <p:cNvSpPr txBox="1"/>
          <p:nvPr/>
        </p:nvSpPr>
        <p:spPr>
          <a:xfrm>
            <a:off x="2516278" y="305338"/>
            <a:ext cx="90841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&gt; ; &lt; ; =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rgbClr val="B207B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16789" t="46050" r="19771" b="34580"/>
          <a:stretch/>
        </p:blipFill>
        <p:spPr>
          <a:xfrm>
            <a:off x="672353" y="1539376"/>
            <a:ext cx="11040036" cy="2715387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1974707" y="1865392"/>
            <a:ext cx="543402" cy="694836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ounded Rectangle 29"/>
          <p:cNvSpPr/>
          <p:nvPr/>
        </p:nvSpPr>
        <p:spPr>
          <a:xfrm>
            <a:off x="9920421" y="3161873"/>
            <a:ext cx="543402" cy="694836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ounded Rectangle 30"/>
          <p:cNvSpPr/>
          <p:nvPr/>
        </p:nvSpPr>
        <p:spPr>
          <a:xfrm>
            <a:off x="5974458" y="3163091"/>
            <a:ext cx="543402" cy="694836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ounded Rectangle 31"/>
          <p:cNvSpPr/>
          <p:nvPr/>
        </p:nvSpPr>
        <p:spPr>
          <a:xfrm>
            <a:off x="9908472" y="1865392"/>
            <a:ext cx="543402" cy="694836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ounded Rectangle 32"/>
          <p:cNvSpPr/>
          <p:nvPr/>
        </p:nvSpPr>
        <p:spPr>
          <a:xfrm>
            <a:off x="1974707" y="3148426"/>
            <a:ext cx="543402" cy="694836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ounded Rectangle 33"/>
          <p:cNvSpPr/>
          <p:nvPr/>
        </p:nvSpPr>
        <p:spPr>
          <a:xfrm>
            <a:off x="5824299" y="1893091"/>
            <a:ext cx="543402" cy="694836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060774" y="1893091"/>
            <a:ext cx="394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&gt;</a:t>
            </a:r>
            <a:endParaRPr lang="en-US" sz="3200" dirty="0"/>
          </a:p>
        </p:txBody>
      </p:sp>
      <p:sp>
        <p:nvSpPr>
          <p:cNvPr id="35" name="TextBox 34"/>
          <p:cNvSpPr txBox="1"/>
          <p:nvPr/>
        </p:nvSpPr>
        <p:spPr>
          <a:xfrm>
            <a:off x="2022058" y="3203456"/>
            <a:ext cx="394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&gt;</a:t>
            </a:r>
            <a:endParaRPr lang="en-US" sz="3200" dirty="0"/>
          </a:p>
        </p:txBody>
      </p:sp>
      <p:sp>
        <p:nvSpPr>
          <p:cNvPr id="36" name="TextBox 35"/>
          <p:cNvSpPr txBox="1"/>
          <p:nvPr/>
        </p:nvSpPr>
        <p:spPr>
          <a:xfrm>
            <a:off x="5921405" y="1893091"/>
            <a:ext cx="394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&lt;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071564" y="3215408"/>
            <a:ext cx="394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&gt;</a:t>
            </a:r>
            <a:endParaRPr lang="en-US" sz="3200" dirty="0"/>
          </a:p>
        </p:txBody>
      </p:sp>
      <p:sp>
        <p:nvSpPr>
          <p:cNvPr id="38" name="TextBox 37"/>
          <p:cNvSpPr txBox="1"/>
          <p:nvPr/>
        </p:nvSpPr>
        <p:spPr>
          <a:xfrm>
            <a:off x="9995096" y="1910274"/>
            <a:ext cx="394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=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983147" y="3237529"/>
            <a:ext cx="394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&gt;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1841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5" grpId="0"/>
      <p:bldP spid="36" grpId="0"/>
      <p:bldP spid="37" grpId="0"/>
      <p:bldP spid="38" grpId="0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23" name="Picture 2" descr="Compound adjectives | Baamboozle">
            <a:extLst>
              <a:ext uri="{FF2B5EF4-FFF2-40B4-BE49-F238E27FC236}">
                <a16:creationId xmlns:a16="http://schemas.microsoft.com/office/drawing/2014/main" id="{E95FDD57-BC6A-43A7-BC3C-A75ECCA589E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" y="228600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F8C5A0FB-40CE-40CD-826F-E04A00FE25D7}"/>
              </a:ext>
            </a:extLst>
          </p:cNvPr>
          <p:cNvGrpSpPr/>
          <p:nvPr/>
        </p:nvGrpSpPr>
        <p:grpSpPr>
          <a:xfrm>
            <a:off x="1245057" y="161671"/>
            <a:ext cx="1371600" cy="1371600"/>
            <a:chOff x="856628" y="879472"/>
            <a:chExt cx="1554480" cy="1554480"/>
          </a:xfrm>
        </p:grpSpPr>
        <p:pic>
          <p:nvPicPr>
            <p:cNvPr id="26" name="Picture 25" descr="Icon&#10;&#10;Description automatically generated">
              <a:extLst>
                <a:ext uri="{FF2B5EF4-FFF2-40B4-BE49-F238E27FC236}">
                  <a16:creationId xmlns:a16="http://schemas.microsoft.com/office/drawing/2014/main" id="{1617E851-1B0B-4EB4-B61D-6DD684731C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628" y="879472"/>
              <a:ext cx="1554480" cy="1554480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B4CBCDD-7495-49C9-8213-628E553940F4}"/>
                </a:ext>
              </a:extLst>
            </p:cNvPr>
            <p:cNvSpPr txBox="1"/>
            <p:nvPr/>
          </p:nvSpPr>
          <p:spPr>
            <a:xfrm>
              <a:off x="1499306" y="1189451"/>
              <a:ext cx="492186" cy="872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B207B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</p:grpSp>
      <p:sp>
        <p:nvSpPr>
          <p:cNvPr id="21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1258409"/>
            <a:ext cx="11612880" cy="5330241"/>
          </a:xfrm>
          <a:prstGeom prst="roundRect">
            <a:avLst>
              <a:gd name="adj" fmla="val 18348"/>
            </a:avLst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21262" t="20052" r="20373" b="18183"/>
          <a:stretch/>
        </p:blipFill>
        <p:spPr>
          <a:xfrm>
            <a:off x="1423699" y="1196787"/>
            <a:ext cx="10369371" cy="510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64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0FE08DE0-DAFC-458C-B9D0-5A0DB4FE3727}"/>
              </a:ext>
            </a:extLst>
          </p:cNvPr>
          <p:cNvSpPr/>
          <p:nvPr/>
        </p:nvSpPr>
        <p:spPr>
          <a:xfrm>
            <a:off x="992729" y="111075"/>
            <a:ext cx="10857322" cy="30469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/>
            <a:r>
              <a:rPr lang="en-US" altLang="zh-CN" sz="3200" b="1" dirty="0" err="1" smtClean="0">
                <a:latin typeface="Calibri" panose="020F0502020204030204" pitchFamily="34" charset="0"/>
                <a:ea typeface="仓耳玄三M W05" panose="02020400000000000000" pitchFamily="18" charset="-122"/>
                <a:cs typeface="Calibri" panose="020F0502020204030204" pitchFamily="34" charset="0"/>
              </a:rPr>
              <a:t>Bác</a:t>
            </a:r>
            <a:r>
              <a:rPr lang="en-US" altLang="zh-CN" sz="3200" b="1" dirty="0" smtClean="0">
                <a:latin typeface="Calibri" panose="020F0502020204030204" pitchFamily="34" charset="0"/>
                <a:ea typeface="仓耳玄三M W05" panose="02020400000000000000" pitchFamily="18" charset="-122"/>
                <a:cs typeface="Calibri" panose="020F0502020204030204" pitchFamily="34" charset="0"/>
              </a:rPr>
              <a:t> An </a:t>
            </a:r>
            <a:r>
              <a:rPr lang="en-US" altLang="zh-CN" sz="3200" b="1" dirty="0" err="1" smtClean="0">
                <a:latin typeface="Calibri" panose="020F0502020204030204" pitchFamily="34" charset="0"/>
                <a:ea typeface="仓耳玄三M W05" panose="02020400000000000000" pitchFamily="18" charset="-122"/>
                <a:cs typeface="Calibri" panose="020F0502020204030204" pitchFamily="34" charset="0"/>
              </a:rPr>
              <a:t>hỏi</a:t>
            </a:r>
            <a:r>
              <a:rPr lang="en-US" altLang="zh-CN" sz="3200" b="1" dirty="0" smtClean="0">
                <a:latin typeface="Calibri" panose="020F0502020204030204" pitchFamily="34" charset="0"/>
                <a:ea typeface="仓耳玄三M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3200" b="1" dirty="0" err="1" smtClean="0">
                <a:latin typeface="Calibri" panose="020F0502020204030204" pitchFamily="34" charset="0"/>
                <a:ea typeface="仓耳玄三M W05" panose="02020400000000000000" pitchFamily="18" charset="-122"/>
                <a:cs typeface="Calibri" panose="020F0502020204030204" pitchFamily="34" charset="0"/>
              </a:rPr>
              <a:t>bác</a:t>
            </a:r>
            <a:r>
              <a:rPr lang="en-US" altLang="zh-CN" sz="3200" b="1" dirty="0" smtClean="0">
                <a:latin typeface="Calibri" panose="020F0502020204030204" pitchFamily="34" charset="0"/>
                <a:ea typeface="仓耳玄三M W05" panose="02020400000000000000" pitchFamily="18" charset="-122"/>
                <a:cs typeface="Calibri" panose="020F0502020204030204" pitchFamily="34" charset="0"/>
              </a:rPr>
              <a:t> Ba Phi : “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vịt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?”.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Ba Phi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hóm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hỉnh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:”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!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vịt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” .</a:t>
            </a:r>
          </a:p>
          <a:p>
            <a:pPr algn="just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vịt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Ba Phi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nay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DB20D2A-1751-4DE6-B8F3-F90B9E302C6D}"/>
              </a:ext>
            </a:extLst>
          </p:cNvPr>
          <p:cNvGrpSpPr/>
          <p:nvPr/>
        </p:nvGrpSpPr>
        <p:grpSpPr>
          <a:xfrm>
            <a:off x="41244" y="243903"/>
            <a:ext cx="1021277" cy="795891"/>
            <a:chOff x="41244" y="243903"/>
            <a:chExt cx="1021277" cy="795891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6FAA7A52-1BB7-403B-8972-2A22AECB5138}"/>
                </a:ext>
              </a:extLst>
            </p:cNvPr>
            <p:cNvGrpSpPr/>
            <p:nvPr/>
          </p:nvGrpSpPr>
          <p:grpSpPr>
            <a:xfrm>
              <a:off x="41244" y="243903"/>
              <a:ext cx="1021277" cy="795891"/>
              <a:chOff x="5395169" y="1264936"/>
              <a:chExt cx="1722108" cy="1342056"/>
            </a:xfrm>
          </p:grpSpPr>
          <p:sp>
            <p:nvSpPr>
              <p:cNvPr id="59" name="Freeform 343">
                <a:extLst>
                  <a:ext uri="{FF2B5EF4-FFF2-40B4-BE49-F238E27FC236}">
                    <a16:creationId xmlns:a16="http://schemas.microsoft.com/office/drawing/2014/main" id="{7C3F5654-0B8C-4DCA-910D-5A9DDFA314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1313" y="1305964"/>
                <a:ext cx="1665964" cy="1264319"/>
              </a:xfrm>
              <a:custGeom>
                <a:avLst/>
                <a:gdLst/>
                <a:ahLst/>
                <a:cxnLst>
                  <a:cxn ang="0">
                    <a:pos x="331" y="33"/>
                  </a:cxn>
                  <a:cxn ang="0">
                    <a:pos x="362" y="486"/>
                  </a:cxn>
                  <a:cxn ang="0">
                    <a:pos x="331" y="33"/>
                  </a:cxn>
                </a:cxnLst>
                <a:rect l="0" t="0" r="r" b="b"/>
                <a:pathLst>
                  <a:path w="653" h="496">
                    <a:moveTo>
                      <a:pt x="331" y="33"/>
                    </a:moveTo>
                    <a:cubicBezTo>
                      <a:pt x="0" y="45"/>
                      <a:pt x="70" y="496"/>
                      <a:pt x="362" y="486"/>
                    </a:cubicBezTo>
                    <a:cubicBezTo>
                      <a:pt x="653" y="475"/>
                      <a:pt x="629" y="0"/>
                      <a:pt x="331" y="33"/>
                    </a:cubicBez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仓耳玄三M W05" panose="02020400000000000000" pitchFamily="18" charset="-122"/>
                  <a:ea typeface="仓耳玄三M W05" panose="02020400000000000000" pitchFamily="18" charset="-122"/>
                  <a:cs typeface="+mn-cs"/>
                </a:endParaRPr>
              </a:p>
            </p:txBody>
          </p:sp>
          <p:sp>
            <p:nvSpPr>
              <p:cNvPr id="60" name="Freeform 344">
                <a:extLst>
                  <a:ext uri="{FF2B5EF4-FFF2-40B4-BE49-F238E27FC236}">
                    <a16:creationId xmlns:a16="http://schemas.microsoft.com/office/drawing/2014/main" id="{A42AA1E0-E959-40C7-96A4-4AF9D4E4B8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6686" y="1362108"/>
                <a:ext cx="1256761" cy="1244884"/>
              </a:xfrm>
              <a:custGeom>
                <a:avLst/>
                <a:gdLst/>
                <a:ahLst/>
                <a:cxnLst>
                  <a:cxn ang="0">
                    <a:pos x="239" y="6"/>
                  </a:cxn>
                  <a:cxn ang="0">
                    <a:pos x="19" y="171"/>
                  </a:cxn>
                  <a:cxn ang="0">
                    <a:pos x="111" y="419"/>
                  </a:cxn>
                  <a:cxn ang="0">
                    <a:pos x="395" y="426"/>
                  </a:cxn>
                  <a:cxn ang="0">
                    <a:pos x="475" y="179"/>
                  </a:cxn>
                  <a:cxn ang="0">
                    <a:pos x="398" y="48"/>
                  </a:cxn>
                  <a:cxn ang="0">
                    <a:pos x="239" y="6"/>
                  </a:cxn>
                  <a:cxn ang="0">
                    <a:pos x="239" y="16"/>
                  </a:cxn>
                  <a:cxn ang="0">
                    <a:pos x="456" y="150"/>
                  </a:cxn>
                  <a:cxn ang="0">
                    <a:pos x="414" y="395"/>
                  </a:cxn>
                  <a:cxn ang="0">
                    <a:pos x="144" y="430"/>
                  </a:cxn>
                  <a:cxn ang="0">
                    <a:pos x="25" y="207"/>
                  </a:cxn>
                  <a:cxn ang="0">
                    <a:pos x="79" y="78"/>
                  </a:cxn>
                  <a:cxn ang="0">
                    <a:pos x="239" y="16"/>
                  </a:cxn>
                  <a:cxn ang="0">
                    <a:pos x="239" y="6"/>
                  </a:cxn>
                </a:cxnLst>
                <a:rect l="0" t="0" r="r" b="b"/>
                <a:pathLst>
                  <a:path w="493" h="488">
                    <a:moveTo>
                      <a:pt x="239" y="6"/>
                    </a:moveTo>
                    <a:cubicBezTo>
                      <a:pt x="136" y="10"/>
                      <a:pt x="42" y="65"/>
                      <a:pt x="19" y="171"/>
                    </a:cubicBezTo>
                    <a:cubicBezTo>
                      <a:pt x="0" y="262"/>
                      <a:pt x="38" y="362"/>
                      <a:pt x="111" y="419"/>
                    </a:cubicBezTo>
                    <a:cubicBezTo>
                      <a:pt x="190" y="481"/>
                      <a:pt x="314" y="488"/>
                      <a:pt x="395" y="426"/>
                    </a:cubicBezTo>
                    <a:cubicBezTo>
                      <a:pt x="469" y="369"/>
                      <a:pt x="493" y="267"/>
                      <a:pt x="475" y="179"/>
                    </a:cubicBezTo>
                    <a:cubicBezTo>
                      <a:pt x="464" y="128"/>
                      <a:pt x="438" y="80"/>
                      <a:pt x="398" y="48"/>
                    </a:cubicBezTo>
                    <a:cubicBezTo>
                      <a:pt x="353" y="12"/>
                      <a:pt x="296" y="0"/>
                      <a:pt x="239" y="6"/>
                    </a:cubicBezTo>
                    <a:cubicBezTo>
                      <a:pt x="233" y="6"/>
                      <a:pt x="233" y="16"/>
                      <a:pt x="239" y="16"/>
                    </a:cubicBezTo>
                    <a:cubicBezTo>
                      <a:pt x="337" y="5"/>
                      <a:pt x="423" y="56"/>
                      <a:pt x="456" y="150"/>
                    </a:cubicBezTo>
                    <a:cubicBezTo>
                      <a:pt x="484" y="230"/>
                      <a:pt x="473" y="330"/>
                      <a:pt x="414" y="395"/>
                    </a:cubicBezTo>
                    <a:cubicBezTo>
                      <a:pt x="348" y="469"/>
                      <a:pt x="229" y="477"/>
                      <a:pt x="144" y="430"/>
                    </a:cubicBezTo>
                    <a:cubicBezTo>
                      <a:pt x="66" y="386"/>
                      <a:pt x="20" y="296"/>
                      <a:pt x="25" y="207"/>
                    </a:cubicBezTo>
                    <a:cubicBezTo>
                      <a:pt x="27" y="159"/>
                      <a:pt x="45" y="113"/>
                      <a:pt x="79" y="78"/>
                    </a:cubicBezTo>
                    <a:cubicBezTo>
                      <a:pt x="121" y="35"/>
                      <a:pt x="180" y="18"/>
                      <a:pt x="239" y="16"/>
                    </a:cubicBezTo>
                    <a:cubicBezTo>
                      <a:pt x="246" y="15"/>
                      <a:pt x="246" y="5"/>
                      <a:pt x="239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仓耳玄三M W05" panose="02020400000000000000" pitchFamily="18" charset="-122"/>
                  <a:ea typeface="仓耳玄三M W05" panose="02020400000000000000" pitchFamily="18" charset="-122"/>
                  <a:cs typeface="+mn-cs"/>
                </a:endParaRPr>
              </a:p>
            </p:txBody>
          </p:sp>
          <p:sp>
            <p:nvSpPr>
              <p:cNvPr id="61" name="Freeform 345">
                <a:extLst>
                  <a:ext uri="{FF2B5EF4-FFF2-40B4-BE49-F238E27FC236}">
                    <a16:creationId xmlns:a16="http://schemas.microsoft.com/office/drawing/2014/main" id="{E03982ED-39CF-4089-9C78-4D5A9D310F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5169" y="1264936"/>
                <a:ext cx="1663805" cy="1267557"/>
              </a:xfrm>
              <a:custGeom>
                <a:avLst/>
                <a:gdLst/>
                <a:ahLst/>
                <a:cxnLst>
                  <a:cxn ang="0">
                    <a:pos x="330" y="33"/>
                  </a:cxn>
                  <a:cxn ang="0">
                    <a:pos x="361" y="486"/>
                  </a:cxn>
                  <a:cxn ang="0">
                    <a:pos x="330" y="33"/>
                  </a:cxn>
                </a:cxnLst>
                <a:rect l="0" t="0" r="r" b="b"/>
                <a:pathLst>
                  <a:path w="652" h="497">
                    <a:moveTo>
                      <a:pt x="330" y="33"/>
                    </a:moveTo>
                    <a:cubicBezTo>
                      <a:pt x="0" y="46"/>
                      <a:pt x="69" y="497"/>
                      <a:pt x="361" y="486"/>
                    </a:cubicBezTo>
                    <a:cubicBezTo>
                      <a:pt x="652" y="476"/>
                      <a:pt x="628" y="0"/>
                      <a:pt x="330" y="33"/>
                    </a:cubicBezTo>
                  </a:path>
                </a:pathLst>
              </a:custGeom>
              <a:solidFill>
                <a:srgbClr val="FC6C2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仓耳玄三M W05" panose="02020400000000000000" pitchFamily="18" charset="-122"/>
                  <a:ea typeface="仓耳玄三M W05" panose="02020400000000000000" pitchFamily="18" charset="-122"/>
                  <a:cs typeface="+mn-cs"/>
                </a:endParaRPr>
              </a:p>
            </p:txBody>
          </p:sp>
          <p:sp>
            <p:nvSpPr>
              <p:cNvPr id="62" name="Freeform 346">
                <a:extLst>
                  <a:ext uri="{FF2B5EF4-FFF2-40B4-BE49-F238E27FC236}">
                    <a16:creationId xmlns:a16="http://schemas.microsoft.com/office/drawing/2014/main" id="{840837E7-805B-4C1E-8BA7-78E8D224A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0542" y="1323239"/>
                <a:ext cx="1256761" cy="1244884"/>
              </a:xfrm>
              <a:custGeom>
                <a:avLst/>
                <a:gdLst/>
                <a:ahLst/>
                <a:cxnLst>
                  <a:cxn ang="0">
                    <a:pos x="238" y="5"/>
                  </a:cxn>
                  <a:cxn ang="0">
                    <a:pos x="19" y="171"/>
                  </a:cxn>
                  <a:cxn ang="0">
                    <a:pos x="110" y="419"/>
                  </a:cxn>
                  <a:cxn ang="0">
                    <a:pos x="394" y="426"/>
                  </a:cxn>
                  <a:cxn ang="0">
                    <a:pos x="474" y="178"/>
                  </a:cxn>
                  <a:cxn ang="0">
                    <a:pos x="397" y="48"/>
                  </a:cxn>
                  <a:cxn ang="0">
                    <a:pos x="238" y="5"/>
                  </a:cxn>
                  <a:cxn ang="0">
                    <a:pos x="238" y="15"/>
                  </a:cxn>
                  <a:cxn ang="0">
                    <a:pos x="455" y="150"/>
                  </a:cxn>
                  <a:cxn ang="0">
                    <a:pos x="414" y="394"/>
                  </a:cxn>
                  <a:cxn ang="0">
                    <a:pos x="143" y="429"/>
                  </a:cxn>
                  <a:cxn ang="0">
                    <a:pos x="24" y="207"/>
                  </a:cxn>
                  <a:cxn ang="0">
                    <a:pos x="78" y="78"/>
                  </a:cxn>
                  <a:cxn ang="0">
                    <a:pos x="238" y="15"/>
                  </a:cxn>
                  <a:cxn ang="0">
                    <a:pos x="238" y="5"/>
                  </a:cxn>
                </a:cxnLst>
                <a:rect l="0" t="0" r="r" b="b"/>
                <a:pathLst>
                  <a:path w="493" h="488">
                    <a:moveTo>
                      <a:pt x="238" y="5"/>
                    </a:moveTo>
                    <a:cubicBezTo>
                      <a:pt x="136" y="10"/>
                      <a:pt x="41" y="65"/>
                      <a:pt x="19" y="171"/>
                    </a:cubicBezTo>
                    <a:cubicBezTo>
                      <a:pt x="0" y="262"/>
                      <a:pt x="37" y="362"/>
                      <a:pt x="110" y="419"/>
                    </a:cubicBezTo>
                    <a:cubicBezTo>
                      <a:pt x="189" y="481"/>
                      <a:pt x="313" y="488"/>
                      <a:pt x="394" y="426"/>
                    </a:cubicBezTo>
                    <a:cubicBezTo>
                      <a:pt x="468" y="369"/>
                      <a:pt x="493" y="267"/>
                      <a:pt x="474" y="178"/>
                    </a:cubicBezTo>
                    <a:cubicBezTo>
                      <a:pt x="463" y="128"/>
                      <a:pt x="437" y="80"/>
                      <a:pt x="397" y="48"/>
                    </a:cubicBezTo>
                    <a:cubicBezTo>
                      <a:pt x="352" y="11"/>
                      <a:pt x="295" y="0"/>
                      <a:pt x="238" y="5"/>
                    </a:cubicBezTo>
                    <a:cubicBezTo>
                      <a:pt x="232" y="6"/>
                      <a:pt x="232" y="16"/>
                      <a:pt x="238" y="15"/>
                    </a:cubicBezTo>
                    <a:cubicBezTo>
                      <a:pt x="336" y="5"/>
                      <a:pt x="422" y="56"/>
                      <a:pt x="455" y="150"/>
                    </a:cubicBezTo>
                    <a:cubicBezTo>
                      <a:pt x="484" y="230"/>
                      <a:pt x="472" y="330"/>
                      <a:pt x="414" y="394"/>
                    </a:cubicBezTo>
                    <a:cubicBezTo>
                      <a:pt x="347" y="468"/>
                      <a:pt x="228" y="477"/>
                      <a:pt x="143" y="429"/>
                    </a:cubicBezTo>
                    <a:cubicBezTo>
                      <a:pt x="66" y="385"/>
                      <a:pt x="20" y="296"/>
                      <a:pt x="24" y="207"/>
                    </a:cubicBezTo>
                    <a:cubicBezTo>
                      <a:pt x="26" y="159"/>
                      <a:pt x="44" y="113"/>
                      <a:pt x="78" y="78"/>
                    </a:cubicBezTo>
                    <a:cubicBezTo>
                      <a:pt x="120" y="35"/>
                      <a:pt x="180" y="18"/>
                      <a:pt x="238" y="15"/>
                    </a:cubicBezTo>
                    <a:cubicBezTo>
                      <a:pt x="245" y="15"/>
                      <a:pt x="245" y="5"/>
                      <a:pt x="238" y="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仓耳玄三M W05" panose="02020400000000000000" pitchFamily="18" charset="-122"/>
                  <a:ea typeface="仓耳玄三M W05" panose="02020400000000000000" pitchFamily="18" charset="-122"/>
                  <a:cs typeface="+mn-cs"/>
                </a:endParaRPr>
              </a:p>
            </p:txBody>
          </p:sp>
        </p:grpSp>
        <p:sp>
          <p:nvSpPr>
            <p:cNvPr id="64" name="矩形 16">
              <a:extLst>
                <a:ext uri="{FF2B5EF4-FFF2-40B4-BE49-F238E27FC236}">
                  <a16:creationId xmlns:a16="http://schemas.microsoft.com/office/drawing/2014/main" id="{42A2A7D3-8F13-45D3-8C6F-B7EF22C4EAF9}"/>
                </a:ext>
              </a:extLst>
            </p:cNvPr>
            <p:cNvSpPr/>
            <p:nvPr/>
          </p:nvSpPr>
          <p:spPr>
            <a:xfrm>
              <a:off x="321448" y="286192"/>
              <a:ext cx="459138" cy="68352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600" b="1" dirty="0" smtClean="0">
                  <a:solidFill>
                    <a:prstClr val="black"/>
                  </a:solidFill>
                  <a:latin typeface="VNI-Avo" pitchFamily="2" charset="0"/>
                  <a:ea typeface="仓耳玄三M W05" panose="02020400000000000000" pitchFamily="18" charset="-122"/>
                  <a:cs typeface="Arial" panose="020B0604020202020204" pitchFamily="34" charset="0"/>
                </a:rPr>
                <a:t>5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1F3FA0D-7C2D-2C9D-CE5C-4037E1C9DEFA}"/>
              </a:ext>
            </a:extLst>
          </p:cNvPr>
          <p:cNvSpPr txBox="1"/>
          <p:nvPr/>
        </p:nvSpPr>
        <p:spPr>
          <a:xfrm>
            <a:off x="926137" y="3614489"/>
            <a:ext cx="10314467" cy="1938992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9870 .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 Phi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9870 con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921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9373">
        <p:random/>
      </p:transition>
    </mc:Choice>
    <mc:Fallback xmlns="">
      <p:transition spd="slow" advTm="89373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6E6D41-FD8D-491C-8906-B652F6925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520" y="-1079734"/>
            <a:ext cx="12192000" cy="812061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E5A13B7-6F38-4F80-A6FC-2C4C7A192981}"/>
              </a:ext>
            </a:extLst>
          </p:cNvPr>
          <p:cNvSpPr/>
          <p:nvPr/>
        </p:nvSpPr>
        <p:spPr>
          <a:xfrm>
            <a:off x="1847850" y="3797300"/>
            <a:ext cx="8353425" cy="29238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 w="10541" cmpd="sng">
                  <a:solidFill>
                    <a:prstClr val="black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rPr>
              <a:t>Em cần nhớ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 w="10541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Hoàn thành bài tập.</a:t>
            </a:r>
          </a:p>
          <a:p>
            <a:pPr algn="ctr"/>
            <a:r>
              <a:rPr kumimoji="0" lang="en-US" sz="3600" b="1" i="0" u="none" strike="noStrike" kern="1200" cap="none" spc="0" normalizeH="0" baseline="0" noProof="0" dirty="0" smtClean="0">
                <a:ln w="10541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   </a:t>
            </a:r>
            <a:r>
              <a:rPr kumimoji="0" lang="vi-VN" sz="3600" b="1" i="0" u="none" strike="noStrike" kern="1200" cap="none" spc="0" normalizeH="0" baseline="0" noProof="0" dirty="0" smtClean="0">
                <a:ln w="10541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Xem </a:t>
            </a:r>
            <a:r>
              <a:rPr kumimoji="0" lang="vi-VN" sz="3600" b="1" i="0" u="none" strike="noStrike" kern="1200" cap="none" spc="0" normalizeH="0" baseline="0" noProof="0" dirty="0">
                <a:ln w="10541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trước bài tiếp theo</a:t>
            </a:r>
            <a:r>
              <a:rPr lang="en-US" sz="3600" b="1" dirty="0">
                <a:ln w="10541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latin typeface="+mj-lt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+mj-lt"/>
              </a:rPr>
              <a:t>ÔN</a:t>
            </a:r>
            <a:r>
              <a:rPr lang="en-US" sz="3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j-lt"/>
              </a:rPr>
              <a:t>TẬP</a:t>
            </a:r>
            <a:r>
              <a:rPr lang="en-US" sz="3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j-lt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j-lt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j-lt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j-lt"/>
              </a:rPr>
              <a:t>PHẠM</a:t>
            </a:r>
            <a:r>
              <a:rPr lang="en-US" sz="3600" b="1" dirty="0">
                <a:solidFill>
                  <a:srgbClr val="FF0000"/>
                </a:solidFill>
                <a:latin typeface="+mj-lt"/>
              </a:rPr>
              <a:t> VI 10 000, 100 000 (</a:t>
            </a:r>
            <a:r>
              <a:rPr lang="en-US" sz="3600" b="1" dirty="0" err="1">
                <a:solidFill>
                  <a:srgbClr val="FF0000"/>
                </a:solidFill>
                <a:latin typeface="+mj-lt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+mj-lt"/>
              </a:rPr>
              <a:t>2)</a:t>
            </a:r>
            <a:endParaRPr lang="en-US" sz="3600" b="1" dirty="0">
              <a:solidFill>
                <a:srgbClr val="FF0000"/>
              </a:solidFill>
              <a:latin typeface="+mj-lt"/>
            </a:endParaRPr>
          </a:p>
          <a:p>
            <a:pPr marL="457200" marR="0" lvl="0" indent="-4572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2800" b="1" i="0" u="none" strike="noStrike" kern="1200" cap="none" spc="0" normalizeH="0" baseline="0" noProof="0" dirty="0">
              <a:ln w="10541" cmpd="sng">
                <a:solidFill>
                  <a:prstClr val="black"/>
                </a:solidFill>
                <a:prstDash val="solid"/>
              </a:ln>
              <a:solidFill>
                <a:prstClr val="black"/>
              </a:solidFill>
              <a:effectLst/>
              <a:uLnTx/>
              <a:uFillTx/>
              <a:latin typeface="HP001 5 hàng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482412"/>
      </p:ext>
    </p:extLst>
  </p:cSld>
  <p:clrMapOvr>
    <a:masterClrMapping/>
  </p:clrMapOvr>
  <p:transition spd="slow" advClick="0" advTm="11387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地图, 文字&#10;&#10;描述已自动生成">
            <a:extLst>
              <a:ext uri="{FF2B5EF4-FFF2-40B4-BE49-F238E27FC236}">
                <a16:creationId xmlns:a16="http://schemas.microsoft.com/office/drawing/2014/main" id="{20943500-24A9-46B3-A024-FC2F454EE0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ln>
            <a:noFill/>
          </a:ln>
        </p:spPr>
      </p:pic>
      <p:pic>
        <p:nvPicPr>
          <p:cNvPr id="10" name="图片 9" descr="图片包含 文字&#10;&#10;描述已自动生成">
            <a:extLst>
              <a:ext uri="{FF2B5EF4-FFF2-40B4-BE49-F238E27FC236}">
                <a16:creationId xmlns:a16="http://schemas.microsoft.com/office/drawing/2014/main" id="{70871672-32F3-40CA-A01F-BB09487E26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2870">
            <a:off x="1613493" y="1239092"/>
            <a:ext cx="1593263" cy="1593263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C110E7C5-CAF5-40AB-9E02-1CF92C7AE1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494" y="1252643"/>
            <a:ext cx="6148707" cy="282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11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22">
        <p:random/>
      </p:transition>
    </mc:Choice>
    <mc:Fallback xmlns="">
      <p:transition spd="slow" advTm="7022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C40EBED-BB63-43DA-8525-BA70DCEF99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" y="4348"/>
            <a:ext cx="12176542" cy="684930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D2875B7-3785-4179-AE4F-0F2940AB4A95}"/>
              </a:ext>
            </a:extLst>
          </p:cNvPr>
          <p:cNvSpPr txBox="1"/>
          <p:nvPr/>
        </p:nvSpPr>
        <p:spPr>
          <a:xfrm>
            <a:off x="-215507" y="-15946"/>
            <a:ext cx="12176541" cy="70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3158">
              <a:defRPr/>
            </a:pPr>
            <a:r>
              <a:rPr lang="en-US" sz="3994" b="1" i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994" b="1" i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94" b="1" i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994" b="1" i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994" b="1" i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994" b="1" i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94" b="1" i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994" b="1" i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994" b="1" i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994" b="1" i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94" b="1" i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994" b="1" i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94" b="1" i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994" b="1" i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94" b="1" i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US" sz="3994" b="1" i="1" spc="10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994" b="1" spc="1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6F51CA1-FB9F-44C9-BB10-A0EAFBD76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" y="688235"/>
            <a:ext cx="12176542" cy="6226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C:\Users\ADMIN\Desktop\Tai nguyen thiet ke tro choi\Angry birds epic birds\1505573783630 (2).png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9810BE0-6E22-4077-96F6-ECDC0ADAF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76" y="5197622"/>
            <a:ext cx="2483413" cy="118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204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1" r="800" b="13253"/>
          <a:stretch>
            <a:fillRect/>
          </a:stretch>
        </p:blipFill>
        <p:spPr bwMode="auto">
          <a:xfrm>
            <a:off x="7729" y="4348"/>
            <a:ext cx="12176542" cy="6849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-4330163" y="604568"/>
            <a:ext cx="7932828" cy="3681411"/>
            <a:chOff x="-615991" y="642075"/>
            <a:chExt cx="7942899" cy="368608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5954" b="89967" l="0" r="100000">
                          <a14:foregroundMark x1="45000" y1="19735" x2="48000" y2="240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615991" y="642075"/>
              <a:ext cx="4832432" cy="36860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Freeform 4"/>
            <p:cNvSpPr/>
            <p:nvPr/>
          </p:nvSpPr>
          <p:spPr>
            <a:xfrm>
              <a:off x="1785938" y="1730065"/>
              <a:ext cx="5540970" cy="2443025"/>
            </a:xfrm>
            <a:custGeom>
              <a:avLst/>
              <a:gdLst>
                <a:gd name="connsiteX0" fmla="*/ 289560 w 2606040"/>
                <a:gd name="connsiteY0" fmla="*/ 0 h 2148840"/>
                <a:gd name="connsiteX1" fmla="*/ 320040 w 2606040"/>
                <a:gd name="connsiteY1" fmla="*/ 76200 h 2148840"/>
                <a:gd name="connsiteX2" fmla="*/ 335280 w 2606040"/>
                <a:gd name="connsiteY2" fmla="*/ 121920 h 2148840"/>
                <a:gd name="connsiteX3" fmla="*/ 320040 w 2606040"/>
                <a:gd name="connsiteY3" fmla="*/ 457200 h 2148840"/>
                <a:gd name="connsiteX4" fmla="*/ 274320 w 2606040"/>
                <a:gd name="connsiteY4" fmla="*/ 624840 h 2148840"/>
                <a:gd name="connsiteX5" fmla="*/ 228600 w 2606040"/>
                <a:gd name="connsiteY5" fmla="*/ 762000 h 2148840"/>
                <a:gd name="connsiteX6" fmla="*/ 213360 w 2606040"/>
                <a:gd name="connsiteY6" fmla="*/ 807720 h 2148840"/>
                <a:gd name="connsiteX7" fmla="*/ 182880 w 2606040"/>
                <a:gd name="connsiteY7" fmla="*/ 853440 h 2148840"/>
                <a:gd name="connsiteX8" fmla="*/ 167640 w 2606040"/>
                <a:gd name="connsiteY8" fmla="*/ 899160 h 2148840"/>
                <a:gd name="connsiteX9" fmla="*/ 121920 w 2606040"/>
                <a:gd name="connsiteY9" fmla="*/ 960120 h 2148840"/>
                <a:gd name="connsiteX10" fmla="*/ 76200 w 2606040"/>
                <a:gd name="connsiteY10" fmla="*/ 1097280 h 2148840"/>
                <a:gd name="connsiteX11" fmla="*/ 60960 w 2606040"/>
                <a:gd name="connsiteY11" fmla="*/ 1143000 h 2148840"/>
                <a:gd name="connsiteX12" fmla="*/ 30480 w 2606040"/>
                <a:gd name="connsiteY12" fmla="*/ 1188720 h 2148840"/>
                <a:gd name="connsiteX13" fmla="*/ 0 w 2606040"/>
                <a:gd name="connsiteY13" fmla="*/ 1310640 h 2148840"/>
                <a:gd name="connsiteX14" fmla="*/ 15240 w 2606040"/>
                <a:gd name="connsiteY14" fmla="*/ 1630680 h 2148840"/>
                <a:gd name="connsiteX15" fmla="*/ 45720 w 2606040"/>
                <a:gd name="connsiteY15" fmla="*/ 1676400 h 2148840"/>
                <a:gd name="connsiteX16" fmla="*/ 91440 w 2606040"/>
                <a:gd name="connsiteY16" fmla="*/ 1767840 h 2148840"/>
                <a:gd name="connsiteX17" fmla="*/ 182880 w 2606040"/>
                <a:gd name="connsiteY17" fmla="*/ 1828800 h 2148840"/>
                <a:gd name="connsiteX18" fmla="*/ 289560 w 2606040"/>
                <a:gd name="connsiteY18" fmla="*/ 1965960 h 2148840"/>
                <a:gd name="connsiteX19" fmla="*/ 335280 w 2606040"/>
                <a:gd name="connsiteY19" fmla="*/ 1981200 h 2148840"/>
                <a:gd name="connsiteX20" fmla="*/ 381000 w 2606040"/>
                <a:gd name="connsiteY20" fmla="*/ 2011680 h 2148840"/>
                <a:gd name="connsiteX21" fmla="*/ 548640 w 2606040"/>
                <a:gd name="connsiteY21" fmla="*/ 2057400 h 2148840"/>
                <a:gd name="connsiteX22" fmla="*/ 777240 w 2606040"/>
                <a:gd name="connsiteY22" fmla="*/ 2103120 h 2148840"/>
                <a:gd name="connsiteX23" fmla="*/ 960120 w 2606040"/>
                <a:gd name="connsiteY23" fmla="*/ 2133600 h 2148840"/>
                <a:gd name="connsiteX24" fmla="*/ 1051560 w 2606040"/>
                <a:gd name="connsiteY24" fmla="*/ 2148840 h 2148840"/>
                <a:gd name="connsiteX25" fmla="*/ 1478280 w 2606040"/>
                <a:gd name="connsiteY25" fmla="*/ 2133600 h 2148840"/>
                <a:gd name="connsiteX26" fmla="*/ 1584960 w 2606040"/>
                <a:gd name="connsiteY26" fmla="*/ 2118360 h 2148840"/>
                <a:gd name="connsiteX27" fmla="*/ 1630680 w 2606040"/>
                <a:gd name="connsiteY27" fmla="*/ 2103120 h 2148840"/>
                <a:gd name="connsiteX28" fmla="*/ 1981200 w 2606040"/>
                <a:gd name="connsiteY28" fmla="*/ 2087880 h 2148840"/>
                <a:gd name="connsiteX29" fmla="*/ 2072640 w 2606040"/>
                <a:gd name="connsiteY29" fmla="*/ 2057400 h 2148840"/>
                <a:gd name="connsiteX30" fmla="*/ 2118360 w 2606040"/>
                <a:gd name="connsiteY30" fmla="*/ 2042160 h 2148840"/>
                <a:gd name="connsiteX31" fmla="*/ 2209800 w 2606040"/>
                <a:gd name="connsiteY31" fmla="*/ 1981200 h 2148840"/>
                <a:gd name="connsiteX32" fmla="*/ 2240280 w 2606040"/>
                <a:gd name="connsiteY32" fmla="*/ 1935480 h 2148840"/>
                <a:gd name="connsiteX33" fmla="*/ 2286000 w 2606040"/>
                <a:gd name="connsiteY33" fmla="*/ 1920240 h 2148840"/>
                <a:gd name="connsiteX34" fmla="*/ 2346960 w 2606040"/>
                <a:gd name="connsiteY34" fmla="*/ 1859280 h 2148840"/>
                <a:gd name="connsiteX35" fmla="*/ 2377440 w 2606040"/>
                <a:gd name="connsiteY35" fmla="*/ 1813560 h 2148840"/>
                <a:gd name="connsiteX36" fmla="*/ 2392680 w 2606040"/>
                <a:gd name="connsiteY36" fmla="*/ 1767840 h 2148840"/>
                <a:gd name="connsiteX37" fmla="*/ 2453640 w 2606040"/>
                <a:gd name="connsiteY37" fmla="*/ 1676400 h 2148840"/>
                <a:gd name="connsiteX38" fmla="*/ 2484120 w 2606040"/>
                <a:gd name="connsiteY38" fmla="*/ 1630680 h 2148840"/>
                <a:gd name="connsiteX39" fmla="*/ 2514600 w 2606040"/>
                <a:gd name="connsiteY39" fmla="*/ 1584960 h 2148840"/>
                <a:gd name="connsiteX40" fmla="*/ 2529840 w 2606040"/>
                <a:gd name="connsiteY40" fmla="*/ 1539240 h 2148840"/>
                <a:gd name="connsiteX41" fmla="*/ 2560320 w 2606040"/>
                <a:gd name="connsiteY41" fmla="*/ 1417320 h 2148840"/>
                <a:gd name="connsiteX42" fmla="*/ 2575560 w 2606040"/>
                <a:gd name="connsiteY42" fmla="*/ 1371600 h 2148840"/>
                <a:gd name="connsiteX43" fmla="*/ 2590800 w 2606040"/>
                <a:gd name="connsiteY43" fmla="*/ 1264920 h 2148840"/>
                <a:gd name="connsiteX44" fmla="*/ 2606040 w 2606040"/>
                <a:gd name="connsiteY44" fmla="*/ 1219200 h 2148840"/>
                <a:gd name="connsiteX45" fmla="*/ 2590800 w 2606040"/>
                <a:gd name="connsiteY45" fmla="*/ 822960 h 2148840"/>
                <a:gd name="connsiteX46" fmla="*/ 2545080 w 2606040"/>
                <a:gd name="connsiteY46" fmla="*/ 685800 h 2148840"/>
                <a:gd name="connsiteX47" fmla="*/ 2499360 w 2606040"/>
                <a:gd name="connsiteY47" fmla="*/ 655320 h 2148840"/>
                <a:gd name="connsiteX48" fmla="*/ 2484120 w 2606040"/>
                <a:gd name="connsiteY48" fmla="*/ 609600 h 2148840"/>
                <a:gd name="connsiteX49" fmla="*/ 2301240 w 2606040"/>
                <a:gd name="connsiteY49" fmla="*/ 457200 h 2148840"/>
                <a:gd name="connsiteX50" fmla="*/ 2087880 w 2606040"/>
                <a:gd name="connsiteY50" fmla="*/ 411480 h 2148840"/>
                <a:gd name="connsiteX51" fmla="*/ 2026920 w 2606040"/>
                <a:gd name="connsiteY51" fmla="*/ 396240 h 2148840"/>
                <a:gd name="connsiteX52" fmla="*/ 1950720 w 2606040"/>
                <a:gd name="connsiteY52" fmla="*/ 381000 h 2148840"/>
                <a:gd name="connsiteX53" fmla="*/ 1905000 w 2606040"/>
                <a:gd name="connsiteY53" fmla="*/ 365760 h 2148840"/>
                <a:gd name="connsiteX54" fmla="*/ 1706880 w 2606040"/>
                <a:gd name="connsiteY54" fmla="*/ 335280 h 2148840"/>
                <a:gd name="connsiteX55" fmla="*/ 1615440 w 2606040"/>
                <a:gd name="connsiteY55" fmla="*/ 320040 h 2148840"/>
                <a:gd name="connsiteX56" fmla="*/ 1493520 w 2606040"/>
                <a:gd name="connsiteY56" fmla="*/ 304800 h 2148840"/>
                <a:gd name="connsiteX57" fmla="*/ 1249680 w 2606040"/>
                <a:gd name="connsiteY57" fmla="*/ 274320 h 2148840"/>
                <a:gd name="connsiteX58" fmla="*/ 1203960 w 2606040"/>
                <a:gd name="connsiteY58" fmla="*/ 259080 h 2148840"/>
                <a:gd name="connsiteX59" fmla="*/ 1066800 w 2606040"/>
                <a:gd name="connsiteY59" fmla="*/ 228600 h 2148840"/>
                <a:gd name="connsiteX60" fmla="*/ 960120 w 2606040"/>
                <a:gd name="connsiteY60" fmla="*/ 213360 h 2148840"/>
                <a:gd name="connsiteX61" fmla="*/ 838200 w 2606040"/>
                <a:gd name="connsiteY61" fmla="*/ 182880 h 2148840"/>
                <a:gd name="connsiteX62" fmla="*/ 792480 w 2606040"/>
                <a:gd name="connsiteY62" fmla="*/ 152400 h 2148840"/>
                <a:gd name="connsiteX63" fmla="*/ 701040 w 2606040"/>
                <a:gd name="connsiteY63" fmla="*/ 121920 h 2148840"/>
                <a:gd name="connsiteX64" fmla="*/ 655320 w 2606040"/>
                <a:gd name="connsiteY64" fmla="*/ 106680 h 2148840"/>
                <a:gd name="connsiteX65" fmla="*/ 594360 w 2606040"/>
                <a:gd name="connsiteY65" fmla="*/ 76200 h 2148840"/>
                <a:gd name="connsiteX66" fmla="*/ 335280 w 2606040"/>
                <a:gd name="connsiteY66" fmla="*/ 45720 h 2148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606040" h="2148840">
                  <a:moveTo>
                    <a:pt x="289560" y="0"/>
                  </a:moveTo>
                  <a:cubicBezTo>
                    <a:pt x="299720" y="25400"/>
                    <a:pt x="310434" y="50585"/>
                    <a:pt x="320040" y="76200"/>
                  </a:cubicBezTo>
                  <a:cubicBezTo>
                    <a:pt x="325681" y="91242"/>
                    <a:pt x="335280" y="105856"/>
                    <a:pt x="335280" y="121920"/>
                  </a:cubicBezTo>
                  <a:cubicBezTo>
                    <a:pt x="335280" y="233795"/>
                    <a:pt x="328304" y="345630"/>
                    <a:pt x="320040" y="457200"/>
                  </a:cubicBezTo>
                  <a:cubicBezTo>
                    <a:pt x="315937" y="512591"/>
                    <a:pt x="291362" y="573713"/>
                    <a:pt x="274320" y="624840"/>
                  </a:cubicBezTo>
                  <a:lnTo>
                    <a:pt x="228600" y="762000"/>
                  </a:lnTo>
                  <a:cubicBezTo>
                    <a:pt x="223520" y="777240"/>
                    <a:pt x="222271" y="794354"/>
                    <a:pt x="213360" y="807720"/>
                  </a:cubicBezTo>
                  <a:cubicBezTo>
                    <a:pt x="203200" y="822960"/>
                    <a:pt x="191071" y="837057"/>
                    <a:pt x="182880" y="853440"/>
                  </a:cubicBezTo>
                  <a:cubicBezTo>
                    <a:pt x="175696" y="867808"/>
                    <a:pt x="175610" y="885212"/>
                    <a:pt x="167640" y="899160"/>
                  </a:cubicBezTo>
                  <a:cubicBezTo>
                    <a:pt x="155038" y="921213"/>
                    <a:pt x="137160" y="939800"/>
                    <a:pt x="121920" y="960120"/>
                  </a:cubicBezTo>
                  <a:lnTo>
                    <a:pt x="76200" y="1097280"/>
                  </a:lnTo>
                  <a:cubicBezTo>
                    <a:pt x="71120" y="1112520"/>
                    <a:pt x="69871" y="1129634"/>
                    <a:pt x="60960" y="1143000"/>
                  </a:cubicBezTo>
                  <a:cubicBezTo>
                    <a:pt x="50800" y="1158240"/>
                    <a:pt x="38671" y="1172337"/>
                    <a:pt x="30480" y="1188720"/>
                  </a:cubicBezTo>
                  <a:cubicBezTo>
                    <a:pt x="14859" y="1219962"/>
                    <a:pt x="5797" y="1281657"/>
                    <a:pt x="0" y="1310640"/>
                  </a:cubicBezTo>
                  <a:cubicBezTo>
                    <a:pt x="5080" y="1417320"/>
                    <a:pt x="1993" y="1524704"/>
                    <a:pt x="15240" y="1630680"/>
                  </a:cubicBezTo>
                  <a:cubicBezTo>
                    <a:pt x="17512" y="1648855"/>
                    <a:pt x="37529" y="1660017"/>
                    <a:pt x="45720" y="1676400"/>
                  </a:cubicBezTo>
                  <a:cubicBezTo>
                    <a:pt x="66254" y="1717468"/>
                    <a:pt x="52617" y="1733870"/>
                    <a:pt x="91440" y="1767840"/>
                  </a:cubicBezTo>
                  <a:cubicBezTo>
                    <a:pt x="119009" y="1791963"/>
                    <a:pt x="182880" y="1828800"/>
                    <a:pt x="182880" y="1828800"/>
                  </a:cubicBezTo>
                  <a:cubicBezTo>
                    <a:pt x="202173" y="1886680"/>
                    <a:pt x="212461" y="1940260"/>
                    <a:pt x="289560" y="1965960"/>
                  </a:cubicBezTo>
                  <a:cubicBezTo>
                    <a:pt x="304800" y="1971040"/>
                    <a:pt x="320912" y="1974016"/>
                    <a:pt x="335280" y="1981200"/>
                  </a:cubicBezTo>
                  <a:cubicBezTo>
                    <a:pt x="351663" y="1989391"/>
                    <a:pt x="364262" y="2004241"/>
                    <a:pt x="381000" y="2011680"/>
                  </a:cubicBezTo>
                  <a:cubicBezTo>
                    <a:pt x="478526" y="2055025"/>
                    <a:pt x="455841" y="2032091"/>
                    <a:pt x="548640" y="2057400"/>
                  </a:cubicBezTo>
                  <a:cubicBezTo>
                    <a:pt x="734376" y="2108055"/>
                    <a:pt x="535620" y="2076273"/>
                    <a:pt x="777240" y="2103120"/>
                  </a:cubicBezTo>
                  <a:cubicBezTo>
                    <a:pt x="872542" y="2134887"/>
                    <a:pt x="789980" y="2110915"/>
                    <a:pt x="960120" y="2133600"/>
                  </a:cubicBezTo>
                  <a:cubicBezTo>
                    <a:pt x="990749" y="2137684"/>
                    <a:pt x="1021080" y="2143760"/>
                    <a:pt x="1051560" y="2148840"/>
                  </a:cubicBezTo>
                  <a:cubicBezTo>
                    <a:pt x="1193800" y="2143760"/>
                    <a:pt x="1336181" y="2141720"/>
                    <a:pt x="1478280" y="2133600"/>
                  </a:cubicBezTo>
                  <a:cubicBezTo>
                    <a:pt x="1514143" y="2131551"/>
                    <a:pt x="1549737" y="2125405"/>
                    <a:pt x="1584960" y="2118360"/>
                  </a:cubicBezTo>
                  <a:cubicBezTo>
                    <a:pt x="1600712" y="2115210"/>
                    <a:pt x="1614663" y="2104352"/>
                    <a:pt x="1630680" y="2103120"/>
                  </a:cubicBezTo>
                  <a:cubicBezTo>
                    <a:pt x="1747286" y="2094150"/>
                    <a:pt x="1864360" y="2092960"/>
                    <a:pt x="1981200" y="2087880"/>
                  </a:cubicBezTo>
                  <a:lnTo>
                    <a:pt x="2072640" y="2057400"/>
                  </a:lnTo>
                  <a:cubicBezTo>
                    <a:pt x="2087880" y="2052320"/>
                    <a:pt x="2104994" y="2051071"/>
                    <a:pt x="2118360" y="2042160"/>
                  </a:cubicBezTo>
                  <a:lnTo>
                    <a:pt x="2209800" y="1981200"/>
                  </a:lnTo>
                  <a:cubicBezTo>
                    <a:pt x="2219960" y="1965960"/>
                    <a:pt x="2225977" y="1946922"/>
                    <a:pt x="2240280" y="1935480"/>
                  </a:cubicBezTo>
                  <a:cubicBezTo>
                    <a:pt x="2252824" y="1925445"/>
                    <a:pt x="2274641" y="1931599"/>
                    <a:pt x="2286000" y="1920240"/>
                  </a:cubicBezTo>
                  <a:cubicBezTo>
                    <a:pt x="2367280" y="1838960"/>
                    <a:pt x="2225040" y="1899920"/>
                    <a:pt x="2346960" y="1859280"/>
                  </a:cubicBezTo>
                  <a:cubicBezTo>
                    <a:pt x="2357120" y="1844040"/>
                    <a:pt x="2369249" y="1829943"/>
                    <a:pt x="2377440" y="1813560"/>
                  </a:cubicBezTo>
                  <a:cubicBezTo>
                    <a:pt x="2384624" y="1799192"/>
                    <a:pt x="2384878" y="1781883"/>
                    <a:pt x="2392680" y="1767840"/>
                  </a:cubicBezTo>
                  <a:cubicBezTo>
                    <a:pt x="2410470" y="1735818"/>
                    <a:pt x="2433320" y="1706880"/>
                    <a:pt x="2453640" y="1676400"/>
                  </a:cubicBezTo>
                  <a:lnTo>
                    <a:pt x="2484120" y="1630680"/>
                  </a:lnTo>
                  <a:cubicBezTo>
                    <a:pt x="2494280" y="1615440"/>
                    <a:pt x="2508808" y="1602336"/>
                    <a:pt x="2514600" y="1584960"/>
                  </a:cubicBezTo>
                  <a:cubicBezTo>
                    <a:pt x="2519680" y="1569720"/>
                    <a:pt x="2525613" y="1554738"/>
                    <a:pt x="2529840" y="1539240"/>
                  </a:cubicBezTo>
                  <a:cubicBezTo>
                    <a:pt x="2540862" y="1498825"/>
                    <a:pt x="2547073" y="1457061"/>
                    <a:pt x="2560320" y="1417320"/>
                  </a:cubicBezTo>
                  <a:lnTo>
                    <a:pt x="2575560" y="1371600"/>
                  </a:lnTo>
                  <a:cubicBezTo>
                    <a:pt x="2580640" y="1336040"/>
                    <a:pt x="2583755" y="1300143"/>
                    <a:pt x="2590800" y="1264920"/>
                  </a:cubicBezTo>
                  <a:cubicBezTo>
                    <a:pt x="2593950" y="1249168"/>
                    <a:pt x="2606040" y="1235264"/>
                    <a:pt x="2606040" y="1219200"/>
                  </a:cubicBezTo>
                  <a:cubicBezTo>
                    <a:pt x="2606040" y="1087022"/>
                    <a:pt x="2599310" y="954863"/>
                    <a:pt x="2590800" y="822960"/>
                  </a:cubicBezTo>
                  <a:cubicBezTo>
                    <a:pt x="2588249" y="783425"/>
                    <a:pt x="2572107" y="718233"/>
                    <a:pt x="2545080" y="685800"/>
                  </a:cubicBezTo>
                  <a:cubicBezTo>
                    <a:pt x="2533354" y="671729"/>
                    <a:pt x="2514600" y="665480"/>
                    <a:pt x="2499360" y="655320"/>
                  </a:cubicBezTo>
                  <a:cubicBezTo>
                    <a:pt x="2494280" y="640080"/>
                    <a:pt x="2493983" y="622280"/>
                    <a:pt x="2484120" y="609600"/>
                  </a:cubicBezTo>
                  <a:cubicBezTo>
                    <a:pt x="2459412" y="577832"/>
                    <a:pt x="2349821" y="469345"/>
                    <a:pt x="2301240" y="457200"/>
                  </a:cubicBezTo>
                  <a:cubicBezTo>
                    <a:pt x="2029356" y="389229"/>
                    <a:pt x="2309148" y="455734"/>
                    <a:pt x="2087880" y="411480"/>
                  </a:cubicBezTo>
                  <a:cubicBezTo>
                    <a:pt x="2067341" y="407372"/>
                    <a:pt x="2047367" y="400784"/>
                    <a:pt x="2026920" y="396240"/>
                  </a:cubicBezTo>
                  <a:cubicBezTo>
                    <a:pt x="2001634" y="390621"/>
                    <a:pt x="1975850" y="387282"/>
                    <a:pt x="1950720" y="381000"/>
                  </a:cubicBezTo>
                  <a:cubicBezTo>
                    <a:pt x="1935135" y="377104"/>
                    <a:pt x="1920682" y="369245"/>
                    <a:pt x="1905000" y="365760"/>
                  </a:cubicBezTo>
                  <a:cubicBezTo>
                    <a:pt x="1862234" y="356256"/>
                    <a:pt x="1746379" y="341357"/>
                    <a:pt x="1706880" y="335280"/>
                  </a:cubicBezTo>
                  <a:cubicBezTo>
                    <a:pt x="1676339" y="330581"/>
                    <a:pt x="1646030" y="324410"/>
                    <a:pt x="1615440" y="320040"/>
                  </a:cubicBezTo>
                  <a:cubicBezTo>
                    <a:pt x="1574895" y="314248"/>
                    <a:pt x="1534117" y="310213"/>
                    <a:pt x="1493520" y="304800"/>
                  </a:cubicBezTo>
                  <a:cubicBezTo>
                    <a:pt x="1276064" y="275806"/>
                    <a:pt x="1506085" y="302809"/>
                    <a:pt x="1249680" y="274320"/>
                  </a:cubicBezTo>
                  <a:cubicBezTo>
                    <a:pt x="1234440" y="269240"/>
                    <a:pt x="1219406" y="263493"/>
                    <a:pt x="1203960" y="259080"/>
                  </a:cubicBezTo>
                  <a:cubicBezTo>
                    <a:pt x="1165600" y="248120"/>
                    <a:pt x="1104512" y="234885"/>
                    <a:pt x="1066800" y="228600"/>
                  </a:cubicBezTo>
                  <a:cubicBezTo>
                    <a:pt x="1031368" y="222695"/>
                    <a:pt x="995343" y="220405"/>
                    <a:pt x="960120" y="213360"/>
                  </a:cubicBezTo>
                  <a:cubicBezTo>
                    <a:pt x="919043" y="205145"/>
                    <a:pt x="838200" y="182880"/>
                    <a:pt x="838200" y="182880"/>
                  </a:cubicBezTo>
                  <a:cubicBezTo>
                    <a:pt x="822960" y="172720"/>
                    <a:pt x="809218" y="159839"/>
                    <a:pt x="792480" y="152400"/>
                  </a:cubicBezTo>
                  <a:cubicBezTo>
                    <a:pt x="763120" y="139351"/>
                    <a:pt x="731520" y="132080"/>
                    <a:pt x="701040" y="121920"/>
                  </a:cubicBezTo>
                  <a:cubicBezTo>
                    <a:pt x="685800" y="116840"/>
                    <a:pt x="669688" y="113864"/>
                    <a:pt x="655320" y="106680"/>
                  </a:cubicBezTo>
                  <a:cubicBezTo>
                    <a:pt x="635000" y="96520"/>
                    <a:pt x="616400" y="81710"/>
                    <a:pt x="594360" y="76200"/>
                  </a:cubicBezTo>
                  <a:cubicBezTo>
                    <a:pt x="455737" y="41544"/>
                    <a:pt x="444794" y="45720"/>
                    <a:pt x="335280" y="45720"/>
                  </a:cubicBezTo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4394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4394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29375 </a:t>
              </a:r>
              <a:r>
                <a:rPr lang="en-US" sz="4394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đọc</a:t>
              </a:r>
              <a:r>
                <a:rPr lang="en-US" sz="4394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394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4394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:</a:t>
              </a:r>
            </a:p>
          </p:txBody>
        </p:sp>
      </p:grpSp>
      <p:pic>
        <p:nvPicPr>
          <p:cNvPr id="9" name="V.A – Tiếng Chim Kêu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1034991" y="-2130895"/>
            <a:ext cx="608827" cy="608827"/>
          </a:xfrm>
          <a:prstGeom prst="rect">
            <a:avLst/>
          </a:prstGeom>
        </p:spPr>
      </p:pic>
      <p:pic>
        <p:nvPicPr>
          <p:cNvPr id="7" name="Tiếng yeah của trẻ con mp3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2687237" y="4131104"/>
            <a:ext cx="608827" cy="608827"/>
          </a:xfrm>
          <a:prstGeom prst="rect">
            <a:avLst/>
          </a:prstGeom>
        </p:spPr>
      </p:pic>
      <p:sp>
        <p:nvSpPr>
          <p:cNvPr id="10" name="Oval Callout 12">
            <a:extLst>
              <a:ext uri="{FF2B5EF4-FFF2-40B4-BE49-F238E27FC236}">
                <a16:creationId xmlns:a16="http://schemas.microsoft.com/office/drawing/2014/main" id="{1F21B4F3-276C-40CB-81B3-6FCE5EDD69A4}"/>
              </a:ext>
            </a:extLst>
          </p:cNvPr>
          <p:cNvSpPr/>
          <p:nvPr/>
        </p:nvSpPr>
        <p:spPr>
          <a:xfrm flipH="1">
            <a:off x="131397" y="5437873"/>
            <a:ext cx="11929206" cy="1407626"/>
          </a:xfrm>
          <a:prstGeom prst="wedgeEllipseCallout">
            <a:avLst>
              <a:gd name="adj1" fmla="val -9065"/>
              <a:gd name="adj2" fmla="val -10312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95" b="1" dirty="0">
                <a:solidFill>
                  <a:schemeClr val="bg1"/>
                </a:solidFill>
              </a:rPr>
              <a:t>Hai </a:t>
            </a:r>
            <a:r>
              <a:rPr lang="en-US" sz="3595" b="1" dirty="0" err="1">
                <a:solidFill>
                  <a:schemeClr val="bg1"/>
                </a:solidFill>
              </a:rPr>
              <a:t>mươi</a:t>
            </a:r>
            <a:r>
              <a:rPr lang="en-US" sz="3595" b="1" dirty="0">
                <a:solidFill>
                  <a:schemeClr val="bg1"/>
                </a:solidFill>
              </a:rPr>
              <a:t> </a:t>
            </a:r>
            <a:r>
              <a:rPr lang="en-US" sz="3595" b="1" dirty="0" err="1" smtClean="0">
                <a:solidFill>
                  <a:schemeClr val="bg1"/>
                </a:solidFill>
              </a:rPr>
              <a:t>chín</a:t>
            </a:r>
            <a:r>
              <a:rPr lang="en-US" sz="3595" b="1" dirty="0" smtClean="0">
                <a:solidFill>
                  <a:schemeClr val="bg1"/>
                </a:solidFill>
              </a:rPr>
              <a:t> </a:t>
            </a:r>
            <a:r>
              <a:rPr lang="en-US" sz="3595" b="1" dirty="0" err="1">
                <a:solidFill>
                  <a:schemeClr val="bg1"/>
                </a:solidFill>
              </a:rPr>
              <a:t>nghìn</a:t>
            </a:r>
            <a:r>
              <a:rPr lang="en-US" sz="3595" b="1" dirty="0">
                <a:solidFill>
                  <a:schemeClr val="bg1"/>
                </a:solidFill>
              </a:rPr>
              <a:t> </a:t>
            </a:r>
            <a:r>
              <a:rPr lang="en-US" sz="3595" b="1" dirty="0" err="1">
                <a:solidFill>
                  <a:schemeClr val="bg1"/>
                </a:solidFill>
              </a:rPr>
              <a:t>ba</a:t>
            </a:r>
            <a:r>
              <a:rPr lang="en-US" sz="3595" b="1" dirty="0">
                <a:solidFill>
                  <a:schemeClr val="bg1"/>
                </a:solidFill>
              </a:rPr>
              <a:t> </a:t>
            </a:r>
            <a:r>
              <a:rPr lang="en-US" sz="3595" b="1" dirty="0" err="1" smtClean="0">
                <a:solidFill>
                  <a:schemeClr val="bg1"/>
                </a:solidFill>
              </a:rPr>
              <a:t>trăm</a:t>
            </a:r>
            <a:r>
              <a:rPr lang="en-US" sz="3595" b="1" dirty="0" smtClean="0">
                <a:solidFill>
                  <a:schemeClr val="bg1"/>
                </a:solidFill>
              </a:rPr>
              <a:t> </a:t>
            </a:r>
            <a:r>
              <a:rPr lang="en-US" sz="3595" b="1" dirty="0" err="1">
                <a:solidFill>
                  <a:schemeClr val="bg1"/>
                </a:solidFill>
              </a:rPr>
              <a:t>bảy</a:t>
            </a:r>
            <a:r>
              <a:rPr lang="en-US" sz="3595" b="1" dirty="0">
                <a:solidFill>
                  <a:schemeClr val="bg1"/>
                </a:solidFill>
              </a:rPr>
              <a:t> </a:t>
            </a:r>
            <a:r>
              <a:rPr lang="en-US" sz="3595" b="1" dirty="0" err="1">
                <a:solidFill>
                  <a:schemeClr val="bg1"/>
                </a:solidFill>
              </a:rPr>
              <a:t>mươi</a:t>
            </a:r>
            <a:r>
              <a:rPr lang="en-US" sz="3595" b="1" dirty="0">
                <a:solidFill>
                  <a:schemeClr val="bg1"/>
                </a:solidFill>
              </a:rPr>
              <a:t> </a:t>
            </a:r>
            <a:r>
              <a:rPr lang="en-US" sz="3595" b="1" dirty="0" err="1">
                <a:solidFill>
                  <a:schemeClr val="bg1"/>
                </a:solidFill>
              </a:rPr>
              <a:t>lăm</a:t>
            </a:r>
            <a:r>
              <a:rPr lang="en-US" sz="3595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890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023 -0.00092 L 0.54063 0.00926 " pathEditMode="relative" rAng="0" ptsTypes="AA">
                                      <p:cBhvr>
                                        <p:cTn id="12" dur="3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36" y="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77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41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309 0.01019 L 1.64757 0.0213 " pathEditMode="relative" rAng="0" ptsTypes="AA">
                                      <p:cBhvr>
                                        <p:cTn id="26" dur="3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3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10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" b="10664"/>
          <a:stretch>
            <a:fillRect/>
          </a:stretch>
        </p:blipFill>
        <p:spPr bwMode="auto">
          <a:xfrm>
            <a:off x="7729" y="4350"/>
            <a:ext cx="12176542" cy="685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V.A – Tiếng Chim Kêu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1034991" y="-2130895"/>
            <a:ext cx="608827" cy="608827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6232748" y="604568"/>
            <a:ext cx="9242624" cy="3681411"/>
            <a:chOff x="152400" y="642075"/>
            <a:chExt cx="5923769" cy="3686085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5954" b="89967" l="0" r="100000">
                          <a14:foregroundMark x1="45000" y1="19735" x2="48000" y2="240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52400" y="642075"/>
              <a:ext cx="4064041" cy="36860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Freeform 11"/>
            <p:cNvSpPr/>
            <p:nvPr/>
          </p:nvSpPr>
          <p:spPr>
            <a:xfrm>
              <a:off x="2301239" y="1706880"/>
              <a:ext cx="3774930" cy="2148840"/>
            </a:xfrm>
            <a:custGeom>
              <a:avLst/>
              <a:gdLst>
                <a:gd name="connsiteX0" fmla="*/ 289560 w 2606040"/>
                <a:gd name="connsiteY0" fmla="*/ 0 h 2148840"/>
                <a:gd name="connsiteX1" fmla="*/ 320040 w 2606040"/>
                <a:gd name="connsiteY1" fmla="*/ 76200 h 2148840"/>
                <a:gd name="connsiteX2" fmla="*/ 335280 w 2606040"/>
                <a:gd name="connsiteY2" fmla="*/ 121920 h 2148840"/>
                <a:gd name="connsiteX3" fmla="*/ 320040 w 2606040"/>
                <a:gd name="connsiteY3" fmla="*/ 457200 h 2148840"/>
                <a:gd name="connsiteX4" fmla="*/ 274320 w 2606040"/>
                <a:gd name="connsiteY4" fmla="*/ 624840 h 2148840"/>
                <a:gd name="connsiteX5" fmla="*/ 228600 w 2606040"/>
                <a:gd name="connsiteY5" fmla="*/ 762000 h 2148840"/>
                <a:gd name="connsiteX6" fmla="*/ 213360 w 2606040"/>
                <a:gd name="connsiteY6" fmla="*/ 807720 h 2148840"/>
                <a:gd name="connsiteX7" fmla="*/ 182880 w 2606040"/>
                <a:gd name="connsiteY7" fmla="*/ 853440 h 2148840"/>
                <a:gd name="connsiteX8" fmla="*/ 167640 w 2606040"/>
                <a:gd name="connsiteY8" fmla="*/ 899160 h 2148840"/>
                <a:gd name="connsiteX9" fmla="*/ 121920 w 2606040"/>
                <a:gd name="connsiteY9" fmla="*/ 960120 h 2148840"/>
                <a:gd name="connsiteX10" fmla="*/ 76200 w 2606040"/>
                <a:gd name="connsiteY10" fmla="*/ 1097280 h 2148840"/>
                <a:gd name="connsiteX11" fmla="*/ 60960 w 2606040"/>
                <a:gd name="connsiteY11" fmla="*/ 1143000 h 2148840"/>
                <a:gd name="connsiteX12" fmla="*/ 30480 w 2606040"/>
                <a:gd name="connsiteY12" fmla="*/ 1188720 h 2148840"/>
                <a:gd name="connsiteX13" fmla="*/ 0 w 2606040"/>
                <a:gd name="connsiteY13" fmla="*/ 1310640 h 2148840"/>
                <a:gd name="connsiteX14" fmla="*/ 15240 w 2606040"/>
                <a:gd name="connsiteY14" fmla="*/ 1630680 h 2148840"/>
                <a:gd name="connsiteX15" fmla="*/ 45720 w 2606040"/>
                <a:gd name="connsiteY15" fmla="*/ 1676400 h 2148840"/>
                <a:gd name="connsiteX16" fmla="*/ 91440 w 2606040"/>
                <a:gd name="connsiteY16" fmla="*/ 1767840 h 2148840"/>
                <a:gd name="connsiteX17" fmla="*/ 182880 w 2606040"/>
                <a:gd name="connsiteY17" fmla="*/ 1828800 h 2148840"/>
                <a:gd name="connsiteX18" fmla="*/ 289560 w 2606040"/>
                <a:gd name="connsiteY18" fmla="*/ 1965960 h 2148840"/>
                <a:gd name="connsiteX19" fmla="*/ 335280 w 2606040"/>
                <a:gd name="connsiteY19" fmla="*/ 1981200 h 2148840"/>
                <a:gd name="connsiteX20" fmla="*/ 381000 w 2606040"/>
                <a:gd name="connsiteY20" fmla="*/ 2011680 h 2148840"/>
                <a:gd name="connsiteX21" fmla="*/ 548640 w 2606040"/>
                <a:gd name="connsiteY21" fmla="*/ 2057400 h 2148840"/>
                <a:gd name="connsiteX22" fmla="*/ 777240 w 2606040"/>
                <a:gd name="connsiteY22" fmla="*/ 2103120 h 2148840"/>
                <a:gd name="connsiteX23" fmla="*/ 960120 w 2606040"/>
                <a:gd name="connsiteY23" fmla="*/ 2133600 h 2148840"/>
                <a:gd name="connsiteX24" fmla="*/ 1051560 w 2606040"/>
                <a:gd name="connsiteY24" fmla="*/ 2148840 h 2148840"/>
                <a:gd name="connsiteX25" fmla="*/ 1478280 w 2606040"/>
                <a:gd name="connsiteY25" fmla="*/ 2133600 h 2148840"/>
                <a:gd name="connsiteX26" fmla="*/ 1584960 w 2606040"/>
                <a:gd name="connsiteY26" fmla="*/ 2118360 h 2148840"/>
                <a:gd name="connsiteX27" fmla="*/ 1630680 w 2606040"/>
                <a:gd name="connsiteY27" fmla="*/ 2103120 h 2148840"/>
                <a:gd name="connsiteX28" fmla="*/ 1981200 w 2606040"/>
                <a:gd name="connsiteY28" fmla="*/ 2087880 h 2148840"/>
                <a:gd name="connsiteX29" fmla="*/ 2072640 w 2606040"/>
                <a:gd name="connsiteY29" fmla="*/ 2057400 h 2148840"/>
                <a:gd name="connsiteX30" fmla="*/ 2118360 w 2606040"/>
                <a:gd name="connsiteY30" fmla="*/ 2042160 h 2148840"/>
                <a:gd name="connsiteX31" fmla="*/ 2209800 w 2606040"/>
                <a:gd name="connsiteY31" fmla="*/ 1981200 h 2148840"/>
                <a:gd name="connsiteX32" fmla="*/ 2240280 w 2606040"/>
                <a:gd name="connsiteY32" fmla="*/ 1935480 h 2148840"/>
                <a:gd name="connsiteX33" fmla="*/ 2286000 w 2606040"/>
                <a:gd name="connsiteY33" fmla="*/ 1920240 h 2148840"/>
                <a:gd name="connsiteX34" fmla="*/ 2346960 w 2606040"/>
                <a:gd name="connsiteY34" fmla="*/ 1859280 h 2148840"/>
                <a:gd name="connsiteX35" fmla="*/ 2377440 w 2606040"/>
                <a:gd name="connsiteY35" fmla="*/ 1813560 h 2148840"/>
                <a:gd name="connsiteX36" fmla="*/ 2392680 w 2606040"/>
                <a:gd name="connsiteY36" fmla="*/ 1767840 h 2148840"/>
                <a:gd name="connsiteX37" fmla="*/ 2453640 w 2606040"/>
                <a:gd name="connsiteY37" fmla="*/ 1676400 h 2148840"/>
                <a:gd name="connsiteX38" fmla="*/ 2484120 w 2606040"/>
                <a:gd name="connsiteY38" fmla="*/ 1630680 h 2148840"/>
                <a:gd name="connsiteX39" fmla="*/ 2514600 w 2606040"/>
                <a:gd name="connsiteY39" fmla="*/ 1584960 h 2148840"/>
                <a:gd name="connsiteX40" fmla="*/ 2529840 w 2606040"/>
                <a:gd name="connsiteY40" fmla="*/ 1539240 h 2148840"/>
                <a:gd name="connsiteX41" fmla="*/ 2560320 w 2606040"/>
                <a:gd name="connsiteY41" fmla="*/ 1417320 h 2148840"/>
                <a:gd name="connsiteX42" fmla="*/ 2575560 w 2606040"/>
                <a:gd name="connsiteY42" fmla="*/ 1371600 h 2148840"/>
                <a:gd name="connsiteX43" fmla="*/ 2590800 w 2606040"/>
                <a:gd name="connsiteY43" fmla="*/ 1264920 h 2148840"/>
                <a:gd name="connsiteX44" fmla="*/ 2606040 w 2606040"/>
                <a:gd name="connsiteY44" fmla="*/ 1219200 h 2148840"/>
                <a:gd name="connsiteX45" fmla="*/ 2590800 w 2606040"/>
                <a:gd name="connsiteY45" fmla="*/ 822960 h 2148840"/>
                <a:gd name="connsiteX46" fmla="*/ 2545080 w 2606040"/>
                <a:gd name="connsiteY46" fmla="*/ 685800 h 2148840"/>
                <a:gd name="connsiteX47" fmla="*/ 2499360 w 2606040"/>
                <a:gd name="connsiteY47" fmla="*/ 655320 h 2148840"/>
                <a:gd name="connsiteX48" fmla="*/ 2484120 w 2606040"/>
                <a:gd name="connsiteY48" fmla="*/ 609600 h 2148840"/>
                <a:gd name="connsiteX49" fmla="*/ 2301240 w 2606040"/>
                <a:gd name="connsiteY49" fmla="*/ 457200 h 2148840"/>
                <a:gd name="connsiteX50" fmla="*/ 2087880 w 2606040"/>
                <a:gd name="connsiteY50" fmla="*/ 411480 h 2148840"/>
                <a:gd name="connsiteX51" fmla="*/ 2026920 w 2606040"/>
                <a:gd name="connsiteY51" fmla="*/ 396240 h 2148840"/>
                <a:gd name="connsiteX52" fmla="*/ 1950720 w 2606040"/>
                <a:gd name="connsiteY52" fmla="*/ 381000 h 2148840"/>
                <a:gd name="connsiteX53" fmla="*/ 1905000 w 2606040"/>
                <a:gd name="connsiteY53" fmla="*/ 365760 h 2148840"/>
                <a:gd name="connsiteX54" fmla="*/ 1706880 w 2606040"/>
                <a:gd name="connsiteY54" fmla="*/ 335280 h 2148840"/>
                <a:gd name="connsiteX55" fmla="*/ 1615440 w 2606040"/>
                <a:gd name="connsiteY55" fmla="*/ 320040 h 2148840"/>
                <a:gd name="connsiteX56" fmla="*/ 1493520 w 2606040"/>
                <a:gd name="connsiteY56" fmla="*/ 304800 h 2148840"/>
                <a:gd name="connsiteX57" fmla="*/ 1249680 w 2606040"/>
                <a:gd name="connsiteY57" fmla="*/ 274320 h 2148840"/>
                <a:gd name="connsiteX58" fmla="*/ 1203960 w 2606040"/>
                <a:gd name="connsiteY58" fmla="*/ 259080 h 2148840"/>
                <a:gd name="connsiteX59" fmla="*/ 1066800 w 2606040"/>
                <a:gd name="connsiteY59" fmla="*/ 228600 h 2148840"/>
                <a:gd name="connsiteX60" fmla="*/ 960120 w 2606040"/>
                <a:gd name="connsiteY60" fmla="*/ 213360 h 2148840"/>
                <a:gd name="connsiteX61" fmla="*/ 838200 w 2606040"/>
                <a:gd name="connsiteY61" fmla="*/ 182880 h 2148840"/>
                <a:gd name="connsiteX62" fmla="*/ 792480 w 2606040"/>
                <a:gd name="connsiteY62" fmla="*/ 152400 h 2148840"/>
                <a:gd name="connsiteX63" fmla="*/ 701040 w 2606040"/>
                <a:gd name="connsiteY63" fmla="*/ 121920 h 2148840"/>
                <a:gd name="connsiteX64" fmla="*/ 655320 w 2606040"/>
                <a:gd name="connsiteY64" fmla="*/ 106680 h 2148840"/>
                <a:gd name="connsiteX65" fmla="*/ 594360 w 2606040"/>
                <a:gd name="connsiteY65" fmla="*/ 76200 h 2148840"/>
                <a:gd name="connsiteX66" fmla="*/ 335280 w 2606040"/>
                <a:gd name="connsiteY66" fmla="*/ 45720 h 2148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606040" h="2148840">
                  <a:moveTo>
                    <a:pt x="289560" y="0"/>
                  </a:moveTo>
                  <a:cubicBezTo>
                    <a:pt x="299720" y="25400"/>
                    <a:pt x="310434" y="50585"/>
                    <a:pt x="320040" y="76200"/>
                  </a:cubicBezTo>
                  <a:cubicBezTo>
                    <a:pt x="325681" y="91242"/>
                    <a:pt x="335280" y="105856"/>
                    <a:pt x="335280" y="121920"/>
                  </a:cubicBezTo>
                  <a:cubicBezTo>
                    <a:pt x="335280" y="233795"/>
                    <a:pt x="328304" y="345630"/>
                    <a:pt x="320040" y="457200"/>
                  </a:cubicBezTo>
                  <a:cubicBezTo>
                    <a:pt x="315937" y="512591"/>
                    <a:pt x="291362" y="573713"/>
                    <a:pt x="274320" y="624840"/>
                  </a:cubicBezTo>
                  <a:lnTo>
                    <a:pt x="228600" y="762000"/>
                  </a:lnTo>
                  <a:cubicBezTo>
                    <a:pt x="223520" y="777240"/>
                    <a:pt x="222271" y="794354"/>
                    <a:pt x="213360" y="807720"/>
                  </a:cubicBezTo>
                  <a:cubicBezTo>
                    <a:pt x="203200" y="822960"/>
                    <a:pt x="191071" y="837057"/>
                    <a:pt x="182880" y="853440"/>
                  </a:cubicBezTo>
                  <a:cubicBezTo>
                    <a:pt x="175696" y="867808"/>
                    <a:pt x="175610" y="885212"/>
                    <a:pt x="167640" y="899160"/>
                  </a:cubicBezTo>
                  <a:cubicBezTo>
                    <a:pt x="155038" y="921213"/>
                    <a:pt x="137160" y="939800"/>
                    <a:pt x="121920" y="960120"/>
                  </a:cubicBezTo>
                  <a:lnTo>
                    <a:pt x="76200" y="1097280"/>
                  </a:lnTo>
                  <a:cubicBezTo>
                    <a:pt x="71120" y="1112520"/>
                    <a:pt x="69871" y="1129634"/>
                    <a:pt x="60960" y="1143000"/>
                  </a:cubicBezTo>
                  <a:cubicBezTo>
                    <a:pt x="50800" y="1158240"/>
                    <a:pt x="38671" y="1172337"/>
                    <a:pt x="30480" y="1188720"/>
                  </a:cubicBezTo>
                  <a:cubicBezTo>
                    <a:pt x="14859" y="1219962"/>
                    <a:pt x="5797" y="1281657"/>
                    <a:pt x="0" y="1310640"/>
                  </a:cubicBezTo>
                  <a:cubicBezTo>
                    <a:pt x="5080" y="1417320"/>
                    <a:pt x="1993" y="1524704"/>
                    <a:pt x="15240" y="1630680"/>
                  </a:cubicBezTo>
                  <a:cubicBezTo>
                    <a:pt x="17512" y="1648855"/>
                    <a:pt x="37529" y="1660017"/>
                    <a:pt x="45720" y="1676400"/>
                  </a:cubicBezTo>
                  <a:cubicBezTo>
                    <a:pt x="66254" y="1717468"/>
                    <a:pt x="52617" y="1733870"/>
                    <a:pt x="91440" y="1767840"/>
                  </a:cubicBezTo>
                  <a:cubicBezTo>
                    <a:pt x="119009" y="1791963"/>
                    <a:pt x="182880" y="1828800"/>
                    <a:pt x="182880" y="1828800"/>
                  </a:cubicBezTo>
                  <a:cubicBezTo>
                    <a:pt x="202173" y="1886680"/>
                    <a:pt x="212461" y="1940260"/>
                    <a:pt x="289560" y="1965960"/>
                  </a:cubicBezTo>
                  <a:cubicBezTo>
                    <a:pt x="304800" y="1971040"/>
                    <a:pt x="320912" y="1974016"/>
                    <a:pt x="335280" y="1981200"/>
                  </a:cubicBezTo>
                  <a:cubicBezTo>
                    <a:pt x="351663" y="1989391"/>
                    <a:pt x="364262" y="2004241"/>
                    <a:pt x="381000" y="2011680"/>
                  </a:cubicBezTo>
                  <a:cubicBezTo>
                    <a:pt x="478526" y="2055025"/>
                    <a:pt x="455841" y="2032091"/>
                    <a:pt x="548640" y="2057400"/>
                  </a:cubicBezTo>
                  <a:cubicBezTo>
                    <a:pt x="734376" y="2108055"/>
                    <a:pt x="535620" y="2076273"/>
                    <a:pt x="777240" y="2103120"/>
                  </a:cubicBezTo>
                  <a:cubicBezTo>
                    <a:pt x="872542" y="2134887"/>
                    <a:pt x="789980" y="2110915"/>
                    <a:pt x="960120" y="2133600"/>
                  </a:cubicBezTo>
                  <a:cubicBezTo>
                    <a:pt x="990749" y="2137684"/>
                    <a:pt x="1021080" y="2143760"/>
                    <a:pt x="1051560" y="2148840"/>
                  </a:cubicBezTo>
                  <a:cubicBezTo>
                    <a:pt x="1193800" y="2143760"/>
                    <a:pt x="1336181" y="2141720"/>
                    <a:pt x="1478280" y="2133600"/>
                  </a:cubicBezTo>
                  <a:cubicBezTo>
                    <a:pt x="1514143" y="2131551"/>
                    <a:pt x="1549737" y="2125405"/>
                    <a:pt x="1584960" y="2118360"/>
                  </a:cubicBezTo>
                  <a:cubicBezTo>
                    <a:pt x="1600712" y="2115210"/>
                    <a:pt x="1614663" y="2104352"/>
                    <a:pt x="1630680" y="2103120"/>
                  </a:cubicBezTo>
                  <a:cubicBezTo>
                    <a:pt x="1747286" y="2094150"/>
                    <a:pt x="1864360" y="2092960"/>
                    <a:pt x="1981200" y="2087880"/>
                  </a:cubicBezTo>
                  <a:lnTo>
                    <a:pt x="2072640" y="2057400"/>
                  </a:lnTo>
                  <a:cubicBezTo>
                    <a:pt x="2087880" y="2052320"/>
                    <a:pt x="2104994" y="2051071"/>
                    <a:pt x="2118360" y="2042160"/>
                  </a:cubicBezTo>
                  <a:lnTo>
                    <a:pt x="2209800" y="1981200"/>
                  </a:lnTo>
                  <a:cubicBezTo>
                    <a:pt x="2219960" y="1965960"/>
                    <a:pt x="2225977" y="1946922"/>
                    <a:pt x="2240280" y="1935480"/>
                  </a:cubicBezTo>
                  <a:cubicBezTo>
                    <a:pt x="2252824" y="1925445"/>
                    <a:pt x="2274641" y="1931599"/>
                    <a:pt x="2286000" y="1920240"/>
                  </a:cubicBezTo>
                  <a:cubicBezTo>
                    <a:pt x="2367280" y="1838960"/>
                    <a:pt x="2225040" y="1899920"/>
                    <a:pt x="2346960" y="1859280"/>
                  </a:cubicBezTo>
                  <a:cubicBezTo>
                    <a:pt x="2357120" y="1844040"/>
                    <a:pt x="2369249" y="1829943"/>
                    <a:pt x="2377440" y="1813560"/>
                  </a:cubicBezTo>
                  <a:cubicBezTo>
                    <a:pt x="2384624" y="1799192"/>
                    <a:pt x="2384878" y="1781883"/>
                    <a:pt x="2392680" y="1767840"/>
                  </a:cubicBezTo>
                  <a:cubicBezTo>
                    <a:pt x="2410470" y="1735818"/>
                    <a:pt x="2433320" y="1706880"/>
                    <a:pt x="2453640" y="1676400"/>
                  </a:cubicBezTo>
                  <a:lnTo>
                    <a:pt x="2484120" y="1630680"/>
                  </a:lnTo>
                  <a:cubicBezTo>
                    <a:pt x="2494280" y="1615440"/>
                    <a:pt x="2508808" y="1602336"/>
                    <a:pt x="2514600" y="1584960"/>
                  </a:cubicBezTo>
                  <a:cubicBezTo>
                    <a:pt x="2519680" y="1569720"/>
                    <a:pt x="2525613" y="1554738"/>
                    <a:pt x="2529840" y="1539240"/>
                  </a:cubicBezTo>
                  <a:cubicBezTo>
                    <a:pt x="2540862" y="1498825"/>
                    <a:pt x="2547073" y="1457061"/>
                    <a:pt x="2560320" y="1417320"/>
                  </a:cubicBezTo>
                  <a:lnTo>
                    <a:pt x="2575560" y="1371600"/>
                  </a:lnTo>
                  <a:cubicBezTo>
                    <a:pt x="2580640" y="1336040"/>
                    <a:pt x="2583755" y="1300143"/>
                    <a:pt x="2590800" y="1264920"/>
                  </a:cubicBezTo>
                  <a:cubicBezTo>
                    <a:pt x="2593950" y="1249168"/>
                    <a:pt x="2606040" y="1235264"/>
                    <a:pt x="2606040" y="1219200"/>
                  </a:cubicBezTo>
                  <a:cubicBezTo>
                    <a:pt x="2606040" y="1087022"/>
                    <a:pt x="2599310" y="954863"/>
                    <a:pt x="2590800" y="822960"/>
                  </a:cubicBezTo>
                  <a:cubicBezTo>
                    <a:pt x="2588249" y="783425"/>
                    <a:pt x="2572107" y="718233"/>
                    <a:pt x="2545080" y="685800"/>
                  </a:cubicBezTo>
                  <a:cubicBezTo>
                    <a:pt x="2533354" y="671729"/>
                    <a:pt x="2514600" y="665480"/>
                    <a:pt x="2499360" y="655320"/>
                  </a:cubicBezTo>
                  <a:cubicBezTo>
                    <a:pt x="2494280" y="640080"/>
                    <a:pt x="2493983" y="622280"/>
                    <a:pt x="2484120" y="609600"/>
                  </a:cubicBezTo>
                  <a:cubicBezTo>
                    <a:pt x="2459412" y="577832"/>
                    <a:pt x="2349821" y="469345"/>
                    <a:pt x="2301240" y="457200"/>
                  </a:cubicBezTo>
                  <a:cubicBezTo>
                    <a:pt x="2029356" y="389229"/>
                    <a:pt x="2309148" y="455734"/>
                    <a:pt x="2087880" y="411480"/>
                  </a:cubicBezTo>
                  <a:cubicBezTo>
                    <a:pt x="2067341" y="407372"/>
                    <a:pt x="2047367" y="400784"/>
                    <a:pt x="2026920" y="396240"/>
                  </a:cubicBezTo>
                  <a:cubicBezTo>
                    <a:pt x="2001634" y="390621"/>
                    <a:pt x="1975850" y="387282"/>
                    <a:pt x="1950720" y="381000"/>
                  </a:cubicBezTo>
                  <a:cubicBezTo>
                    <a:pt x="1935135" y="377104"/>
                    <a:pt x="1920682" y="369245"/>
                    <a:pt x="1905000" y="365760"/>
                  </a:cubicBezTo>
                  <a:cubicBezTo>
                    <a:pt x="1862234" y="356256"/>
                    <a:pt x="1746379" y="341357"/>
                    <a:pt x="1706880" y="335280"/>
                  </a:cubicBezTo>
                  <a:cubicBezTo>
                    <a:pt x="1676339" y="330581"/>
                    <a:pt x="1646030" y="324410"/>
                    <a:pt x="1615440" y="320040"/>
                  </a:cubicBezTo>
                  <a:cubicBezTo>
                    <a:pt x="1574895" y="314248"/>
                    <a:pt x="1534117" y="310213"/>
                    <a:pt x="1493520" y="304800"/>
                  </a:cubicBezTo>
                  <a:cubicBezTo>
                    <a:pt x="1276064" y="275806"/>
                    <a:pt x="1506085" y="302809"/>
                    <a:pt x="1249680" y="274320"/>
                  </a:cubicBezTo>
                  <a:cubicBezTo>
                    <a:pt x="1234440" y="269240"/>
                    <a:pt x="1219406" y="263493"/>
                    <a:pt x="1203960" y="259080"/>
                  </a:cubicBezTo>
                  <a:cubicBezTo>
                    <a:pt x="1165600" y="248120"/>
                    <a:pt x="1104512" y="234885"/>
                    <a:pt x="1066800" y="228600"/>
                  </a:cubicBezTo>
                  <a:cubicBezTo>
                    <a:pt x="1031368" y="222695"/>
                    <a:pt x="995343" y="220405"/>
                    <a:pt x="960120" y="213360"/>
                  </a:cubicBezTo>
                  <a:cubicBezTo>
                    <a:pt x="919043" y="205145"/>
                    <a:pt x="838200" y="182880"/>
                    <a:pt x="838200" y="182880"/>
                  </a:cubicBezTo>
                  <a:cubicBezTo>
                    <a:pt x="822960" y="172720"/>
                    <a:pt x="809218" y="159839"/>
                    <a:pt x="792480" y="152400"/>
                  </a:cubicBezTo>
                  <a:cubicBezTo>
                    <a:pt x="763120" y="139351"/>
                    <a:pt x="731520" y="132080"/>
                    <a:pt x="701040" y="121920"/>
                  </a:cubicBezTo>
                  <a:cubicBezTo>
                    <a:pt x="685800" y="116840"/>
                    <a:pt x="669688" y="113864"/>
                    <a:pt x="655320" y="106680"/>
                  </a:cubicBezTo>
                  <a:cubicBezTo>
                    <a:pt x="635000" y="96520"/>
                    <a:pt x="616400" y="81710"/>
                    <a:pt x="594360" y="76200"/>
                  </a:cubicBezTo>
                  <a:cubicBezTo>
                    <a:pt x="455737" y="41544"/>
                    <a:pt x="444794" y="45720"/>
                    <a:pt x="335280" y="45720"/>
                  </a:cubicBez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3595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3595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73056 </a:t>
              </a:r>
              <a:r>
                <a:rPr lang="en-US" sz="3595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đọc</a:t>
              </a:r>
              <a:r>
                <a:rPr lang="en-US" sz="3595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595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3595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:</a:t>
              </a:r>
            </a:p>
          </p:txBody>
        </p:sp>
      </p:grpSp>
      <p:pic>
        <p:nvPicPr>
          <p:cNvPr id="13" name="Tiếng yeah của trẻ con mp3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2687237" y="4131104"/>
            <a:ext cx="608827" cy="608827"/>
          </a:xfrm>
          <a:prstGeom prst="rect">
            <a:avLst/>
          </a:prstGeom>
        </p:spPr>
      </p:pic>
      <p:sp>
        <p:nvSpPr>
          <p:cNvPr id="15" name="Oval Callout 12">
            <a:extLst>
              <a:ext uri="{FF2B5EF4-FFF2-40B4-BE49-F238E27FC236}">
                <a16:creationId xmlns:a16="http://schemas.microsoft.com/office/drawing/2014/main" id="{D1633670-8A9C-4A38-8BDA-685F71A8D88B}"/>
              </a:ext>
            </a:extLst>
          </p:cNvPr>
          <p:cNvSpPr/>
          <p:nvPr/>
        </p:nvSpPr>
        <p:spPr>
          <a:xfrm>
            <a:off x="0" y="5373573"/>
            <a:ext cx="12192000" cy="1369861"/>
          </a:xfrm>
          <a:prstGeom prst="wedgeEllipseCallout">
            <a:avLst>
              <a:gd name="adj1" fmla="val -2347"/>
              <a:gd name="adj2" fmla="val -10119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Bảy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mươi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nghìn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trăm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mươi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sáu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1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7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0.73086 0.01019 " pathEditMode="relative" rAng="0" ptsTypes="AA">
                                      <p:cBhvr>
                                        <p:cTn id="14" dur="3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36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441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3086 0.01019 L 1.64753 0.0213 " pathEditMode="relative" rAng="0" ptsTypes="AA">
                                      <p:cBhvr>
                                        <p:cTn id="27" dur="3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3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10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0" b="9546"/>
          <a:stretch>
            <a:fillRect/>
          </a:stretch>
        </p:blipFill>
        <p:spPr bwMode="auto">
          <a:xfrm>
            <a:off x="7729" y="4348"/>
            <a:ext cx="12176542" cy="6849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V.A – Tiếng Chim Kêu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1034991" y="-2130895"/>
            <a:ext cx="608827" cy="60882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-8744160" y="449693"/>
            <a:ext cx="11415508" cy="3681411"/>
            <a:chOff x="-182990" y="575905"/>
            <a:chExt cx="5277081" cy="3686085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5954" b="89967" l="0" r="100000">
                          <a14:foregroundMark x1="45000" y1="19735" x2="48000" y2="240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182990" y="575905"/>
              <a:ext cx="4064041" cy="36860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Freeform 10"/>
            <p:cNvSpPr/>
            <p:nvPr/>
          </p:nvSpPr>
          <p:spPr>
            <a:xfrm>
              <a:off x="1849031" y="1706880"/>
              <a:ext cx="3245060" cy="2148840"/>
            </a:xfrm>
            <a:custGeom>
              <a:avLst/>
              <a:gdLst>
                <a:gd name="connsiteX0" fmla="*/ 289560 w 2606040"/>
                <a:gd name="connsiteY0" fmla="*/ 0 h 2148840"/>
                <a:gd name="connsiteX1" fmla="*/ 320040 w 2606040"/>
                <a:gd name="connsiteY1" fmla="*/ 76200 h 2148840"/>
                <a:gd name="connsiteX2" fmla="*/ 335280 w 2606040"/>
                <a:gd name="connsiteY2" fmla="*/ 121920 h 2148840"/>
                <a:gd name="connsiteX3" fmla="*/ 320040 w 2606040"/>
                <a:gd name="connsiteY3" fmla="*/ 457200 h 2148840"/>
                <a:gd name="connsiteX4" fmla="*/ 274320 w 2606040"/>
                <a:gd name="connsiteY4" fmla="*/ 624840 h 2148840"/>
                <a:gd name="connsiteX5" fmla="*/ 228600 w 2606040"/>
                <a:gd name="connsiteY5" fmla="*/ 762000 h 2148840"/>
                <a:gd name="connsiteX6" fmla="*/ 213360 w 2606040"/>
                <a:gd name="connsiteY6" fmla="*/ 807720 h 2148840"/>
                <a:gd name="connsiteX7" fmla="*/ 182880 w 2606040"/>
                <a:gd name="connsiteY7" fmla="*/ 853440 h 2148840"/>
                <a:gd name="connsiteX8" fmla="*/ 167640 w 2606040"/>
                <a:gd name="connsiteY8" fmla="*/ 899160 h 2148840"/>
                <a:gd name="connsiteX9" fmla="*/ 121920 w 2606040"/>
                <a:gd name="connsiteY9" fmla="*/ 960120 h 2148840"/>
                <a:gd name="connsiteX10" fmla="*/ 76200 w 2606040"/>
                <a:gd name="connsiteY10" fmla="*/ 1097280 h 2148840"/>
                <a:gd name="connsiteX11" fmla="*/ 60960 w 2606040"/>
                <a:gd name="connsiteY11" fmla="*/ 1143000 h 2148840"/>
                <a:gd name="connsiteX12" fmla="*/ 30480 w 2606040"/>
                <a:gd name="connsiteY12" fmla="*/ 1188720 h 2148840"/>
                <a:gd name="connsiteX13" fmla="*/ 0 w 2606040"/>
                <a:gd name="connsiteY13" fmla="*/ 1310640 h 2148840"/>
                <a:gd name="connsiteX14" fmla="*/ 15240 w 2606040"/>
                <a:gd name="connsiteY14" fmla="*/ 1630680 h 2148840"/>
                <a:gd name="connsiteX15" fmla="*/ 45720 w 2606040"/>
                <a:gd name="connsiteY15" fmla="*/ 1676400 h 2148840"/>
                <a:gd name="connsiteX16" fmla="*/ 91440 w 2606040"/>
                <a:gd name="connsiteY16" fmla="*/ 1767840 h 2148840"/>
                <a:gd name="connsiteX17" fmla="*/ 182880 w 2606040"/>
                <a:gd name="connsiteY17" fmla="*/ 1828800 h 2148840"/>
                <a:gd name="connsiteX18" fmla="*/ 289560 w 2606040"/>
                <a:gd name="connsiteY18" fmla="*/ 1965960 h 2148840"/>
                <a:gd name="connsiteX19" fmla="*/ 335280 w 2606040"/>
                <a:gd name="connsiteY19" fmla="*/ 1981200 h 2148840"/>
                <a:gd name="connsiteX20" fmla="*/ 381000 w 2606040"/>
                <a:gd name="connsiteY20" fmla="*/ 2011680 h 2148840"/>
                <a:gd name="connsiteX21" fmla="*/ 548640 w 2606040"/>
                <a:gd name="connsiteY21" fmla="*/ 2057400 h 2148840"/>
                <a:gd name="connsiteX22" fmla="*/ 777240 w 2606040"/>
                <a:gd name="connsiteY22" fmla="*/ 2103120 h 2148840"/>
                <a:gd name="connsiteX23" fmla="*/ 960120 w 2606040"/>
                <a:gd name="connsiteY23" fmla="*/ 2133600 h 2148840"/>
                <a:gd name="connsiteX24" fmla="*/ 1051560 w 2606040"/>
                <a:gd name="connsiteY24" fmla="*/ 2148840 h 2148840"/>
                <a:gd name="connsiteX25" fmla="*/ 1478280 w 2606040"/>
                <a:gd name="connsiteY25" fmla="*/ 2133600 h 2148840"/>
                <a:gd name="connsiteX26" fmla="*/ 1584960 w 2606040"/>
                <a:gd name="connsiteY26" fmla="*/ 2118360 h 2148840"/>
                <a:gd name="connsiteX27" fmla="*/ 1630680 w 2606040"/>
                <a:gd name="connsiteY27" fmla="*/ 2103120 h 2148840"/>
                <a:gd name="connsiteX28" fmla="*/ 1981200 w 2606040"/>
                <a:gd name="connsiteY28" fmla="*/ 2087880 h 2148840"/>
                <a:gd name="connsiteX29" fmla="*/ 2072640 w 2606040"/>
                <a:gd name="connsiteY29" fmla="*/ 2057400 h 2148840"/>
                <a:gd name="connsiteX30" fmla="*/ 2118360 w 2606040"/>
                <a:gd name="connsiteY30" fmla="*/ 2042160 h 2148840"/>
                <a:gd name="connsiteX31" fmla="*/ 2209800 w 2606040"/>
                <a:gd name="connsiteY31" fmla="*/ 1981200 h 2148840"/>
                <a:gd name="connsiteX32" fmla="*/ 2240280 w 2606040"/>
                <a:gd name="connsiteY32" fmla="*/ 1935480 h 2148840"/>
                <a:gd name="connsiteX33" fmla="*/ 2286000 w 2606040"/>
                <a:gd name="connsiteY33" fmla="*/ 1920240 h 2148840"/>
                <a:gd name="connsiteX34" fmla="*/ 2346960 w 2606040"/>
                <a:gd name="connsiteY34" fmla="*/ 1859280 h 2148840"/>
                <a:gd name="connsiteX35" fmla="*/ 2377440 w 2606040"/>
                <a:gd name="connsiteY35" fmla="*/ 1813560 h 2148840"/>
                <a:gd name="connsiteX36" fmla="*/ 2392680 w 2606040"/>
                <a:gd name="connsiteY36" fmla="*/ 1767840 h 2148840"/>
                <a:gd name="connsiteX37" fmla="*/ 2453640 w 2606040"/>
                <a:gd name="connsiteY37" fmla="*/ 1676400 h 2148840"/>
                <a:gd name="connsiteX38" fmla="*/ 2484120 w 2606040"/>
                <a:gd name="connsiteY38" fmla="*/ 1630680 h 2148840"/>
                <a:gd name="connsiteX39" fmla="*/ 2514600 w 2606040"/>
                <a:gd name="connsiteY39" fmla="*/ 1584960 h 2148840"/>
                <a:gd name="connsiteX40" fmla="*/ 2529840 w 2606040"/>
                <a:gd name="connsiteY40" fmla="*/ 1539240 h 2148840"/>
                <a:gd name="connsiteX41" fmla="*/ 2560320 w 2606040"/>
                <a:gd name="connsiteY41" fmla="*/ 1417320 h 2148840"/>
                <a:gd name="connsiteX42" fmla="*/ 2575560 w 2606040"/>
                <a:gd name="connsiteY42" fmla="*/ 1371600 h 2148840"/>
                <a:gd name="connsiteX43" fmla="*/ 2590800 w 2606040"/>
                <a:gd name="connsiteY43" fmla="*/ 1264920 h 2148840"/>
                <a:gd name="connsiteX44" fmla="*/ 2606040 w 2606040"/>
                <a:gd name="connsiteY44" fmla="*/ 1219200 h 2148840"/>
                <a:gd name="connsiteX45" fmla="*/ 2590800 w 2606040"/>
                <a:gd name="connsiteY45" fmla="*/ 822960 h 2148840"/>
                <a:gd name="connsiteX46" fmla="*/ 2545080 w 2606040"/>
                <a:gd name="connsiteY46" fmla="*/ 685800 h 2148840"/>
                <a:gd name="connsiteX47" fmla="*/ 2499360 w 2606040"/>
                <a:gd name="connsiteY47" fmla="*/ 655320 h 2148840"/>
                <a:gd name="connsiteX48" fmla="*/ 2484120 w 2606040"/>
                <a:gd name="connsiteY48" fmla="*/ 609600 h 2148840"/>
                <a:gd name="connsiteX49" fmla="*/ 2301240 w 2606040"/>
                <a:gd name="connsiteY49" fmla="*/ 457200 h 2148840"/>
                <a:gd name="connsiteX50" fmla="*/ 2087880 w 2606040"/>
                <a:gd name="connsiteY50" fmla="*/ 411480 h 2148840"/>
                <a:gd name="connsiteX51" fmla="*/ 2026920 w 2606040"/>
                <a:gd name="connsiteY51" fmla="*/ 396240 h 2148840"/>
                <a:gd name="connsiteX52" fmla="*/ 1950720 w 2606040"/>
                <a:gd name="connsiteY52" fmla="*/ 381000 h 2148840"/>
                <a:gd name="connsiteX53" fmla="*/ 1905000 w 2606040"/>
                <a:gd name="connsiteY53" fmla="*/ 365760 h 2148840"/>
                <a:gd name="connsiteX54" fmla="*/ 1706880 w 2606040"/>
                <a:gd name="connsiteY54" fmla="*/ 335280 h 2148840"/>
                <a:gd name="connsiteX55" fmla="*/ 1615440 w 2606040"/>
                <a:gd name="connsiteY55" fmla="*/ 320040 h 2148840"/>
                <a:gd name="connsiteX56" fmla="*/ 1493520 w 2606040"/>
                <a:gd name="connsiteY56" fmla="*/ 304800 h 2148840"/>
                <a:gd name="connsiteX57" fmla="*/ 1249680 w 2606040"/>
                <a:gd name="connsiteY57" fmla="*/ 274320 h 2148840"/>
                <a:gd name="connsiteX58" fmla="*/ 1203960 w 2606040"/>
                <a:gd name="connsiteY58" fmla="*/ 259080 h 2148840"/>
                <a:gd name="connsiteX59" fmla="*/ 1066800 w 2606040"/>
                <a:gd name="connsiteY59" fmla="*/ 228600 h 2148840"/>
                <a:gd name="connsiteX60" fmla="*/ 960120 w 2606040"/>
                <a:gd name="connsiteY60" fmla="*/ 213360 h 2148840"/>
                <a:gd name="connsiteX61" fmla="*/ 838200 w 2606040"/>
                <a:gd name="connsiteY61" fmla="*/ 182880 h 2148840"/>
                <a:gd name="connsiteX62" fmla="*/ 792480 w 2606040"/>
                <a:gd name="connsiteY62" fmla="*/ 152400 h 2148840"/>
                <a:gd name="connsiteX63" fmla="*/ 701040 w 2606040"/>
                <a:gd name="connsiteY63" fmla="*/ 121920 h 2148840"/>
                <a:gd name="connsiteX64" fmla="*/ 655320 w 2606040"/>
                <a:gd name="connsiteY64" fmla="*/ 106680 h 2148840"/>
                <a:gd name="connsiteX65" fmla="*/ 594360 w 2606040"/>
                <a:gd name="connsiteY65" fmla="*/ 76200 h 2148840"/>
                <a:gd name="connsiteX66" fmla="*/ 335280 w 2606040"/>
                <a:gd name="connsiteY66" fmla="*/ 45720 h 2148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606040" h="2148840">
                  <a:moveTo>
                    <a:pt x="289560" y="0"/>
                  </a:moveTo>
                  <a:cubicBezTo>
                    <a:pt x="299720" y="25400"/>
                    <a:pt x="310434" y="50585"/>
                    <a:pt x="320040" y="76200"/>
                  </a:cubicBezTo>
                  <a:cubicBezTo>
                    <a:pt x="325681" y="91242"/>
                    <a:pt x="335280" y="105856"/>
                    <a:pt x="335280" y="121920"/>
                  </a:cubicBezTo>
                  <a:cubicBezTo>
                    <a:pt x="335280" y="233795"/>
                    <a:pt x="328304" y="345630"/>
                    <a:pt x="320040" y="457200"/>
                  </a:cubicBezTo>
                  <a:cubicBezTo>
                    <a:pt x="315937" y="512591"/>
                    <a:pt x="291362" y="573713"/>
                    <a:pt x="274320" y="624840"/>
                  </a:cubicBezTo>
                  <a:lnTo>
                    <a:pt x="228600" y="762000"/>
                  </a:lnTo>
                  <a:cubicBezTo>
                    <a:pt x="223520" y="777240"/>
                    <a:pt x="222271" y="794354"/>
                    <a:pt x="213360" y="807720"/>
                  </a:cubicBezTo>
                  <a:cubicBezTo>
                    <a:pt x="203200" y="822960"/>
                    <a:pt x="191071" y="837057"/>
                    <a:pt x="182880" y="853440"/>
                  </a:cubicBezTo>
                  <a:cubicBezTo>
                    <a:pt x="175696" y="867808"/>
                    <a:pt x="175610" y="885212"/>
                    <a:pt x="167640" y="899160"/>
                  </a:cubicBezTo>
                  <a:cubicBezTo>
                    <a:pt x="155038" y="921213"/>
                    <a:pt x="137160" y="939800"/>
                    <a:pt x="121920" y="960120"/>
                  </a:cubicBezTo>
                  <a:lnTo>
                    <a:pt x="76200" y="1097280"/>
                  </a:lnTo>
                  <a:cubicBezTo>
                    <a:pt x="71120" y="1112520"/>
                    <a:pt x="69871" y="1129634"/>
                    <a:pt x="60960" y="1143000"/>
                  </a:cubicBezTo>
                  <a:cubicBezTo>
                    <a:pt x="50800" y="1158240"/>
                    <a:pt x="38671" y="1172337"/>
                    <a:pt x="30480" y="1188720"/>
                  </a:cubicBezTo>
                  <a:cubicBezTo>
                    <a:pt x="14859" y="1219962"/>
                    <a:pt x="5797" y="1281657"/>
                    <a:pt x="0" y="1310640"/>
                  </a:cubicBezTo>
                  <a:cubicBezTo>
                    <a:pt x="5080" y="1417320"/>
                    <a:pt x="1993" y="1524704"/>
                    <a:pt x="15240" y="1630680"/>
                  </a:cubicBezTo>
                  <a:cubicBezTo>
                    <a:pt x="17512" y="1648855"/>
                    <a:pt x="37529" y="1660017"/>
                    <a:pt x="45720" y="1676400"/>
                  </a:cubicBezTo>
                  <a:cubicBezTo>
                    <a:pt x="66254" y="1717468"/>
                    <a:pt x="52617" y="1733870"/>
                    <a:pt x="91440" y="1767840"/>
                  </a:cubicBezTo>
                  <a:cubicBezTo>
                    <a:pt x="119009" y="1791963"/>
                    <a:pt x="182880" y="1828800"/>
                    <a:pt x="182880" y="1828800"/>
                  </a:cubicBezTo>
                  <a:cubicBezTo>
                    <a:pt x="202173" y="1886680"/>
                    <a:pt x="212461" y="1940260"/>
                    <a:pt x="289560" y="1965960"/>
                  </a:cubicBezTo>
                  <a:cubicBezTo>
                    <a:pt x="304800" y="1971040"/>
                    <a:pt x="320912" y="1974016"/>
                    <a:pt x="335280" y="1981200"/>
                  </a:cubicBezTo>
                  <a:cubicBezTo>
                    <a:pt x="351663" y="1989391"/>
                    <a:pt x="364262" y="2004241"/>
                    <a:pt x="381000" y="2011680"/>
                  </a:cubicBezTo>
                  <a:cubicBezTo>
                    <a:pt x="478526" y="2055025"/>
                    <a:pt x="455841" y="2032091"/>
                    <a:pt x="548640" y="2057400"/>
                  </a:cubicBezTo>
                  <a:cubicBezTo>
                    <a:pt x="734376" y="2108055"/>
                    <a:pt x="535620" y="2076273"/>
                    <a:pt x="777240" y="2103120"/>
                  </a:cubicBezTo>
                  <a:cubicBezTo>
                    <a:pt x="872542" y="2134887"/>
                    <a:pt x="789980" y="2110915"/>
                    <a:pt x="960120" y="2133600"/>
                  </a:cubicBezTo>
                  <a:cubicBezTo>
                    <a:pt x="990749" y="2137684"/>
                    <a:pt x="1021080" y="2143760"/>
                    <a:pt x="1051560" y="2148840"/>
                  </a:cubicBezTo>
                  <a:cubicBezTo>
                    <a:pt x="1193800" y="2143760"/>
                    <a:pt x="1336181" y="2141720"/>
                    <a:pt x="1478280" y="2133600"/>
                  </a:cubicBezTo>
                  <a:cubicBezTo>
                    <a:pt x="1514143" y="2131551"/>
                    <a:pt x="1549737" y="2125405"/>
                    <a:pt x="1584960" y="2118360"/>
                  </a:cubicBezTo>
                  <a:cubicBezTo>
                    <a:pt x="1600712" y="2115210"/>
                    <a:pt x="1614663" y="2104352"/>
                    <a:pt x="1630680" y="2103120"/>
                  </a:cubicBezTo>
                  <a:cubicBezTo>
                    <a:pt x="1747286" y="2094150"/>
                    <a:pt x="1864360" y="2092960"/>
                    <a:pt x="1981200" y="2087880"/>
                  </a:cubicBezTo>
                  <a:lnTo>
                    <a:pt x="2072640" y="2057400"/>
                  </a:lnTo>
                  <a:cubicBezTo>
                    <a:pt x="2087880" y="2052320"/>
                    <a:pt x="2104994" y="2051071"/>
                    <a:pt x="2118360" y="2042160"/>
                  </a:cubicBezTo>
                  <a:lnTo>
                    <a:pt x="2209800" y="1981200"/>
                  </a:lnTo>
                  <a:cubicBezTo>
                    <a:pt x="2219960" y="1965960"/>
                    <a:pt x="2225977" y="1946922"/>
                    <a:pt x="2240280" y="1935480"/>
                  </a:cubicBezTo>
                  <a:cubicBezTo>
                    <a:pt x="2252824" y="1925445"/>
                    <a:pt x="2274641" y="1931599"/>
                    <a:pt x="2286000" y="1920240"/>
                  </a:cubicBezTo>
                  <a:cubicBezTo>
                    <a:pt x="2367280" y="1838960"/>
                    <a:pt x="2225040" y="1899920"/>
                    <a:pt x="2346960" y="1859280"/>
                  </a:cubicBezTo>
                  <a:cubicBezTo>
                    <a:pt x="2357120" y="1844040"/>
                    <a:pt x="2369249" y="1829943"/>
                    <a:pt x="2377440" y="1813560"/>
                  </a:cubicBezTo>
                  <a:cubicBezTo>
                    <a:pt x="2384624" y="1799192"/>
                    <a:pt x="2384878" y="1781883"/>
                    <a:pt x="2392680" y="1767840"/>
                  </a:cubicBezTo>
                  <a:cubicBezTo>
                    <a:pt x="2410470" y="1735818"/>
                    <a:pt x="2433320" y="1706880"/>
                    <a:pt x="2453640" y="1676400"/>
                  </a:cubicBezTo>
                  <a:lnTo>
                    <a:pt x="2484120" y="1630680"/>
                  </a:lnTo>
                  <a:cubicBezTo>
                    <a:pt x="2494280" y="1615440"/>
                    <a:pt x="2508808" y="1602336"/>
                    <a:pt x="2514600" y="1584960"/>
                  </a:cubicBezTo>
                  <a:cubicBezTo>
                    <a:pt x="2519680" y="1569720"/>
                    <a:pt x="2525613" y="1554738"/>
                    <a:pt x="2529840" y="1539240"/>
                  </a:cubicBezTo>
                  <a:cubicBezTo>
                    <a:pt x="2540862" y="1498825"/>
                    <a:pt x="2547073" y="1457061"/>
                    <a:pt x="2560320" y="1417320"/>
                  </a:cubicBezTo>
                  <a:lnTo>
                    <a:pt x="2575560" y="1371600"/>
                  </a:lnTo>
                  <a:cubicBezTo>
                    <a:pt x="2580640" y="1336040"/>
                    <a:pt x="2583755" y="1300143"/>
                    <a:pt x="2590800" y="1264920"/>
                  </a:cubicBezTo>
                  <a:cubicBezTo>
                    <a:pt x="2593950" y="1249168"/>
                    <a:pt x="2606040" y="1235264"/>
                    <a:pt x="2606040" y="1219200"/>
                  </a:cubicBezTo>
                  <a:cubicBezTo>
                    <a:pt x="2606040" y="1087022"/>
                    <a:pt x="2599310" y="954863"/>
                    <a:pt x="2590800" y="822960"/>
                  </a:cubicBezTo>
                  <a:cubicBezTo>
                    <a:pt x="2588249" y="783425"/>
                    <a:pt x="2572107" y="718233"/>
                    <a:pt x="2545080" y="685800"/>
                  </a:cubicBezTo>
                  <a:cubicBezTo>
                    <a:pt x="2533354" y="671729"/>
                    <a:pt x="2514600" y="665480"/>
                    <a:pt x="2499360" y="655320"/>
                  </a:cubicBezTo>
                  <a:cubicBezTo>
                    <a:pt x="2494280" y="640080"/>
                    <a:pt x="2493983" y="622280"/>
                    <a:pt x="2484120" y="609600"/>
                  </a:cubicBezTo>
                  <a:cubicBezTo>
                    <a:pt x="2459412" y="577832"/>
                    <a:pt x="2349821" y="469345"/>
                    <a:pt x="2301240" y="457200"/>
                  </a:cubicBezTo>
                  <a:cubicBezTo>
                    <a:pt x="2029356" y="389229"/>
                    <a:pt x="2309148" y="455734"/>
                    <a:pt x="2087880" y="411480"/>
                  </a:cubicBezTo>
                  <a:cubicBezTo>
                    <a:pt x="2067341" y="407372"/>
                    <a:pt x="2047367" y="400784"/>
                    <a:pt x="2026920" y="396240"/>
                  </a:cubicBezTo>
                  <a:cubicBezTo>
                    <a:pt x="2001634" y="390621"/>
                    <a:pt x="1975850" y="387282"/>
                    <a:pt x="1950720" y="381000"/>
                  </a:cubicBezTo>
                  <a:cubicBezTo>
                    <a:pt x="1935135" y="377104"/>
                    <a:pt x="1920682" y="369245"/>
                    <a:pt x="1905000" y="365760"/>
                  </a:cubicBezTo>
                  <a:cubicBezTo>
                    <a:pt x="1862234" y="356256"/>
                    <a:pt x="1746379" y="341357"/>
                    <a:pt x="1706880" y="335280"/>
                  </a:cubicBezTo>
                  <a:cubicBezTo>
                    <a:pt x="1676339" y="330581"/>
                    <a:pt x="1646030" y="324410"/>
                    <a:pt x="1615440" y="320040"/>
                  </a:cubicBezTo>
                  <a:cubicBezTo>
                    <a:pt x="1574895" y="314248"/>
                    <a:pt x="1534117" y="310213"/>
                    <a:pt x="1493520" y="304800"/>
                  </a:cubicBezTo>
                  <a:cubicBezTo>
                    <a:pt x="1276064" y="275806"/>
                    <a:pt x="1506085" y="302809"/>
                    <a:pt x="1249680" y="274320"/>
                  </a:cubicBezTo>
                  <a:cubicBezTo>
                    <a:pt x="1234440" y="269240"/>
                    <a:pt x="1219406" y="263493"/>
                    <a:pt x="1203960" y="259080"/>
                  </a:cubicBezTo>
                  <a:cubicBezTo>
                    <a:pt x="1165600" y="248120"/>
                    <a:pt x="1104512" y="234885"/>
                    <a:pt x="1066800" y="228600"/>
                  </a:cubicBezTo>
                  <a:cubicBezTo>
                    <a:pt x="1031368" y="222695"/>
                    <a:pt x="995343" y="220405"/>
                    <a:pt x="960120" y="213360"/>
                  </a:cubicBezTo>
                  <a:cubicBezTo>
                    <a:pt x="919043" y="205145"/>
                    <a:pt x="838200" y="182880"/>
                    <a:pt x="838200" y="182880"/>
                  </a:cubicBezTo>
                  <a:cubicBezTo>
                    <a:pt x="822960" y="172720"/>
                    <a:pt x="809218" y="159839"/>
                    <a:pt x="792480" y="152400"/>
                  </a:cubicBezTo>
                  <a:cubicBezTo>
                    <a:pt x="763120" y="139351"/>
                    <a:pt x="731520" y="132080"/>
                    <a:pt x="701040" y="121920"/>
                  </a:cubicBezTo>
                  <a:cubicBezTo>
                    <a:pt x="685800" y="116840"/>
                    <a:pt x="669688" y="113864"/>
                    <a:pt x="655320" y="106680"/>
                  </a:cubicBezTo>
                  <a:cubicBezTo>
                    <a:pt x="635000" y="96520"/>
                    <a:pt x="616400" y="81710"/>
                    <a:pt x="594360" y="76200"/>
                  </a:cubicBezTo>
                  <a:cubicBezTo>
                    <a:pt x="455737" y="41544"/>
                    <a:pt x="444794" y="45720"/>
                    <a:pt x="335280" y="45720"/>
                  </a:cubicBezTo>
                </a:path>
              </a:pathLst>
            </a:cu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3595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3595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41608 </a:t>
              </a:r>
              <a:r>
                <a:rPr lang="en-US" sz="3595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đọc</a:t>
              </a:r>
              <a:r>
                <a:rPr lang="en-US" sz="3595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595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3595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:</a:t>
              </a:r>
            </a:p>
          </p:txBody>
        </p:sp>
      </p:grpSp>
      <p:pic>
        <p:nvPicPr>
          <p:cNvPr id="12" name="Tiếng yeah của trẻ con mp3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2687237" y="4131104"/>
            <a:ext cx="608827" cy="608827"/>
          </a:xfrm>
          <a:prstGeom prst="rect">
            <a:avLst/>
          </a:prstGeom>
        </p:spPr>
      </p:pic>
      <p:sp>
        <p:nvSpPr>
          <p:cNvPr id="13" name="Oval Callout 12">
            <a:extLst>
              <a:ext uri="{FF2B5EF4-FFF2-40B4-BE49-F238E27FC236}">
                <a16:creationId xmlns:a16="http://schemas.microsoft.com/office/drawing/2014/main" id="{D60B6944-BDE0-45A1-AA25-16F9CF2BF4C2}"/>
              </a:ext>
            </a:extLst>
          </p:cNvPr>
          <p:cNvSpPr/>
          <p:nvPr/>
        </p:nvSpPr>
        <p:spPr>
          <a:xfrm>
            <a:off x="502401" y="5159969"/>
            <a:ext cx="11358775" cy="1665145"/>
          </a:xfrm>
          <a:prstGeom prst="wedgeEllipseCallout">
            <a:avLst>
              <a:gd name="adj1" fmla="val -5510"/>
              <a:gd name="adj2" fmla="val -98784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95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Bốn</a:t>
            </a:r>
            <a:r>
              <a:rPr lang="en-US" sz="3595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595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mươi</a:t>
            </a:r>
            <a:r>
              <a:rPr lang="en-US" sz="3595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595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mốt</a:t>
            </a:r>
            <a:r>
              <a:rPr lang="en-US" sz="3595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595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nghìn</a:t>
            </a:r>
            <a:r>
              <a:rPr lang="en-US" sz="3595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595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sáu</a:t>
            </a:r>
            <a:r>
              <a:rPr lang="en-US" sz="3595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595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trăm</a:t>
            </a:r>
            <a:r>
              <a:rPr lang="en-US" sz="3595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595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linh</a:t>
            </a:r>
            <a:r>
              <a:rPr lang="en-US" sz="3595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595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tám</a:t>
            </a:r>
            <a:r>
              <a:rPr lang="en-US" sz="3595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595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7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2597E-7 -5.55556E-7 L 0.73091 0.01024 " pathEditMode="relative" rAng="0" ptsTypes="AA">
                                      <p:cBhvr>
                                        <p:cTn id="14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45" y="5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441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3091 0.01024 L 1.64762 0.02135 " pathEditMode="relative" rAng="0" ptsTypes="AA">
                                      <p:cBhvr>
                                        <p:cTn id="27" dur="3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0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10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908" b="9249"/>
          <a:stretch>
            <a:fillRect/>
          </a:stretch>
        </p:blipFill>
        <p:spPr bwMode="auto">
          <a:xfrm>
            <a:off x="7729" y="4349"/>
            <a:ext cx="12404852" cy="6849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V.A – Tiếng Chim Kêu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1034991" y="-2130895"/>
            <a:ext cx="608827" cy="60882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-6217644" y="454450"/>
            <a:ext cx="8637734" cy="3681411"/>
            <a:chOff x="-262148" y="491767"/>
            <a:chExt cx="6031018" cy="3686085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5954" b="89967" l="0" r="100000">
                          <a14:foregroundMark x1="45000" y1="19735" x2="48000" y2="240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262148" y="491767"/>
              <a:ext cx="4064041" cy="36860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Freeform 10"/>
            <p:cNvSpPr/>
            <p:nvPr/>
          </p:nvSpPr>
          <p:spPr>
            <a:xfrm>
              <a:off x="1852251" y="1641117"/>
              <a:ext cx="3916619" cy="2148840"/>
            </a:xfrm>
            <a:custGeom>
              <a:avLst/>
              <a:gdLst>
                <a:gd name="connsiteX0" fmla="*/ 289560 w 2606040"/>
                <a:gd name="connsiteY0" fmla="*/ 0 h 2148840"/>
                <a:gd name="connsiteX1" fmla="*/ 320040 w 2606040"/>
                <a:gd name="connsiteY1" fmla="*/ 76200 h 2148840"/>
                <a:gd name="connsiteX2" fmla="*/ 335280 w 2606040"/>
                <a:gd name="connsiteY2" fmla="*/ 121920 h 2148840"/>
                <a:gd name="connsiteX3" fmla="*/ 320040 w 2606040"/>
                <a:gd name="connsiteY3" fmla="*/ 457200 h 2148840"/>
                <a:gd name="connsiteX4" fmla="*/ 274320 w 2606040"/>
                <a:gd name="connsiteY4" fmla="*/ 624840 h 2148840"/>
                <a:gd name="connsiteX5" fmla="*/ 228600 w 2606040"/>
                <a:gd name="connsiteY5" fmla="*/ 762000 h 2148840"/>
                <a:gd name="connsiteX6" fmla="*/ 213360 w 2606040"/>
                <a:gd name="connsiteY6" fmla="*/ 807720 h 2148840"/>
                <a:gd name="connsiteX7" fmla="*/ 182880 w 2606040"/>
                <a:gd name="connsiteY7" fmla="*/ 853440 h 2148840"/>
                <a:gd name="connsiteX8" fmla="*/ 167640 w 2606040"/>
                <a:gd name="connsiteY8" fmla="*/ 899160 h 2148840"/>
                <a:gd name="connsiteX9" fmla="*/ 121920 w 2606040"/>
                <a:gd name="connsiteY9" fmla="*/ 960120 h 2148840"/>
                <a:gd name="connsiteX10" fmla="*/ 76200 w 2606040"/>
                <a:gd name="connsiteY10" fmla="*/ 1097280 h 2148840"/>
                <a:gd name="connsiteX11" fmla="*/ 60960 w 2606040"/>
                <a:gd name="connsiteY11" fmla="*/ 1143000 h 2148840"/>
                <a:gd name="connsiteX12" fmla="*/ 30480 w 2606040"/>
                <a:gd name="connsiteY12" fmla="*/ 1188720 h 2148840"/>
                <a:gd name="connsiteX13" fmla="*/ 0 w 2606040"/>
                <a:gd name="connsiteY13" fmla="*/ 1310640 h 2148840"/>
                <a:gd name="connsiteX14" fmla="*/ 15240 w 2606040"/>
                <a:gd name="connsiteY14" fmla="*/ 1630680 h 2148840"/>
                <a:gd name="connsiteX15" fmla="*/ 45720 w 2606040"/>
                <a:gd name="connsiteY15" fmla="*/ 1676400 h 2148840"/>
                <a:gd name="connsiteX16" fmla="*/ 91440 w 2606040"/>
                <a:gd name="connsiteY16" fmla="*/ 1767840 h 2148840"/>
                <a:gd name="connsiteX17" fmla="*/ 182880 w 2606040"/>
                <a:gd name="connsiteY17" fmla="*/ 1828800 h 2148840"/>
                <a:gd name="connsiteX18" fmla="*/ 289560 w 2606040"/>
                <a:gd name="connsiteY18" fmla="*/ 1965960 h 2148840"/>
                <a:gd name="connsiteX19" fmla="*/ 335280 w 2606040"/>
                <a:gd name="connsiteY19" fmla="*/ 1981200 h 2148840"/>
                <a:gd name="connsiteX20" fmla="*/ 381000 w 2606040"/>
                <a:gd name="connsiteY20" fmla="*/ 2011680 h 2148840"/>
                <a:gd name="connsiteX21" fmla="*/ 548640 w 2606040"/>
                <a:gd name="connsiteY21" fmla="*/ 2057400 h 2148840"/>
                <a:gd name="connsiteX22" fmla="*/ 777240 w 2606040"/>
                <a:gd name="connsiteY22" fmla="*/ 2103120 h 2148840"/>
                <a:gd name="connsiteX23" fmla="*/ 960120 w 2606040"/>
                <a:gd name="connsiteY23" fmla="*/ 2133600 h 2148840"/>
                <a:gd name="connsiteX24" fmla="*/ 1051560 w 2606040"/>
                <a:gd name="connsiteY24" fmla="*/ 2148840 h 2148840"/>
                <a:gd name="connsiteX25" fmla="*/ 1478280 w 2606040"/>
                <a:gd name="connsiteY25" fmla="*/ 2133600 h 2148840"/>
                <a:gd name="connsiteX26" fmla="*/ 1584960 w 2606040"/>
                <a:gd name="connsiteY26" fmla="*/ 2118360 h 2148840"/>
                <a:gd name="connsiteX27" fmla="*/ 1630680 w 2606040"/>
                <a:gd name="connsiteY27" fmla="*/ 2103120 h 2148840"/>
                <a:gd name="connsiteX28" fmla="*/ 1981200 w 2606040"/>
                <a:gd name="connsiteY28" fmla="*/ 2087880 h 2148840"/>
                <a:gd name="connsiteX29" fmla="*/ 2072640 w 2606040"/>
                <a:gd name="connsiteY29" fmla="*/ 2057400 h 2148840"/>
                <a:gd name="connsiteX30" fmla="*/ 2118360 w 2606040"/>
                <a:gd name="connsiteY30" fmla="*/ 2042160 h 2148840"/>
                <a:gd name="connsiteX31" fmla="*/ 2209800 w 2606040"/>
                <a:gd name="connsiteY31" fmla="*/ 1981200 h 2148840"/>
                <a:gd name="connsiteX32" fmla="*/ 2240280 w 2606040"/>
                <a:gd name="connsiteY32" fmla="*/ 1935480 h 2148840"/>
                <a:gd name="connsiteX33" fmla="*/ 2286000 w 2606040"/>
                <a:gd name="connsiteY33" fmla="*/ 1920240 h 2148840"/>
                <a:gd name="connsiteX34" fmla="*/ 2346960 w 2606040"/>
                <a:gd name="connsiteY34" fmla="*/ 1859280 h 2148840"/>
                <a:gd name="connsiteX35" fmla="*/ 2377440 w 2606040"/>
                <a:gd name="connsiteY35" fmla="*/ 1813560 h 2148840"/>
                <a:gd name="connsiteX36" fmla="*/ 2392680 w 2606040"/>
                <a:gd name="connsiteY36" fmla="*/ 1767840 h 2148840"/>
                <a:gd name="connsiteX37" fmla="*/ 2453640 w 2606040"/>
                <a:gd name="connsiteY37" fmla="*/ 1676400 h 2148840"/>
                <a:gd name="connsiteX38" fmla="*/ 2484120 w 2606040"/>
                <a:gd name="connsiteY38" fmla="*/ 1630680 h 2148840"/>
                <a:gd name="connsiteX39" fmla="*/ 2514600 w 2606040"/>
                <a:gd name="connsiteY39" fmla="*/ 1584960 h 2148840"/>
                <a:gd name="connsiteX40" fmla="*/ 2529840 w 2606040"/>
                <a:gd name="connsiteY40" fmla="*/ 1539240 h 2148840"/>
                <a:gd name="connsiteX41" fmla="*/ 2560320 w 2606040"/>
                <a:gd name="connsiteY41" fmla="*/ 1417320 h 2148840"/>
                <a:gd name="connsiteX42" fmla="*/ 2575560 w 2606040"/>
                <a:gd name="connsiteY42" fmla="*/ 1371600 h 2148840"/>
                <a:gd name="connsiteX43" fmla="*/ 2590800 w 2606040"/>
                <a:gd name="connsiteY43" fmla="*/ 1264920 h 2148840"/>
                <a:gd name="connsiteX44" fmla="*/ 2606040 w 2606040"/>
                <a:gd name="connsiteY44" fmla="*/ 1219200 h 2148840"/>
                <a:gd name="connsiteX45" fmla="*/ 2590800 w 2606040"/>
                <a:gd name="connsiteY45" fmla="*/ 822960 h 2148840"/>
                <a:gd name="connsiteX46" fmla="*/ 2545080 w 2606040"/>
                <a:gd name="connsiteY46" fmla="*/ 685800 h 2148840"/>
                <a:gd name="connsiteX47" fmla="*/ 2499360 w 2606040"/>
                <a:gd name="connsiteY47" fmla="*/ 655320 h 2148840"/>
                <a:gd name="connsiteX48" fmla="*/ 2484120 w 2606040"/>
                <a:gd name="connsiteY48" fmla="*/ 609600 h 2148840"/>
                <a:gd name="connsiteX49" fmla="*/ 2301240 w 2606040"/>
                <a:gd name="connsiteY49" fmla="*/ 457200 h 2148840"/>
                <a:gd name="connsiteX50" fmla="*/ 2087880 w 2606040"/>
                <a:gd name="connsiteY50" fmla="*/ 411480 h 2148840"/>
                <a:gd name="connsiteX51" fmla="*/ 2026920 w 2606040"/>
                <a:gd name="connsiteY51" fmla="*/ 396240 h 2148840"/>
                <a:gd name="connsiteX52" fmla="*/ 1950720 w 2606040"/>
                <a:gd name="connsiteY52" fmla="*/ 381000 h 2148840"/>
                <a:gd name="connsiteX53" fmla="*/ 1905000 w 2606040"/>
                <a:gd name="connsiteY53" fmla="*/ 365760 h 2148840"/>
                <a:gd name="connsiteX54" fmla="*/ 1706880 w 2606040"/>
                <a:gd name="connsiteY54" fmla="*/ 335280 h 2148840"/>
                <a:gd name="connsiteX55" fmla="*/ 1615440 w 2606040"/>
                <a:gd name="connsiteY55" fmla="*/ 320040 h 2148840"/>
                <a:gd name="connsiteX56" fmla="*/ 1493520 w 2606040"/>
                <a:gd name="connsiteY56" fmla="*/ 304800 h 2148840"/>
                <a:gd name="connsiteX57" fmla="*/ 1249680 w 2606040"/>
                <a:gd name="connsiteY57" fmla="*/ 274320 h 2148840"/>
                <a:gd name="connsiteX58" fmla="*/ 1203960 w 2606040"/>
                <a:gd name="connsiteY58" fmla="*/ 259080 h 2148840"/>
                <a:gd name="connsiteX59" fmla="*/ 1066800 w 2606040"/>
                <a:gd name="connsiteY59" fmla="*/ 228600 h 2148840"/>
                <a:gd name="connsiteX60" fmla="*/ 960120 w 2606040"/>
                <a:gd name="connsiteY60" fmla="*/ 213360 h 2148840"/>
                <a:gd name="connsiteX61" fmla="*/ 838200 w 2606040"/>
                <a:gd name="connsiteY61" fmla="*/ 182880 h 2148840"/>
                <a:gd name="connsiteX62" fmla="*/ 792480 w 2606040"/>
                <a:gd name="connsiteY62" fmla="*/ 152400 h 2148840"/>
                <a:gd name="connsiteX63" fmla="*/ 701040 w 2606040"/>
                <a:gd name="connsiteY63" fmla="*/ 121920 h 2148840"/>
                <a:gd name="connsiteX64" fmla="*/ 655320 w 2606040"/>
                <a:gd name="connsiteY64" fmla="*/ 106680 h 2148840"/>
                <a:gd name="connsiteX65" fmla="*/ 594360 w 2606040"/>
                <a:gd name="connsiteY65" fmla="*/ 76200 h 2148840"/>
                <a:gd name="connsiteX66" fmla="*/ 335280 w 2606040"/>
                <a:gd name="connsiteY66" fmla="*/ 45720 h 2148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606040" h="2148840">
                  <a:moveTo>
                    <a:pt x="289560" y="0"/>
                  </a:moveTo>
                  <a:cubicBezTo>
                    <a:pt x="299720" y="25400"/>
                    <a:pt x="310434" y="50585"/>
                    <a:pt x="320040" y="76200"/>
                  </a:cubicBezTo>
                  <a:cubicBezTo>
                    <a:pt x="325681" y="91242"/>
                    <a:pt x="335280" y="105856"/>
                    <a:pt x="335280" y="121920"/>
                  </a:cubicBezTo>
                  <a:cubicBezTo>
                    <a:pt x="335280" y="233795"/>
                    <a:pt x="328304" y="345630"/>
                    <a:pt x="320040" y="457200"/>
                  </a:cubicBezTo>
                  <a:cubicBezTo>
                    <a:pt x="315937" y="512591"/>
                    <a:pt x="291362" y="573713"/>
                    <a:pt x="274320" y="624840"/>
                  </a:cubicBezTo>
                  <a:lnTo>
                    <a:pt x="228600" y="762000"/>
                  </a:lnTo>
                  <a:cubicBezTo>
                    <a:pt x="223520" y="777240"/>
                    <a:pt x="222271" y="794354"/>
                    <a:pt x="213360" y="807720"/>
                  </a:cubicBezTo>
                  <a:cubicBezTo>
                    <a:pt x="203200" y="822960"/>
                    <a:pt x="191071" y="837057"/>
                    <a:pt x="182880" y="853440"/>
                  </a:cubicBezTo>
                  <a:cubicBezTo>
                    <a:pt x="175696" y="867808"/>
                    <a:pt x="175610" y="885212"/>
                    <a:pt x="167640" y="899160"/>
                  </a:cubicBezTo>
                  <a:cubicBezTo>
                    <a:pt x="155038" y="921213"/>
                    <a:pt x="137160" y="939800"/>
                    <a:pt x="121920" y="960120"/>
                  </a:cubicBezTo>
                  <a:lnTo>
                    <a:pt x="76200" y="1097280"/>
                  </a:lnTo>
                  <a:cubicBezTo>
                    <a:pt x="71120" y="1112520"/>
                    <a:pt x="69871" y="1129634"/>
                    <a:pt x="60960" y="1143000"/>
                  </a:cubicBezTo>
                  <a:cubicBezTo>
                    <a:pt x="50800" y="1158240"/>
                    <a:pt x="38671" y="1172337"/>
                    <a:pt x="30480" y="1188720"/>
                  </a:cubicBezTo>
                  <a:cubicBezTo>
                    <a:pt x="14859" y="1219962"/>
                    <a:pt x="5797" y="1281657"/>
                    <a:pt x="0" y="1310640"/>
                  </a:cubicBezTo>
                  <a:cubicBezTo>
                    <a:pt x="5080" y="1417320"/>
                    <a:pt x="1993" y="1524704"/>
                    <a:pt x="15240" y="1630680"/>
                  </a:cubicBezTo>
                  <a:cubicBezTo>
                    <a:pt x="17512" y="1648855"/>
                    <a:pt x="37529" y="1660017"/>
                    <a:pt x="45720" y="1676400"/>
                  </a:cubicBezTo>
                  <a:cubicBezTo>
                    <a:pt x="66254" y="1717468"/>
                    <a:pt x="52617" y="1733870"/>
                    <a:pt x="91440" y="1767840"/>
                  </a:cubicBezTo>
                  <a:cubicBezTo>
                    <a:pt x="119009" y="1791963"/>
                    <a:pt x="182880" y="1828800"/>
                    <a:pt x="182880" y="1828800"/>
                  </a:cubicBezTo>
                  <a:cubicBezTo>
                    <a:pt x="202173" y="1886680"/>
                    <a:pt x="212461" y="1940260"/>
                    <a:pt x="289560" y="1965960"/>
                  </a:cubicBezTo>
                  <a:cubicBezTo>
                    <a:pt x="304800" y="1971040"/>
                    <a:pt x="320912" y="1974016"/>
                    <a:pt x="335280" y="1981200"/>
                  </a:cubicBezTo>
                  <a:cubicBezTo>
                    <a:pt x="351663" y="1989391"/>
                    <a:pt x="364262" y="2004241"/>
                    <a:pt x="381000" y="2011680"/>
                  </a:cubicBezTo>
                  <a:cubicBezTo>
                    <a:pt x="478526" y="2055025"/>
                    <a:pt x="455841" y="2032091"/>
                    <a:pt x="548640" y="2057400"/>
                  </a:cubicBezTo>
                  <a:cubicBezTo>
                    <a:pt x="734376" y="2108055"/>
                    <a:pt x="535620" y="2076273"/>
                    <a:pt x="777240" y="2103120"/>
                  </a:cubicBezTo>
                  <a:cubicBezTo>
                    <a:pt x="872542" y="2134887"/>
                    <a:pt x="789980" y="2110915"/>
                    <a:pt x="960120" y="2133600"/>
                  </a:cubicBezTo>
                  <a:cubicBezTo>
                    <a:pt x="990749" y="2137684"/>
                    <a:pt x="1021080" y="2143760"/>
                    <a:pt x="1051560" y="2148840"/>
                  </a:cubicBezTo>
                  <a:cubicBezTo>
                    <a:pt x="1193800" y="2143760"/>
                    <a:pt x="1336181" y="2141720"/>
                    <a:pt x="1478280" y="2133600"/>
                  </a:cubicBezTo>
                  <a:cubicBezTo>
                    <a:pt x="1514143" y="2131551"/>
                    <a:pt x="1549737" y="2125405"/>
                    <a:pt x="1584960" y="2118360"/>
                  </a:cubicBezTo>
                  <a:cubicBezTo>
                    <a:pt x="1600712" y="2115210"/>
                    <a:pt x="1614663" y="2104352"/>
                    <a:pt x="1630680" y="2103120"/>
                  </a:cubicBezTo>
                  <a:cubicBezTo>
                    <a:pt x="1747286" y="2094150"/>
                    <a:pt x="1864360" y="2092960"/>
                    <a:pt x="1981200" y="2087880"/>
                  </a:cubicBezTo>
                  <a:lnTo>
                    <a:pt x="2072640" y="2057400"/>
                  </a:lnTo>
                  <a:cubicBezTo>
                    <a:pt x="2087880" y="2052320"/>
                    <a:pt x="2104994" y="2051071"/>
                    <a:pt x="2118360" y="2042160"/>
                  </a:cubicBezTo>
                  <a:lnTo>
                    <a:pt x="2209800" y="1981200"/>
                  </a:lnTo>
                  <a:cubicBezTo>
                    <a:pt x="2219960" y="1965960"/>
                    <a:pt x="2225977" y="1946922"/>
                    <a:pt x="2240280" y="1935480"/>
                  </a:cubicBezTo>
                  <a:cubicBezTo>
                    <a:pt x="2252824" y="1925445"/>
                    <a:pt x="2274641" y="1931599"/>
                    <a:pt x="2286000" y="1920240"/>
                  </a:cubicBezTo>
                  <a:cubicBezTo>
                    <a:pt x="2367280" y="1838960"/>
                    <a:pt x="2225040" y="1899920"/>
                    <a:pt x="2346960" y="1859280"/>
                  </a:cubicBezTo>
                  <a:cubicBezTo>
                    <a:pt x="2357120" y="1844040"/>
                    <a:pt x="2369249" y="1829943"/>
                    <a:pt x="2377440" y="1813560"/>
                  </a:cubicBezTo>
                  <a:cubicBezTo>
                    <a:pt x="2384624" y="1799192"/>
                    <a:pt x="2384878" y="1781883"/>
                    <a:pt x="2392680" y="1767840"/>
                  </a:cubicBezTo>
                  <a:cubicBezTo>
                    <a:pt x="2410470" y="1735818"/>
                    <a:pt x="2433320" y="1706880"/>
                    <a:pt x="2453640" y="1676400"/>
                  </a:cubicBezTo>
                  <a:lnTo>
                    <a:pt x="2484120" y="1630680"/>
                  </a:lnTo>
                  <a:cubicBezTo>
                    <a:pt x="2494280" y="1615440"/>
                    <a:pt x="2508808" y="1602336"/>
                    <a:pt x="2514600" y="1584960"/>
                  </a:cubicBezTo>
                  <a:cubicBezTo>
                    <a:pt x="2519680" y="1569720"/>
                    <a:pt x="2525613" y="1554738"/>
                    <a:pt x="2529840" y="1539240"/>
                  </a:cubicBezTo>
                  <a:cubicBezTo>
                    <a:pt x="2540862" y="1498825"/>
                    <a:pt x="2547073" y="1457061"/>
                    <a:pt x="2560320" y="1417320"/>
                  </a:cubicBezTo>
                  <a:lnTo>
                    <a:pt x="2575560" y="1371600"/>
                  </a:lnTo>
                  <a:cubicBezTo>
                    <a:pt x="2580640" y="1336040"/>
                    <a:pt x="2583755" y="1300143"/>
                    <a:pt x="2590800" y="1264920"/>
                  </a:cubicBezTo>
                  <a:cubicBezTo>
                    <a:pt x="2593950" y="1249168"/>
                    <a:pt x="2606040" y="1235264"/>
                    <a:pt x="2606040" y="1219200"/>
                  </a:cubicBezTo>
                  <a:cubicBezTo>
                    <a:pt x="2606040" y="1087022"/>
                    <a:pt x="2599310" y="954863"/>
                    <a:pt x="2590800" y="822960"/>
                  </a:cubicBezTo>
                  <a:cubicBezTo>
                    <a:pt x="2588249" y="783425"/>
                    <a:pt x="2572107" y="718233"/>
                    <a:pt x="2545080" y="685800"/>
                  </a:cubicBezTo>
                  <a:cubicBezTo>
                    <a:pt x="2533354" y="671729"/>
                    <a:pt x="2514600" y="665480"/>
                    <a:pt x="2499360" y="655320"/>
                  </a:cubicBezTo>
                  <a:cubicBezTo>
                    <a:pt x="2494280" y="640080"/>
                    <a:pt x="2493983" y="622280"/>
                    <a:pt x="2484120" y="609600"/>
                  </a:cubicBezTo>
                  <a:cubicBezTo>
                    <a:pt x="2459412" y="577832"/>
                    <a:pt x="2349821" y="469345"/>
                    <a:pt x="2301240" y="457200"/>
                  </a:cubicBezTo>
                  <a:cubicBezTo>
                    <a:pt x="2029356" y="389229"/>
                    <a:pt x="2309148" y="455734"/>
                    <a:pt x="2087880" y="411480"/>
                  </a:cubicBezTo>
                  <a:cubicBezTo>
                    <a:pt x="2067341" y="407372"/>
                    <a:pt x="2047367" y="400784"/>
                    <a:pt x="2026920" y="396240"/>
                  </a:cubicBezTo>
                  <a:cubicBezTo>
                    <a:pt x="2001634" y="390621"/>
                    <a:pt x="1975850" y="387282"/>
                    <a:pt x="1950720" y="381000"/>
                  </a:cubicBezTo>
                  <a:cubicBezTo>
                    <a:pt x="1935135" y="377104"/>
                    <a:pt x="1920682" y="369245"/>
                    <a:pt x="1905000" y="365760"/>
                  </a:cubicBezTo>
                  <a:cubicBezTo>
                    <a:pt x="1862234" y="356256"/>
                    <a:pt x="1746379" y="341357"/>
                    <a:pt x="1706880" y="335280"/>
                  </a:cubicBezTo>
                  <a:cubicBezTo>
                    <a:pt x="1676339" y="330581"/>
                    <a:pt x="1646030" y="324410"/>
                    <a:pt x="1615440" y="320040"/>
                  </a:cubicBezTo>
                  <a:cubicBezTo>
                    <a:pt x="1574895" y="314248"/>
                    <a:pt x="1534117" y="310213"/>
                    <a:pt x="1493520" y="304800"/>
                  </a:cubicBezTo>
                  <a:cubicBezTo>
                    <a:pt x="1276064" y="275806"/>
                    <a:pt x="1506085" y="302809"/>
                    <a:pt x="1249680" y="274320"/>
                  </a:cubicBezTo>
                  <a:cubicBezTo>
                    <a:pt x="1234440" y="269240"/>
                    <a:pt x="1219406" y="263493"/>
                    <a:pt x="1203960" y="259080"/>
                  </a:cubicBezTo>
                  <a:cubicBezTo>
                    <a:pt x="1165600" y="248120"/>
                    <a:pt x="1104512" y="234885"/>
                    <a:pt x="1066800" y="228600"/>
                  </a:cubicBezTo>
                  <a:cubicBezTo>
                    <a:pt x="1031368" y="222695"/>
                    <a:pt x="995343" y="220405"/>
                    <a:pt x="960120" y="213360"/>
                  </a:cubicBezTo>
                  <a:cubicBezTo>
                    <a:pt x="919043" y="205145"/>
                    <a:pt x="838200" y="182880"/>
                    <a:pt x="838200" y="182880"/>
                  </a:cubicBezTo>
                  <a:cubicBezTo>
                    <a:pt x="822960" y="172720"/>
                    <a:pt x="809218" y="159839"/>
                    <a:pt x="792480" y="152400"/>
                  </a:cubicBezTo>
                  <a:cubicBezTo>
                    <a:pt x="763120" y="139351"/>
                    <a:pt x="731520" y="132080"/>
                    <a:pt x="701040" y="121920"/>
                  </a:cubicBezTo>
                  <a:cubicBezTo>
                    <a:pt x="685800" y="116840"/>
                    <a:pt x="669688" y="113864"/>
                    <a:pt x="655320" y="106680"/>
                  </a:cubicBezTo>
                  <a:cubicBezTo>
                    <a:pt x="635000" y="96520"/>
                    <a:pt x="616400" y="81710"/>
                    <a:pt x="594360" y="76200"/>
                  </a:cubicBezTo>
                  <a:cubicBezTo>
                    <a:pt x="455737" y="41544"/>
                    <a:pt x="444794" y="45720"/>
                    <a:pt x="335280" y="45720"/>
                  </a:cubicBezTo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2796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796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80318 </a:t>
              </a:r>
              <a:r>
                <a:rPr lang="en-US" sz="2796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đọc</a:t>
              </a:r>
              <a:r>
                <a:rPr lang="en-US" sz="2796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796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796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: </a:t>
              </a:r>
            </a:p>
          </p:txBody>
        </p:sp>
      </p:grpSp>
      <p:pic>
        <p:nvPicPr>
          <p:cNvPr id="12" name="Tiếng yeah của trẻ con mp3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2718727" y="4135860"/>
            <a:ext cx="608827" cy="608827"/>
          </a:xfrm>
          <a:prstGeom prst="rect">
            <a:avLst/>
          </a:prstGeom>
        </p:spPr>
      </p:pic>
      <p:sp>
        <p:nvSpPr>
          <p:cNvPr id="14" name="Oval Callout 12">
            <a:extLst>
              <a:ext uri="{FF2B5EF4-FFF2-40B4-BE49-F238E27FC236}">
                <a16:creationId xmlns:a16="http://schemas.microsoft.com/office/drawing/2014/main" id="{CAD8448A-AE06-4149-ACAB-B04022B5CF49}"/>
              </a:ext>
            </a:extLst>
          </p:cNvPr>
          <p:cNvSpPr/>
          <p:nvPr/>
        </p:nvSpPr>
        <p:spPr>
          <a:xfrm>
            <a:off x="609600" y="5325949"/>
            <a:ext cx="10972800" cy="1618782"/>
          </a:xfrm>
          <a:prstGeom prst="wedgeEllipseCallout">
            <a:avLst>
              <a:gd name="adj1" fmla="val -5006"/>
              <a:gd name="adj2" fmla="val -112866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95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Tám</a:t>
            </a:r>
            <a:r>
              <a:rPr lang="en-US" sz="3595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595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mươi</a:t>
            </a:r>
            <a:r>
              <a:rPr lang="en-US" sz="3595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595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nghìn</a:t>
            </a:r>
            <a:r>
              <a:rPr lang="en-US" sz="3595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595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</a:t>
            </a:r>
            <a:r>
              <a:rPr lang="en-US" sz="3595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595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trăm</a:t>
            </a:r>
            <a:r>
              <a:rPr lang="en-US" sz="3595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595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mười</a:t>
            </a:r>
            <a:r>
              <a:rPr lang="en-US" sz="3595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595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tám</a:t>
            </a:r>
            <a:r>
              <a:rPr lang="en-US" sz="3595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595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09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7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7.40741E-7 L 0.7309 0.01019 " pathEditMode="relative" rAng="0" ptsTypes="AA">
                                      <p:cBhvr>
                                        <p:cTn id="14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45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441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309 0.01019 L 1.64757 0.0213 " pathEditMode="relative" rAng="0" ptsTypes="AA">
                                      <p:cBhvr>
                                        <p:cTn id="27" dur="3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3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10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908" b="9249"/>
          <a:stretch>
            <a:fillRect/>
          </a:stretch>
        </p:blipFill>
        <p:spPr bwMode="auto">
          <a:xfrm>
            <a:off x="7729" y="4349"/>
            <a:ext cx="12404852" cy="6849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V.A – Tiếng Chim Kêu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1034991" y="-2130895"/>
            <a:ext cx="608827" cy="60882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-6217644" y="454450"/>
            <a:ext cx="8637734" cy="3681411"/>
            <a:chOff x="-262148" y="491767"/>
            <a:chExt cx="6031018" cy="3686085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5954" b="89967" l="0" r="100000">
                          <a14:foregroundMark x1="45000" y1="19735" x2="48000" y2="240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262148" y="491767"/>
              <a:ext cx="4064041" cy="36860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Freeform 10"/>
            <p:cNvSpPr/>
            <p:nvPr/>
          </p:nvSpPr>
          <p:spPr>
            <a:xfrm>
              <a:off x="1852251" y="1641117"/>
              <a:ext cx="3916619" cy="2148840"/>
            </a:xfrm>
            <a:custGeom>
              <a:avLst/>
              <a:gdLst>
                <a:gd name="connsiteX0" fmla="*/ 289560 w 2606040"/>
                <a:gd name="connsiteY0" fmla="*/ 0 h 2148840"/>
                <a:gd name="connsiteX1" fmla="*/ 320040 w 2606040"/>
                <a:gd name="connsiteY1" fmla="*/ 76200 h 2148840"/>
                <a:gd name="connsiteX2" fmla="*/ 335280 w 2606040"/>
                <a:gd name="connsiteY2" fmla="*/ 121920 h 2148840"/>
                <a:gd name="connsiteX3" fmla="*/ 320040 w 2606040"/>
                <a:gd name="connsiteY3" fmla="*/ 457200 h 2148840"/>
                <a:gd name="connsiteX4" fmla="*/ 274320 w 2606040"/>
                <a:gd name="connsiteY4" fmla="*/ 624840 h 2148840"/>
                <a:gd name="connsiteX5" fmla="*/ 228600 w 2606040"/>
                <a:gd name="connsiteY5" fmla="*/ 762000 h 2148840"/>
                <a:gd name="connsiteX6" fmla="*/ 213360 w 2606040"/>
                <a:gd name="connsiteY6" fmla="*/ 807720 h 2148840"/>
                <a:gd name="connsiteX7" fmla="*/ 182880 w 2606040"/>
                <a:gd name="connsiteY7" fmla="*/ 853440 h 2148840"/>
                <a:gd name="connsiteX8" fmla="*/ 167640 w 2606040"/>
                <a:gd name="connsiteY8" fmla="*/ 899160 h 2148840"/>
                <a:gd name="connsiteX9" fmla="*/ 121920 w 2606040"/>
                <a:gd name="connsiteY9" fmla="*/ 960120 h 2148840"/>
                <a:gd name="connsiteX10" fmla="*/ 76200 w 2606040"/>
                <a:gd name="connsiteY10" fmla="*/ 1097280 h 2148840"/>
                <a:gd name="connsiteX11" fmla="*/ 60960 w 2606040"/>
                <a:gd name="connsiteY11" fmla="*/ 1143000 h 2148840"/>
                <a:gd name="connsiteX12" fmla="*/ 30480 w 2606040"/>
                <a:gd name="connsiteY12" fmla="*/ 1188720 h 2148840"/>
                <a:gd name="connsiteX13" fmla="*/ 0 w 2606040"/>
                <a:gd name="connsiteY13" fmla="*/ 1310640 h 2148840"/>
                <a:gd name="connsiteX14" fmla="*/ 15240 w 2606040"/>
                <a:gd name="connsiteY14" fmla="*/ 1630680 h 2148840"/>
                <a:gd name="connsiteX15" fmla="*/ 45720 w 2606040"/>
                <a:gd name="connsiteY15" fmla="*/ 1676400 h 2148840"/>
                <a:gd name="connsiteX16" fmla="*/ 91440 w 2606040"/>
                <a:gd name="connsiteY16" fmla="*/ 1767840 h 2148840"/>
                <a:gd name="connsiteX17" fmla="*/ 182880 w 2606040"/>
                <a:gd name="connsiteY17" fmla="*/ 1828800 h 2148840"/>
                <a:gd name="connsiteX18" fmla="*/ 289560 w 2606040"/>
                <a:gd name="connsiteY18" fmla="*/ 1965960 h 2148840"/>
                <a:gd name="connsiteX19" fmla="*/ 335280 w 2606040"/>
                <a:gd name="connsiteY19" fmla="*/ 1981200 h 2148840"/>
                <a:gd name="connsiteX20" fmla="*/ 381000 w 2606040"/>
                <a:gd name="connsiteY20" fmla="*/ 2011680 h 2148840"/>
                <a:gd name="connsiteX21" fmla="*/ 548640 w 2606040"/>
                <a:gd name="connsiteY21" fmla="*/ 2057400 h 2148840"/>
                <a:gd name="connsiteX22" fmla="*/ 777240 w 2606040"/>
                <a:gd name="connsiteY22" fmla="*/ 2103120 h 2148840"/>
                <a:gd name="connsiteX23" fmla="*/ 960120 w 2606040"/>
                <a:gd name="connsiteY23" fmla="*/ 2133600 h 2148840"/>
                <a:gd name="connsiteX24" fmla="*/ 1051560 w 2606040"/>
                <a:gd name="connsiteY24" fmla="*/ 2148840 h 2148840"/>
                <a:gd name="connsiteX25" fmla="*/ 1478280 w 2606040"/>
                <a:gd name="connsiteY25" fmla="*/ 2133600 h 2148840"/>
                <a:gd name="connsiteX26" fmla="*/ 1584960 w 2606040"/>
                <a:gd name="connsiteY26" fmla="*/ 2118360 h 2148840"/>
                <a:gd name="connsiteX27" fmla="*/ 1630680 w 2606040"/>
                <a:gd name="connsiteY27" fmla="*/ 2103120 h 2148840"/>
                <a:gd name="connsiteX28" fmla="*/ 1981200 w 2606040"/>
                <a:gd name="connsiteY28" fmla="*/ 2087880 h 2148840"/>
                <a:gd name="connsiteX29" fmla="*/ 2072640 w 2606040"/>
                <a:gd name="connsiteY29" fmla="*/ 2057400 h 2148840"/>
                <a:gd name="connsiteX30" fmla="*/ 2118360 w 2606040"/>
                <a:gd name="connsiteY30" fmla="*/ 2042160 h 2148840"/>
                <a:gd name="connsiteX31" fmla="*/ 2209800 w 2606040"/>
                <a:gd name="connsiteY31" fmla="*/ 1981200 h 2148840"/>
                <a:gd name="connsiteX32" fmla="*/ 2240280 w 2606040"/>
                <a:gd name="connsiteY32" fmla="*/ 1935480 h 2148840"/>
                <a:gd name="connsiteX33" fmla="*/ 2286000 w 2606040"/>
                <a:gd name="connsiteY33" fmla="*/ 1920240 h 2148840"/>
                <a:gd name="connsiteX34" fmla="*/ 2346960 w 2606040"/>
                <a:gd name="connsiteY34" fmla="*/ 1859280 h 2148840"/>
                <a:gd name="connsiteX35" fmla="*/ 2377440 w 2606040"/>
                <a:gd name="connsiteY35" fmla="*/ 1813560 h 2148840"/>
                <a:gd name="connsiteX36" fmla="*/ 2392680 w 2606040"/>
                <a:gd name="connsiteY36" fmla="*/ 1767840 h 2148840"/>
                <a:gd name="connsiteX37" fmla="*/ 2453640 w 2606040"/>
                <a:gd name="connsiteY37" fmla="*/ 1676400 h 2148840"/>
                <a:gd name="connsiteX38" fmla="*/ 2484120 w 2606040"/>
                <a:gd name="connsiteY38" fmla="*/ 1630680 h 2148840"/>
                <a:gd name="connsiteX39" fmla="*/ 2514600 w 2606040"/>
                <a:gd name="connsiteY39" fmla="*/ 1584960 h 2148840"/>
                <a:gd name="connsiteX40" fmla="*/ 2529840 w 2606040"/>
                <a:gd name="connsiteY40" fmla="*/ 1539240 h 2148840"/>
                <a:gd name="connsiteX41" fmla="*/ 2560320 w 2606040"/>
                <a:gd name="connsiteY41" fmla="*/ 1417320 h 2148840"/>
                <a:gd name="connsiteX42" fmla="*/ 2575560 w 2606040"/>
                <a:gd name="connsiteY42" fmla="*/ 1371600 h 2148840"/>
                <a:gd name="connsiteX43" fmla="*/ 2590800 w 2606040"/>
                <a:gd name="connsiteY43" fmla="*/ 1264920 h 2148840"/>
                <a:gd name="connsiteX44" fmla="*/ 2606040 w 2606040"/>
                <a:gd name="connsiteY44" fmla="*/ 1219200 h 2148840"/>
                <a:gd name="connsiteX45" fmla="*/ 2590800 w 2606040"/>
                <a:gd name="connsiteY45" fmla="*/ 822960 h 2148840"/>
                <a:gd name="connsiteX46" fmla="*/ 2545080 w 2606040"/>
                <a:gd name="connsiteY46" fmla="*/ 685800 h 2148840"/>
                <a:gd name="connsiteX47" fmla="*/ 2499360 w 2606040"/>
                <a:gd name="connsiteY47" fmla="*/ 655320 h 2148840"/>
                <a:gd name="connsiteX48" fmla="*/ 2484120 w 2606040"/>
                <a:gd name="connsiteY48" fmla="*/ 609600 h 2148840"/>
                <a:gd name="connsiteX49" fmla="*/ 2301240 w 2606040"/>
                <a:gd name="connsiteY49" fmla="*/ 457200 h 2148840"/>
                <a:gd name="connsiteX50" fmla="*/ 2087880 w 2606040"/>
                <a:gd name="connsiteY50" fmla="*/ 411480 h 2148840"/>
                <a:gd name="connsiteX51" fmla="*/ 2026920 w 2606040"/>
                <a:gd name="connsiteY51" fmla="*/ 396240 h 2148840"/>
                <a:gd name="connsiteX52" fmla="*/ 1950720 w 2606040"/>
                <a:gd name="connsiteY52" fmla="*/ 381000 h 2148840"/>
                <a:gd name="connsiteX53" fmla="*/ 1905000 w 2606040"/>
                <a:gd name="connsiteY53" fmla="*/ 365760 h 2148840"/>
                <a:gd name="connsiteX54" fmla="*/ 1706880 w 2606040"/>
                <a:gd name="connsiteY54" fmla="*/ 335280 h 2148840"/>
                <a:gd name="connsiteX55" fmla="*/ 1615440 w 2606040"/>
                <a:gd name="connsiteY55" fmla="*/ 320040 h 2148840"/>
                <a:gd name="connsiteX56" fmla="*/ 1493520 w 2606040"/>
                <a:gd name="connsiteY56" fmla="*/ 304800 h 2148840"/>
                <a:gd name="connsiteX57" fmla="*/ 1249680 w 2606040"/>
                <a:gd name="connsiteY57" fmla="*/ 274320 h 2148840"/>
                <a:gd name="connsiteX58" fmla="*/ 1203960 w 2606040"/>
                <a:gd name="connsiteY58" fmla="*/ 259080 h 2148840"/>
                <a:gd name="connsiteX59" fmla="*/ 1066800 w 2606040"/>
                <a:gd name="connsiteY59" fmla="*/ 228600 h 2148840"/>
                <a:gd name="connsiteX60" fmla="*/ 960120 w 2606040"/>
                <a:gd name="connsiteY60" fmla="*/ 213360 h 2148840"/>
                <a:gd name="connsiteX61" fmla="*/ 838200 w 2606040"/>
                <a:gd name="connsiteY61" fmla="*/ 182880 h 2148840"/>
                <a:gd name="connsiteX62" fmla="*/ 792480 w 2606040"/>
                <a:gd name="connsiteY62" fmla="*/ 152400 h 2148840"/>
                <a:gd name="connsiteX63" fmla="*/ 701040 w 2606040"/>
                <a:gd name="connsiteY63" fmla="*/ 121920 h 2148840"/>
                <a:gd name="connsiteX64" fmla="*/ 655320 w 2606040"/>
                <a:gd name="connsiteY64" fmla="*/ 106680 h 2148840"/>
                <a:gd name="connsiteX65" fmla="*/ 594360 w 2606040"/>
                <a:gd name="connsiteY65" fmla="*/ 76200 h 2148840"/>
                <a:gd name="connsiteX66" fmla="*/ 335280 w 2606040"/>
                <a:gd name="connsiteY66" fmla="*/ 45720 h 2148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606040" h="2148840">
                  <a:moveTo>
                    <a:pt x="289560" y="0"/>
                  </a:moveTo>
                  <a:cubicBezTo>
                    <a:pt x="299720" y="25400"/>
                    <a:pt x="310434" y="50585"/>
                    <a:pt x="320040" y="76200"/>
                  </a:cubicBezTo>
                  <a:cubicBezTo>
                    <a:pt x="325681" y="91242"/>
                    <a:pt x="335280" y="105856"/>
                    <a:pt x="335280" y="121920"/>
                  </a:cubicBezTo>
                  <a:cubicBezTo>
                    <a:pt x="335280" y="233795"/>
                    <a:pt x="328304" y="345630"/>
                    <a:pt x="320040" y="457200"/>
                  </a:cubicBezTo>
                  <a:cubicBezTo>
                    <a:pt x="315937" y="512591"/>
                    <a:pt x="291362" y="573713"/>
                    <a:pt x="274320" y="624840"/>
                  </a:cubicBezTo>
                  <a:lnTo>
                    <a:pt x="228600" y="762000"/>
                  </a:lnTo>
                  <a:cubicBezTo>
                    <a:pt x="223520" y="777240"/>
                    <a:pt x="222271" y="794354"/>
                    <a:pt x="213360" y="807720"/>
                  </a:cubicBezTo>
                  <a:cubicBezTo>
                    <a:pt x="203200" y="822960"/>
                    <a:pt x="191071" y="837057"/>
                    <a:pt x="182880" y="853440"/>
                  </a:cubicBezTo>
                  <a:cubicBezTo>
                    <a:pt x="175696" y="867808"/>
                    <a:pt x="175610" y="885212"/>
                    <a:pt x="167640" y="899160"/>
                  </a:cubicBezTo>
                  <a:cubicBezTo>
                    <a:pt x="155038" y="921213"/>
                    <a:pt x="137160" y="939800"/>
                    <a:pt x="121920" y="960120"/>
                  </a:cubicBezTo>
                  <a:lnTo>
                    <a:pt x="76200" y="1097280"/>
                  </a:lnTo>
                  <a:cubicBezTo>
                    <a:pt x="71120" y="1112520"/>
                    <a:pt x="69871" y="1129634"/>
                    <a:pt x="60960" y="1143000"/>
                  </a:cubicBezTo>
                  <a:cubicBezTo>
                    <a:pt x="50800" y="1158240"/>
                    <a:pt x="38671" y="1172337"/>
                    <a:pt x="30480" y="1188720"/>
                  </a:cubicBezTo>
                  <a:cubicBezTo>
                    <a:pt x="14859" y="1219962"/>
                    <a:pt x="5797" y="1281657"/>
                    <a:pt x="0" y="1310640"/>
                  </a:cubicBezTo>
                  <a:cubicBezTo>
                    <a:pt x="5080" y="1417320"/>
                    <a:pt x="1993" y="1524704"/>
                    <a:pt x="15240" y="1630680"/>
                  </a:cubicBezTo>
                  <a:cubicBezTo>
                    <a:pt x="17512" y="1648855"/>
                    <a:pt x="37529" y="1660017"/>
                    <a:pt x="45720" y="1676400"/>
                  </a:cubicBezTo>
                  <a:cubicBezTo>
                    <a:pt x="66254" y="1717468"/>
                    <a:pt x="52617" y="1733870"/>
                    <a:pt x="91440" y="1767840"/>
                  </a:cubicBezTo>
                  <a:cubicBezTo>
                    <a:pt x="119009" y="1791963"/>
                    <a:pt x="182880" y="1828800"/>
                    <a:pt x="182880" y="1828800"/>
                  </a:cubicBezTo>
                  <a:cubicBezTo>
                    <a:pt x="202173" y="1886680"/>
                    <a:pt x="212461" y="1940260"/>
                    <a:pt x="289560" y="1965960"/>
                  </a:cubicBezTo>
                  <a:cubicBezTo>
                    <a:pt x="304800" y="1971040"/>
                    <a:pt x="320912" y="1974016"/>
                    <a:pt x="335280" y="1981200"/>
                  </a:cubicBezTo>
                  <a:cubicBezTo>
                    <a:pt x="351663" y="1989391"/>
                    <a:pt x="364262" y="2004241"/>
                    <a:pt x="381000" y="2011680"/>
                  </a:cubicBezTo>
                  <a:cubicBezTo>
                    <a:pt x="478526" y="2055025"/>
                    <a:pt x="455841" y="2032091"/>
                    <a:pt x="548640" y="2057400"/>
                  </a:cubicBezTo>
                  <a:cubicBezTo>
                    <a:pt x="734376" y="2108055"/>
                    <a:pt x="535620" y="2076273"/>
                    <a:pt x="777240" y="2103120"/>
                  </a:cubicBezTo>
                  <a:cubicBezTo>
                    <a:pt x="872542" y="2134887"/>
                    <a:pt x="789980" y="2110915"/>
                    <a:pt x="960120" y="2133600"/>
                  </a:cubicBezTo>
                  <a:cubicBezTo>
                    <a:pt x="990749" y="2137684"/>
                    <a:pt x="1021080" y="2143760"/>
                    <a:pt x="1051560" y="2148840"/>
                  </a:cubicBezTo>
                  <a:cubicBezTo>
                    <a:pt x="1193800" y="2143760"/>
                    <a:pt x="1336181" y="2141720"/>
                    <a:pt x="1478280" y="2133600"/>
                  </a:cubicBezTo>
                  <a:cubicBezTo>
                    <a:pt x="1514143" y="2131551"/>
                    <a:pt x="1549737" y="2125405"/>
                    <a:pt x="1584960" y="2118360"/>
                  </a:cubicBezTo>
                  <a:cubicBezTo>
                    <a:pt x="1600712" y="2115210"/>
                    <a:pt x="1614663" y="2104352"/>
                    <a:pt x="1630680" y="2103120"/>
                  </a:cubicBezTo>
                  <a:cubicBezTo>
                    <a:pt x="1747286" y="2094150"/>
                    <a:pt x="1864360" y="2092960"/>
                    <a:pt x="1981200" y="2087880"/>
                  </a:cubicBezTo>
                  <a:lnTo>
                    <a:pt x="2072640" y="2057400"/>
                  </a:lnTo>
                  <a:cubicBezTo>
                    <a:pt x="2087880" y="2052320"/>
                    <a:pt x="2104994" y="2051071"/>
                    <a:pt x="2118360" y="2042160"/>
                  </a:cubicBezTo>
                  <a:lnTo>
                    <a:pt x="2209800" y="1981200"/>
                  </a:lnTo>
                  <a:cubicBezTo>
                    <a:pt x="2219960" y="1965960"/>
                    <a:pt x="2225977" y="1946922"/>
                    <a:pt x="2240280" y="1935480"/>
                  </a:cubicBezTo>
                  <a:cubicBezTo>
                    <a:pt x="2252824" y="1925445"/>
                    <a:pt x="2274641" y="1931599"/>
                    <a:pt x="2286000" y="1920240"/>
                  </a:cubicBezTo>
                  <a:cubicBezTo>
                    <a:pt x="2367280" y="1838960"/>
                    <a:pt x="2225040" y="1899920"/>
                    <a:pt x="2346960" y="1859280"/>
                  </a:cubicBezTo>
                  <a:cubicBezTo>
                    <a:pt x="2357120" y="1844040"/>
                    <a:pt x="2369249" y="1829943"/>
                    <a:pt x="2377440" y="1813560"/>
                  </a:cubicBezTo>
                  <a:cubicBezTo>
                    <a:pt x="2384624" y="1799192"/>
                    <a:pt x="2384878" y="1781883"/>
                    <a:pt x="2392680" y="1767840"/>
                  </a:cubicBezTo>
                  <a:cubicBezTo>
                    <a:pt x="2410470" y="1735818"/>
                    <a:pt x="2433320" y="1706880"/>
                    <a:pt x="2453640" y="1676400"/>
                  </a:cubicBezTo>
                  <a:lnTo>
                    <a:pt x="2484120" y="1630680"/>
                  </a:lnTo>
                  <a:cubicBezTo>
                    <a:pt x="2494280" y="1615440"/>
                    <a:pt x="2508808" y="1602336"/>
                    <a:pt x="2514600" y="1584960"/>
                  </a:cubicBezTo>
                  <a:cubicBezTo>
                    <a:pt x="2519680" y="1569720"/>
                    <a:pt x="2525613" y="1554738"/>
                    <a:pt x="2529840" y="1539240"/>
                  </a:cubicBezTo>
                  <a:cubicBezTo>
                    <a:pt x="2540862" y="1498825"/>
                    <a:pt x="2547073" y="1457061"/>
                    <a:pt x="2560320" y="1417320"/>
                  </a:cubicBezTo>
                  <a:lnTo>
                    <a:pt x="2575560" y="1371600"/>
                  </a:lnTo>
                  <a:cubicBezTo>
                    <a:pt x="2580640" y="1336040"/>
                    <a:pt x="2583755" y="1300143"/>
                    <a:pt x="2590800" y="1264920"/>
                  </a:cubicBezTo>
                  <a:cubicBezTo>
                    <a:pt x="2593950" y="1249168"/>
                    <a:pt x="2606040" y="1235264"/>
                    <a:pt x="2606040" y="1219200"/>
                  </a:cubicBezTo>
                  <a:cubicBezTo>
                    <a:pt x="2606040" y="1087022"/>
                    <a:pt x="2599310" y="954863"/>
                    <a:pt x="2590800" y="822960"/>
                  </a:cubicBezTo>
                  <a:cubicBezTo>
                    <a:pt x="2588249" y="783425"/>
                    <a:pt x="2572107" y="718233"/>
                    <a:pt x="2545080" y="685800"/>
                  </a:cubicBezTo>
                  <a:cubicBezTo>
                    <a:pt x="2533354" y="671729"/>
                    <a:pt x="2514600" y="665480"/>
                    <a:pt x="2499360" y="655320"/>
                  </a:cubicBezTo>
                  <a:cubicBezTo>
                    <a:pt x="2494280" y="640080"/>
                    <a:pt x="2493983" y="622280"/>
                    <a:pt x="2484120" y="609600"/>
                  </a:cubicBezTo>
                  <a:cubicBezTo>
                    <a:pt x="2459412" y="577832"/>
                    <a:pt x="2349821" y="469345"/>
                    <a:pt x="2301240" y="457200"/>
                  </a:cubicBezTo>
                  <a:cubicBezTo>
                    <a:pt x="2029356" y="389229"/>
                    <a:pt x="2309148" y="455734"/>
                    <a:pt x="2087880" y="411480"/>
                  </a:cubicBezTo>
                  <a:cubicBezTo>
                    <a:pt x="2067341" y="407372"/>
                    <a:pt x="2047367" y="400784"/>
                    <a:pt x="2026920" y="396240"/>
                  </a:cubicBezTo>
                  <a:cubicBezTo>
                    <a:pt x="2001634" y="390621"/>
                    <a:pt x="1975850" y="387282"/>
                    <a:pt x="1950720" y="381000"/>
                  </a:cubicBezTo>
                  <a:cubicBezTo>
                    <a:pt x="1935135" y="377104"/>
                    <a:pt x="1920682" y="369245"/>
                    <a:pt x="1905000" y="365760"/>
                  </a:cubicBezTo>
                  <a:cubicBezTo>
                    <a:pt x="1862234" y="356256"/>
                    <a:pt x="1746379" y="341357"/>
                    <a:pt x="1706880" y="335280"/>
                  </a:cubicBezTo>
                  <a:cubicBezTo>
                    <a:pt x="1676339" y="330581"/>
                    <a:pt x="1646030" y="324410"/>
                    <a:pt x="1615440" y="320040"/>
                  </a:cubicBezTo>
                  <a:cubicBezTo>
                    <a:pt x="1574895" y="314248"/>
                    <a:pt x="1534117" y="310213"/>
                    <a:pt x="1493520" y="304800"/>
                  </a:cubicBezTo>
                  <a:cubicBezTo>
                    <a:pt x="1276064" y="275806"/>
                    <a:pt x="1506085" y="302809"/>
                    <a:pt x="1249680" y="274320"/>
                  </a:cubicBezTo>
                  <a:cubicBezTo>
                    <a:pt x="1234440" y="269240"/>
                    <a:pt x="1219406" y="263493"/>
                    <a:pt x="1203960" y="259080"/>
                  </a:cubicBezTo>
                  <a:cubicBezTo>
                    <a:pt x="1165600" y="248120"/>
                    <a:pt x="1104512" y="234885"/>
                    <a:pt x="1066800" y="228600"/>
                  </a:cubicBezTo>
                  <a:cubicBezTo>
                    <a:pt x="1031368" y="222695"/>
                    <a:pt x="995343" y="220405"/>
                    <a:pt x="960120" y="213360"/>
                  </a:cubicBezTo>
                  <a:cubicBezTo>
                    <a:pt x="919043" y="205145"/>
                    <a:pt x="838200" y="182880"/>
                    <a:pt x="838200" y="182880"/>
                  </a:cubicBezTo>
                  <a:cubicBezTo>
                    <a:pt x="822960" y="172720"/>
                    <a:pt x="809218" y="159839"/>
                    <a:pt x="792480" y="152400"/>
                  </a:cubicBezTo>
                  <a:cubicBezTo>
                    <a:pt x="763120" y="139351"/>
                    <a:pt x="731520" y="132080"/>
                    <a:pt x="701040" y="121920"/>
                  </a:cubicBezTo>
                  <a:cubicBezTo>
                    <a:pt x="685800" y="116840"/>
                    <a:pt x="669688" y="113864"/>
                    <a:pt x="655320" y="106680"/>
                  </a:cubicBezTo>
                  <a:cubicBezTo>
                    <a:pt x="635000" y="96520"/>
                    <a:pt x="616400" y="81710"/>
                    <a:pt x="594360" y="76200"/>
                  </a:cubicBezTo>
                  <a:cubicBezTo>
                    <a:pt x="455737" y="41544"/>
                    <a:pt x="444794" y="45720"/>
                    <a:pt x="335280" y="45720"/>
                  </a:cubicBezTo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2796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796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37290 </a:t>
              </a:r>
              <a:r>
                <a:rPr lang="en-US" sz="2796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đọc</a:t>
              </a:r>
              <a:r>
                <a:rPr lang="en-US" sz="2796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796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796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: </a:t>
              </a:r>
            </a:p>
          </p:txBody>
        </p:sp>
      </p:grpSp>
      <p:pic>
        <p:nvPicPr>
          <p:cNvPr id="12" name="Tiếng yeah của trẻ con mp3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2718727" y="4135860"/>
            <a:ext cx="608827" cy="608827"/>
          </a:xfrm>
          <a:prstGeom prst="rect">
            <a:avLst/>
          </a:prstGeom>
        </p:spPr>
      </p:pic>
      <p:sp>
        <p:nvSpPr>
          <p:cNvPr id="14" name="Oval Callout 12">
            <a:extLst>
              <a:ext uri="{FF2B5EF4-FFF2-40B4-BE49-F238E27FC236}">
                <a16:creationId xmlns:a16="http://schemas.microsoft.com/office/drawing/2014/main" id="{CAD8448A-AE06-4149-ACAB-B04022B5CF49}"/>
              </a:ext>
            </a:extLst>
          </p:cNvPr>
          <p:cNvSpPr/>
          <p:nvPr/>
        </p:nvSpPr>
        <p:spPr>
          <a:xfrm>
            <a:off x="1016100" y="5325949"/>
            <a:ext cx="9618807" cy="1618782"/>
          </a:xfrm>
          <a:prstGeom prst="wedgeEllipseCallout">
            <a:avLst>
              <a:gd name="adj1" fmla="val -19831"/>
              <a:gd name="adj2" fmla="val -108333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95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 </a:t>
            </a:r>
            <a:r>
              <a:rPr lang="en-US" sz="3595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mươi</a:t>
            </a:r>
            <a:r>
              <a:rPr lang="en-US" sz="3595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595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bảy</a:t>
            </a:r>
            <a:r>
              <a:rPr lang="en-US" sz="3595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595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nghìn</a:t>
            </a:r>
            <a:r>
              <a:rPr lang="en-US" sz="3595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595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lang="en-US" sz="3595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595" b="1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trăm</a:t>
            </a:r>
            <a:r>
              <a:rPr lang="en-US" sz="3595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595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chin </a:t>
            </a:r>
            <a:r>
              <a:rPr lang="en-US" sz="3595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mươi</a:t>
            </a:r>
            <a:r>
              <a:rPr lang="en-US" sz="3595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595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0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7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7.40741E-7 L 0.7309 0.01019 " pathEditMode="relative" rAng="0" ptsTypes="AA">
                                      <p:cBhvr>
                                        <p:cTn id="14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45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441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309 0.01019 L 1.64757 0.0213 " pathEditMode="relative" rAng="0" ptsTypes="AA">
                                      <p:cBhvr>
                                        <p:cTn id="27" dur="3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3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10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908" b="9249"/>
          <a:stretch>
            <a:fillRect/>
          </a:stretch>
        </p:blipFill>
        <p:spPr bwMode="auto">
          <a:xfrm>
            <a:off x="7729" y="4349"/>
            <a:ext cx="12404852" cy="6849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V.A – Tiếng Chim Kêu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1034991" y="-2130895"/>
            <a:ext cx="608827" cy="60882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-10121750" y="604568"/>
            <a:ext cx="9778057" cy="3681411"/>
            <a:chOff x="-724206" y="642075"/>
            <a:chExt cx="5631486" cy="3686085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954" b="89967" l="0" r="100000">
                          <a14:foregroundMark x1="45000" y1="19735" x2="48000" y2="240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724206" y="642075"/>
              <a:ext cx="4940647" cy="36860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Freeform 10"/>
            <p:cNvSpPr/>
            <p:nvPr/>
          </p:nvSpPr>
          <p:spPr>
            <a:xfrm>
              <a:off x="1949442" y="1706880"/>
              <a:ext cx="2957838" cy="2148840"/>
            </a:xfrm>
            <a:custGeom>
              <a:avLst/>
              <a:gdLst>
                <a:gd name="connsiteX0" fmla="*/ 289560 w 2606040"/>
                <a:gd name="connsiteY0" fmla="*/ 0 h 2148840"/>
                <a:gd name="connsiteX1" fmla="*/ 320040 w 2606040"/>
                <a:gd name="connsiteY1" fmla="*/ 76200 h 2148840"/>
                <a:gd name="connsiteX2" fmla="*/ 335280 w 2606040"/>
                <a:gd name="connsiteY2" fmla="*/ 121920 h 2148840"/>
                <a:gd name="connsiteX3" fmla="*/ 320040 w 2606040"/>
                <a:gd name="connsiteY3" fmla="*/ 457200 h 2148840"/>
                <a:gd name="connsiteX4" fmla="*/ 274320 w 2606040"/>
                <a:gd name="connsiteY4" fmla="*/ 624840 h 2148840"/>
                <a:gd name="connsiteX5" fmla="*/ 228600 w 2606040"/>
                <a:gd name="connsiteY5" fmla="*/ 762000 h 2148840"/>
                <a:gd name="connsiteX6" fmla="*/ 213360 w 2606040"/>
                <a:gd name="connsiteY6" fmla="*/ 807720 h 2148840"/>
                <a:gd name="connsiteX7" fmla="*/ 182880 w 2606040"/>
                <a:gd name="connsiteY7" fmla="*/ 853440 h 2148840"/>
                <a:gd name="connsiteX8" fmla="*/ 167640 w 2606040"/>
                <a:gd name="connsiteY8" fmla="*/ 899160 h 2148840"/>
                <a:gd name="connsiteX9" fmla="*/ 121920 w 2606040"/>
                <a:gd name="connsiteY9" fmla="*/ 960120 h 2148840"/>
                <a:gd name="connsiteX10" fmla="*/ 76200 w 2606040"/>
                <a:gd name="connsiteY10" fmla="*/ 1097280 h 2148840"/>
                <a:gd name="connsiteX11" fmla="*/ 60960 w 2606040"/>
                <a:gd name="connsiteY11" fmla="*/ 1143000 h 2148840"/>
                <a:gd name="connsiteX12" fmla="*/ 30480 w 2606040"/>
                <a:gd name="connsiteY12" fmla="*/ 1188720 h 2148840"/>
                <a:gd name="connsiteX13" fmla="*/ 0 w 2606040"/>
                <a:gd name="connsiteY13" fmla="*/ 1310640 h 2148840"/>
                <a:gd name="connsiteX14" fmla="*/ 15240 w 2606040"/>
                <a:gd name="connsiteY14" fmla="*/ 1630680 h 2148840"/>
                <a:gd name="connsiteX15" fmla="*/ 45720 w 2606040"/>
                <a:gd name="connsiteY15" fmla="*/ 1676400 h 2148840"/>
                <a:gd name="connsiteX16" fmla="*/ 91440 w 2606040"/>
                <a:gd name="connsiteY16" fmla="*/ 1767840 h 2148840"/>
                <a:gd name="connsiteX17" fmla="*/ 182880 w 2606040"/>
                <a:gd name="connsiteY17" fmla="*/ 1828800 h 2148840"/>
                <a:gd name="connsiteX18" fmla="*/ 289560 w 2606040"/>
                <a:gd name="connsiteY18" fmla="*/ 1965960 h 2148840"/>
                <a:gd name="connsiteX19" fmla="*/ 335280 w 2606040"/>
                <a:gd name="connsiteY19" fmla="*/ 1981200 h 2148840"/>
                <a:gd name="connsiteX20" fmla="*/ 381000 w 2606040"/>
                <a:gd name="connsiteY20" fmla="*/ 2011680 h 2148840"/>
                <a:gd name="connsiteX21" fmla="*/ 548640 w 2606040"/>
                <a:gd name="connsiteY21" fmla="*/ 2057400 h 2148840"/>
                <a:gd name="connsiteX22" fmla="*/ 777240 w 2606040"/>
                <a:gd name="connsiteY22" fmla="*/ 2103120 h 2148840"/>
                <a:gd name="connsiteX23" fmla="*/ 960120 w 2606040"/>
                <a:gd name="connsiteY23" fmla="*/ 2133600 h 2148840"/>
                <a:gd name="connsiteX24" fmla="*/ 1051560 w 2606040"/>
                <a:gd name="connsiteY24" fmla="*/ 2148840 h 2148840"/>
                <a:gd name="connsiteX25" fmla="*/ 1478280 w 2606040"/>
                <a:gd name="connsiteY25" fmla="*/ 2133600 h 2148840"/>
                <a:gd name="connsiteX26" fmla="*/ 1584960 w 2606040"/>
                <a:gd name="connsiteY26" fmla="*/ 2118360 h 2148840"/>
                <a:gd name="connsiteX27" fmla="*/ 1630680 w 2606040"/>
                <a:gd name="connsiteY27" fmla="*/ 2103120 h 2148840"/>
                <a:gd name="connsiteX28" fmla="*/ 1981200 w 2606040"/>
                <a:gd name="connsiteY28" fmla="*/ 2087880 h 2148840"/>
                <a:gd name="connsiteX29" fmla="*/ 2072640 w 2606040"/>
                <a:gd name="connsiteY29" fmla="*/ 2057400 h 2148840"/>
                <a:gd name="connsiteX30" fmla="*/ 2118360 w 2606040"/>
                <a:gd name="connsiteY30" fmla="*/ 2042160 h 2148840"/>
                <a:gd name="connsiteX31" fmla="*/ 2209800 w 2606040"/>
                <a:gd name="connsiteY31" fmla="*/ 1981200 h 2148840"/>
                <a:gd name="connsiteX32" fmla="*/ 2240280 w 2606040"/>
                <a:gd name="connsiteY32" fmla="*/ 1935480 h 2148840"/>
                <a:gd name="connsiteX33" fmla="*/ 2286000 w 2606040"/>
                <a:gd name="connsiteY33" fmla="*/ 1920240 h 2148840"/>
                <a:gd name="connsiteX34" fmla="*/ 2346960 w 2606040"/>
                <a:gd name="connsiteY34" fmla="*/ 1859280 h 2148840"/>
                <a:gd name="connsiteX35" fmla="*/ 2377440 w 2606040"/>
                <a:gd name="connsiteY35" fmla="*/ 1813560 h 2148840"/>
                <a:gd name="connsiteX36" fmla="*/ 2392680 w 2606040"/>
                <a:gd name="connsiteY36" fmla="*/ 1767840 h 2148840"/>
                <a:gd name="connsiteX37" fmla="*/ 2453640 w 2606040"/>
                <a:gd name="connsiteY37" fmla="*/ 1676400 h 2148840"/>
                <a:gd name="connsiteX38" fmla="*/ 2484120 w 2606040"/>
                <a:gd name="connsiteY38" fmla="*/ 1630680 h 2148840"/>
                <a:gd name="connsiteX39" fmla="*/ 2514600 w 2606040"/>
                <a:gd name="connsiteY39" fmla="*/ 1584960 h 2148840"/>
                <a:gd name="connsiteX40" fmla="*/ 2529840 w 2606040"/>
                <a:gd name="connsiteY40" fmla="*/ 1539240 h 2148840"/>
                <a:gd name="connsiteX41" fmla="*/ 2560320 w 2606040"/>
                <a:gd name="connsiteY41" fmla="*/ 1417320 h 2148840"/>
                <a:gd name="connsiteX42" fmla="*/ 2575560 w 2606040"/>
                <a:gd name="connsiteY42" fmla="*/ 1371600 h 2148840"/>
                <a:gd name="connsiteX43" fmla="*/ 2590800 w 2606040"/>
                <a:gd name="connsiteY43" fmla="*/ 1264920 h 2148840"/>
                <a:gd name="connsiteX44" fmla="*/ 2606040 w 2606040"/>
                <a:gd name="connsiteY44" fmla="*/ 1219200 h 2148840"/>
                <a:gd name="connsiteX45" fmla="*/ 2590800 w 2606040"/>
                <a:gd name="connsiteY45" fmla="*/ 822960 h 2148840"/>
                <a:gd name="connsiteX46" fmla="*/ 2545080 w 2606040"/>
                <a:gd name="connsiteY46" fmla="*/ 685800 h 2148840"/>
                <a:gd name="connsiteX47" fmla="*/ 2499360 w 2606040"/>
                <a:gd name="connsiteY47" fmla="*/ 655320 h 2148840"/>
                <a:gd name="connsiteX48" fmla="*/ 2484120 w 2606040"/>
                <a:gd name="connsiteY48" fmla="*/ 609600 h 2148840"/>
                <a:gd name="connsiteX49" fmla="*/ 2301240 w 2606040"/>
                <a:gd name="connsiteY49" fmla="*/ 457200 h 2148840"/>
                <a:gd name="connsiteX50" fmla="*/ 2087880 w 2606040"/>
                <a:gd name="connsiteY50" fmla="*/ 411480 h 2148840"/>
                <a:gd name="connsiteX51" fmla="*/ 2026920 w 2606040"/>
                <a:gd name="connsiteY51" fmla="*/ 396240 h 2148840"/>
                <a:gd name="connsiteX52" fmla="*/ 1950720 w 2606040"/>
                <a:gd name="connsiteY52" fmla="*/ 381000 h 2148840"/>
                <a:gd name="connsiteX53" fmla="*/ 1905000 w 2606040"/>
                <a:gd name="connsiteY53" fmla="*/ 365760 h 2148840"/>
                <a:gd name="connsiteX54" fmla="*/ 1706880 w 2606040"/>
                <a:gd name="connsiteY54" fmla="*/ 335280 h 2148840"/>
                <a:gd name="connsiteX55" fmla="*/ 1615440 w 2606040"/>
                <a:gd name="connsiteY55" fmla="*/ 320040 h 2148840"/>
                <a:gd name="connsiteX56" fmla="*/ 1493520 w 2606040"/>
                <a:gd name="connsiteY56" fmla="*/ 304800 h 2148840"/>
                <a:gd name="connsiteX57" fmla="*/ 1249680 w 2606040"/>
                <a:gd name="connsiteY57" fmla="*/ 274320 h 2148840"/>
                <a:gd name="connsiteX58" fmla="*/ 1203960 w 2606040"/>
                <a:gd name="connsiteY58" fmla="*/ 259080 h 2148840"/>
                <a:gd name="connsiteX59" fmla="*/ 1066800 w 2606040"/>
                <a:gd name="connsiteY59" fmla="*/ 228600 h 2148840"/>
                <a:gd name="connsiteX60" fmla="*/ 960120 w 2606040"/>
                <a:gd name="connsiteY60" fmla="*/ 213360 h 2148840"/>
                <a:gd name="connsiteX61" fmla="*/ 838200 w 2606040"/>
                <a:gd name="connsiteY61" fmla="*/ 182880 h 2148840"/>
                <a:gd name="connsiteX62" fmla="*/ 792480 w 2606040"/>
                <a:gd name="connsiteY62" fmla="*/ 152400 h 2148840"/>
                <a:gd name="connsiteX63" fmla="*/ 701040 w 2606040"/>
                <a:gd name="connsiteY63" fmla="*/ 121920 h 2148840"/>
                <a:gd name="connsiteX64" fmla="*/ 655320 w 2606040"/>
                <a:gd name="connsiteY64" fmla="*/ 106680 h 2148840"/>
                <a:gd name="connsiteX65" fmla="*/ 594360 w 2606040"/>
                <a:gd name="connsiteY65" fmla="*/ 76200 h 2148840"/>
                <a:gd name="connsiteX66" fmla="*/ 335280 w 2606040"/>
                <a:gd name="connsiteY66" fmla="*/ 45720 h 2148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606040" h="2148840">
                  <a:moveTo>
                    <a:pt x="289560" y="0"/>
                  </a:moveTo>
                  <a:cubicBezTo>
                    <a:pt x="299720" y="25400"/>
                    <a:pt x="310434" y="50585"/>
                    <a:pt x="320040" y="76200"/>
                  </a:cubicBezTo>
                  <a:cubicBezTo>
                    <a:pt x="325681" y="91242"/>
                    <a:pt x="335280" y="105856"/>
                    <a:pt x="335280" y="121920"/>
                  </a:cubicBezTo>
                  <a:cubicBezTo>
                    <a:pt x="335280" y="233795"/>
                    <a:pt x="328304" y="345630"/>
                    <a:pt x="320040" y="457200"/>
                  </a:cubicBezTo>
                  <a:cubicBezTo>
                    <a:pt x="315937" y="512591"/>
                    <a:pt x="291362" y="573713"/>
                    <a:pt x="274320" y="624840"/>
                  </a:cubicBezTo>
                  <a:lnTo>
                    <a:pt x="228600" y="762000"/>
                  </a:lnTo>
                  <a:cubicBezTo>
                    <a:pt x="223520" y="777240"/>
                    <a:pt x="222271" y="794354"/>
                    <a:pt x="213360" y="807720"/>
                  </a:cubicBezTo>
                  <a:cubicBezTo>
                    <a:pt x="203200" y="822960"/>
                    <a:pt x="191071" y="837057"/>
                    <a:pt x="182880" y="853440"/>
                  </a:cubicBezTo>
                  <a:cubicBezTo>
                    <a:pt x="175696" y="867808"/>
                    <a:pt x="175610" y="885212"/>
                    <a:pt x="167640" y="899160"/>
                  </a:cubicBezTo>
                  <a:cubicBezTo>
                    <a:pt x="155038" y="921213"/>
                    <a:pt x="137160" y="939800"/>
                    <a:pt x="121920" y="960120"/>
                  </a:cubicBezTo>
                  <a:lnTo>
                    <a:pt x="76200" y="1097280"/>
                  </a:lnTo>
                  <a:cubicBezTo>
                    <a:pt x="71120" y="1112520"/>
                    <a:pt x="69871" y="1129634"/>
                    <a:pt x="60960" y="1143000"/>
                  </a:cubicBezTo>
                  <a:cubicBezTo>
                    <a:pt x="50800" y="1158240"/>
                    <a:pt x="38671" y="1172337"/>
                    <a:pt x="30480" y="1188720"/>
                  </a:cubicBezTo>
                  <a:cubicBezTo>
                    <a:pt x="14859" y="1219962"/>
                    <a:pt x="5797" y="1281657"/>
                    <a:pt x="0" y="1310640"/>
                  </a:cubicBezTo>
                  <a:cubicBezTo>
                    <a:pt x="5080" y="1417320"/>
                    <a:pt x="1993" y="1524704"/>
                    <a:pt x="15240" y="1630680"/>
                  </a:cubicBezTo>
                  <a:cubicBezTo>
                    <a:pt x="17512" y="1648855"/>
                    <a:pt x="37529" y="1660017"/>
                    <a:pt x="45720" y="1676400"/>
                  </a:cubicBezTo>
                  <a:cubicBezTo>
                    <a:pt x="66254" y="1717468"/>
                    <a:pt x="52617" y="1733870"/>
                    <a:pt x="91440" y="1767840"/>
                  </a:cubicBezTo>
                  <a:cubicBezTo>
                    <a:pt x="119009" y="1791963"/>
                    <a:pt x="182880" y="1828800"/>
                    <a:pt x="182880" y="1828800"/>
                  </a:cubicBezTo>
                  <a:cubicBezTo>
                    <a:pt x="202173" y="1886680"/>
                    <a:pt x="212461" y="1940260"/>
                    <a:pt x="289560" y="1965960"/>
                  </a:cubicBezTo>
                  <a:cubicBezTo>
                    <a:pt x="304800" y="1971040"/>
                    <a:pt x="320912" y="1974016"/>
                    <a:pt x="335280" y="1981200"/>
                  </a:cubicBezTo>
                  <a:cubicBezTo>
                    <a:pt x="351663" y="1989391"/>
                    <a:pt x="364262" y="2004241"/>
                    <a:pt x="381000" y="2011680"/>
                  </a:cubicBezTo>
                  <a:cubicBezTo>
                    <a:pt x="478526" y="2055025"/>
                    <a:pt x="455841" y="2032091"/>
                    <a:pt x="548640" y="2057400"/>
                  </a:cubicBezTo>
                  <a:cubicBezTo>
                    <a:pt x="734376" y="2108055"/>
                    <a:pt x="535620" y="2076273"/>
                    <a:pt x="777240" y="2103120"/>
                  </a:cubicBezTo>
                  <a:cubicBezTo>
                    <a:pt x="872542" y="2134887"/>
                    <a:pt x="789980" y="2110915"/>
                    <a:pt x="960120" y="2133600"/>
                  </a:cubicBezTo>
                  <a:cubicBezTo>
                    <a:pt x="990749" y="2137684"/>
                    <a:pt x="1021080" y="2143760"/>
                    <a:pt x="1051560" y="2148840"/>
                  </a:cubicBezTo>
                  <a:cubicBezTo>
                    <a:pt x="1193800" y="2143760"/>
                    <a:pt x="1336181" y="2141720"/>
                    <a:pt x="1478280" y="2133600"/>
                  </a:cubicBezTo>
                  <a:cubicBezTo>
                    <a:pt x="1514143" y="2131551"/>
                    <a:pt x="1549737" y="2125405"/>
                    <a:pt x="1584960" y="2118360"/>
                  </a:cubicBezTo>
                  <a:cubicBezTo>
                    <a:pt x="1600712" y="2115210"/>
                    <a:pt x="1614663" y="2104352"/>
                    <a:pt x="1630680" y="2103120"/>
                  </a:cubicBezTo>
                  <a:cubicBezTo>
                    <a:pt x="1747286" y="2094150"/>
                    <a:pt x="1864360" y="2092960"/>
                    <a:pt x="1981200" y="2087880"/>
                  </a:cubicBezTo>
                  <a:lnTo>
                    <a:pt x="2072640" y="2057400"/>
                  </a:lnTo>
                  <a:cubicBezTo>
                    <a:pt x="2087880" y="2052320"/>
                    <a:pt x="2104994" y="2051071"/>
                    <a:pt x="2118360" y="2042160"/>
                  </a:cubicBezTo>
                  <a:lnTo>
                    <a:pt x="2209800" y="1981200"/>
                  </a:lnTo>
                  <a:cubicBezTo>
                    <a:pt x="2219960" y="1965960"/>
                    <a:pt x="2225977" y="1946922"/>
                    <a:pt x="2240280" y="1935480"/>
                  </a:cubicBezTo>
                  <a:cubicBezTo>
                    <a:pt x="2252824" y="1925445"/>
                    <a:pt x="2274641" y="1931599"/>
                    <a:pt x="2286000" y="1920240"/>
                  </a:cubicBezTo>
                  <a:cubicBezTo>
                    <a:pt x="2367280" y="1838960"/>
                    <a:pt x="2225040" y="1899920"/>
                    <a:pt x="2346960" y="1859280"/>
                  </a:cubicBezTo>
                  <a:cubicBezTo>
                    <a:pt x="2357120" y="1844040"/>
                    <a:pt x="2369249" y="1829943"/>
                    <a:pt x="2377440" y="1813560"/>
                  </a:cubicBezTo>
                  <a:cubicBezTo>
                    <a:pt x="2384624" y="1799192"/>
                    <a:pt x="2384878" y="1781883"/>
                    <a:pt x="2392680" y="1767840"/>
                  </a:cubicBezTo>
                  <a:cubicBezTo>
                    <a:pt x="2410470" y="1735818"/>
                    <a:pt x="2433320" y="1706880"/>
                    <a:pt x="2453640" y="1676400"/>
                  </a:cubicBezTo>
                  <a:lnTo>
                    <a:pt x="2484120" y="1630680"/>
                  </a:lnTo>
                  <a:cubicBezTo>
                    <a:pt x="2494280" y="1615440"/>
                    <a:pt x="2508808" y="1602336"/>
                    <a:pt x="2514600" y="1584960"/>
                  </a:cubicBezTo>
                  <a:cubicBezTo>
                    <a:pt x="2519680" y="1569720"/>
                    <a:pt x="2525613" y="1554738"/>
                    <a:pt x="2529840" y="1539240"/>
                  </a:cubicBezTo>
                  <a:cubicBezTo>
                    <a:pt x="2540862" y="1498825"/>
                    <a:pt x="2547073" y="1457061"/>
                    <a:pt x="2560320" y="1417320"/>
                  </a:cubicBezTo>
                  <a:lnTo>
                    <a:pt x="2575560" y="1371600"/>
                  </a:lnTo>
                  <a:cubicBezTo>
                    <a:pt x="2580640" y="1336040"/>
                    <a:pt x="2583755" y="1300143"/>
                    <a:pt x="2590800" y="1264920"/>
                  </a:cubicBezTo>
                  <a:cubicBezTo>
                    <a:pt x="2593950" y="1249168"/>
                    <a:pt x="2606040" y="1235264"/>
                    <a:pt x="2606040" y="1219200"/>
                  </a:cubicBezTo>
                  <a:cubicBezTo>
                    <a:pt x="2606040" y="1087022"/>
                    <a:pt x="2599310" y="954863"/>
                    <a:pt x="2590800" y="822960"/>
                  </a:cubicBezTo>
                  <a:cubicBezTo>
                    <a:pt x="2588249" y="783425"/>
                    <a:pt x="2572107" y="718233"/>
                    <a:pt x="2545080" y="685800"/>
                  </a:cubicBezTo>
                  <a:cubicBezTo>
                    <a:pt x="2533354" y="671729"/>
                    <a:pt x="2514600" y="665480"/>
                    <a:pt x="2499360" y="655320"/>
                  </a:cubicBezTo>
                  <a:cubicBezTo>
                    <a:pt x="2494280" y="640080"/>
                    <a:pt x="2493983" y="622280"/>
                    <a:pt x="2484120" y="609600"/>
                  </a:cubicBezTo>
                  <a:cubicBezTo>
                    <a:pt x="2459412" y="577832"/>
                    <a:pt x="2349821" y="469345"/>
                    <a:pt x="2301240" y="457200"/>
                  </a:cubicBezTo>
                  <a:cubicBezTo>
                    <a:pt x="2029356" y="389229"/>
                    <a:pt x="2309148" y="455734"/>
                    <a:pt x="2087880" y="411480"/>
                  </a:cubicBezTo>
                  <a:cubicBezTo>
                    <a:pt x="2067341" y="407372"/>
                    <a:pt x="2047367" y="400784"/>
                    <a:pt x="2026920" y="396240"/>
                  </a:cubicBezTo>
                  <a:cubicBezTo>
                    <a:pt x="2001634" y="390621"/>
                    <a:pt x="1975850" y="387282"/>
                    <a:pt x="1950720" y="381000"/>
                  </a:cubicBezTo>
                  <a:cubicBezTo>
                    <a:pt x="1935135" y="377104"/>
                    <a:pt x="1920682" y="369245"/>
                    <a:pt x="1905000" y="365760"/>
                  </a:cubicBezTo>
                  <a:cubicBezTo>
                    <a:pt x="1862234" y="356256"/>
                    <a:pt x="1746379" y="341357"/>
                    <a:pt x="1706880" y="335280"/>
                  </a:cubicBezTo>
                  <a:cubicBezTo>
                    <a:pt x="1676339" y="330581"/>
                    <a:pt x="1646030" y="324410"/>
                    <a:pt x="1615440" y="320040"/>
                  </a:cubicBezTo>
                  <a:cubicBezTo>
                    <a:pt x="1574895" y="314248"/>
                    <a:pt x="1534117" y="310213"/>
                    <a:pt x="1493520" y="304800"/>
                  </a:cubicBezTo>
                  <a:cubicBezTo>
                    <a:pt x="1276064" y="275806"/>
                    <a:pt x="1506085" y="302809"/>
                    <a:pt x="1249680" y="274320"/>
                  </a:cubicBezTo>
                  <a:cubicBezTo>
                    <a:pt x="1234440" y="269240"/>
                    <a:pt x="1219406" y="263493"/>
                    <a:pt x="1203960" y="259080"/>
                  </a:cubicBezTo>
                  <a:cubicBezTo>
                    <a:pt x="1165600" y="248120"/>
                    <a:pt x="1104512" y="234885"/>
                    <a:pt x="1066800" y="228600"/>
                  </a:cubicBezTo>
                  <a:cubicBezTo>
                    <a:pt x="1031368" y="222695"/>
                    <a:pt x="995343" y="220405"/>
                    <a:pt x="960120" y="213360"/>
                  </a:cubicBezTo>
                  <a:cubicBezTo>
                    <a:pt x="919043" y="205145"/>
                    <a:pt x="838200" y="182880"/>
                    <a:pt x="838200" y="182880"/>
                  </a:cubicBezTo>
                  <a:cubicBezTo>
                    <a:pt x="822960" y="172720"/>
                    <a:pt x="809218" y="159839"/>
                    <a:pt x="792480" y="152400"/>
                  </a:cubicBezTo>
                  <a:cubicBezTo>
                    <a:pt x="763120" y="139351"/>
                    <a:pt x="731520" y="132080"/>
                    <a:pt x="701040" y="121920"/>
                  </a:cubicBezTo>
                  <a:cubicBezTo>
                    <a:pt x="685800" y="116840"/>
                    <a:pt x="669688" y="113864"/>
                    <a:pt x="655320" y="106680"/>
                  </a:cubicBezTo>
                  <a:cubicBezTo>
                    <a:pt x="635000" y="96520"/>
                    <a:pt x="616400" y="81710"/>
                    <a:pt x="594360" y="76200"/>
                  </a:cubicBezTo>
                  <a:cubicBezTo>
                    <a:pt x="455737" y="41544"/>
                    <a:pt x="444794" y="45720"/>
                    <a:pt x="335280" y="45720"/>
                  </a:cubicBezTo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3994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Chúc mừng các 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31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7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L 0.73086 0.01019 " pathEditMode="relative" rAng="0" ptsTypes="AA">
                                      <p:cBhvr>
                                        <p:cTn id="14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49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3086 0.01019 L 1.64753 0.0213 " pathEditMode="relative" rAng="0" ptsTypes="AA">
                                      <p:cBhvr>
                                        <p:cTn id="20" dur="3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3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B34CBE5-D9E0-4E6F-8A0C-70D3444D26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" t="12632" r="-2551" b="40363"/>
          <a:stretch/>
        </p:blipFill>
        <p:spPr>
          <a:xfrm>
            <a:off x="-219200" y="-703607"/>
            <a:ext cx="12178129" cy="3633908"/>
          </a:xfrm>
          <a:prstGeom prst="rect">
            <a:avLst/>
          </a:prstGeom>
        </p:spPr>
      </p:pic>
      <p:pic>
        <p:nvPicPr>
          <p:cNvPr id="6" name="图片 2">
            <a:extLst>
              <a:ext uri="{FF2B5EF4-FFF2-40B4-BE49-F238E27FC236}">
                <a16:creationId xmlns:a16="http://schemas.microsoft.com/office/drawing/2014/main" id="{4BA44DCD-86A5-4CF1-8E9D-53F5D0C88D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" t="59724" r="-2295" b="2863"/>
          <a:stretch/>
        </p:blipFill>
        <p:spPr>
          <a:xfrm rot="21337966">
            <a:off x="92446" y="3888476"/>
            <a:ext cx="12178129" cy="2892373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078DA4EB-6650-4972-8837-E7785048DE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990" y="3075074"/>
            <a:ext cx="8337746" cy="192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82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436">
        <p:random/>
      </p:transition>
    </mc:Choice>
    <mc:Fallback xmlns="">
      <p:transition spd="slow" advTm="1436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5.5|4.9|4.3|4.2|5.2|3.8|5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8.9|7.7|10.9|5.1|9.6|7.7|8.3"/>
</p:tagLst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359</Words>
  <Application>Microsoft Office PowerPoint</Application>
  <PresentationFormat>Widescreen</PresentationFormat>
  <Paragraphs>52</Paragraphs>
  <Slides>16</Slides>
  <Notes>3</Notes>
  <HiddenSlides>0</HiddenSlides>
  <MMClips>11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#9Slide03 Kaleko 105 Round Bold</vt:lpstr>
      <vt:lpstr>Arial</vt:lpstr>
      <vt:lpstr>Arial-Rounded</vt:lpstr>
      <vt:lpstr>Calibri</vt:lpstr>
      <vt:lpstr>Calibri Light</vt:lpstr>
      <vt:lpstr>HP001 5 hàng</vt:lpstr>
      <vt:lpstr>Times New Roman</vt:lpstr>
      <vt:lpstr>VNI-Avo</vt:lpstr>
      <vt:lpstr>仓耳玄三M W05</vt:lpstr>
      <vt:lpstr>杨任东竹石体-Medium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Techsi.vn</cp:lastModifiedBy>
  <cp:revision>40</cp:revision>
  <dcterms:created xsi:type="dcterms:W3CDTF">2022-07-15T08:52:07Z</dcterms:created>
  <dcterms:modified xsi:type="dcterms:W3CDTF">2023-04-27T04:57:48Z</dcterms:modified>
</cp:coreProperties>
</file>