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72" r:id="rId2"/>
    <p:sldId id="273" r:id="rId3"/>
    <p:sldId id="274" r:id="rId4"/>
    <p:sldId id="314" r:id="rId5"/>
    <p:sldId id="315" r:id="rId6"/>
    <p:sldId id="27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#9Slide03 Kaleko 105 Round Bold" pitchFamily="2" charset="0"/>
      <p:bold r:id="rId13"/>
    </p:embeddedFont>
    <p:embeddedFont>
      <p:font typeface="#9Slide05 Phobia" panose="020B0604020202020204" charset="0"/>
      <p:regular r:id="rId14"/>
    </p:embeddedFont>
    <p:embeddedFont>
      <p:font typeface="SVN-Poky'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73017" y="1294520"/>
            <a:ext cx="8217182" cy="5376766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7" y="3509880"/>
            <a:ext cx="2728788" cy="2383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539110" y="664721"/>
            <a:ext cx="763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C75DA-7986-9EE1-65A1-38BCEF3CE9DC}"/>
              </a:ext>
            </a:extLst>
          </p:cNvPr>
          <p:cNvSpPr txBox="1"/>
          <p:nvPr/>
        </p:nvSpPr>
        <p:spPr>
          <a:xfrm>
            <a:off x="3003166" y="1872505"/>
            <a:ext cx="60829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Phobi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4D25C-C6CD-5E44-F1F9-0133DA233258}"/>
              </a:ext>
            </a:extLst>
          </p:cNvPr>
          <p:cNvSpPr txBox="1"/>
          <p:nvPr/>
        </p:nvSpPr>
        <p:spPr>
          <a:xfrm>
            <a:off x="2471297" y="2605766"/>
            <a:ext cx="7261759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Thực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hành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trải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nghiệm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thu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thập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phân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loại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ghi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chép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bảng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(</a:t>
            </a:r>
            <a:r>
              <a:rPr lang="en-US" sz="4800" dirty="0" smtClean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T2)</a:t>
            </a:r>
            <a:endParaRPr lang="en-US" sz="4800" dirty="0">
              <a:solidFill>
                <a:schemeClr val="accent5"/>
              </a:solidFill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587084" y="863600"/>
            <a:ext cx="7061314" cy="5079999"/>
            <a:chOff x="438196" y="1803946"/>
            <a:chExt cx="4620141" cy="37740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96" y="1803946"/>
              <a:ext cx="4620141" cy="37740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1218861" y="3696503"/>
              <a:ext cx="2993146" cy="719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 err="1">
                  <a:solidFill>
                    <a:prstClr val="white"/>
                  </a:solidFill>
                  <a:latin typeface="#9Slide03 Kaleko 105 Round Bold" pitchFamily="2" charset="0"/>
                </a:rPr>
                <a:t>H</a:t>
              </a:r>
              <a:r>
                <a:rPr kumimoji="0" lang="en-US" sz="5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</a:rPr>
                <a:t>oạt</a:t>
              </a: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776" t="39844" r="19656" b="45703"/>
          <a:stretch/>
        </p:blipFill>
        <p:spPr>
          <a:xfrm>
            <a:off x="746001" y="1057609"/>
            <a:ext cx="10543437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73" t="24219" r="20644" b="19531"/>
          <a:stretch/>
        </p:blipFill>
        <p:spPr>
          <a:xfrm>
            <a:off x="385763" y="214313"/>
            <a:ext cx="11530012" cy="55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07" t="22266" r="20754" b="16992"/>
          <a:stretch/>
        </p:blipFill>
        <p:spPr>
          <a:xfrm>
            <a:off x="900113" y="500064"/>
            <a:ext cx="10744200" cy="58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42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#9Slide02 Tieu de dai</vt:lpstr>
      <vt:lpstr>#9Slide02 Noi dung dai</vt:lpstr>
      <vt:lpstr>Calibri</vt:lpstr>
      <vt:lpstr>#9Slide03 Kaleko 105 Round Bold</vt:lpstr>
      <vt:lpstr>#9Slide05 Phobia</vt:lpstr>
      <vt:lpstr>iCiel Cadena</vt:lpstr>
      <vt:lpstr>SVN-Poky's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39</cp:revision>
  <dcterms:created xsi:type="dcterms:W3CDTF">2022-07-21T01:10:23Z</dcterms:created>
  <dcterms:modified xsi:type="dcterms:W3CDTF">2023-04-27T04:55:55Z</dcterms:modified>
</cp:coreProperties>
</file>