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57" r:id="rId3"/>
    <p:sldId id="258" r:id="rId4"/>
    <p:sldId id="263" r:id="rId5"/>
    <p:sldId id="276" r:id="rId6"/>
    <p:sldId id="280" r:id="rId7"/>
    <p:sldId id="265" r:id="rId8"/>
    <p:sldId id="281" r:id="rId9"/>
    <p:sldId id="260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85" r:id="rId18"/>
    <p:sldId id="279" r:id="rId19"/>
  </p:sldIdLst>
  <p:sldSz cx="12192000" cy="6858000"/>
  <p:notesSz cx="6858000" cy="9144000"/>
  <p:embeddedFontLst>
    <p:embeddedFont>
      <p:font typeface="SVN-Hole Hearted" panose="020B0A06020104020203" pitchFamily="34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UTM Americana" panose="02040603050506020204" pitchFamily="18" charset="0"/>
      <p:regular r:id="rId24"/>
      <p:bold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Open Sans" panose="020B060402020202020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#9Slide07 HoneyCream" panose="020B0604020202020204" charset="0"/>
      <p:regular r:id="rId39"/>
    </p:embeddedFont>
    <p:embeddedFont>
      <p:font typeface="UTM Kabel KT" panose="02040603050506020204" pitchFamily="18" charset="0"/>
      <p:regular r:id="rId40"/>
    </p:embeddedFont>
    <p:embeddedFont>
      <p:font typeface="SVN-Newton" panose="02040603050506020204" pitchFamily="18" charset="0"/>
      <p:regular r:id="rId41"/>
    </p:embeddedFont>
    <p:embeddedFont>
      <p:font typeface="UTM Hanzel" panose="02040603050506020204" pitchFamily="18" charset="0"/>
      <p:regular r:id="rId42"/>
    </p:embeddedFont>
  </p:embeddedFontLst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EF0"/>
    <a:srgbClr val="DA4A8B"/>
    <a:srgbClr val="9FE3E5"/>
    <a:srgbClr val="349B9B"/>
    <a:srgbClr val="F68631"/>
    <a:srgbClr val="FFD63C"/>
    <a:srgbClr val="F99D42"/>
    <a:srgbClr val="00A4BB"/>
    <a:srgbClr val="87D4D6"/>
    <a:srgbClr val="F68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83" autoAdjust="0"/>
    <p:restoredTop sz="94660"/>
  </p:normalViewPr>
  <p:slideViewPr>
    <p:cSldViewPr snapToGrid="0">
      <p:cViewPr varScale="1">
        <p:scale>
          <a:sx n="88" d="100"/>
          <a:sy n="88" d="100"/>
        </p:scale>
        <p:origin x="5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BF411-9BFE-4DB7-AF97-0FFE2211C5CE}" type="datetimeFigureOut">
              <a:rPr lang="vi-VN" smtClean="0"/>
              <a:t>17/04/2023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BEDED-BEA8-4772-9CB6-4277262179B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41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9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F127-C036-4739-99B7-DC373686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4DB56-197D-4AB0-A5E7-BFBBBEDFA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19356-C39D-4A70-A520-0D7B29EE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DB6B6-5652-4914-A9EB-2B10457E7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C5908-0645-4F7C-BE94-8A7EDD22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87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F127-C036-4739-99B7-DC373686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4DB56-197D-4AB0-A5E7-BFBBBEDFA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19356-C39D-4A70-A520-0D7B29EE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DB6B6-5652-4914-A9EB-2B10457E7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C5908-0645-4F7C-BE94-8A7EDD22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45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F127-C036-4739-99B7-DC373686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4DB56-197D-4AB0-A5E7-BFBBBEDFA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19356-C39D-4A70-A520-0D7B29EE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DB6B6-5652-4914-A9EB-2B10457E7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C5908-0645-4F7C-BE94-8A7EDD22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80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F127-C036-4739-99B7-DC373686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4DB56-197D-4AB0-A5E7-BFBBBEDFA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19356-C39D-4A70-A520-0D7B29EE2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DB6B6-5652-4914-A9EB-2B10457E7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C5908-0645-4F7C-BE94-8A7EDD22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9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863F-D800-4E13-A8C3-26AA3EA16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FDF75-A21C-41F3-8CB0-CB7531CCA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73806-1385-4F04-9760-7F22486C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7CFD8-67C4-44F2-ACEC-F130239C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A0050-06B8-43C3-83ED-0CB16439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99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22F10-725D-48E5-85BF-ED79133BB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735DF-5535-4C15-B8EB-56D67E7332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70328-4CCD-4243-AFFE-15957F52B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FCE26-2EA9-4416-B02B-44049733A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064E7C-6724-4C3B-ADD4-B48D0ACE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8423C-7473-4DE5-89FC-38E6B6B48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36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8388-6647-4B52-8567-DCD7DDA1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037AD-D8CC-49BB-99CF-D1C0F29CA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24792-BC57-47CC-BCB6-CE4600627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C90C9C-9CD7-4C2E-80A4-F9068041C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8830FF-4CB1-4A6D-8F0B-97AB37AC6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8822BD-9C9B-4A1A-959D-1D9005E0B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2B19B2-3ACD-4D89-A1CD-CF57AD277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F85AD-2DDB-4D8B-B038-365BE559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2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1FE03-530C-4B04-94D9-EE1A5B1D8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E872BD-5DCA-4820-9104-EC5779FE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73A4C-B500-485D-9D2F-53950DDE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79BB3-08C2-4D0F-8B91-59F179A85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9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4D017-2243-46BE-84EF-897670DA3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D2A9F9-E0BB-4580-85C1-5D1D42D6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1FDF7-D0C2-41E4-A557-874CBAE7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8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79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72F0-8D79-409E-A95A-8CB48517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6D66B-4862-40A4-A2F0-8878DD317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EF1A74-4835-4296-AD0C-715E7A6D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5B626-BB35-40CE-B2D9-F0D5B4035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E07D9-6243-4CA8-A153-CD0B5AB3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97DB-1096-4E65-80E5-7EECCF9E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25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8C6B4-156F-4902-9EAD-3242C33AE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91C18-B586-4C88-8082-84E964A8A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7EECA-9554-4E88-ABBC-ED5A76761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C814F-337B-4E97-ABCA-D77DAD752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5EA02-CCF0-48A2-B422-A0EBD6E7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4B5B4-8AF3-476A-9EF2-2DD58F39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96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14A92-CD12-4ECE-BF8B-C79B2F4DC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9DF69-B40B-4E79-A4EC-20B3A08ED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ACDE1-5D7E-4718-B045-6CAD17C90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80F4A-20D1-4F46-AAF9-93C99A93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B0A10-2C14-4B87-B42B-F2056254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02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2AEA8F-919F-47BE-AF9E-367A632415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79DE6-B37A-4153-A2DC-02D31A032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A6E7A-A6CA-4696-BA5A-EF155C39E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5DB4A-2B7E-459B-948F-FB12ECF0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9DF94-486A-4141-A7B8-0745D9610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58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7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12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5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8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1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30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84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13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34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EE134-34CC-445C-90E5-3B7180472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1F8A3-BC37-4E85-A75C-12DFA0350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B406C-C6C2-4701-8A68-DAF7B84D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5483-2D83-4912-80C1-C75290E5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5B065-2F75-48A5-B38E-6F314A6D8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84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33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D707F4-2D83-4AA2-8BC8-1C3B1A491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252FB-10BD-4F55-B869-04BBE9D45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BC0D8-1964-469A-8732-D53676C50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81C1F-DD24-4D38-A135-FF5508864C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372C8-DADE-4372-A0B5-9AF37CF68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9CAA5-FD8B-4F34-ADBD-BFA1FA762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AA753-A37C-4213-B713-B5D6EA7A310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313A6-E32D-4F0B-A684-60124B69D741}"/>
              </a:ext>
            </a:extLst>
          </p:cNvPr>
          <p:cNvGrpSpPr/>
          <p:nvPr userDrawn="1"/>
        </p:nvGrpSpPr>
        <p:grpSpPr>
          <a:xfrm>
            <a:off x="-9713" y="-37565"/>
            <a:ext cx="12209382" cy="6870700"/>
            <a:chOff x="-27288" y="-12700"/>
            <a:chExt cx="12209382" cy="68707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94C411-85C1-44DB-BF19-E47C83738BEB}"/>
                </a:ext>
              </a:extLst>
            </p:cNvPr>
            <p:cNvGrpSpPr/>
            <p:nvPr/>
          </p:nvGrpSpPr>
          <p:grpSpPr>
            <a:xfrm>
              <a:off x="266700" y="-12700"/>
              <a:ext cx="11607800" cy="6870700"/>
              <a:chOff x="355600" y="-12700"/>
              <a:chExt cx="14889287" cy="68707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C5AF02F-B187-4DB5-BA29-8B5D795F0923}"/>
                  </a:ext>
                </a:extLst>
              </p:cNvPr>
              <p:cNvCxnSpPr/>
              <p:nvPr/>
            </p:nvCxnSpPr>
            <p:spPr>
              <a:xfrm>
                <a:off x="355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E68FAC5-0909-4872-80CF-94D7E31D3B78}"/>
                  </a:ext>
                </a:extLst>
              </p:cNvPr>
              <p:cNvCxnSpPr/>
              <p:nvPr/>
            </p:nvCxnSpPr>
            <p:spPr>
              <a:xfrm>
                <a:off x="762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9A1CBB9-BA76-4B12-92A3-65C95A6F54E2}"/>
                  </a:ext>
                </a:extLst>
              </p:cNvPr>
              <p:cNvCxnSpPr/>
              <p:nvPr/>
            </p:nvCxnSpPr>
            <p:spPr>
              <a:xfrm>
                <a:off x="11684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87863C2-D85A-4CEC-ACD3-800E5D34B30E}"/>
                  </a:ext>
                </a:extLst>
              </p:cNvPr>
              <p:cNvCxnSpPr/>
              <p:nvPr/>
            </p:nvCxnSpPr>
            <p:spPr>
              <a:xfrm>
                <a:off x="1574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E39EAFA-181D-417C-B16B-4F72CA7B9F1C}"/>
                  </a:ext>
                </a:extLst>
              </p:cNvPr>
              <p:cNvCxnSpPr/>
              <p:nvPr/>
            </p:nvCxnSpPr>
            <p:spPr>
              <a:xfrm>
                <a:off x="1955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D178F0C-1CB4-4553-A6FA-18E9E57954CE}"/>
                  </a:ext>
                </a:extLst>
              </p:cNvPr>
              <p:cNvCxnSpPr/>
              <p:nvPr/>
            </p:nvCxnSpPr>
            <p:spPr>
              <a:xfrm>
                <a:off x="23622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BDB6F21-96A4-4479-8FC5-A94F5F9CF2DD}"/>
                  </a:ext>
                </a:extLst>
              </p:cNvPr>
              <p:cNvCxnSpPr/>
              <p:nvPr/>
            </p:nvCxnSpPr>
            <p:spPr>
              <a:xfrm>
                <a:off x="2768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224E884-E5A9-40DC-A0A8-61AEFA2E7522}"/>
                  </a:ext>
                </a:extLst>
              </p:cNvPr>
              <p:cNvCxnSpPr/>
              <p:nvPr/>
            </p:nvCxnSpPr>
            <p:spPr>
              <a:xfrm>
                <a:off x="3175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5CBFA25-ACAA-4C80-B432-BBAE4A75DF71}"/>
                  </a:ext>
                </a:extLst>
              </p:cNvPr>
              <p:cNvCxnSpPr/>
              <p:nvPr/>
            </p:nvCxnSpPr>
            <p:spPr>
              <a:xfrm>
                <a:off x="3568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E9D79DA-4163-4AB0-BC3B-392E50883622}"/>
                  </a:ext>
                </a:extLst>
              </p:cNvPr>
              <p:cNvCxnSpPr/>
              <p:nvPr/>
            </p:nvCxnSpPr>
            <p:spPr>
              <a:xfrm>
                <a:off x="3975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8E84653-53AB-4556-9304-EF81EFABB420}"/>
                  </a:ext>
                </a:extLst>
              </p:cNvPr>
              <p:cNvCxnSpPr/>
              <p:nvPr/>
            </p:nvCxnSpPr>
            <p:spPr>
              <a:xfrm>
                <a:off x="4381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9708B02-644F-457F-9925-BA3C7557460D}"/>
                  </a:ext>
                </a:extLst>
              </p:cNvPr>
              <p:cNvCxnSpPr/>
              <p:nvPr/>
            </p:nvCxnSpPr>
            <p:spPr>
              <a:xfrm>
                <a:off x="4787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9A0F997-A263-49CE-8C16-1D636130F29B}"/>
                  </a:ext>
                </a:extLst>
              </p:cNvPr>
              <p:cNvCxnSpPr/>
              <p:nvPr/>
            </p:nvCxnSpPr>
            <p:spPr>
              <a:xfrm>
                <a:off x="5168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C751808-718F-4445-B583-75D34A6B02A0}"/>
                  </a:ext>
                </a:extLst>
              </p:cNvPr>
              <p:cNvCxnSpPr/>
              <p:nvPr/>
            </p:nvCxnSpPr>
            <p:spPr>
              <a:xfrm>
                <a:off x="5575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2FCA0A9-3081-4C41-9C8D-8D6C01D6E08B}"/>
                  </a:ext>
                </a:extLst>
              </p:cNvPr>
              <p:cNvCxnSpPr/>
              <p:nvPr/>
            </p:nvCxnSpPr>
            <p:spPr>
              <a:xfrm>
                <a:off x="5981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65891D7-639D-41FF-9A41-C5E8AF6AA3C7}"/>
                  </a:ext>
                </a:extLst>
              </p:cNvPr>
              <p:cNvCxnSpPr/>
              <p:nvPr/>
            </p:nvCxnSpPr>
            <p:spPr>
              <a:xfrm>
                <a:off x="6388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E418999-211E-4E7D-9974-D3158ECB13A2}"/>
                  </a:ext>
                </a:extLst>
              </p:cNvPr>
              <p:cNvCxnSpPr/>
              <p:nvPr/>
            </p:nvCxnSpPr>
            <p:spPr>
              <a:xfrm>
                <a:off x="6794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D98F513-FE24-4638-B479-80532D1698B2}"/>
                  </a:ext>
                </a:extLst>
              </p:cNvPr>
              <p:cNvCxnSpPr/>
              <p:nvPr/>
            </p:nvCxnSpPr>
            <p:spPr>
              <a:xfrm>
                <a:off x="7200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05E8ADB-1CA1-455D-A1A7-5C3503B8CA91}"/>
                  </a:ext>
                </a:extLst>
              </p:cNvPr>
              <p:cNvCxnSpPr/>
              <p:nvPr/>
            </p:nvCxnSpPr>
            <p:spPr>
              <a:xfrm>
                <a:off x="7607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00D33D-6B2C-4731-B393-865A6BC996CA}"/>
                  </a:ext>
                </a:extLst>
              </p:cNvPr>
              <p:cNvCxnSpPr/>
              <p:nvPr/>
            </p:nvCxnSpPr>
            <p:spPr>
              <a:xfrm>
                <a:off x="8013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3B49FFC-A9FC-4117-AD2B-A1104E567308}"/>
                  </a:ext>
                </a:extLst>
              </p:cNvPr>
              <p:cNvCxnSpPr/>
              <p:nvPr/>
            </p:nvCxnSpPr>
            <p:spPr>
              <a:xfrm>
                <a:off x="8394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763D8B4-96C5-4D37-9876-280DB4E869BE}"/>
                  </a:ext>
                </a:extLst>
              </p:cNvPr>
              <p:cNvCxnSpPr/>
              <p:nvPr/>
            </p:nvCxnSpPr>
            <p:spPr>
              <a:xfrm>
                <a:off x="8801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19949E1-4CBA-4AF4-A08A-59C9B69C8D8F}"/>
                  </a:ext>
                </a:extLst>
              </p:cNvPr>
              <p:cNvCxnSpPr/>
              <p:nvPr/>
            </p:nvCxnSpPr>
            <p:spPr>
              <a:xfrm>
                <a:off x="9207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E56C76E-F3E6-43AC-817A-EF7393B47BBB}"/>
                  </a:ext>
                </a:extLst>
              </p:cNvPr>
              <p:cNvCxnSpPr/>
              <p:nvPr/>
            </p:nvCxnSpPr>
            <p:spPr>
              <a:xfrm>
                <a:off x="9613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114B120-BFE9-4FB8-87D3-AEFE3263A222}"/>
                  </a:ext>
                </a:extLst>
              </p:cNvPr>
              <p:cNvCxnSpPr/>
              <p:nvPr/>
            </p:nvCxnSpPr>
            <p:spPr>
              <a:xfrm>
                <a:off x="100076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FB7B45D-3413-4431-AC45-457929690715}"/>
                  </a:ext>
                </a:extLst>
              </p:cNvPr>
              <p:cNvCxnSpPr/>
              <p:nvPr/>
            </p:nvCxnSpPr>
            <p:spPr>
              <a:xfrm>
                <a:off x="104140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8BB7A5B-BDFA-4D82-A14D-69BA2B462336}"/>
                  </a:ext>
                </a:extLst>
              </p:cNvPr>
              <p:cNvCxnSpPr/>
              <p:nvPr/>
            </p:nvCxnSpPr>
            <p:spPr>
              <a:xfrm>
                <a:off x="108204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E246DCF2-3418-4E71-92E1-9383E9E7F29A}"/>
                  </a:ext>
                </a:extLst>
              </p:cNvPr>
              <p:cNvCxnSpPr/>
              <p:nvPr/>
            </p:nvCxnSpPr>
            <p:spPr>
              <a:xfrm>
                <a:off x="112268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AACF07C-6C4B-42BF-86DD-EFEA09ACBD6D}"/>
                  </a:ext>
                </a:extLst>
              </p:cNvPr>
              <p:cNvCxnSpPr/>
              <p:nvPr/>
            </p:nvCxnSpPr>
            <p:spPr>
              <a:xfrm>
                <a:off x="116078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1F059E0A-B19B-479C-A9BB-6BCA2C627655}"/>
                  </a:ext>
                </a:extLst>
              </p:cNvPr>
              <p:cNvCxnSpPr/>
              <p:nvPr/>
            </p:nvCxnSpPr>
            <p:spPr>
              <a:xfrm>
                <a:off x="12014200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D05F637-1132-44F6-97B1-B5BCC9E563F2}"/>
                  </a:ext>
                </a:extLst>
              </p:cNvPr>
              <p:cNvCxnSpPr/>
              <p:nvPr/>
            </p:nvCxnSpPr>
            <p:spPr>
              <a:xfrm>
                <a:off x="12438185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A773655-828A-46C0-B02A-E1F5FDCB38BD}"/>
                  </a:ext>
                </a:extLst>
              </p:cNvPr>
              <p:cNvCxnSpPr/>
              <p:nvPr/>
            </p:nvCxnSpPr>
            <p:spPr>
              <a:xfrm>
                <a:off x="12844587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ACBCE43-DB51-4290-AA8E-79A1590158BD}"/>
                  </a:ext>
                </a:extLst>
              </p:cNvPr>
              <p:cNvCxnSpPr/>
              <p:nvPr/>
            </p:nvCxnSpPr>
            <p:spPr>
              <a:xfrm>
                <a:off x="13238285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2F11E13C-6245-4B7D-97F7-053EA6CBC8F1}"/>
                  </a:ext>
                </a:extLst>
              </p:cNvPr>
              <p:cNvCxnSpPr/>
              <p:nvPr/>
            </p:nvCxnSpPr>
            <p:spPr>
              <a:xfrm>
                <a:off x="13644687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E122755-A4D4-4A15-A932-51AD78146C7A}"/>
                  </a:ext>
                </a:extLst>
              </p:cNvPr>
              <p:cNvCxnSpPr/>
              <p:nvPr/>
            </p:nvCxnSpPr>
            <p:spPr>
              <a:xfrm>
                <a:off x="14051085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DC166A1-F078-4703-AB5B-611923E5E182}"/>
                  </a:ext>
                </a:extLst>
              </p:cNvPr>
              <p:cNvCxnSpPr/>
              <p:nvPr/>
            </p:nvCxnSpPr>
            <p:spPr>
              <a:xfrm>
                <a:off x="14457487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81C1B4E-9488-487B-AAD4-34C333878A0F}"/>
                  </a:ext>
                </a:extLst>
              </p:cNvPr>
              <p:cNvCxnSpPr/>
              <p:nvPr/>
            </p:nvCxnSpPr>
            <p:spPr>
              <a:xfrm>
                <a:off x="14838486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69D1B50D-887E-4E2F-A365-7D5729892F93}"/>
                  </a:ext>
                </a:extLst>
              </p:cNvPr>
              <p:cNvCxnSpPr/>
              <p:nvPr/>
            </p:nvCxnSpPr>
            <p:spPr>
              <a:xfrm>
                <a:off x="15244887" y="-1270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158A9C-2B26-43C3-8A64-3CF2F0ED2351}"/>
                </a:ext>
              </a:extLst>
            </p:cNvPr>
            <p:cNvGrpSpPr/>
            <p:nvPr/>
          </p:nvGrpSpPr>
          <p:grpSpPr>
            <a:xfrm rot="5400000">
              <a:off x="2943731" y="-2659871"/>
              <a:ext cx="6267343" cy="12209382"/>
              <a:chOff x="355600" y="0"/>
              <a:chExt cx="8039100" cy="6858000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9837059-CCEE-4E54-94BE-4CF11466BCA1}"/>
                  </a:ext>
                </a:extLst>
              </p:cNvPr>
              <p:cNvCxnSpPr/>
              <p:nvPr/>
            </p:nvCxnSpPr>
            <p:spPr>
              <a:xfrm>
                <a:off x="355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7AB11FE7-D13E-4640-A718-D34FCC8FF09E}"/>
                  </a:ext>
                </a:extLst>
              </p:cNvPr>
              <p:cNvCxnSpPr/>
              <p:nvPr/>
            </p:nvCxnSpPr>
            <p:spPr>
              <a:xfrm>
                <a:off x="762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7B9A7F6-BFBD-4DCE-BB18-2621A99BF2AA}"/>
                  </a:ext>
                </a:extLst>
              </p:cNvPr>
              <p:cNvCxnSpPr/>
              <p:nvPr/>
            </p:nvCxnSpPr>
            <p:spPr>
              <a:xfrm>
                <a:off x="11684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564D925-97A6-46E7-BFC6-51A5C856389D}"/>
                  </a:ext>
                </a:extLst>
              </p:cNvPr>
              <p:cNvCxnSpPr/>
              <p:nvPr/>
            </p:nvCxnSpPr>
            <p:spPr>
              <a:xfrm>
                <a:off x="1574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654BA04-76C5-400A-991C-066C5F3D0241}"/>
                  </a:ext>
                </a:extLst>
              </p:cNvPr>
              <p:cNvCxnSpPr/>
              <p:nvPr/>
            </p:nvCxnSpPr>
            <p:spPr>
              <a:xfrm>
                <a:off x="19558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DA21C44-77EA-4B8B-9F2D-B483A67E2B60}"/>
                  </a:ext>
                </a:extLst>
              </p:cNvPr>
              <p:cNvCxnSpPr/>
              <p:nvPr/>
            </p:nvCxnSpPr>
            <p:spPr>
              <a:xfrm>
                <a:off x="23622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A07049E-9003-4EB4-A040-BA8B6363C526}"/>
                  </a:ext>
                </a:extLst>
              </p:cNvPr>
              <p:cNvCxnSpPr/>
              <p:nvPr/>
            </p:nvCxnSpPr>
            <p:spPr>
              <a:xfrm>
                <a:off x="27686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CE87799-ECB0-4DD2-B485-9B79B19A3472}"/>
                  </a:ext>
                </a:extLst>
              </p:cNvPr>
              <p:cNvCxnSpPr/>
              <p:nvPr/>
            </p:nvCxnSpPr>
            <p:spPr>
              <a:xfrm>
                <a:off x="31750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9F6A0E1-69F2-4663-A94A-D4FC0CBF4C01}"/>
                  </a:ext>
                </a:extLst>
              </p:cNvPr>
              <p:cNvCxnSpPr/>
              <p:nvPr/>
            </p:nvCxnSpPr>
            <p:spPr>
              <a:xfrm>
                <a:off x="3568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5D766F3-7616-4538-A102-2D8CE1F15EF9}"/>
                  </a:ext>
                </a:extLst>
              </p:cNvPr>
              <p:cNvCxnSpPr/>
              <p:nvPr/>
            </p:nvCxnSpPr>
            <p:spPr>
              <a:xfrm>
                <a:off x="3975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2BFC8FB-C734-4740-97E5-6F4A0CBC8737}"/>
                  </a:ext>
                </a:extLst>
              </p:cNvPr>
              <p:cNvCxnSpPr/>
              <p:nvPr/>
            </p:nvCxnSpPr>
            <p:spPr>
              <a:xfrm>
                <a:off x="4381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D62E1EF-95DF-4797-98F9-FF906930E4CF}"/>
                  </a:ext>
                </a:extLst>
              </p:cNvPr>
              <p:cNvCxnSpPr/>
              <p:nvPr/>
            </p:nvCxnSpPr>
            <p:spPr>
              <a:xfrm>
                <a:off x="4787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421FA9C-1DFA-4272-ABB0-DC37AD19741B}"/>
                  </a:ext>
                </a:extLst>
              </p:cNvPr>
              <p:cNvCxnSpPr/>
              <p:nvPr/>
            </p:nvCxnSpPr>
            <p:spPr>
              <a:xfrm>
                <a:off x="5168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CC066D9-8BC6-4061-B40E-49C9230E2354}"/>
                  </a:ext>
                </a:extLst>
              </p:cNvPr>
              <p:cNvCxnSpPr/>
              <p:nvPr/>
            </p:nvCxnSpPr>
            <p:spPr>
              <a:xfrm>
                <a:off x="5575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86651B8-B900-4A54-87BF-986718FD9F67}"/>
                  </a:ext>
                </a:extLst>
              </p:cNvPr>
              <p:cNvCxnSpPr/>
              <p:nvPr/>
            </p:nvCxnSpPr>
            <p:spPr>
              <a:xfrm>
                <a:off x="5981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236C7E0-E98C-4234-BC2B-8985A43BC175}"/>
                  </a:ext>
                </a:extLst>
              </p:cNvPr>
              <p:cNvCxnSpPr/>
              <p:nvPr/>
            </p:nvCxnSpPr>
            <p:spPr>
              <a:xfrm>
                <a:off x="63881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3919E2E-8439-4CB7-90BE-3D2148DBFAEA}"/>
                  </a:ext>
                </a:extLst>
              </p:cNvPr>
              <p:cNvCxnSpPr/>
              <p:nvPr/>
            </p:nvCxnSpPr>
            <p:spPr>
              <a:xfrm>
                <a:off x="67945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D81D2FC-FD86-4F26-BEB2-A7202E69FCC4}"/>
                  </a:ext>
                </a:extLst>
              </p:cNvPr>
              <p:cNvCxnSpPr/>
              <p:nvPr/>
            </p:nvCxnSpPr>
            <p:spPr>
              <a:xfrm>
                <a:off x="72009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9CCEA02-CE83-4505-AA0C-CD37F502171D}"/>
                  </a:ext>
                </a:extLst>
              </p:cNvPr>
              <p:cNvCxnSpPr/>
              <p:nvPr/>
            </p:nvCxnSpPr>
            <p:spPr>
              <a:xfrm>
                <a:off x="76073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35E06D7-373A-45CB-9363-C88282E96552}"/>
                  </a:ext>
                </a:extLst>
              </p:cNvPr>
              <p:cNvCxnSpPr/>
              <p:nvPr/>
            </p:nvCxnSpPr>
            <p:spPr>
              <a:xfrm>
                <a:off x="8013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B368768-18EC-43B1-A135-ACCA802940C1}"/>
                  </a:ext>
                </a:extLst>
              </p:cNvPr>
              <p:cNvCxnSpPr/>
              <p:nvPr/>
            </p:nvCxnSpPr>
            <p:spPr>
              <a:xfrm>
                <a:off x="8394700" y="0"/>
                <a:ext cx="0" cy="685800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0375ED3A-8F77-49B8-9305-0409F5928EE2}"/>
              </a:ext>
            </a:extLst>
          </p:cNvPr>
          <p:cNvSpPr txBox="1"/>
          <p:nvPr userDrawn="1"/>
        </p:nvSpPr>
        <p:spPr>
          <a:xfrm>
            <a:off x="11330424" y="41564"/>
            <a:ext cx="1546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err="1">
                <a:solidFill>
                  <a:srgbClr val="349B9B"/>
                </a:solidFill>
                <a:latin typeface="SVN-Hole Hearted" panose="020B0A06020104020203" pitchFamily="34" charset="0"/>
              </a:rPr>
              <a:t>Măng</a:t>
            </a:r>
            <a:r>
              <a:rPr lang="en-US" sz="1200" b="0">
                <a:solidFill>
                  <a:srgbClr val="349B9B"/>
                </a:solidFill>
                <a:latin typeface="SVN-Hole Hearted" panose="020B0A06020104020203" pitchFamily="34" charset="0"/>
              </a:rPr>
              <a:t> Non</a:t>
            </a:r>
            <a:endParaRPr lang="vi-VN" sz="1200" b="0" dirty="0">
              <a:solidFill>
                <a:srgbClr val="349B9B"/>
              </a:solidFill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D943470-85E7-4360-A219-7EE0F2594FCB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71" name="TextBox 3">
            <a:extLst>
              <a:ext uri="{FF2B5EF4-FFF2-40B4-BE49-F238E27FC236}">
                <a16:creationId xmlns:a16="http://schemas.microsoft.com/office/drawing/2014/main" id="{BC1DA5A9-5F10-443E-A944-4D65D8A89359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FD0B2343-82C0-44FB-B4F4-005354D26053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4977E0A0-BE30-484A-8643-5F270DD8E11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95388" y="-22616160"/>
            <a:ext cx="1152128" cy="195921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67EAB5B-F37B-4C17-A167-062378B3DFE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590" y="-23595767"/>
            <a:ext cx="1152128" cy="195921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FE424F4-C03D-4842-BAA5-436FC955105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46416" y="26279002"/>
            <a:ext cx="1152128" cy="195921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7A1B016-D2A1-4563-8689-B3414152B1E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626" y="25299395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2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77" r:id="rId3"/>
    <p:sldLayoutId id="2147483676" r:id="rId4"/>
    <p:sldLayoutId id="2147483675" r:id="rId5"/>
    <p:sldLayoutId id="2147483674" r:id="rId6"/>
    <p:sldLayoutId id="2147483672" r:id="rId7"/>
    <p:sldLayoutId id="2147483671" r:id="rId8"/>
    <p:sldLayoutId id="2147483668" r:id="rId9"/>
    <p:sldLayoutId id="2147483667" r:id="rId10"/>
    <p:sldLayoutId id="2147483650" r:id="rId11"/>
    <p:sldLayoutId id="2147483673" r:id="rId12"/>
    <p:sldLayoutId id="2147483670" r:id="rId13"/>
    <p:sldLayoutId id="2147483669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C966E7-B143-49D8-91D3-3611A9A3C21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DEE22BF-AC3F-4CAB-81CD-167B9FEAE45B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9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0B90548-F924-4A12-919A-05811FA70B38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76FDA0-9E46-4B34-A840-0970CE7B93C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EC3DD9-A3B3-433E-A372-A8D6CA57ED1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31C132-C521-4B2F-89C6-9550B905003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085B99-9167-4F99-8440-A0C1868B931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CF83E4-9CB6-420E-AF5F-7AB4D29E6982}"/>
              </a:ext>
            </a:extLst>
          </p:cNvPr>
          <p:cNvSpPr txBox="1"/>
          <p:nvPr userDrawn="1"/>
        </p:nvSpPr>
        <p:spPr>
          <a:xfrm>
            <a:off x="11330424" y="41564"/>
            <a:ext cx="1546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err="1">
                <a:solidFill>
                  <a:srgbClr val="349B9B"/>
                </a:solidFill>
                <a:latin typeface="SVN-Hole Hearted" panose="020B0A06020104020203" pitchFamily="34" charset="0"/>
              </a:rPr>
              <a:t>Măng</a:t>
            </a:r>
            <a:r>
              <a:rPr lang="en-US" sz="1200" b="0">
                <a:solidFill>
                  <a:srgbClr val="349B9B"/>
                </a:solidFill>
                <a:latin typeface="SVN-Hole Hearted" panose="020B0A06020104020203" pitchFamily="34" charset="0"/>
              </a:rPr>
              <a:t> Non</a:t>
            </a:r>
            <a:endParaRPr lang="vi-VN" sz="1200" b="0" dirty="0">
              <a:solidFill>
                <a:srgbClr val="349B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1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62" r:id="rId10"/>
    <p:sldLayoutId id="2147483663" r:id="rId11"/>
    <p:sldLayoutId id="2147483664" r:id="rId12"/>
    <p:sldLayoutId id="214748366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4.png"/><Relationship Id="rId3" Type="http://schemas.microsoft.com/office/2007/relationships/media" Target="../media/media3.mp4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53.emf"/><Relationship Id="rId10" Type="http://schemas.openxmlformats.org/officeDocument/2006/relationships/image" Target="../media/image49.png"/><Relationship Id="rId4" Type="http://schemas.openxmlformats.org/officeDocument/2006/relationships/video" Target="../media/media3.mp4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4.png"/><Relationship Id="rId3" Type="http://schemas.openxmlformats.org/officeDocument/2006/relationships/video" Target="NULL" TargetMode="External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55.png"/><Relationship Id="rId10" Type="http://schemas.openxmlformats.org/officeDocument/2006/relationships/image" Target="../media/image49.png"/><Relationship Id="rId4" Type="http://schemas.microsoft.com/office/2007/relationships/media" Target="../media/media4.mp4"/><Relationship Id="rId9" Type="http://schemas.openxmlformats.org/officeDocument/2006/relationships/image" Target="../media/image48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4.png"/><Relationship Id="rId3" Type="http://schemas.microsoft.com/office/2007/relationships/media" Target="../media/media5.mp4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57.png"/><Relationship Id="rId10" Type="http://schemas.openxmlformats.org/officeDocument/2006/relationships/image" Target="../media/image49.png"/><Relationship Id="rId4" Type="http://schemas.openxmlformats.org/officeDocument/2006/relationships/video" Target="../media/media5.mp4"/><Relationship Id="rId9" Type="http://schemas.openxmlformats.org/officeDocument/2006/relationships/image" Target="../media/image48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4.png"/><Relationship Id="rId3" Type="http://schemas.microsoft.com/office/2007/relationships/media" Target="../media/media5.mp4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57.png"/><Relationship Id="rId10" Type="http://schemas.openxmlformats.org/officeDocument/2006/relationships/image" Target="../media/image49.png"/><Relationship Id="rId4" Type="http://schemas.openxmlformats.org/officeDocument/2006/relationships/video" Target="../media/media5.mp4"/><Relationship Id="rId9" Type="http://schemas.openxmlformats.org/officeDocument/2006/relationships/image" Target="../media/image48.png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4.png"/><Relationship Id="rId3" Type="http://schemas.microsoft.com/office/2007/relationships/media" Target="../media/media3.mp4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53.emf"/><Relationship Id="rId10" Type="http://schemas.openxmlformats.org/officeDocument/2006/relationships/image" Target="../media/image49.png"/><Relationship Id="rId4" Type="http://schemas.openxmlformats.org/officeDocument/2006/relationships/video" Target="../media/media3.mp4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4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chart" Target="../charts/chart9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46FB95-8222-D305-3CD8-1D82050FB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B5D431-73D2-C88A-CA61-BB4429E01BEB}"/>
              </a:ext>
            </a:extLst>
          </p:cNvPr>
          <p:cNvSpPr txBox="1"/>
          <p:nvPr/>
        </p:nvSpPr>
        <p:spPr>
          <a:xfrm>
            <a:off x="2762250" y="637282"/>
            <a:ext cx="7858125" cy="1077218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</a:t>
            </a:r>
          </a:p>
          <a:p>
            <a:pPr algn="ctr"/>
            <a:r>
              <a:rPr lang="en-US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4A1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24C54-318E-5408-6CCD-100D4C1513EB}"/>
              </a:ext>
            </a:extLst>
          </p:cNvPr>
          <p:cNvSpPr txBox="1"/>
          <p:nvPr/>
        </p:nvSpPr>
        <p:spPr>
          <a:xfrm>
            <a:off x="2762250" y="3429000"/>
            <a:ext cx="61912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3604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165462" y="836591"/>
              <a:ext cx="2941230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mericana" panose="0204060305050602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157082" y="473407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666569" y="2133600"/>
            <a:ext cx="8834919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camera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743200" y="174539"/>
            <a:ext cx="9067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135455" y="465992"/>
            <a:ext cx="805058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Điền tiếp vào chỗ chấm để 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liên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vi-VN" sz="40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24 686; 24 687; ... ; ... .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F14D7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24 689; 24 690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F14D7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24 688; 24 689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F14D7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24 689; 24 688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53990" y="990600"/>
              <a:ext cx="159178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548346"/>
            <a:ext cx="81214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Điền tiếp vào chỗ chấm để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chẵn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liên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40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 </a:t>
            </a:r>
            <a:r>
              <a:rPr lang="vi-VN" sz="40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sz="40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1000</a:t>
            </a:r>
            <a:r>
              <a:rPr lang="vi-VN" sz="40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sz="40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1002.</a:t>
            </a:r>
            <a:endParaRPr lang="vi-VN" sz="4000" b="1" dirty="0">
              <a:solidFill>
                <a:srgbClr val="F6863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998 </a:t>
              </a:r>
              <a:r>
                <a:rPr lang="vi-VN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; </a:t>
              </a:r>
              <a:r>
                <a:rPr lang="en-US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1000</a:t>
              </a:r>
              <a:r>
                <a:rPr lang="vi-VN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; </a:t>
              </a:r>
              <a:r>
                <a:rPr lang="en-US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1002.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996 </a:t>
              </a:r>
              <a:r>
                <a:rPr lang="vi-VN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; </a:t>
              </a:r>
              <a:r>
                <a:rPr lang="en-US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1000</a:t>
              </a:r>
              <a:r>
                <a:rPr lang="vi-VN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; </a:t>
              </a:r>
              <a:r>
                <a:rPr lang="en-US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1002.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999 </a:t>
              </a:r>
              <a:r>
                <a:rPr lang="vi-VN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; </a:t>
              </a:r>
              <a:r>
                <a:rPr lang="en-US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1000</a:t>
              </a:r>
              <a:r>
                <a:rPr lang="vi-VN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; </a:t>
              </a:r>
              <a:r>
                <a:rPr lang="en-US" sz="48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1002.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55502" y="990600"/>
              <a:ext cx="1788759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9132" y="603464"/>
            <a:ext cx="7559954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Điền tiếp vào chỗ chấm để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lẻ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liên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40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… </a:t>
            </a:r>
            <a:r>
              <a:rPr lang="vi-VN" sz="40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sz="40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999</a:t>
            </a:r>
            <a:r>
              <a:rPr lang="vi-VN" sz="40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sz="40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1001.</a:t>
            </a:r>
            <a:endParaRPr lang="vi-VN" sz="4000" b="1" dirty="0">
              <a:solidFill>
                <a:srgbClr val="F6863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999 </a:t>
              </a:r>
              <a:r>
                <a:rPr lang="vi-VN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; </a:t>
              </a:r>
              <a:r>
                <a:rPr lang="en-US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1001</a:t>
              </a:r>
              <a:r>
                <a:rPr lang="vi-VN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; </a:t>
              </a:r>
              <a:r>
                <a:rPr lang="en-US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1003.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995 </a:t>
              </a:r>
              <a:r>
                <a:rPr lang="vi-VN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; </a:t>
              </a:r>
              <a:r>
                <a:rPr lang="en-US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999</a:t>
              </a:r>
              <a:r>
                <a:rPr lang="vi-VN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; </a:t>
              </a:r>
              <a:r>
                <a:rPr lang="en-US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1001.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997 </a:t>
              </a:r>
              <a:r>
                <a:rPr lang="vi-VN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; </a:t>
              </a:r>
              <a:r>
                <a:rPr lang="en-US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999</a:t>
              </a:r>
              <a:r>
                <a:rPr lang="vi-VN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; </a:t>
              </a:r>
              <a:r>
                <a:rPr lang="en-US" sz="5400" b="1" dirty="0">
                  <a:solidFill>
                    <a:srgbClr val="F6863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1001.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80707" y="631562"/>
            <a:ext cx="717378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số </a:t>
            </a:r>
            <a:r>
              <a:rPr lang="vi-VN" sz="44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1 237 005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Chữ số 3 có giá trị là bao nhiêu?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300 000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3 000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30 000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312092" y="815554"/>
            <a:ext cx="6311023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F68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8 004 090 </a:t>
            </a:r>
            <a:r>
              <a:rPr lang="vi-VN" sz="6600" b="1" dirty="0">
                <a:latin typeface="Arial" panose="020B0604020202020204" pitchFamily="34" charset="0"/>
                <a:cs typeface="Arial" panose="020B0604020202020204" pitchFamily="34" charset="0"/>
              </a:rPr>
              <a:t>gồm: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222222"/>
                  </a:solidFill>
                  <a:effectLst/>
                  <a:latin typeface="Open Sans" panose="020B0606030504020204" pitchFamily="34" charset="0"/>
                </a:rPr>
                <a:t>8 triệu, 40 nghìn, 9 đơn vị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222222"/>
                  </a:solidFill>
                  <a:effectLst/>
                  <a:latin typeface="Open Sans" panose="020B0606030504020204" pitchFamily="34" charset="0"/>
                </a:rPr>
                <a:t>8 triệu, 4 nghìn, 9 chục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222222"/>
                  </a:solidFill>
                  <a:effectLst/>
                  <a:latin typeface="Open Sans" panose="020B0606030504020204" pitchFamily="34" charset="0"/>
                </a:rPr>
                <a:t>8 nghìn, 4 trăm, 9 chục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65">
            <a:extLst>
              <a:ext uri="{FF2B5EF4-FFF2-40B4-BE49-F238E27FC236}">
                <a16:creationId xmlns:a16="http://schemas.microsoft.com/office/drawing/2014/main" id="{C4E97077-4EFD-401F-80ED-B1088B0CD4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53" y="5602056"/>
            <a:ext cx="398165" cy="447170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C2F20474-8108-4923-A723-65D6465BC5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5" y="5198134"/>
            <a:ext cx="961722" cy="447170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D5BED034-16C1-469C-9A54-FFF690ACBF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29" y="5658051"/>
            <a:ext cx="1709048" cy="1341511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CF25101D-B5ED-49FC-91FA-887AC6801E4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506" y="5460326"/>
            <a:ext cx="716698" cy="275653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585DE5F2-BD74-410E-8D3A-5FA82C7CE16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29" y="6240714"/>
            <a:ext cx="1807058" cy="526803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EDD03959-494E-4C7A-84E9-399B50B8BB0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1" y="6012366"/>
            <a:ext cx="2070459" cy="931094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CD016EE9-56D9-4BB1-A2FB-8555B2117B7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1316">
            <a:off x="9967011" y="6202893"/>
            <a:ext cx="1764178" cy="520678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F70FAB5C-789C-4648-8A1C-4FBE60AA8CE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34" y="6260993"/>
            <a:ext cx="1090360" cy="771828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525141A6-1263-4294-9972-66E93366A62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87" y="5565168"/>
            <a:ext cx="514552" cy="379788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ECD4F49C-24A5-48C0-BF24-3015A6C6BFF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565" y="6155258"/>
            <a:ext cx="1543656" cy="551306"/>
          </a:xfrm>
          <a:prstGeom prst="rect">
            <a:avLst/>
          </a:prstGeom>
        </p:spPr>
      </p:pic>
      <p:grpSp>
        <p:nvGrpSpPr>
          <p:cNvPr id="176" name="Group 175">
            <a:extLst>
              <a:ext uri="{FF2B5EF4-FFF2-40B4-BE49-F238E27FC236}">
                <a16:creationId xmlns:a16="http://schemas.microsoft.com/office/drawing/2014/main" id="{9FAB5A33-24A8-4751-817A-99D21D41329C}"/>
              </a:ext>
            </a:extLst>
          </p:cNvPr>
          <p:cNvGrpSpPr/>
          <p:nvPr/>
        </p:nvGrpSpPr>
        <p:grpSpPr>
          <a:xfrm rot="246990">
            <a:off x="1045365" y="29550"/>
            <a:ext cx="10302189" cy="5891038"/>
            <a:chOff x="1045365" y="29550"/>
            <a:chExt cx="10302189" cy="5891038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E16923EA-C320-40D9-906B-D38562FA72C0}"/>
                </a:ext>
              </a:extLst>
            </p:cNvPr>
            <p:cNvSpPr/>
            <p:nvPr/>
          </p:nvSpPr>
          <p:spPr>
            <a:xfrm rot="21354863">
              <a:off x="1045365" y="848341"/>
              <a:ext cx="10302189" cy="5072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3A328C50-6606-4959-8718-378D3FCDA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038">
              <a:off x="1286637" y="613361"/>
              <a:ext cx="631948" cy="771520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D3514D9F-B9B2-4682-9E80-B2CE85A07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038">
              <a:off x="9901558" y="29550"/>
              <a:ext cx="631948" cy="771520"/>
            </a:xfrm>
            <a:prstGeom prst="rect">
              <a:avLst/>
            </a:prstGeom>
          </p:spPr>
        </p:pic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95530267-7A50-4C56-BFE1-EEE2F7A7F12B}"/>
              </a:ext>
            </a:extLst>
          </p:cNvPr>
          <p:cNvGrpSpPr/>
          <p:nvPr/>
        </p:nvGrpSpPr>
        <p:grpSpPr>
          <a:xfrm rot="226735">
            <a:off x="3358188" y="858814"/>
            <a:ext cx="5167821" cy="923330"/>
            <a:chOff x="3358188" y="858814"/>
            <a:chExt cx="5167821" cy="923330"/>
          </a:xfrm>
        </p:grpSpPr>
        <p:sp>
          <p:nvSpPr>
            <p:cNvPr id="181" name="Parallelogram 180">
              <a:extLst>
                <a:ext uri="{FF2B5EF4-FFF2-40B4-BE49-F238E27FC236}">
                  <a16:creationId xmlns:a16="http://schemas.microsoft.com/office/drawing/2014/main" id="{76852E7D-D139-4940-98C8-FD029D897B60}"/>
                </a:ext>
              </a:extLst>
            </p:cNvPr>
            <p:cNvSpPr/>
            <p:nvPr/>
          </p:nvSpPr>
          <p:spPr>
            <a:xfrm rot="21332120">
              <a:off x="3358188" y="1027038"/>
              <a:ext cx="5167821" cy="598808"/>
            </a:xfrm>
            <a:prstGeom prst="parallelogram">
              <a:avLst/>
            </a:prstGeom>
            <a:solidFill>
              <a:srgbClr val="F9C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1B41920C-A834-4F8F-8360-07045FB8029F}"/>
                </a:ext>
              </a:extLst>
            </p:cNvPr>
            <p:cNvSpPr txBox="1"/>
            <p:nvPr/>
          </p:nvSpPr>
          <p:spPr>
            <a:xfrm rot="21352894">
              <a:off x="4500910" y="858814"/>
              <a:ext cx="291458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err="1">
                  <a:ln w="28575">
                    <a:noFill/>
                  </a:ln>
                  <a:solidFill>
                    <a:srgbClr val="DA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Mục</a:t>
              </a:r>
              <a:r>
                <a:rPr lang="en-US" sz="5400" b="1" dirty="0">
                  <a:ln w="28575">
                    <a:noFill/>
                  </a:ln>
                  <a:solidFill>
                    <a:srgbClr val="DA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n w="28575">
                    <a:noFill/>
                  </a:ln>
                  <a:solidFill>
                    <a:srgbClr val="DA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tiêu</a:t>
              </a:r>
              <a:endParaRPr lang="en-US" sz="5400" b="1" dirty="0">
                <a:ln w="28575">
                  <a:noFill/>
                </a:ln>
                <a:solidFill>
                  <a:srgbClr val="DA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4" name="Picture 183">
            <a:extLst>
              <a:ext uri="{FF2B5EF4-FFF2-40B4-BE49-F238E27FC236}">
                <a16:creationId xmlns:a16="http://schemas.microsoft.com/office/drawing/2014/main" id="{4F3314D3-8F0B-457C-8A60-7D8C5208E19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r="49672"/>
          <a:stretch/>
        </p:blipFill>
        <p:spPr>
          <a:xfrm rot="5400000">
            <a:off x="945929" y="2301166"/>
            <a:ext cx="458803" cy="11234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CFEF380B-D488-4442-A49C-4337D5701F4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8" t="749" r="-2285" b="-1165"/>
          <a:stretch/>
        </p:blipFill>
        <p:spPr>
          <a:xfrm rot="5400000">
            <a:off x="1086469" y="4025807"/>
            <a:ext cx="458804" cy="11281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6949C7A-DC67-4B92-B2B0-126063D76C3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r="49672"/>
          <a:stretch/>
        </p:blipFill>
        <p:spPr>
          <a:xfrm rot="5090464" flipV="1">
            <a:off x="10486473" y="1291743"/>
            <a:ext cx="458803" cy="11737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A3F64C45-FE45-4E73-BDDC-FA90BB09DF8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8" t="749" r="-2285" b="-1165"/>
          <a:stretch/>
        </p:blipFill>
        <p:spPr>
          <a:xfrm rot="4982074" flipV="1">
            <a:off x="10539841" y="2914036"/>
            <a:ext cx="458804" cy="12181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9" name="TextBox 188">
            <a:extLst>
              <a:ext uri="{FF2B5EF4-FFF2-40B4-BE49-F238E27FC236}">
                <a16:creationId xmlns:a16="http://schemas.microsoft.com/office/drawing/2014/main" id="{F93A7FB8-EDF7-461F-B10D-4D41C9A11278}"/>
              </a:ext>
            </a:extLst>
          </p:cNvPr>
          <p:cNvSpPr txBox="1"/>
          <p:nvPr/>
        </p:nvSpPr>
        <p:spPr>
          <a:xfrm>
            <a:off x="2216663" y="2060716"/>
            <a:ext cx="79591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nl-NL" sz="3200" b="1" spc="-15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viết phân tích được cấu tạo của số tự nhiên.</a:t>
            </a:r>
          </a:p>
          <a:p>
            <a:pPr marL="514350" indent="-514350" algn="just">
              <a:buAutoNum type="arabicPeriod"/>
            </a:pPr>
            <a:r>
              <a:rPr lang="nl-NL" sz="3200" b="1" spc="-15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được các số tự nhiên thành tổng.</a:t>
            </a:r>
          </a:p>
          <a:p>
            <a:pPr marL="514350" indent="-514350" algn="just">
              <a:buAutoNum type="arabicPeriod"/>
            </a:pPr>
            <a:r>
              <a:rPr lang="nl-NL" sz="3200" b="1" spc="-15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được mối quan hệ của các số tự nhiên liên tiếp.</a:t>
            </a:r>
            <a:endParaRPr lang="vi-VN" sz="3200" b="1" spc="-15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2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75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25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75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25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B3FCC6E6-41C6-4219-A5E0-D641107D0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389">
            <a:off x="-128780" y="3627427"/>
            <a:ext cx="5264684" cy="346515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4143398-0705-478E-922E-356828DBA4D7}"/>
              </a:ext>
            </a:extLst>
          </p:cNvPr>
          <p:cNvGrpSpPr/>
          <p:nvPr/>
        </p:nvGrpSpPr>
        <p:grpSpPr>
          <a:xfrm rot="20138072">
            <a:off x="6181095" y="2582399"/>
            <a:ext cx="7314674" cy="5243686"/>
            <a:chOff x="4715684" y="2645603"/>
            <a:chExt cx="6323170" cy="4494921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3C686FD-C73E-423B-B5BC-01258357102F}"/>
                </a:ext>
              </a:extLst>
            </p:cNvPr>
            <p:cNvSpPr txBox="1"/>
            <p:nvPr/>
          </p:nvSpPr>
          <p:spPr>
            <a:xfrm>
              <a:off x="5815773" y="4460557"/>
              <a:ext cx="3223310" cy="518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 little sunshine" panose="02000603000000000000" pitchFamily="2" charset="0"/>
                  <a:ea typeface="A little sunshine" panose="02000603000000000000" pitchFamily="2" charset="0"/>
                </a:rPr>
                <a:t>ADD YOUR SUBTITLE HERE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07D34F-AB06-4709-A5B5-13F0C219E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0829">
              <a:off x="8641752" y="3341335"/>
              <a:ext cx="2397102" cy="305714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C6D795C-DA78-406D-890C-2D6823FAE42F}"/>
                </a:ext>
              </a:extLst>
            </p:cNvPr>
            <p:cNvGrpSpPr/>
            <p:nvPr/>
          </p:nvGrpSpPr>
          <p:grpSpPr>
            <a:xfrm>
              <a:off x="5192095" y="3406746"/>
              <a:ext cx="4009156" cy="2973300"/>
              <a:chOff x="3135444" y="1911980"/>
              <a:chExt cx="5106563" cy="3709245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0B3E9CA9-9B92-4B5A-A933-491A89CA5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5444" y="1911980"/>
                <a:ext cx="5106563" cy="3709245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34A320A6-5251-4D04-BF95-EF498A905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5743" y="3654922"/>
                <a:ext cx="1016232" cy="1079746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92632146-E733-4E9C-A9D1-7557C148B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2989" y="4862547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27EE95C8-B07A-4BD1-901C-7470582B9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0084" y="2526436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DCFD14D3-BD9A-486A-9A3D-4900941BF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0399" y="5032815"/>
                <a:ext cx="304869" cy="279464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F2953BBB-923F-463A-AF9F-693970CB4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0070" y="385011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5812D6C1-3580-4E12-B5DF-DCFEDB228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5071" y="4033411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702C12C-9179-4614-BAB3-DB7C78CDB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3146" y="2691878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64B9E1D0-21FC-4C7F-8F24-7C4233983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9486" y="3139670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AE74232-31BA-442F-BEB6-9B9F2DB60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1340" y="3094145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C636A608-F6C2-4565-AB8E-C1EB037D4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0646" y="4706026"/>
                <a:ext cx="514627" cy="520475"/>
              </a:xfrm>
              <a:prstGeom prst="rect">
                <a:avLst/>
              </a:prstGeom>
            </p:spPr>
          </p:pic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462E4871-5F98-429D-81FB-B863B8EF0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5945" y="2329510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5F230470-11AE-4834-A82B-9DB84160A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0284" y="3893694"/>
                <a:ext cx="514627" cy="520475"/>
              </a:xfrm>
              <a:prstGeom prst="rect">
                <a:avLst/>
              </a:prstGeom>
            </p:spPr>
          </p:pic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AFD16417-23BF-4AA0-BE07-2587F47577A2}"/>
                </a:ext>
              </a:extLst>
            </p:cNvPr>
            <p:cNvGrpSpPr/>
            <p:nvPr/>
          </p:nvGrpSpPr>
          <p:grpSpPr>
            <a:xfrm>
              <a:off x="6301727" y="2999652"/>
              <a:ext cx="4029102" cy="3003848"/>
              <a:chOff x="4548810" y="1404123"/>
              <a:chExt cx="5131969" cy="3747354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12DD018A-1CE8-4755-9FEF-F0AD220FD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8810" y="1404123"/>
                <a:ext cx="5131969" cy="3747354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A834440E-A9EE-4E0F-88EB-EA71F3686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3484" y="186676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77019F01-ED44-48A4-991B-A55498DDB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393" y="3820013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53933428-7F99-465F-99E5-D90748EF2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9111" y="2570073"/>
                <a:ext cx="622442" cy="406492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5141458C-9FCE-4A25-8DB9-73F26DA3F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1432" y="2179983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5B85DC4E-C374-45C4-BDBB-CA91416001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622" y="1926456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503F84B5-87A2-4880-8BBC-527781ABC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8613" y="2672697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610EB011-6910-47E8-AF0A-26D6C28DC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0872" y="3886626"/>
                <a:ext cx="651117" cy="658516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EDF08D2-AE39-43EB-8DB6-387E855B8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4042" y="3326822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8E503D44-184C-482B-8039-87945C804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9378" y="4078216"/>
                <a:ext cx="622442" cy="406493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4A6E7C88-1E80-4517-AB25-78CC4E592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7085" y="3218732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2CBFDE50-8BDB-4FB2-B64E-0CA35241A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6566" y="3057914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9A267C3E-C7EA-4C92-B9C3-AB5C4666D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3465" y="4045520"/>
                <a:ext cx="342978" cy="228652"/>
              </a:xfrm>
              <a:prstGeom prst="rect">
                <a:avLst/>
              </a:prstGeom>
            </p:spPr>
          </p:pic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AD24C8-0B5C-417C-8F75-22624F6E0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740" b="96233" l="3556" r="96889">
                          <a14:foregroundMark x1="3556" y1="15753" x2="93333" y2="78425"/>
                          <a14:foregroundMark x1="31111" y1="8562" x2="68444" y2="2740"/>
                          <a14:foregroundMark x1="33778" y1="96233" x2="96889" y2="79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111" y="4167224"/>
              <a:ext cx="2243930" cy="2973300"/>
            </a:xfrm>
            <a:prstGeom prst="rect">
              <a:avLst/>
            </a:prstGeom>
            <a:effectLst>
              <a:outerShdw blurRad="50800" dist="152400" dir="72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F570F125-1C5C-4C2A-B866-16C49B0A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2140">
              <a:off x="5079740" y="3176668"/>
              <a:ext cx="1037195" cy="235216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24003B3-30F5-418B-9B4A-0D3E80BD7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651" y="2645603"/>
              <a:ext cx="1655522" cy="143573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B71AFC4-758F-41CB-B319-B58CA81F6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76342">
              <a:off x="8723104" y="5513993"/>
              <a:ext cx="1794827" cy="890815"/>
            </a:xfrm>
            <a:prstGeom prst="rect">
              <a:avLst/>
            </a:prstGeom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DF0EE458-C85A-4A2F-9EDA-E04E629B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771" y="4588352"/>
              <a:ext cx="513520" cy="524308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AB268179-D990-4FF3-92A8-CA87F1F6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3860">
              <a:off x="6106078" y="2958129"/>
              <a:ext cx="1451247" cy="59767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2146B283-B929-46E4-AB7D-F3A8D4D9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45031">
              <a:off x="4715684" y="3458883"/>
              <a:ext cx="1152604" cy="168116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592B564-54BD-4096-9016-A76C847677E2}"/>
              </a:ext>
            </a:extLst>
          </p:cNvPr>
          <p:cNvGrpSpPr/>
          <p:nvPr/>
        </p:nvGrpSpPr>
        <p:grpSpPr>
          <a:xfrm>
            <a:off x="2214069" y="1715094"/>
            <a:ext cx="7332346" cy="1980227"/>
            <a:chOff x="2836129" y="601998"/>
            <a:chExt cx="6818504" cy="198022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F2DC2-6E62-43FF-ABD1-E7429882B82B}"/>
                </a:ext>
              </a:extLst>
            </p:cNvPr>
            <p:cNvSpPr txBox="1"/>
            <p:nvPr/>
          </p:nvSpPr>
          <p:spPr>
            <a:xfrm>
              <a:off x="2861069" y="601998"/>
              <a:ext cx="679356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b="1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</a:rPr>
                <a:t>  DẶN DÒ</a:t>
              </a:r>
              <a:endParaRPr lang="en-US" sz="12000" b="1" dirty="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240B217-09C6-4EB9-AF5E-36A5BE81A2FA}"/>
                </a:ext>
              </a:extLst>
            </p:cNvPr>
            <p:cNvSpPr txBox="1"/>
            <p:nvPr/>
          </p:nvSpPr>
          <p:spPr>
            <a:xfrm>
              <a:off x="2836129" y="643233"/>
              <a:ext cx="62888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>
                  <a:gradFill flip="none" rotWithShape="1">
                    <a:gsLst>
                      <a:gs pos="55000">
                        <a:srgbClr val="DA4A8B"/>
                      </a:gs>
                      <a:gs pos="31000">
                        <a:srgbClr val="349B9B"/>
                      </a:gs>
                      <a:gs pos="81000">
                        <a:srgbClr val="FFC000"/>
                      </a:gs>
                    </a:gsLst>
                    <a:lin ang="5400000" scaled="1"/>
                    <a:tileRect/>
                  </a:gradFill>
                  <a:latin typeface="UTM Kabel KT" panose="02040603050506020204" pitchFamily="18" charset="0"/>
                </a:rPr>
                <a:t>DẶN DÒ</a:t>
              </a:r>
              <a:endParaRPr lang="en-US" sz="12000" b="1" dirty="0"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latin typeface="UTM Kabel KT" panose="0204060305050602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515594" y="241181"/>
            <a:ext cx="3007536" cy="1015663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UTM Hanzel" panose="02040603050506020204" pitchFamily="18" charset="0"/>
              </a:rPr>
              <a:t>Toán</a:t>
            </a:r>
            <a:r>
              <a:rPr lang="en-US" sz="6000" b="1" dirty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UTM Hanzel" panose="02040603050506020204" pitchFamily="18" charset="0"/>
              </a:rPr>
              <a:t> 4</a:t>
            </a:r>
            <a:endParaRPr lang="vi-VN" sz="6000" b="1" dirty="0"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6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3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B3FCC6E6-41C6-4219-A5E0-D641107D0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389">
            <a:off x="-128780" y="3627427"/>
            <a:ext cx="5264684" cy="346515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4143398-0705-478E-922E-356828DBA4D7}"/>
              </a:ext>
            </a:extLst>
          </p:cNvPr>
          <p:cNvGrpSpPr/>
          <p:nvPr/>
        </p:nvGrpSpPr>
        <p:grpSpPr>
          <a:xfrm rot="20138072">
            <a:off x="6181095" y="2582399"/>
            <a:ext cx="7314674" cy="5243686"/>
            <a:chOff x="4715684" y="2645603"/>
            <a:chExt cx="6323170" cy="4494921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3C686FD-C73E-423B-B5BC-01258357102F}"/>
                </a:ext>
              </a:extLst>
            </p:cNvPr>
            <p:cNvSpPr txBox="1"/>
            <p:nvPr/>
          </p:nvSpPr>
          <p:spPr>
            <a:xfrm>
              <a:off x="5815773" y="4460557"/>
              <a:ext cx="3223310" cy="518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 little sunshine" panose="02000603000000000000" pitchFamily="2" charset="0"/>
                  <a:ea typeface="A little sunshine" panose="02000603000000000000" pitchFamily="2" charset="0"/>
                </a:rPr>
                <a:t>ADD YOUR SUBTITLE HERE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07D34F-AB06-4709-A5B5-13F0C219E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0829">
              <a:off x="8641752" y="3341335"/>
              <a:ext cx="2397102" cy="305714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C6D795C-DA78-406D-890C-2D6823FAE42F}"/>
                </a:ext>
              </a:extLst>
            </p:cNvPr>
            <p:cNvGrpSpPr/>
            <p:nvPr/>
          </p:nvGrpSpPr>
          <p:grpSpPr>
            <a:xfrm>
              <a:off x="5192095" y="3406746"/>
              <a:ext cx="4009156" cy="2973300"/>
              <a:chOff x="3135444" y="1911980"/>
              <a:chExt cx="5106563" cy="3709245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0B3E9CA9-9B92-4B5A-A933-491A89CA5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5444" y="1911980"/>
                <a:ext cx="5106563" cy="3709245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34A320A6-5251-4D04-BF95-EF498A905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5743" y="3654922"/>
                <a:ext cx="1016232" cy="1079746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92632146-E733-4E9C-A9D1-7557C148B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2989" y="4862547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27EE95C8-B07A-4BD1-901C-7470582B9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0084" y="2526436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DCFD14D3-BD9A-486A-9A3D-4900941BF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0399" y="5032815"/>
                <a:ext cx="304869" cy="279464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F2953BBB-923F-463A-AF9F-693970CB4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0070" y="385011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5812D6C1-3580-4E12-B5DF-DCFEDB228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5071" y="4033411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702C12C-9179-4614-BAB3-DB7C78CDB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3146" y="2691878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64B9E1D0-21FC-4C7F-8F24-7C4233983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9486" y="3139670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AE74232-31BA-442F-BEB6-9B9F2DB60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1340" y="3094145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C636A608-F6C2-4565-AB8E-C1EB037D4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0646" y="4706026"/>
                <a:ext cx="514627" cy="520475"/>
              </a:xfrm>
              <a:prstGeom prst="rect">
                <a:avLst/>
              </a:prstGeom>
            </p:spPr>
          </p:pic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462E4871-5F98-429D-81FB-B863B8EF0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5945" y="2329510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5F230470-11AE-4834-A82B-9DB84160A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0284" y="3893694"/>
                <a:ext cx="514627" cy="520475"/>
              </a:xfrm>
              <a:prstGeom prst="rect">
                <a:avLst/>
              </a:prstGeom>
            </p:spPr>
          </p:pic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AFD16417-23BF-4AA0-BE07-2587F47577A2}"/>
                </a:ext>
              </a:extLst>
            </p:cNvPr>
            <p:cNvGrpSpPr/>
            <p:nvPr/>
          </p:nvGrpSpPr>
          <p:grpSpPr>
            <a:xfrm>
              <a:off x="6301727" y="2999652"/>
              <a:ext cx="4029102" cy="3003848"/>
              <a:chOff x="4548810" y="1404123"/>
              <a:chExt cx="5131969" cy="3747354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12DD018A-1CE8-4755-9FEF-F0AD220FD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8810" y="1404123"/>
                <a:ext cx="5131969" cy="3747354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A834440E-A9EE-4E0F-88EB-EA71F3686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3484" y="186676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77019F01-ED44-48A4-991B-A55498DDB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393" y="3820013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53933428-7F99-465F-99E5-D90748EF2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9111" y="2570073"/>
                <a:ext cx="622442" cy="406492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5141458C-9FCE-4A25-8DB9-73F26DA3F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1432" y="2179983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5B85DC4E-C374-45C4-BDBB-CA91416001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622" y="1926456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503F84B5-87A2-4880-8BBC-527781ABC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8613" y="2672697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610EB011-6910-47E8-AF0A-26D6C28DC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0872" y="3886626"/>
                <a:ext cx="651117" cy="658516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EDF08D2-AE39-43EB-8DB6-387E855B8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4042" y="3326822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8E503D44-184C-482B-8039-87945C804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9378" y="4078216"/>
                <a:ext cx="622442" cy="406493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4A6E7C88-1E80-4517-AB25-78CC4E592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7085" y="3218732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2CBFDE50-8BDB-4FB2-B64E-0CA35241A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6566" y="3057914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9A267C3E-C7EA-4C92-B9C3-AB5C4666D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3465" y="4045520"/>
                <a:ext cx="342978" cy="228652"/>
              </a:xfrm>
              <a:prstGeom prst="rect">
                <a:avLst/>
              </a:prstGeom>
            </p:spPr>
          </p:pic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AD24C8-0B5C-417C-8F75-22624F6E0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740" b="96233" l="3556" r="96889">
                          <a14:foregroundMark x1="3556" y1="15753" x2="93333" y2="78425"/>
                          <a14:foregroundMark x1="31111" y1="8562" x2="68444" y2="2740"/>
                          <a14:foregroundMark x1="33778" y1="96233" x2="96889" y2="79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111" y="4167224"/>
              <a:ext cx="2243930" cy="2973300"/>
            </a:xfrm>
            <a:prstGeom prst="rect">
              <a:avLst/>
            </a:prstGeom>
            <a:effectLst>
              <a:outerShdw blurRad="50800" dist="152400" dir="72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F570F125-1C5C-4C2A-B866-16C49B0A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2140">
              <a:off x="5079740" y="3176668"/>
              <a:ext cx="1037195" cy="235216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24003B3-30F5-418B-9B4A-0D3E80BD7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651" y="2645603"/>
              <a:ext cx="1655522" cy="143573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B71AFC4-758F-41CB-B319-B58CA81F6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76342">
              <a:off x="8723104" y="5513993"/>
              <a:ext cx="1794827" cy="890815"/>
            </a:xfrm>
            <a:prstGeom prst="rect">
              <a:avLst/>
            </a:prstGeom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DF0EE458-C85A-4A2F-9EDA-E04E629B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771" y="4588352"/>
              <a:ext cx="513520" cy="524308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AB268179-D990-4FF3-92A8-CA87F1F6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3860">
              <a:off x="6106078" y="2958129"/>
              <a:ext cx="1451247" cy="59767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2146B283-B929-46E4-AB7D-F3A8D4D9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45031">
              <a:off x="4715684" y="3458883"/>
              <a:ext cx="1152604" cy="168116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592B564-54BD-4096-9016-A76C847677E2}"/>
              </a:ext>
            </a:extLst>
          </p:cNvPr>
          <p:cNvGrpSpPr/>
          <p:nvPr/>
        </p:nvGrpSpPr>
        <p:grpSpPr>
          <a:xfrm>
            <a:off x="2399546" y="1257992"/>
            <a:ext cx="7457541" cy="3046988"/>
            <a:chOff x="2805363" y="601998"/>
            <a:chExt cx="6934925" cy="30469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F2DC2-6E62-43FF-ABD1-E7429882B82B}"/>
                </a:ext>
              </a:extLst>
            </p:cNvPr>
            <p:cNvSpPr txBox="1"/>
            <p:nvPr/>
          </p:nvSpPr>
          <p:spPr>
            <a:xfrm>
              <a:off x="2861069" y="601998"/>
              <a:ext cx="679356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</a:rPr>
                <a:t>  ÔN TẬP VỀ </a:t>
              </a:r>
            </a:p>
            <a:p>
              <a:r>
                <a:rPr lang="en-US" sz="9600" b="1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</a:rPr>
                <a:t>SỐ TỰ NHIÊN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240B217-09C6-4EB9-AF5E-36A5BE81A2FA}"/>
                </a:ext>
              </a:extLst>
            </p:cNvPr>
            <p:cNvSpPr txBox="1"/>
            <p:nvPr/>
          </p:nvSpPr>
          <p:spPr>
            <a:xfrm>
              <a:off x="2805363" y="603467"/>
              <a:ext cx="62888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gradFill flip="none" rotWithShape="1">
                    <a:gsLst>
                      <a:gs pos="55000">
                        <a:srgbClr val="DA4A8B"/>
                      </a:gs>
                      <a:gs pos="31000">
                        <a:srgbClr val="349B9B"/>
                      </a:gs>
                      <a:gs pos="81000">
                        <a:srgbClr val="FFC000"/>
                      </a:gs>
                    </a:gsLst>
                    <a:lin ang="5400000" scaled="1"/>
                    <a:tileRect/>
                  </a:gradFill>
                  <a:latin typeface="UTM Kabel KT" panose="02040603050506020204" pitchFamily="18" charset="0"/>
                </a:rPr>
                <a:t>ÔN TẬP VỀ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A07C072-8AD4-499E-A6F4-A4666BFD419E}"/>
                </a:ext>
              </a:extLst>
            </p:cNvPr>
            <p:cNvSpPr txBox="1"/>
            <p:nvPr/>
          </p:nvSpPr>
          <p:spPr>
            <a:xfrm>
              <a:off x="2862797" y="2010557"/>
              <a:ext cx="687749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5000">
                        <a:srgbClr val="DA4A8B"/>
                      </a:gs>
                      <a:gs pos="31000">
                        <a:srgbClr val="349B9B"/>
                      </a:gs>
                      <a:gs pos="81000">
                        <a:srgbClr val="FFC0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Kabel KT" panose="02040603050506020204" pitchFamily="18" charset="0"/>
                </a:rPr>
                <a:t>SỐ TỰ NHIÊN</a:t>
              </a:r>
              <a:endParaRPr lang="vi-VN" sz="2400" dirty="0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515594" y="241181"/>
            <a:ext cx="3007536" cy="1015663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UTM Hanzel" panose="02040603050506020204" pitchFamily="18" charset="0"/>
              </a:rPr>
              <a:t>Toán</a:t>
            </a:r>
            <a:r>
              <a:rPr lang="en-US" sz="6000" b="1" dirty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UTM Hanzel" panose="02040603050506020204" pitchFamily="18" charset="0"/>
              </a:rPr>
              <a:t> 4</a:t>
            </a:r>
            <a:endParaRPr lang="vi-VN" sz="6000" b="1" dirty="0"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7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3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65">
            <a:extLst>
              <a:ext uri="{FF2B5EF4-FFF2-40B4-BE49-F238E27FC236}">
                <a16:creationId xmlns:a16="http://schemas.microsoft.com/office/drawing/2014/main" id="{C4E97077-4EFD-401F-80ED-B1088B0CD40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53" y="5602056"/>
            <a:ext cx="398165" cy="447170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C2F20474-8108-4923-A723-65D6465BC5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5" y="5198134"/>
            <a:ext cx="961722" cy="447170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D5BED034-16C1-469C-9A54-FFF690ACBFF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29" y="5658051"/>
            <a:ext cx="1709048" cy="1341511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CF25101D-B5ED-49FC-91FA-887AC6801E4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506" y="5460326"/>
            <a:ext cx="716698" cy="275653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585DE5F2-BD74-410E-8D3A-5FA82C7CE16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29" y="6240714"/>
            <a:ext cx="1807058" cy="526803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EDD03959-494E-4C7A-84E9-399B50B8BB0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1" y="6012366"/>
            <a:ext cx="2070459" cy="931094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CD016EE9-56D9-4BB1-A2FB-8555B2117B7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1316">
            <a:off x="9967011" y="6202893"/>
            <a:ext cx="1764178" cy="520678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F70FAB5C-789C-4648-8A1C-4FBE60AA8CE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34" y="6260993"/>
            <a:ext cx="1090360" cy="771828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525141A6-1263-4294-9972-66E93366A62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87" y="5565168"/>
            <a:ext cx="514552" cy="379788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ECD4F49C-24A5-48C0-BF24-3015A6C6BFF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565" y="6155258"/>
            <a:ext cx="1543656" cy="551306"/>
          </a:xfrm>
          <a:prstGeom prst="rect">
            <a:avLst/>
          </a:prstGeom>
        </p:spPr>
      </p:pic>
      <p:grpSp>
        <p:nvGrpSpPr>
          <p:cNvPr id="176" name="Group 175">
            <a:extLst>
              <a:ext uri="{FF2B5EF4-FFF2-40B4-BE49-F238E27FC236}">
                <a16:creationId xmlns:a16="http://schemas.microsoft.com/office/drawing/2014/main" id="{9FAB5A33-24A8-4751-817A-99D21D41329C}"/>
              </a:ext>
            </a:extLst>
          </p:cNvPr>
          <p:cNvGrpSpPr/>
          <p:nvPr/>
        </p:nvGrpSpPr>
        <p:grpSpPr>
          <a:xfrm rot="246990">
            <a:off x="1045365" y="29550"/>
            <a:ext cx="10302189" cy="5891038"/>
            <a:chOff x="1045365" y="29550"/>
            <a:chExt cx="10302189" cy="5891038"/>
          </a:xfrm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E16923EA-C320-40D9-906B-D38562FA72C0}"/>
                </a:ext>
              </a:extLst>
            </p:cNvPr>
            <p:cNvSpPr/>
            <p:nvPr/>
          </p:nvSpPr>
          <p:spPr>
            <a:xfrm rot="21354863">
              <a:off x="1045365" y="848341"/>
              <a:ext cx="10302189" cy="50722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1143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3A328C50-6606-4959-8718-378D3FCDA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038">
              <a:off x="1286637" y="613361"/>
              <a:ext cx="631948" cy="771520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D3514D9F-B9B2-4682-9E80-B2CE85A07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3038">
              <a:off x="9901558" y="29550"/>
              <a:ext cx="631948" cy="771520"/>
            </a:xfrm>
            <a:prstGeom prst="rect">
              <a:avLst/>
            </a:prstGeom>
          </p:spPr>
        </p:pic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95530267-7A50-4C56-BFE1-EEE2F7A7F12B}"/>
              </a:ext>
            </a:extLst>
          </p:cNvPr>
          <p:cNvGrpSpPr/>
          <p:nvPr/>
        </p:nvGrpSpPr>
        <p:grpSpPr>
          <a:xfrm rot="226735">
            <a:off x="3358188" y="858814"/>
            <a:ext cx="5167821" cy="923330"/>
            <a:chOff x="3358188" y="858814"/>
            <a:chExt cx="5167821" cy="923330"/>
          </a:xfrm>
        </p:grpSpPr>
        <p:sp>
          <p:nvSpPr>
            <p:cNvPr id="181" name="Parallelogram 180">
              <a:extLst>
                <a:ext uri="{FF2B5EF4-FFF2-40B4-BE49-F238E27FC236}">
                  <a16:creationId xmlns:a16="http://schemas.microsoft.com/office/drawing/2014/main" id="{76852E7D-D139-4940-98C8-FD029D897B60}"/>
                </a:ext>
              </a:extLst>
            </p:cNvPr>
            <p:cNvSpPr/>
            <p:nvPr/>
          </p:nvSpPr>
          <p:spPr>
            <a:xfrm rot="21332120">
              <a:off x="3358188" y="1027038"/>
              <a:ext cx="5167821" cy="598808"/>
            </a:xfrm>
            <a:prstGeom prst="parallelogram">
              <a:avLst/>
            </a:prstGeom>
            <a:solidFill>
              <a:srgbClr val="F9CB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1B41920C-A834-4F8F-8360-07045FB8029F}"/>
                </a:ext>
              </a:extLst>
            </p:cNvPr>
            <p:cNvSpPr txBox="1"/>
            <p:nvPr/>
          </p:nvSpPr>
          <p:spPr>
            <a:xfrm rot="21352894">
              <a:off x="4500910" y="858814"/>
              <a:ext cx="291458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err="1">
                  <a:ln w="28575">
                    <a:noFill/>
                  </a:ln>
                  <a:solidFill>
                    <a:srgbClr val="DA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Mục</a:t>
              </a:r>
              <a:r>
                <a:rPr lang="en-US" sz="5400" b="1" dirty="0">
                  <a:ln w="28575">
                    <a:noFill/>
                  </a:ln>
                  <a:solidFill>
                    <a:srgbClr val="DA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n w="28575">
                    <a:noFill/>
                  </a:ln>
                  <a:solidFill>
                    <a:srgbClr val="DA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tiêu</a:t>
              </a:r>
              <a:endParaRPr lang="en-US" sz="5400" b="1" dirty="0">
                <a:ln w="28575">
                  <a:noFill/>
                </a:ln>
                <a:solidFill>
                  <a:srgbClr val="DA4A8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4" name="Picture 183">
            <a:extLst>
              <a:ext uri="{FF2B5EF4-FFF2-40B4-BE49-F238E27FC236}">
                <a16:creationId xmlns:a16="http://schemas.microsoft.com/office/drawing/2014/main" id="{4F3314D3-8F0B-457C-8A60-7D8C5208E19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r="49672"/>
          <a:stretch/>
        </p:blipFill>
        <p:spPr>
          <a:xfrm rot="5400000">
            <a:off x="945929" y="2301166"/>
            <a:ext cx="458803" cy="11234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CFEF380B-D488-4442-A49C-4337D5701F4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8" t="749" r="-2285" b="-1165"/>
          <a:stretch/>
        </p:blipFill>
        <p:spPr>
          <a:xfrm rot="5400000">
            <a:off x="1086469" y="4025807"/>
            <a:ext cx="458804" cy="11281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6949C7A-DC67-4B92-B2B0-126063D76C3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r="49672"/>
          <a:stretch/>
        </p:blipFill>
        <p:spPr>
          <a:xfrm rot="5090464" flipV="1">
            <a:off x="10486473" y="1291743"/>
            <a:ext cx="458803" cy="11737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A3F64C45-FE45-4E73-BDDC-FA90BB09DF8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8" t="749" r="-2285" b="-1165"/>
          <a:stretch/>
        </p:blipFill>
        <p:spPr>
          <a:xfrm rot="4982074" flipV="1">
            <a:off x="10539841" y="2914036"/>
            <a:ext cx="458804" cy="12181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9" name="TextBox 188">
            <a:extLst>
              <a:ext uri="{FF2B5EF4-FFF2-40B4-BE49-F238E27FC236}">
                <a16:creationId xmlns:a16="http://schemas.microsoft.com/office/drawing/2014/main" id="{F93A7FB8-EDF7-461F-B10D-4D41C9A11278}"/>
              </a:ext>
            </a:extLst>
          </p:cNvPr>
          <p:cNvSpPr txBox="1"/>
          <p:nvPr/>
        </p:nvSpPr>
        <p:spPr>
          <a:xfrm>
            <a:off x="2216663" y="2060716"/>
            <a:ext cx="79591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nl-NL" sz="3200" b="1" spc="-15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viết phân tích được cấu tạo của số tự nhiên.</a:t>
            </a:r>
          </a:p>
          <a:p>
            <a:pPr marL="514350" indent="-514350" algn="just">
              <a:buAutoNum type="arabicPeriod"/>
            </a:pPr>
            <a:r>
              <a:rPr lang="nl-NL" sz="3200" b="1" spc="-15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được các số tự nhiên thành tổng.</a:t>
            </a:r>
          </a:p>
          <a:p>
            <a:pPr marL="514350" indent="-514350" algn="just">
              <a:buAutoNum type="arabicPeriod"/>
            </a:pPr>
            <a:r>
              <a:rPr lang="nl-NL" sz="3200" b="1" spc="-15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được mối quan hệ của các số tự nhiên liên tiếp.</a:t>
            </a:r>
            <a:endParaRPr lang="vi-VN" sz="3200" b="1" spc="-15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7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75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25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75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25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F257BC09-02DB-4440-9B48-EF5B5B199C3B}"/>
              </a:ext>
            </a:extLst>
          </p:cNvPr>
          <p:cNvGrpSpPr/>
          <p:nvPr/>
        </p:nvGrpSpPr>
        <p:grpSpPr>
          <a:xfrm>
            <a:off x="264760" y="109072"/>
            <a:ext cx="7966971" cy="790578"/>
            <a:chOff x="-27288" y="220338"/>
            <a:chExt cx="7966971" cy="790578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EE29719-9E8A-49BD-8461-E212AA71C417}"/>
                </a:ext>
              </a:extLst>
            </p:cNvPr>
            <p:cNvSpPr/>
            <p:nvPr/>
          </p:nvSpPr>
          <p:spPr>
            <a:xfrm>
              <a:off x="-27288" y="220338"/>
              <a:ext cx="7966971" cy="790578"/>
            </a:xfrm>
            <a:prstGeom prst="rect">
              <a:avLst/>
            </a:prstGeom>
            <a:solidFill>
              <a:srgbClr val="50B0B2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1072B2C-1768-4B48-84C0-9DD5153E0839}"/>
                </a:ext>
              </a:extLst>
            </p:cNvPr>
            <p:cNvSpPr txBox="1"/>
            <p:nvPr/>
          </p:nvSpPr>
          <p:spPr>
            <a:xfrm flipH="1">
              <a:off x="90752" y="257451"/>
              <a:ext cx="4587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BÀI 1: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mẫu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0" name="Group 39">
            <a:extLst>
              <a:ext uri="{FF2B5EF4-FFF2-40B4-BE49-F238E27FC236}">
                <a16:creationId xmlns:a16="http://schemas.microsoft.com/office/drawing/2014/main" id="{B9C2E1C5-E035-42B5-BDBB-3404B96A9B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7166542"/>
              </p:ext>
            </p:extLst>
          </p:nvPr>
        </p:nvGraphicFramePr>
        <p:xfrm>
          <a:off x="113025" y="1136026"/>
          <a:ext cx="11965950" cy="5582468"/>
        </p:xfrm>
        <a:graphic>
          <a:graphicData uri="http://schemas.openxmlformats.org/drawingml/2006/table">
            <a:tbl>
              <a:tblPr/>
              <a:tblGrid>
                <a:gridCol w="5117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0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3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9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33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3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1" name="Text Box 33">
            <a:extLst>
              <a:ext uri="{FF2B5EF4-FFF2-40B4-BE49-F238E27FC236}">
                <a16:creationId xmlns:a16="http://schemas.microsoft.com/office/drawing/2014/main" id="{7953B8A4-3DF5-41E2-97A6-AABDA542E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583" y="5771490"/>
            <a:ext cx="4640221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 Box 34">
            <a:extLst>
              <a:ext uri="{FF2B5EF4-FFF2-40B4-BE49-F238E27FC236}">
                <a16:creationId xmlns:a16="http://schemas.microsoft.com/office/drawing/2014/main" id="{B7EC7C3B-4A38-4009-B7EE-42280FA6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13" y="1751273"/>
            <a:ext cx="50560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 Box 35">
            <a:extLst>
              <a:ext uri="{FF2B5EF4-FFF2-40B4-BE49-F238E27FC236}">
                <a16:creationId xmlns:a16="http://schemas.microsoft.com/office/drawing/2014/main" id="{11F159E6-FAB6-4B53-9585-D34E77356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261" y="1997494"/>
            <a:ext cx="16461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24 308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Text Box 36">
            <a:extLst>
              <a:ext uri="{FF2B5EF4-FFF2-40B4-BE49-F238E27FC236}">
                <a16:creationId xmlns:a16="http://schemas.microsoft.com/office/drawing/2014/main" id="{396C7CE3-14E0-4EC5-9444-E970928EB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312" y="1780329"/>
            <a:ext cx="45714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8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 Box 47">
            <a:extLst>
              <a:ext uri="{FF2B5EF4-FFF2-40B4-BE49-F238E27FC236}">
                <a16:creationId xmlns:a16="http://schemas.microsoft.com/office/drawing/2014/main" id="{7D7D72ED-565C-4A9C-BFD3-DCADDD0DF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523" y="1106485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Text Box 48">
            <a:extLst>
              <a:ext uri="{FF2B5EF4-FFF2-40B4-BE49-F238E27FC236}">
                <a16:creationId xmlns:a16="http://schemas.microsoft.com/office/drawing/2014/main" id="{2EFE0CE9-1C75-4342-B330-A9774650D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801" y="1128119"/>
            <a:ext cx="17268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 Box 49">
            <a:extLst>
              <a:ext uri="{FF2B5EF4-FFF2-40B4-BE49-F238E27FC236}">
                <a16:creationId xmlns:a16="http://schemas.microsoft.com/office/drawing/2014/main" id="{B6380CF6-AB1A-40F5-A643-1C813ABFB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711" y="1188269"/>
            <a:ext cx="32156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" name="Text Box 50">
            <a:extLst>
              <a:ext uri="{FF2B5EF4-FFF2-40B4-BE49-F238E27FC236}">
                <a16:creationId xmlns:a16="http://schemas.microsoft.com/office/drawing/2014/main" id="{3C30AB24-72CB-427B-90B1-CAED67EEC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13" y="2978699"/>
            <a:ext cx="53045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 Box 51">
            <a:extLst>
              <a:ext uri="{FF2B5EF4-FFF2-40B4-BE49-F238E27FC236}">
                <a16:creationId xmlns:a16="http://schemas.microsoft.com/office/drawing/2014/main" id="{3FE1788C-580A-4709-9BA3-4EE97513B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1241" y="4459014"/>
            <a:ext cx="2035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1 237 005</a:t>
            </a:r>
          </a:p>
        </p:txBody>
      </p:sp>
      <p:sp>
        <p:nvSpPr>
          <p:cNvPr id="80" name="Text Box 35">
            <a:extLst>
              <a:ext uri="{FF2B5EF4-FFF2-40B4-BE49-F238E27FC236}">
                <a16:creationId xmlns:a16="http://schemas.microsoft.com/office/drawing/2014/main" id="{DD922608-73C8-4219-B097-246A30603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174" y="3222057"/>
            <a:ext cx="18488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160 274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ext Box 36">
            <a:extLst>
              <a:ext uri="{FF2B5EF4-FFF2-40B4-BE49-F238E27FC236}">
                <a16:creationId xmlns:a16="http://schemas.microsoft.com/office/drawing/2014/main" id="{0C56C644-3F54-4632-B8FF-F814DED71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401" y="3101810"/>
            <a:ext cx="49124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altLang="vi-VN" b="1" i="0" u="none" strike="noStrike" kern="1200" cap="none" spc="0" normalizeH="0" baseline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6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7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endParaRPr kumimoji="0" lang="en-US" altLang="vi-VN" b="0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Text Box 50">
            <a:extLst>
              <a:ext uri="{FF2B5EF4-FFF2-40B4-BE49-F238E27FC236}">
                <a16:creationId xmlns:a16="http://schemas.microsoft.com/office/drawing/2014/main" id="{A5513F94-9404-47B1-8027-74A6E839E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60" y="4310074"/>
            <a:ext cx="482367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triệu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linh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endParaRPr kumimoji="0" lang="en-US" altLang="vi-VN" b="0" i="0" u="none" strike="noStrike" kern="1200" cap="none" spc="0" normalizeH="0" baseline="0" noProof="0" dirty="0">
              <a:ln>
                <a:noFill/>
              </a:ln>
              <a:solidFill>
                <a:srgbClr val="DA4A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 Box 36">
            <a:extLst>
              <a:ext uri="{FF2B5EF4-FFF2-40B4-BE49-F238E27FC236}">
                <a16:creationId xmlns:a16="http://schemas.microsoft.com/office/drawing/2014/main" id="{AB4EDFE4-7094-4811-8E50-D2E73B316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0536" y="4479713"/>
            <a:ext cx="49882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altLang="vi-VN" b="1" i="0" u="none" strike="noStrike" kern="1200" cap="none" spc="0" normalizeH="0" baseline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triệu</a:t>
            </a: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altLang="vi-VN" b="1" i="0" u="none" strike="noStrike" kern="1200" cap="none" spc="0" normalizeH="0" baseline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7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5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endParaRPr kumimoji="0" lang="en-US" altLang="vi-VN" b="0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 Box 36">
            <a:extLst>
              <a:ext uri="{FF2B5EF4-FFF2-40B4-BE49-F238E27FC236}">
                <a16:creationId xmlns:a16="http://schemas.microsoft.com/office/drawing/2014/main" id="{CD91DCD4-F13E-422B-AFC2-82F440DAF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83" y="5683870"/>
            <a:ext cx="513292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Tám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triệu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linh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bốn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endParaRPr kumimoji="0" lang="en-US" altLang="vi-VN" sz="2600" b="0" i="0" u="none" strike="noStrike" kern="1200" cap="none" spc="0" normalizeH="0" baseline="0" noProof="0" dirty="0">
              <a:ln>
                <a:noFill/>
              </a:ln>
              <a:solidFill>
                <a:srgbClr val="DA4A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 Box 35">
            <a:extLst>
              <a:ext uri="{FF2B5EF4-FFF2-40B4-BE49-F238E27FC236}">
                <a16:creationId xmlns:a16="http://schemas.microsoft.com/office/drawing/2014/main" id="{2FFA06C1-ECF9-4C6A-9B59-E7D3DD8C3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948" y="5848717"/>
            <a:ext cx="22721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004 090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658717-3F2A-CD14-2D4E-B8866B582512}"/>
              </a:ext>
            </a:extLst>
          </p:cNvPr>
          <p:cNvSpPr txBox="1"/>
          <p:nvPr/>
        </p:nvSpPr>
        <p:spPr>
          <a:xfrm>
            <a:off x="9590583" y="70463"/>
            <a:ext cx="1765676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3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  <p:bldP spid="84" grpId="0"/>
      <p:bldP spid="85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AE3FC63-7FEE-B1F4-68EA-B73A7838683B}"/>
              </a:ext>
            </a:extLst>
          </p:cNvPr>
          <p:cNvGrpSpPr/>
          <p:nvPr/>
        </p:nvGrpSpPr>
        <p:grpSpPr>
          <a:xfrm>
            <a:off x="264760" y="109072"/>
            <a:ext cx="7966971" cy="790578"/>
            <a:chOff x="-27288" y="220338"/>
            <a:chExt cx="7966971" cy="7905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EAC33C1-A389-ABF6-6D13-11DF7783FE07}"/>
                </a:ext>
              </a:extLst>
            </p:cNvPr>
            <p:cNvSpPr/>
            <p:nvPr/>
          </p:nvSpPr>
          <p:spPr>
            <a:xfrm>
              <a:off x="-27288" y="220338"/>
              <a:ext cx="7966971" cy="790578"/>
            </a:xfrm>
            <a:prstGeom prst="rect">
              <a:avLst/>
            </a:prstGeom>
            <a:solidFill>
              <a:srgbClr val="50B0B2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100B6B-ACC9-B46A-ED13-8A92B432AD64}"/>
                </a:ext>
              </a:extLst>
            </p:cNvPr>
            <p:cNvSpPr txBox="1"/>
            <p:nvPr/>
          </p:nvSpPr>
          <p:spPr>
            <a:xfrm flipH="1">
              <a:off x="90751" y="257451"/>
              <a:ext cx="7848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BÀI 2: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tổng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CB1625D-5D95-E15C-0638-33CE38AE81C7}"/>
              </a:ext>
            </a:extLst>
          </p:cNvPr>
          <p:cNvSpPr txBox="1"/>
          <p:nvPr/>
        </p:nvSpPr>
        <p:spPr>
          <a:xfrm>
            <a:off x="9590583" y="70463"/>
            <a:ext cx="1765676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6589B-39FE-2090-A923-DE078902C818}"/>
              </a:ext>
            </a:extLst>
          </p:cNvPr>
          <p:cNvSpPr txBox="1"/>
          <p:nvPr/>
        </p:nvSpPr>
        <p:spPr>
          <a:xfrm>
            <a:off x="264760" y="1061884"/>
            <a:ext cx="610583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1763 = 1000 + 700 + 60 + 3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3D28D-45E7-076A-1C7B-A54F3A86D420}"/>
              </a:ext>
            </a:extLst>
          </p:cNvPr>
          <p:cNvSpPr txBox="1"/>
          <p:nvPr/>
        </p:nvSpPr>
        <p:spPr>
          <a:xfrm>
            <a:off x="304144" y="2153266"/>
            <a:ext cx="1111701" cy="646331"/>
          </a:xfrm>
          <a:prstGeom prst="rect">
            <a:avLst/>
          </a:prstGeom>
          <a:solidFill>
            <a:srgbClr val="D6EEF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5794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47C20-202A-51CF-756F-7646B8F6450B}"/>
              </a:ext>
            </a:extLst>
          </p:cNvPr>
          <p:cNvSpPr txBox="1"/>
          <p:nvPr/>
        </p:nvSpPr>
        <p:spPr>
          <a:xfrm>
            <a:off x="304143" y="3390968"/>
            <a:ext cx="1514825" cy="646331"/>
          </a:xfrm>
          <a:prstGeom prst="rect">
            <a:avLst/>
          </a:prstGeom>
          <a:solidFill>
            <a:srgbClr val="D6EEF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20 292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182320-7C26-DB29-3E45-C5BAD39EF241}"/>
              </a:ext>
            </a:extLst>
          </p:cNvPr>
          <p:cNvSpPr txBox="1"/>
          <p:nvPr/>
        </p:nvSpPr>
        <p:spPr>
          <a:xfrm>
            <a:off x="254927" y="4658166"/>
            <a:ext cx="1721357" cy="646331"/>
          </a:xfrm>
          <a:prstGeom prst="rect">
            <a:avLst/>
          </a:prstGeom>
          <a:solidFill>
            <a:srgbClr val="D6EEF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190 909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DAEC3-E082-E172-95BC-A9FCC1506389}"/>
              </a:ext>
            </a:extLst>
          </p:cNvPr>
          <p:cNvSpPr txBox="1"/>
          <p:nvPr/>
        </p:nvSpPr>
        <p:spPr>
          <a:xfrm>
            <a:off x="1420433" y="2155284"/>
            <a:ext cx="4557580" cy="646331"/>
          </a:xfrm>
          <a:prstGeom prst="rect">
            <a:avLst/>
          </a:prstGeom>
          <a:solidFill>
            <a:srgbClr val="D6EEF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5000 + 700 + 90 + 4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82CB8A-82BB-E9E3-7BD0-43C32D1A1FC0}"/>
              </a:ext>
            </a:extLst>
          </p:cNvPr>
          <p:cNvSpPr txBox="1"/>
          <p:nvPr/>
        </p:nvSpPr>
        <p:spPr>
          <a:xfrm>
            <a:off x="1969455" y="4649524"/>
            <a:ext cx="4557580" cy="646331"/>
          </a:xfrm>
          <a:prstGeom prst="rect">
            <a:avLst/>
          </a:prstGeom>
          <a:solidFill>
            <a:srgbClr val="D6EEF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100 000 + 90 000 + 9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A2FE86-D810-8A38-3F86-2D0B8FF80A6C}"/>
              </a:ext>
            </a:extLst>
          </p:cNvPr>
          <p:cNvSpPr txBox="1"/>
          <p:nvPr/>
        </p:nvSpPr>
        <p:spPr>
          <a:xfrm>
            <a:off x="1818967" y="3405716"/>
            <a:ext cx="4837471" cy="646331"/>
          </a:xfrm>
          <a:prstGeom prst="rect">
            <a:avLst/>
          </a:prstGeom>
          <a:solidFill>
            <a:srgbClr val="D6EEF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20 000 + 200 + 90 + 2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BEBC0F-50BC-6499-3F10-04AFB08FF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802">
            <a:off x="9132404" y="1237163"/>
            <a:ext cx="2821956" cy="21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4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FDE0568D-DA0F-45A2-BFA6-3FD9D1A03EAF}"/>
              </a:ext>
            </a:extLst>
          </p:cNvPr>
          <p:cNvGrpSpPr/>
          <p:nvPr/>
        </p:nvGrpSpPr>
        <p:grpSpPr>
          <a:xfrm>
            <a:off x="594145" y="1090082"/>
            <a:ext cx="3121602" cy="1828023"/>
            <a:chOff x="148962" y="1938580"/>
            <a:chExt cx="3121602" cy="182802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11BC42B-445C-4ACB-9E36-3DB951BFE989}"/>
                </a:ext>
              </a:extLst>
            </p:cNvPr>
            <p:cNvGrpSpPr/>
            <p:nvPr/>
          </p:nvGrpSpPr>
          <p:grpSpPr>
            <a:xfrm>
              <a:off x="148962" y="1938580"/>
              <a:ext cx="3121602" cy="1828023"/>
              <a:chOff x="561738" y="1698200"/>
              <a:chExt cx="3121602" cy="1828023"/>
            </a:xfrm>
          </p:grpSpPr>
          <p:graphicFrame>
            <p:nvGraphicFramePr>
              <p:cNvPr id="75" name="Chart 74">
                <a:extLst>
                  <a:ext uri="{FF2B5EF4-FFF2-40B4-BE49-F238E27FC236}">
                    <a16:creationId xmlns:a16="http://schemas.microsoft.com/office/drawing/2014/main" id="{B71B2E96-7F00-45B8-9E7E-C3D4C989912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96445663"/>
                  </p:ext>
                </p:extLst>
              </p:nvPr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01A09BDC-2B41-42C7-9A11-E434EEAA10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0394">
                <a:off x="561738" y="1698200"/>
                <a:ext cx="715553" cy="715553"/>
              </a:xfrm>
              <a:prstGeom prst="rect">
                <a:avLst/>
              </a:prstGeom>
            </p:spPr>
          </p:pic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CB5F24A-5273-4C68-953D-2E47F9DCEF3A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67 358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F15793E4-82F2-41D3-8904-BA7724526FFC}"/>
              </a:ext>
            </a:extLst>
          </p:cNvPr>
          <p:cNvSpPr txBox="1"/>
          <p:nvPr/>
        </p:nvSpPr>
        <p:spPr>
          <a:xfrm flipH="1">
            <a:off x="2286693" y="1760365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D2DC61C-6656-4A1E-916A-C505E2D9B772}"/>
              </a:ext>
            </a:extLst>
          </p:cNvPr>
          <p:cNvCxnSpPr>
            <a:cxnSpLocks/>
          </p:cNvCxnSpPr>
          <p:nvPr/>
        </p:nvCxnSpPr>
        <p:spPr>
          <a:xfrm>
            <a:off x="2581217" y="2471737"/>
            <a:ext cx="848641" cy="8453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1C6B2C4-D3AC-4B88-A672-ED107933C2C8}"/>
              </a:ext>
            </a:extLst>
          </p:cNvPr>
          <p:cNvCxnSpPr>
            <a:cxnSpLocks/>
          </p:cNvCxnSpPr>
          <p:nvPr/>
        </p:nvCxnSpPr>
        <p:spPr>
          <a:xfrm flipH="1">
            <a:off x="1887129" y="2462358"/>
            <a:ext cx="686165" cy="8853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0916922D-5B07-4D66-9A85-B1861D1989FA}"/>
              </a:ext>
            </a:extLst>
          </p:cNvPr>
          <p:cNvSpPr txBox="1"/>
          <p:nvPr/>
        </p:nvSpPr>
        <p:spPr>
          <a:xfrm flipH="1">
            <a:off x="2703209" y="3205489"/>
            <a:ext cx="228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chục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575638-EC5A-4BB5-9EC1-9E0F7A75866B}"/>
              </a:ext>
            </a:extLst>
          </p:cNvPr>
          <p:cNvSpPr txBox="1"/>
          <p:nvPr/>
        </p:nvSpPr>
        <p:spPr>
          <a:xfrm flipH="1">
            <a:off x="3677" y="3215692"/>
            <a:ext cx="238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F819253-081D-4368-A357-1014182497F3}"/>
              </a:ext>
            </a:extLst>
          </p:cNvPr>
          <p:cNvGrpSpPr/>
          <p:nvPr/>
        </p:nvGrpSpPr>
        <p:grpSpPr>
          <a:xfrm>
            <a:off x="2476276" y="3672424"/>
            <a:ext cx="3243437" cy="1932417"/>
            <a:chOff x="169391" y="1834186"/>
            <a:chExt cx="3243437" cy="1932417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D90101B-E130-44E5-A6F5-3FC974765831}"/>
                </a:ext>
              </a:extLst>
            </p:cNvPr>
            <p:cNvGrpSpPr/>
            <p:nvPr/>
          </p:nvGrpSpPr>
          <p:grpSpPr>
            <a:xfrm>
              <a:off x="265705" y="1834186"/>
              <a:ext cx="3147123" cy="1932417"/>
              <a:chOff x="678481" y="1593806"/>
              <a:chExt cx="3147123" cy="1932417"/>
            </a:xfrm>
          </p:grpSpPr>
          <p:graphicFrame>
            <p:nvGraphicFramePr>
              <p:cNvPr id="96" name="Chart 95">
                <a:extLst>
                  <a:ext uri="{FF2B5EF4-FFF2-40B4-BE49-F238E27FC236}">
                    <a16:creationId xmlns:a16="http://schemas.microsoft.com/office/drawing/2014/main" id="{09CA0A38-76C3-4474-8139-0CC0907B9DE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30632115"/>
                  </p:ext>
                </p:extLst>
              </p:nvPr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6FA31291-4DB2-4572-945E-286946D31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97782">
                <a:off x="3026539" y="1593806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F0D4A00-0456-4A60-B6A2-93703A6108C5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851 904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4F672AB3-2873-4866-B1D2-4DD16B0E3CC7}"/>
              </a:ext>
            </a:extLst>
          </p:cNvPr>
          <p:cNvSpPr txBox="1"/>
          <p:nvPr/>
        </p:nvSpPr>
        <p:spPr>
          <a:xfrm flipH="1">
            <a:off x="2983599" y="4460561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A59D464-4AAD-44F2-A819-0ACEC05AFAB2}"/>
              </a:ext>
            </a:extLst>
          </p:cNvPr>
          <p:cNvCxnSpPr>
            <a:cxnSpLocks/>
          </p:cNvCxnSpPr>
          <p:nvPr/>
        </p:nvCxnSpPr>
        <p:spPr>
          <a:xfrm>
            <a:off x="3321641" y="5143866"/>
            <a:ext cx="830120" cy="7389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F9F60FFB-A9A6-44D7-AA7A-870118C3A008}"/>
              </a:ext>
            </a:extLst>
          </p:cNvPr>
          <p:cNvCxnSpPr>
            <a:cxnSpLocks/>
          </p:cNvCxnSpPr>
          <p:nvPr/>
        </p:nvCxnSpPr>
        <p:spPr>
          <a:xfrm flipH="1">
            <a:off x="2703209" y="5143866"/>
            <a:ext cx="618432" cy="1038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AABD94E2-8015-4B55-B260-D47A32F0FEFD}"/>
              </a:ext>
            </a:extLst>
          </p:cNvPr>
          <p:cNvSpPr txBox="1"/>
          <p:nvPr/>
        </p:nvSpPr>
        <p:spPr>
          <a:xfrm flipH="1">
            <a:off x="3496333" y="5780782"/>
            <a:ext cx="2529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chục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E963277-EEBF-4D7E-9B20-475B0DE24EDD}"/>
              </a:ext>
            </a:extLst>
          </p:cNvPr>
          <p:cNvSpPr txBox="1"/>
          <p:nvPr/>
        </p:nvSpPr>
        <p:spPr>
          <a:xfrm flipH="1">
            <a:off x="683419" y="6067196"/>
            <a:ext cx="272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EF925E6-9A14-4B73-994E-24FFAA99C2F1}"/>
              </a:ext>
            </a:extLst>
          </p:cNvPr>
          <p:cNvGrpSpPr/>
          <p:nvPr/>
        </p:nvGrpSpPr>
        <p:grpSpPr>
          <a:xfrm>
            <a:off x="7486790" y="741034"/>
            <a:ext cx="3993917" cy="1671457"/>
            <a:chOff x="-392017" y="2095146"/>
            <a:chExt cx="3993917" cy="1671457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6AF3DBC2-8728-4245-8FC3-86169CF8EA6C}"/>
                </a:ext>
              </a:extLst>
            </p:cNvPr>
            <p:cNvGrpSpPr/>
            <p:nvPr/>
          </p:nvGrpSpPr>
          <p:grpSpPr>
            <a:xfrm>
              <a:off x="-392017" y="2095146"/>
              <a:ext cx="3993917" cy="1671457"/>
              <a:chOff x="20759" y="1854766"/>
              <a:chExt cx="3993917" cy="1671457"/>
            </a:xfrm>
          </p:grpSpPr>
          <p:graphicFrame>
            <p:nvGraphicFramePr>
              <p:cNvPr id="107" name="Chart 106">
                <a:extLst>
                  <a:ext uri="{FF2B5EF4-FFF2-40B4-BE49-F238E27FC236}">
                    <a16:creationId xmlns:a16="http://schemas.microsoft.com/office/drawing/2014/main" id="{69B3CC6F-6752-4632-8DFA-12ECFE4B50C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7648908"/>
                  </p:ext>
                </p:extLst>
              </p:nvPr>
            </p:nvGraphicFramePr>
            <p:xfrm>
              <a:off x="20759" y="2090508"/>
              <a:ext cx="3662582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4DE8F999-3E4D-4131-B7C3-FC0D32FBE6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757652">
                <a:off x="3215611" y="1854766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38E4740-A35D-43BA-A388-916DDF8FD5C4}"/>
                </a:ext>
              </a:extLst>
            </p:cNvPr>
            <p:cNvSpPr txBox="1"/>
            <p:nvPr/>
          </p:nvSpPr>
          <p:spPr>
            <a:xfrm flipH="1">
              <a:off x="-283187" y="2688738"/>
              <a:ext cx="33791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3 205 700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CCCF6D3F-1270-496D-AEC7-29DBDD7A6698}"/>
              </a:ext>
            </a:extLst>
          </p:cNvPr>
          <p:cNvSpPr txBox="1"/>
          <p:nvPr/>
        </p:nvSpPr>
        <p:spPr>
          <a:xfrm flipH="1">
            <a:off x="8955062" y="1348806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B89C5607-3EB6-4737-9C1A-F9F13E52FACF}"/>
              </a:ext>
            </a:extLst>
          </p:cNvPr>
          <p:cNvCxnSpPr>
            <a:cxnSpLocks/>
          </p:cNvCxnSpPr>
          <p:nvPr/>
        </p:nvCxnSpPr>
        <p:spPr>
          <a:xfrm>
            <a:off x="9260934" y="2043681"/>
            <a:ext cx="991365" cy="9566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6BC92E5-ABC5-45BC-A305-705480BEBD0C}"/>
              </a:ext>
            </a:extLst>
          </p:cNvPr>
          <p:cNvCxnSpPr>
            <a:cxnSpLocks/>
            <a:endCxn id="113" idx="0"/>
          </p:cNvCxnSpPr>
          <p:nvPr/>
        </p:nvCxnSpPr>
        <p:spPr>
          <a:xfrm flipH="1">
            <a:off x="8343354" y="2051629"/>
            <a:ext cx="954107" cy="96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A131318A-1493-4B49-97D8-4BDACBA4A4C4}"/>
              </a:ext>
            </a:extLst>
          </p:cNvPr>
          <p:cNvSpPr txBox="1"/>
          <p:nvPr/>
        </p:nvSpPr>
        <p:spPr>
          <a:xfrm flipH="1">
            <a:off x="9375547" y="2999400"/>
            <a:ext cx="259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6933064-AC48-4D7F-ABA2-BCA92B5920CC}"/>
              </a:ext>
            </a:extLst>
          </p:cNvPr>
          <p:cNvSpPr txBox="1"/>
          <p:nvPr/>
        </p:nvSpPr>
        <p:spPr>
          <a:xfrm flipH="1">
            <a:off x="7148848" y="3015550"/>
            <a:ext cx="238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9BE71D0-7121-4475-8377-1DB35DD7A69E}"/>
              </a:ext>
            </a:extLst>
          </p:cNvPr>
          <p:cNvGrpSpPr/>
          <p:nvPr/>
        </p:nvGrpSpPr>
        <p:grpSpPr>
          <a:xfrm>
            <a:off x="7421293" y="3565259"/>
            <a:ext cx="4530162" cy="1841089"/>
            <a:chOff x="-982729" y="1925514"/>
            <a:chExt cx="4530162" cy="1841089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FF57026-C8FD-476A-ABE0-F540195DD65B}"/>
                </a:ext>
              </a:extLst>
            </p:cNvPr>
            <p:cNvGrpSpPr/>
            <p:nvPr/>
          </p:nvGrpSpPr>
          <p:grpSpPr>
            <a:xfrm>
              <a:off x="-982729" y="1925514"/>
              <a:ext cx="4530162" cy="1841089"/>
              <a:chOff x="-569953" y="1685134"/>
              <a:chExt cx="4530162" cy="1841089"/>
            </a:xfrm>
          </p:grpSpPr>
          <p:graphicFrame>
            <p:nvGraphicFramePr>
              <p:cNvPr id="117" name="Chart 116">
                <a:extLst>
                  <a:ext uri="{FF2B5EF4-FFF2-40B4-BE49-F238E27FC236}">
                    <a16:creationId xmlns:a16="http://schemas.microsoft.com/office/drawing/2014/main" id="{BF483DFB-AF33-4BF4-A4B4-0E980DAADD1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52196022"/>
                  </p:ext>
                </p:extLst>
              </p:nvPr>
            </p:nvGraphicFramePr>
            <p:xfrm>
              <a:off x="-569953" y="2154573"/>
              <a:ext cx="4253293" cy="137165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2FC527D7-C2DB-4F4E-8795-9CF402F4A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42355">
                <a:off x="3161144" y="1685134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8A4AF39-54E7-487D-9967-9AE0BBCA16F4}"/>
                </a:ext>
              </a:extLst>
            </p:cNvPr>
            <p:cNvSpPr txBox="1"/>
            <p:nvPr/>
          </p:nvSpPr>
          <p:spPr>
            <a:xfrm flipH="1">
              <a:off x="-975435" y="2608863"/>
              <a:ext cx="41651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195 080 126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0B63B45D-3D3A-4310-A128-C867BAE99BB1}"/>
              </a:ext>
            </a:extLst>
          </p:cNvPr>
          <p:cNvSpPr txBox="1"/>
          <p:nvPr/>
        </p:nvSpPr>
        <p:spPr>
          <a:xfrm flipH="1">
            <a:off x="8208481" y="4248608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D6D9AB5-E27C-4EB5-ABF3-90C231058CF5}"/>
              </a:ext>
            </a:extLst>
          </p:cNvPr>
          <p:cNvCxnSpPr>
            <a:cxnSpLocks/>
          </p:cNvCxnSpPr>
          <p:nvPr/>
        </p:nvCxnSpPr>
        <p:spPr>
          <a:xfrm>
            <a:off x="8614986" y="5009891"/>
            <a:ext cx="991365" cy="9566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CC6E69F-5781-49EC-A626-F17EBC8072C4}"/>
              </a:ext>
            </a:extLst>
          </p:cNvPr>
          <p:cNvCxnSpPr>
            <a:cxnSpLocks/>
            <a:endCxn id="124" idx="0"/>
          </p:cNvCxnSpPr>
          <p:nvPr/>
        </p:nvCxnSpPr>
        <p:spPr>
          <a:xfrm flipH="1">
            <a:off x="7697406" y="5017839"/>
            <a:ext cx="954107" cy="96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82D8B72-ACA3-45EE-8FD7-D77D2A5E8756}"/>
              </a:ext>
            </a:extLst>
          </p:cNvPr>
          <p:cNvSpPr txBox="1"/>
          <p:nvPr/>
        </p:nvSpPr>
        <p:spPr>
          <a:xfrm flipH="1">
            <a:off x="8729599" y="5965610"/>
            <a:ext cx="259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triệu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3C8605A-4E25-463D-A076-7A0B8A64AD5E}"/>
              </a:ext>
            </a:extLst>
          </p:cNvPr>
          <p:cNvSpPr txBox="1"/>
          <p:nvPr/>
        </p:nvSpPr>
        <p:spPr>
          <a:xfrm flipH="1">
            <a:off x="6502900" y="5981760"/>
            <a:ext cx="238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triệu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B8AD64-57DF-00D7-AC60-50B53EDB915E}"/>
              </a:ext>
            </a:extLst>
          </p:cNvPr>
          <p:cNvSpPr txBox="1"/>
          <p:nvPr/>
        </p:nvSpPr>
        <p:spPr>
          <a:xfrm flipH="1">
            <a:off x="-1" y="26748"/>
            <a:ext cx="1215480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 a: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F4C063-E021-08F0-3F58-EA98E2FFA5E1}"/>
              </a:ext>
            </a:extLst>
          </p:cNvPr>
          <p:cNvCxnSpPr>
            <a:cxnSpLocks/>
          </p:cNvCxnSpPr>
          <p:nvPr/>
        </p:nvCxnSpPr>
        <p:spPr>
          <a:xfrm flipV="1">
            <a:off x="9280706" y="399397"/>
            <a:ext cx="1319653" cy="17181"/>
          </a:xfrm>
          <a:prstGeom prst="straightConnector1">
            <a:avLst/>
          </a:prstGeom>
          <a:ln w="57150">
            <a:solidFill>
              <a:srgbClr val="CC222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88E6004-AB16-DC48-B382-C804CECBA6A9}"/>
              </a:ext>
            </a:extLst>
          </p:cNvPr>
          <p:cNvCxnSpPr>
            <a:cxnSpLocks/>
          </p:cNvCxnSpPr>
          <p:nvPr/>
        </p:nvCxnSpPr>
        <p:spPr>
          <a:xfrm>
            <a:off x="10814743" y="420918"/>
            <a:ext cx="1152621" cy="0"/>
          </a:xfrm>
          <a:prstGeom prst="straightConnector1">
            <a:avLst/>
          </a:prstGeom>
          <a:ln w="57150">
            <a:solidFill>
              <a:srgbClr val="CC222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B2DB191-0DE9-42EA-DB09-44818B53CFB9}"/>
              </a:ext>
            </a:extLst>
          </p:cNvPr>
          <p:cNvSpPr txBox="1"/>
          <p:nvPr/>
        </p:nvSpPr>
        <p:spPr>
          <a:xfrm>
            <a:off x="4151762" y="602072"/>
            <a:ext cx="1704650" cy="52322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9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2" grpId="0"/>
      <p:bldP spid="83" grpId="0"/>
      <p:bldP spid="99" grpId="0"/>
      <p:bldP spid="102" grpId="0"/>
      <p:bldP spid="103" grpId="0"/>
      <p:bldP spid="109" grpId="0"/>
      <p:bldP spid="112" grpId="0"/>
      <p:bldP spid="113" grpId="0"/>
      <p:bldP spid="119" grpId="0"/>
      <p:bldP spid="123" grpId="0"/>
      <p:bldP spid="124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330C183-0154-9C2A-168D-EF8A6DF56326}"/>
              </a:ext>
            </a:extLst>
          </p:cNvPr>
          <p:cNvGrpSpPr/>
          <p:nvPr/>
        </p:nvGrpSpPr>
        <p:grpSpPr>
          <a:xfrm>
            <a:off x="30740" y="530641"/>
            <a:ext cx="3121602" cy="1828023"/>
            <a:chOff x="148962" y="1938580"/>
            <a:chExt cx="3121602" cy="182802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25C494B-9234-D0DC-73DD-F6A961D358C5}"/>
                </a:ext>
              </a:extLst>
            </p:cNvPr>
            <p:cNvGrpSpPr/>
            <p:nvPr/>
          </p:nvGrpSpPr>
          <p:grpSpPr>
            <a:xfrm>
              <a:off x="148962" y="1938580"/>
              <a:ext cx="3121602" cy="1828023"/>
              <a:chOff x="561738" y="1698200"/>
              <a:chExt cx="3121602" cy="1828023"/>
            </a:xfrm>
          </p:grpSpPr>
          <p:graphicFrame>
            <p:nvGraphicFramePr>
              <p:cNvPr id="24" name="Chart 23">
                <a:extLst>
                  <a:ext uri="{FF2B5EF4-FFF2-40B4-BE49-F238E27FC236}">
                    <a16:creationId xmlns:a16="http://schemas.microsoft.com/office/drawing/2014/main" id="{69481AB5-B6BB-C5DA-0637-E3B88401C70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8844543"/>
                  </p:ext>
                </p:extLst>
              </p:nvPr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DE484D0-8785-36C2-7FEA-6016080D0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0394">
                <a:off x="561738" y="1698200"/>
                <a:ext cx="715553" cy="715553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837195-9E3A-D0D1-9FD1-7F942A1EDDC2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103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DFB9EAB-86F6-A5D6-E8DA-B7FDE2ECBB1D}"/>
              </a:ext>
            </a:extLst>
          </p:cNvPr>
          <p:cNvSpPr txBox="1"/>
          <p:nvPr/>
        </p:nvSpPr>
        <p:spPr>
          <a:xfrm flipH="1">
            <a:off x="-1" y="26748"/>
            <a:ext cx="1215480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  b: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ĐọcNêu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737A4E-3FA3-3785-8B12-FE2D725F42F9}"/>
              </a:ext>
            </a:extLst>
          </p:cNvPr>
          <p:cNvGrpSpPr/>
          <p:nvPr/>
        </p:nvGrpSpPr>
        <p:grpSpPr>
          <a:xfrm>
            <a:off x="7446307" y="553765"/>
            <a:ext cx="3121602" cy="1828023"/>
            <a:chOff x="148962" y="1938580"/>
            <a:chExt cx="3121602" cy="18280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531F09-EE72-D314-895B-518EBDAC0F03}"/>
                </a:ext>
              </a:extLst>
            </p:cNvPr>
            <p:cNvGrpSpPr/>
            <p:nvPr/>
          </p:nvGrpSpPr>
          <p:grpSpPr>
            <a:xfrm>
              <a:off x="148962" y="1938580"/>
              <a:ext cx="3121602" cy="1828023"/>
              <a:chOff x="561738" y="1698200"/>
              <a:chExt cx="3121602" cy="1828023"/>
            </a:xfrm>
          </p:grpSpPr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F8A9289C-8E4F-70EF-65E4-0E7812C97CE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34496050"/>
                  </p:ext>
                </p:extLst>
              </p:nvPr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C067E1C-813B-607D-1BCC-7BA3AC93A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0394">
                <a:off x="561738" y="1698200"/>
                <a:ext cx="715553" cy="715553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A417D8-6C94-B98F-5083-58B0E6C46E25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8932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3CC67E5-D0E0-DDE9-B5B2-8397DC3DA5B0}"/>
              </a:ext>
            </a:extLst>
          </p:cNvPr>
          <p:cNvSpPr txBox="1"/>
          <p:nvPr/>
        </p:nvSpPr>
        <p:spPr>
          <a:xfrm flipH="1">
            <a:off x="818652" y="2650102"/>
            <a:ext cx="228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D66208-EB3D-04FB-CF50-3F03D7FF775E}"/>
              </a:ext>
            </a:extLst>
          </p:cNvPr>
          <p:cNvSpPr txBox="1"/>
          <p:nvPr/>
        </p:nvSpPr>
        <p:spPr>
          <a:xfrm flipH="1">
            <a:off x="1646846" y="1188789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017A6A-E390-0EE4-B70B-1DB2514BEC7E}"/>
              </a:ext>
            </a:extLst>
          </p:cNvPr>
          <p:cNvGrpSpPr/>
          <p:nvPr/>
        </p:nvGrpSpPr>
        <p:grpSpPr>
          <a:xfrm>
            <a:off x="3753642" y="519578"/>
            <a:ext cx="3121602" cy="1828023"/>
            <a:chOff x="148962" y="1938580"/>
            <a:chExt cx="3121602" cy="182802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871D9E-D5F0-601C-48BF-094A39E2C3BE}"/>
                </a:ext>
              </a:extLst>
            </p:cNvPr>
            <p:cNvGrpSpPr/>
            <p:nvPr/>
          </p:nvGrpSpPr>
          <p:grpSpPr>
            <a:xfrm>
              <a:off x="148962" y="1938580"/>
              <a:ext cx="3121602" cy="1828023"/>
              <a:chOff x="561738" y="1698200"/>
              <a:chExt cx="3121602" cy="1828023"/>
            </a:xfrm>
          </p:grpSpPr>
          <p:graphicFrame>
            <p:nvGraphicFramePr>
              <p:cNvPr id="19" name="Chart 18">
                <a:extLst>
                  <a:ext uri="{FF2B5EF4-FFF2-40B4-BE49-F238E27FC236}">
                    <a16:creationId xmlns:a16="http://schemas.microsoft.com/office/drawing/2014/main" id="{5BB2F6EF-5CED-3ED2-FDDE-99330A5F84B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8844543"/>
                  </p:ext>
                </p:extLst>
              </p:nvPr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037C009-A902-05B2-64DF-8267E7F63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0394">
                <a:off x="561738" y="1698200"/>
                <a:ext cx="715553" cy="715553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8B5E17-90F3-C295-8C01-4B032DD9E7BD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1379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CAB74E4-B451-EB90-CB12-43AC7DA4F106}"/>
              </a:ext>
            </a:extLst>
          </p:cNvPr>
          <p:cNvGrpSpPr/>
          <p:nvPr/>
        </p:nvGrpSpPr>
        <p:grpSpPr>
          <a:xfrm>
            <a:off x="744028" y="3795474"/>
            <a:ext cx="3121602" cy="1828023"/>
            <a:chOff x="148962" y="1938580"/>
            <a:chExt cx="3121602" cy="182802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6969FB3-7451-597C-C616-3B2D759E6BD0}"/>
                </a:ext>
              </a:extLst>
            </p:cNvPr>
            <p:cNvGrpSpPr/>
            <p:nvPr/>
          </p:nvGrpSpPr>
          <p:grpSpPr>
            <a:xfrm>
              <a:off x="148962" y="1938580"/>
              <a:ext cx="3121602" cy="1828023"/>
              <a:chOff x="561738" y="1698200"/>
              <a:chExt cx="3121602" cy="1828023"/>
            </a:xfrm>
          </p:grpSpPr>
          <p:graphicFrame>
            <p:nvGraphicFramePr>
              <p:cNvPr id="29" name="Chart 28">
                <a:extLst>
                  <a:ext uri="{FF2B5EF4-FFF2-40B4-BE49-F238E27FC236}">
                    <a16:creationId xmlns:a16="http://schemas.microsoft.com/office/drawing/2014/main" id="{144F80D6-7AC2-92A4-CA4C-35D9766E1E9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8844543"/>
                  </p:ext>
                </p:extLst>
              </p:nvPr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7032AFC-65E1-F5A6-8EC8-A4D51B6851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0394">
                <a:off x="561738" y="1698200"/>
                <a:ext cx="715553" cy="715553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A28A3B-5A89-A346-4453-A4B59F2DA940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13 064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378B262-642F-2150-DD79-C789EDBAD099}"/>
              </a:ext>
            </a:extLst>
          </p:cNvPr>
          <p:cNvGrpSpPr/>
          <p:nvPr/>
        </p:nvGrpSpPr>
        <p:grpSpPr>
          <a:xfrm>
            <a:off x="6382620" y="3795474"/>
            <a:ext cx="3409853" cy="1828023"/>
            <a:chOff x="148962" y="1938580"/>
            <a:chExt cx="3409853" cy="182802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C1B2B8E-4F18-D5D0-2E52-74E686C33BA9}"/>
                </a:ext>
              </a:extLst>
            </p:cNvPr>
            <p:cNvGrpSpPr/>
            <p:nvPr/>
          </p:nvGrpSpPr>
          <p:grpSpPr>
            <a:xfrm>
              <a:off x="148962" y="1938580"/>
              <a:ext cx="3121602" cy="1828023"/>
              <a:chOff x="561738" y="1698200"/>
              <a:chExt cx="3121602" cy="1828023"/>
            </a:xfrm>
          </p:grpSpPr>
          <p:graphicFrame>
            <p:nvGraphicFramePr>
              <p:cNvPr id="34" name="Chart 33">
                <a:extLst>
                  <a:ext uri="{FF2B5EF4-FFF2-40B4-BE49-F238E27FC236}">
                    <a16:creationId xmlns:a16="http://schemas.microsoft.com/office/drawing/2014/main" id="{B1AF0065-D0B1-B05A-314A-E46B0B4244A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8844543"/>
                  </p:ext>
                </p:extLst>
              </p:nvPr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007DBFA-FFEF-D0DB-8ACE-F04DF4B10E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0394">
                <a:off x="561738" y="1698200"/>
                <a:ext cx="715553" cy="715553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D6787F4-5930-C4D5-F131-5B2C2FBEA490}"/>
                </a:ext>
              </a:extLst>
            </p:cNvPr>
            <p:cNvSpPr txBox="1"/>
            <p:nvPr/>
          </p:nvSpPr>
          <p:spPr>
            <a:xfrm flipH="1">
              <a:off x="169390" y="2608863"/>
              <a:ext cx="33894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3 265 910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4E5304-D99F-8CBF-048B-70E794C22051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962418" y="1943450"/>
            <a:ext cx="1" cy="7066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A7D77E2-69A3-78E6-5A16-019C9612B574}"/>
              </a:ext>
            </a:extLst>
          </p:cNvPr>
          <p:cNvSpPr txBox="1"/>
          <p:nvPr/>
        </p:nvSpPr>
        <p:spPr>
          <a:xfrm flipH="1">
            <a:off x="6403048" y="4443974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305466-9DDC-1A47-274D-AEF6419B54D7}"/>
              </a:ext>
            </a:extLst>
          </p:cNvPr>
          <p:cNvSpPr txBox="1"/>
          <p:nvPr/>
        </p:nvSpPr>
        <p:spPr>
          <a:xfrm flipH="1">
            <a:off x="1469351" y="4453118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84F70A-E5FC-77DD-99F4-2196F38F4386}"/>
              </a:ext>
            </a:extLst>
          </p:cNvPr>
          <p:cNvSpPr txBox="1"/>
          <p:nvPr/>
        </p:nvSpPr>
        <p:spPr>
          <a:xfrm flipH="1">
            <a:off x="8854639" y="1212179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D373A8-A4DC-4CC8-3671-5DBE4875302A}"/>
              </a:ext>
            </a:extLst>
          </p:cNvPr>
          <p:cNvSpPr txBox="1"/>
          <p:nvPr/>
        </p:nvSpPr>
        <p:spPr>
          <a:xfrm flipH="1">
            <a:off x="4770561" y="1184324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223253-93FA-644B-EDF8-CDF294A92EE7}"/>
              </a:ext>
            </a:extLst>
          </p:cNvPr>
          <p:cNvSpPr txBox="1"/>
          <p:nvPr/>
        </p:nvSpPr>
        <p:spPr>
          <a:xfrm>
            <a:off x="9065479" y="22256"/>
            <a:ext cx="1704650" cy="52322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97D246-5E60-4CD9-47A4-032C342CB5DE}"/>
              </a:ext>
            </a:extLst>
          </p:cNvPr>
          <p:cNvSpPr txBox="1"/>
          <p:nvPr/>
        </p:nvSpPr>
        <p:spPr>
          <a:xfrm flipH="1">
            <a:off x="3953892" y="2656615"/>
            <a:ext cx="228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300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B4D8A8D-8D34-D277-76D6-AD97BFE1D6A6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5097658" y="1949963"/>
            <a:ext cx="1" cy="7066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FE74181-D668-7856-5954-523407E2A76A}"/>
              </a:ext>
            </a:extLst>
          </p:cNvPr>
          <p:cNvSpPr txBox="1"/>
          <p:nvPr/>
        </p:nvSpPr>
        <p:spPr>
          <a:xfrm flipH="1">
            <a:off x="8011102" y="2670218"/>
            <a:ext cx="228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F0ECDE0-1892-2FF0-4B44-7DB0A7E90EF0}"/>
              </a:ext>
            </a:extLst>
          </p:cNvPr>
          <p:cNvCxnSpPr>
            <a:cxnSpLocks/>
            <a:endCxn id="44" idx="0"/>
          </p:cNvCxnSpPr>
          <p:nvPr/>
        </p:nvCxnSpPr>
        <p:spPr>
          <a:xfrm flipH="1">
            <a:off x="9154868" y="1963566"/>
            <a:ext cx="1" cy="7066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D45B96B-F399-ADD4-A656-6D5C3BE4FBF5}"/>
              </a:ext>
            </a:extLst>
          </p:cNvPr>
          <p:cNvSpPr txBox="1"/>
          <p:nvPr/>
        </p:nvSpPr>
        <p:spPr>
          <a:xfrm flipH="1">
            <a:off x="567786" y="6108787"/>
            <a:ext cx="228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3000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218B292-565B-1666-BA74-8AF70C28FF4C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1711552" y="5264969"/>
            <a:ext cx="0" cy="8438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4796B52-EC09-D2BA-1811-10A9B910FAB7}"/>
              </a:ext>
            </a:extLst>
          </p:cNvPr>
          <p:cNvSpPr txBox="1"/>
          <p:nvPr/>
        </p:nvSpPr>
        <p:spPr>
          <a:xfrm flipH="1">
            <a:off x="5566506" y="6058193"/>
            <a:ext cx="228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3 000 000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C901B66-938F-93B2-1FD3-816436077C65}"/>
              </a:ext>
            </a:extLst>
          </p:cNvPr>
          <p:cNvCxnSpPr>
            <a:cxnSpLocks/>
            <a:endCxn id="49" idx="0"/>
          </p:cNvCxnSpPr>
          <p:nvPr/>
        </p:nvCxnSpPr>
        <p:spPr>
          <a:xfrm>
            <a:off x="6710272" y="5214375"/>
            <a:ext cx="0" cy="8438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7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7" grpId="0"/>
      <p:bldP spid="38" grpId="0"/>
      <p:bldP spid="39" grpId="0"/>
      <p:bldP spid="40" grpId="0"/>
      <p:bldP spid="41" grpId="0" animBg="1"/>
      <p:bldP spid="42" grpId="0"/>
      <p:bldP spid="44" grpId="0"/>
      <p:bldP spid="46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C27E8FE8-E920-45D4-AC38-C2A36AA9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79" y="5481041"/>
            <a:ext cx="1913066" cy="150165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2323286-1BDD-4605-8A60-8A0FC87258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0" y="6359270"/>
            <a:ext cx="802254" cy="30855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6A3782E-2572-412C-B240-51C7CFA131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33" y="6338951"/>
            <a:ext cx="1974778" cy="58283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B73EF66-675B-4DF7-9190-2FA5C4A59FF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320">
            <a:off x="9611091" y="6103198"/>
            <a:ext cx="1220522" cy="86396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25B37F1-0FAD-42BB-AA08-DE6D90D99E1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54" y="6505808"/>
            <a:ext cx="575977" cy="4251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27288D-A7B7-438E-A37C-33508B358BF6}"/>
              </a:ext>
            </a:extLst>
          </p:cNvPr>
          <p:cNvGrpSpPr/>
          <p:nvPr/>
        </p:nvGrpSpPr>
        <p:grpSpPr>
          <a:xfrm>
            <a:off x="-37194" y="-29017"/>
            <a:ext cx="2122026" cy="615909"/>
            <a:chOff x="-1875734" y="220338"/>
            <a:chExt cx="12219288" cy="79057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186F70F-E3C1-4E74-A721-610345C06C8E}"/>
                </a:ext>
              </a:extLst>
            </p:cNvPr>
            <p:cNvSpPr/>
            <p:nvPr/>
          </p:nvSpPr>
          <p:spPr>
            <a:xfrm>
              <a:off x="-1875734" y="220338"/>
              <a:ext cx="12219288" cy="790578"/>
            </a:xfrm>
            <a:prstGeom prst="rect">
              <a:avLst/>
            </a:prstGeom>
            <a:solidFill>
              <a:srgbClr val="FFD63C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0C8E28D-4C7A-4D87-846C-3A9EE61B9752}"/>
                </a:ext>
              </a:extLst>
            </p:cNvPr>
            <p:cNvSpPr txBox="1"/>
            <p:nvPr/>
          </p:nvSpPr>
          <p:spPr>
            <a:xfrm flipH="1">
              <a:off x="289439" y="261684"/>
              <a:ext cx="70645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4</a:t>
              </a: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7C48C48E-599E-4357-A79B-B2B6C622108B}"/>
              </a:ext>
            </a:extLst>
          </p:cNvPr>
          <p:cNvSpPr txBox="1"/>
          <p:nvPr/>
        </p:nvSpPr>
        <p:spPr>
          <a:xfrm>
            <a:off x="0" y="645250"/>
            <a:ext cx="11887200" cy="1077218"/>
          </a:xfrm>
          <a:prstGeom prst="rect">
            <a:avLst/>
          </a:prstGeom>
          <a:solidFill>
            <a:srgbClr val="FFFF00">
              <a:alpha val="67000"/>
            </a:srgb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a) Trong 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dãy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nhiên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liên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tiếp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hơn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kém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) 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nhau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đơn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vị</a:t>
            </a:r>
            <a:r>
              <a:rPr lang="en-US" sz="32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D2E8788-FB91-4453-A4FB-C174214564D0}"/>
              </a:ext>
            </a:extLst>
          </p:cNvPr>
          <p:cNvSpPr txBox="1"/>
          <p:nvPr/>
        </p:nvSpPr>
        <p:spPr>
          <a:xfrm flipH="1">
            <a:off x="78156" y="1794686"/>
            <a:ext cx="6359220" cy="646331"/>
          </a:xfrm>
          <a:prstGeom prst="rect">
            <a:avLst/>
          </a:prstGeom>
          <a:solidFill>
            <a:srgbClr val="E5E53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 1;    2;   3;   4;   5;   6;…</a:t>
            </a:r>
          </a:p>
        </p:txBody>
      </p:sp>
      <p:sp>
        <p:nvSpPr>
          <p:cNvPr id="71" name="Left Brace 70">
            <a:extLst>
              <a:ext uri="{FF2B5EF4-FFF2-40B4-BE49-F238E27FC236}">
                <a16:creationId xmlns:a16="http://schemas.microsoft.com/office/drawing/2014/main" id="{5F3C2D68-FB77-4D75-9B23-259E7E9C6E59}"/>
              </a:ext>
            </a:extLst>
          </p:cNvPr>
          <p:cNvSpPr/>
          <p:nvPr/>
        </p:nvSpPr>
        <p:spPr>
          <a:xfrm rot="16200000">
            <a:off x="526645" y="2066559"/>
            <a:ext cx="233450" cy="790647"/>
          </a:xfrm>
          <a:prstGeom prst="leftBrace">
            <a:avLst>
              <a:gd name="adj1" fmla="val 45588"/>
              <a:gd name="adj2" fmla="val 48164"/>
            </a:avLst>
          </a:prstGeom>
          <a:ln w="28575">
            <a:solidFill>
              <a:srgbClr val="142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6F97D84-7C9D-4B6B-827A-799617C62CEE}"/>
              </a:ext>
            </a:extLst>
          </p:cNvPr>
          <p:cNvSpPr txBox="1"/>
          <p:nvPr/>
        </p:nvSpPr>
        <p:spPr>
          <a:xfrm flipH="1">
            <a:off x="41937" y="2676553"/>
            <a:ext cx="91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1đv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31A4B94-8A94-4C09-8AA7-86714D5BEBFA}"/>
              </a:ext>
            </a:extLst>
          </p:cNvPr>
          <p:cNvGrpSpPr/>
          <p:nvPr/>
        </p:nvGrpSpPr>
        <p:grpSpPr>
          <a:xfrm>
            <a:off x="3099815" y="2009029"/>
            <a:ext cx="9236043" cy="1503680"/>
            <a:chOff x="3099815" y="2009029"/>
            <a:chExt cx="9236043" cy="1503680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7535F29-C9EB-4379-887C-3CE3C23C6E87}"/>
                </a:ext>
              </a:extLst>
            </p:cNvPr>
            <p:cNvSpPr txBox="1"/>
            <p:nvPr/>
          </p:nvSpPr>
          <p:spPr>
            <a:xfrm flipH="1">
              <a:off x="3099815" y="2558602"/>
              <a:ext cx="9236043" cy="9541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AD34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2800" b="1" dirty="0" err="1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b="1" dirty="0" err="1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kém</a:t>
              </a:r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b="1" dirty="0" err="1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2800" b="1" dirty="0" err="1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b="1" dirty="0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142D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2800" b="1" dirty="0">
                <a:solidFill>
                  <a:srgbClr val="142D2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A7183606-34A7-401D-A411-1B75AD2BB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7498">
              <a:off x="11344921" y="2009029"/>
              <a:ext cx="799065" cy="799065"/>
            </a:xfrm>
            <a:prstGeom prst="rect">
              <a:avLst/>
            </a:prstGeom>
          </p:spPr>
        </p:pic>
      </p:grpSp>
      <p:sp>
        <p:nvSpPr>
          <p:cNvPr id="3" name="Left Brace 2">
            <a:extLst>
              <a:ext uri="{FF2B5EF4-FFF2-40B4-BE49-F238E27FC236}">
                <a16:creationId xmlns:a16="http://schemas.microsoft.com/office/drawing/2014/main" id="{7F718CA3-48CE-D41F-C8BF-859AC64D0CA5}"/>
              </a:ext>
            </a:extLst>
          </p:cNvPr>
          <p:cNvSpPr/>
          <p:nvPr/>
        </p:nvSpPr>
        <p:spPr>
          <a:xfrm rot="16200000">
            <a:off x="1351943" y="2089106"/>
            <a:ext cx="233450" cy="790647"/>
          </a:xfrm>
          <a:prstGeom prst="leftBrace">
            <a:avLst>
              <a:gd name="adj1" fmla="val 45588"/>
              <a:gd name="adj2" fmla="val 48164"/>
            </a:avLst>
          </a:prstGeom>
          <a:ln w="28575">
            <a:solidFill>
              <a:srgbClr val="142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F04E42-EFF5-B566-0B64-70FFD714E86A}"/>
              </a:ext>
            </a:extLst>
          </p:cNvPr>
          <p:cNvSpPr txBox="1"/>
          <p:nvPr/>
        </p:nvSpPr>
        <p:spPr>
          <a:xfrm flipH="1">
            <a:off x="867235" y="2699100"/>
            <a:ext cx="91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1đv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1276CA29-0C05-9711-EC83-1CD98074A090}"/>
              </a:ext>
            </a:extLst>
          </p:cNvPr>
          <p:cNvSpPr/>
          <p:nvPr/>
        </p:nvSpPr>
        <p:spPr>
          <a:xfrm rot="16200000">
            <a:off x="2142591" y="2091353"/>
            <a:ext cx="233450" cy="790647"/>
          </a:xfrm>
          <a:prstGeom prst="leftBrace">
            <a:avLst>
              <a:gd name="adj1" fmla="val 45588"/>
              <a:gd name="adj2" fmla="val 48164"/>
            </a:avLst>
          </a:prstGeom>
          <a:ln w="28575">
            <a:solidFill>
              <a:srgbClr val="142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8D26D-3D5A-ADB0-A56B-5AF1DE55ED88}"/>
              </a:ext>
            </a:extLst>
          </p:cNvPr>
          <p:cNvSpPr txBox="1"/>
          <p:nvPr/>
        </p:nvSpPr>
        <p:spPr>
          <a:xfrm flipH="1">
            <a:off x="1657883" y="2701347"/>
            <a:ext cx="91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1đv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35A06-1F51-8F59-EFD9-D970B53DA2F4}"/>
              </a:ext>
            </a:extLst>
          </p:cNvPr>
          <p:cNvSpPr txBox="1"/>
          <p:nvPr/>
        </p:nvSpPr>
        <p:spPr>
          <a:xfrm>
            <a:off x="-16128" y="3754913"/>
            <a:ext cx="6633035" cy="523220"/>
          </a:xfrm>
          <a:prstGeom prst="rect">
            <a:avLst/>
          </a:prstGeom>
          <a:solidFill>
            <a:srgbClr val="9CD3D4">
              <a:alpha val="67000"/>
            </a:srgb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b)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nhiên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 little sunshine" panose="02000603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5875E-F615-889A-8E7C-858D00501F12}"/>
              </a:ext>
            </a:extLst>
          </p:cNvPr>
          <p:cNvSpPr txBox="1"/>
          <p:nvPr/>
        </p:nvSpPr>
        <p:spPr>
          <a:xfrm flipH="1">
            <a:off x="6828307" y="3702512"/>
            <a:ext cx="4551533" cy="646331"/>
          </a:xfrm>
          <a:prstGeom prst="rect">
            <a:avLst/>
          </a:prstGeom>
          <a:solidFill>
            <a:srgbClr val="E5E53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; 1; 2; 3; 4;…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C82D45-DE78-496F-07DA-4D72CBB7BC82}"/>
              </a:ext>
            </a:extLst>
          </p:cNvPr>
          <p:cNvSpPr txBox="1"/>
          <p:nvPr/>
        </p:nvSpPr>
        <p:spPr>
          <a:xfrm>
            <a:off x="6828307" y="3666870"/>
            <a:ext cx="411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A7899B-3941-415C-818D-DE4DC5A965CB}"/>
              </a:ext>
            </a:extLst>
          </p:cNvPr>
          <p:cNvSpPr txBox="1"/>
          <p:nvPr/>
        </p:nvSpPr>
        <p:spPr>
          <a:xfrm>
            <a:off x="41937" y="4686914"/>
            <a:ext cx="6633035" cy="1077218"/>
          </a:xfrm>
          <a:prstGeom prst="rect">
            <a:avLst/>
          </a:prstGeom>
          <a:solidFill>
            <a:srgbClr val="FF9999">
              <a:alpha val="67000"/>
            </a:srgbClr>
          </a:solidFill>
          <a:ln w="508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A9ABB7-09CA-C158-0B60-EF707F80B146}"/>
              </a:ext>
            </a:extLst>
          </p:cNvPr>
          <p:cNvSpPr txBox="1"/>
          <p:nvPr/>
        </p:nvSpPr>
        <p:spPr>
          <a:xfrm flipH="1">
            <a:off x="6819582" y="4661559"/>
            <a:ext cx="5330480" cy="954107"/>
          </a:xfrm>
          <a:prstGeom prst="rect">
            <a:avLst/>
          </a:prstGeom>
          <a:solidFill>
            <a:schemeClr val="bg1"/>
          </a:solidFill>
          <a:ln w="57150">
            <a:solidFill>
              <a:srgbClr val="FF9999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 CÓ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061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1" grpId="0" animBg="1"/>
      <p:bldP spid="90" grpId="0"/>
      <p:bldP spid="3" grpId="0" animBg="1"/>
      <p:bldP spid="5" grpId="0"/>
      <p:bldP spid="6" grpId="0" animBg="1"/>
      <p:bldP spid="7" grpId="0"/>
      <p:bldP spid="8" grpId="0" animBg="1"/>
      <p:bldP spid="9" grpId="0" animBg="1"/>
      <p:bldP spid="12" grpId="0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1424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937" y="381000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9873" y="713362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985018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699</Words>
  <Application>Microsoft Office PowerPoint</Application>
  <PresentationFormat>Widescreen</PresentationFormat>
  <Paragraphs>129</Paragraphs>
  <Slides>17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SVN-Hole Hearted</vt:lpstr>
      <vt:lpstr>Calibri Light</vt:lpstr>
      <vt:lpstr>Times New Roman</vt:lpstr>
      <vt:lpstr>UTM Americana</vt:lpstr>
      <vt:lpstr>Calibri</vt:lpstr>
      <vt:lpstr>A little sunshine</vt:lpstr>
      <vt:lpstr>Open Sans</vt:lpstr>
      <vt:lpstr>iCiel Cadena</vt:lpstr>
      <vt:lpstr>Arial</vt:lpstr>
      <vt:lpstr>Cambria</vt:lpstr>
      <vt:lpstr>#9Slide07 HoneyCream</vt:lpstr>
      <vt:lpstr>#9Slide02 Tieu de dai</vt:lpstr>
      <vt:lpstr>UTM Kabel KT</vt:lpstr>
      <vt:lpstr>SVN-Newton</vt:lpstr>
      <vt:lpstr>#9Slide02 Noi dung dai</vt:lpstr>
      <vt:lpstr>UTM Hanzel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Tuan 31 Toan</dc:title>
  <dc:subject>MangnonTeam</dc:subject>
  <dc:creator>KHuyen</dc:creator>
  <cp:keywords>MangnonTeam</cp:keywords>
  <cp:lastModifiedBy>Techsi.vn</cp:lastModifiedBy>
  <cp:revision>63</cp:revision>
  <dcterms:created xsi:type="dcterms:W3CDTF">2021-04-24T03:27:52Z</dcterms:created>
  <dcterms:modified xsi:type="dcterms:W3CDTF">2023-04-17T02:03:42Z</dcterms:modified>
</cp:coreProperties>
</file>