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9" r:id="rId4"/>
    <p:sldId id="291" r:id="rId5"/>
    <p:sldId id="292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757651" y="1294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1194973" y="1294219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31387E-CB10-48CD-98FE-4BDBFC721447}"/>
              </a:ext>
            </a:extLst>
          </p:cNvPr>
          <p:cNvGrpSpPr/>
          <p:nvPr/>
        </p:nvGrpSpPr>
        <p:grpSpPr>
          <a:xfrm>
            <a:off x="4621347" y="1900902"/>
            <a:ext cx="2699226" cy="587661"/>
            <a:chOff x="8046147" y="1143254"/>
            <a:chExt cx="2699226" cy="5876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0E59AE-A816-47EE-9608-70534620BA38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57E045-8049-447A-862C-E28EACAA314E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75DCC2-2EE4-458C-81D7-38D88E06B45B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55C1A2-80CD-4625-8F37-5B771E54E7C5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EA1734-D39E-46D1-804B-89B8D559235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/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blipFill>
                <a:blip r:embed="rId4"/>
                <a:stretch>
                  <a:fillRect l="-999" t="-9211" r="-93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6EB828D-75C7-41B3-B3A1-CE060D29C159}"/>
              </a:ext>
            </a:extLst>
          </p:cNvPr>
          <p:cNvGrpSpPr/>
          <p:nvPr/>
        </p:nvGrpSpPr>
        <p:grpSpPr>
          <a:xfrm>
            <a:off x="3078582" y="3057688"/>
            <a:ext cx="5784756" cy="610312"/>
            <a:chOff x="8046147" y="1143254"/>
            <a:chExt cx="2699225" cy="6103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719BC1A-D9B5-4D59-B162-72BEECF438A7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67EEB8-36C4-4840-AB2F-7E3BEAFAD2A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D1E3C37-C602-430F-A552-333102BD6DD8}"/>
              </a:ext>
            </a:extLst>
          </p:cNvPr>
          <p:cNvSpPr/>
          <p:nvPr/>
        </p:nvSpPr>
        <p:spPr>
          <a:xfrm>
            <a:off x="855257" y="3641269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E2EC3A-F460-455F-8532-F40607FEBA8B}"/>
              </a:ext>
            </a:extLst>
          </p:cNvPr>
          <p:cNvSpPr txBox="1"/>
          <p:nvPr/>
        </p:nvSpPr>
        <p:spPr>
          <a:xfrm>
            <a:off x="1478279" y="3903504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957D68-83E3-4EC8-BADF-1B7D91635E50}"/>
              </a:ext>
            </a:extLst>
          </p:cNvPr>
          <p:cNvGrpSpPr/>
          <p:nvPr/>
        </p:nvGrpSpPr>
        <p:grpSpPr>
          <a:xfrm>
            <a:off x="4621347" y="4365169"/>
            <a:ext cx="2699226" cy="587661"/>
            <a:chOff x="8046147" y="1143254"/>
            <a:chExt cx="2699226" cy="58766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7A7896A-575B-4AA2-B9B9-C6C2B5C0FF07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A68BDD1-CFDA-4F4E-BADB-E167BF151B2F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D4EAB49-F895-4A2E-83D0-289CEC42754D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6A44A8-3EF2-4423-B12B-C0FD8105D299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8175C08-9AC6-4EE0-A927-B4E7645B387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/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blipFill>
                <a:blip r:embed="rId6"/>
                <a:stretch>
                  <a:fillRect l="-64" t="-9211" r="-127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DE44850A-7AE5-469F-8069-0A52C0FE9806}"/>
              </a:ext>
            </a:extLst>
          </p:cNvPr>
          <p:cNvGrpSpPr/>
          <p:nvPr/>
        </p:nvGrpSpPr>
        <p:grpSpPr>
          <a:xfrm>
            <a:off x="3310428" y="5377957"/>
            <a:ext cx="5197912" cy="610312"/>
            <a:chOff x="8046147" y="1143254"/>
            <a:chExt cx="2699225" cy="61031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2FD0F3C-4818-4BC8-9D39-3CD812818D78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A324A88-6E30-43C2-8A97-FC74157141D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  <p:bldP spid="22" grpId="0" animBg="1"/>
      <p:bldP spid="25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phép nhân phù hợp với câu trả lời cho mỗi câu hỏi.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216AC-EF32-416F-AF93-4B01C5D9D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675" y="328811"/>
            <a:ext cx="6875324" cy="607750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DADC04F-39DD-464F-84B8-A0D0EE0F92B7}"/>
              </a:ext>
            </a:extLst>
          </p:cNvPr>
          <p:cNvSpPr/>
          <p:nvPr/>
        </p:nvSpPr>
        <p:spPr>
          <a:xfrm>
            <a:off x="4807639" y="2628900"/>
            <a:ext cx="4330700" cy="5334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969C87A-3E3E-47AC-8660-60E1745288CF}"/>
              </a:ext>
            </a:extLst>
          </p:cNvPr>
          <p:cNvSpPr/>
          <p:nvPr/>
        </p:nvSpPr>
        <p:spPr>
          <a:xfrm rot="10800000">
            <a:off x="5633139" y="3581400"/>
            <a:ext cx="4330700" cy="7239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1A431B-605E-435E-9BDE-550ADAFC55A9}"/>
              </a:ext>
            </a:extLst>
          </p:cNvPr>
          <p:cNvSpPr/>
          <p:nvPr/>
        </p:nvSpPr>
        <p:spPr>
          <a:xfrm>
            <a:off x="6616700" y="3619500"/>
            <a:ext cx="2381638" cy="622300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6D2C1-190A-4E08-A9DE-70E428BEBCA3}"/>
              </a:ext>
            </a:extLst>
          </p:cNvPr>
          <p:cNvSpPr txBox="1"/>
          <p:nvPr/>
        </p:nvSpPr>
        <p:spPr>
          <a:xfrm>
            <a:off x="1313001" y="119230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/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blipFill>
                <a:blip r:embed="rId3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23AFF7A1-E66A-4A70-8A50-93B69664B30C}"/>
              </a:ext>
            </a:extLst>
          </p:cNvPr>
          <p:cNvGrpSpPr/>
          <p:nvPr/>
        </p:nvGrpSpPr>
        <p:grpSpPr>
          <a:xfrm>
            <a:off x="1073841" y="2221421"/>
            <a:ext cx="4635500" cy="1354354"/>
            <a:chOff x="1313001" y="2225190"/>
            <a:chExt cx="4635500" cy="13543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F03EA1-B559-4D2A-9A17-4D90CAAF4EE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>
                  <a:blip r:embed="rId4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/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/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blipFill>
                <a:blip r:embed="rId6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/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/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blipFill>
                <a:blip r:embed="rId8"/>
                <a:stretch>
                  <a:fillRect l="-3464" r="-277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/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blipFill>
                <a:blip r:embed="rId9"/>
                <a:stretch>
                  <a:fillRect l="-2067" r="-103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/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blipFill>
                <a:blip r:embed="rId10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1" grpId="0"/>
      <p:bldP spid="12" grpId="0"/>
      <p:bldP spid="13" grpId="0"/>
      <p:bldP spid="16" grpId="0" build="p"/>
      <p:bldP spid="17" grpId="0" build="p"/>
      <p:bldP spid="1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233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138</cp:revision>
  <dcterms:created xsi:type="dcterms:W3CDTF">2021-06-02T01:34:28Z</dcterms:created>
  <dcterms:modified xsi:type="dcterms:W3CDTF">2022-08-11T02:34:20Z</dcterms:modified>
</cp:coreProperties>
</file>