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69" r:id="rId4"/>
    <p:sldId id="275" r:id="rId5"/>
    <p:sldId id="270" r:id="rId6"/>
    <p:sldId id="271" r:id="rId7"/>
    <p:sldId id="272" r:id="rId8"/>
    <p:sldId id="273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1F7C0-F566-4E15-A12C-37AF92625396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D18E-89D4-459F-B936-A6836090F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24C87-682F-4267-92B5-FDA4E3CC2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145326" y="2854801"/>
            <a:ext cx="101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2: Tia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liền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sau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5276164" y="4547152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78C92-48DE-32D4-DFFA-8E83AE11FEB7}"/>
              </a:ext>
            </a:extLst>
          </p:cNvPr>
          <p:cNvSpPr txBox="1"/>
          <p:nvPr/>
        </p:nvSpPr>
        <p:spPr>
          <a:xfrm>
            <a:off x="675860" y="1722783"/>
            <a:ext cx="108402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tia số và số liền trước, số liền sau của một số.</a:t>
            </a:r>
            <a:endParaRPr lang="en-US" sz="4000" dirty="0">
              <a:effectLst/>
              <a:latin typeface="#9Slide05 Phobia" panose="02000506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Thông qua hoạt động quan sát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quyết vấn đề</a:t>
            </a:r>
            <a:r>
              <a:rPr lang="en-US" sz="4000" dirty="0">
                <a:effectLst/>
                <a:latin typeface="#9Slide05 Phobia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#9Slide05 Phobia" panose="0200050600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E10FE-876F-A7A0-D3E6-63318D26A5B4}"/>
              </a:ext>
            </a:extLst>
          </p:cNvPr>
          <p:cNvSpPr txBox="1"/>
          <p:nvPr/>
        </p:nvSpPr>
        <p:spPr>
          <a:xfrm>
            <a:off x="3896139" y="703235"/>
            <a:ext cx="4373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91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C93A83-EC7E-4472-BFB4-4A9C758FEC4C}"/>
              </a:ext>
            </a:extLst>
          </p:cNvPr>
          <p:cNvGrpSpPr/>
          <p:nvPr/>
        </p:nvGrpSpPr>
        <p:grpSpPr>
          <a:xfrm>
            <a:off x="3034935" y="1519995"/>
            <a:ext cx="7574829" cy="198784"/>
            <a:chOff x="1300814" y="1898374"/>
            <a:chExt cx="7574829" cy="28823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C598642-9704-4A02-999A-177D566CF67B}"/>
                </a:ext>
              </a:extLst>
            </p:cNvPr>
            <p:cNvCxnSpPr>
              <a:cxnSpLocks/>
            </p:cNvCxnSpPr>
            <p:nvPr/>
          </p:nvCxnSpPr>
          <p:spPr>
            <a:xfrm>
              <a:off x="1300814" y="2047461"/>
              <a:ext cx="7574829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6527F9-26DE-46E5-A0DB-513AC138197C}"/>
                </a:ext>
              </a:extLst>
            </p:cNvPr>
            <p:cNvCxnSpPr/>
            <p:nvPr/>
          </p:nvCxnSpPr>
          <p:spPr>
            <a:xfrm>
              <a:off x="1300814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9FFE3C-AB7B-4588-8B75-6348713753E3}"/>
                </a:ext>
              </a:extLst>
            </p:cNvPr>
            <p:cNvCxnSpPr/>
            <p:nvPr/>
          </p:nvCxnSpPr>
          <p:spPr>
            <a:xfrm>
              <a:off x="197667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337851-984D-4FA3-B5AA-4C024D1C9452}"/>
                </a:ext>
              </a:extLst>
            </p:cNvPr>
            <p:cNvCxnSpPr/>
            <p:nvPr/>
          </p:nvCxnSpPr>
          <p:spPr>
            <a:xfrm>
              <a:off x="26624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D62D88-6ACE-4541-BBA2-4666A1E85C62}"/>
                </a:ext>
              </a:extLst>
            </p:cNvPr>
            <p:cNvCxnSpPr/>
            <p:nvPr/>
          </p:nvCxnSpPr>
          <p:spPr>
            <a:xfrm>
              <a:off x="33383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4C134D-D7EA-4250-A9BB-B2139D03B843}"/>
                </a:ext>
              </a:extLst>
            </p:cNvPr>
            <p:cNvCxnSpPr/>
            <p:nvPr/>
          </p:nvCxnSpPr>
          <p:spPr>
            <a:xfrm>
              <a:off x="403407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16C0BE-D961-492C-B159-9A7B8E033100}"/>
                </a:ext>
              </a:extLst>
            </p:cNvPr>
            <p:cNvCxnSpPr/>
            <p:nvPr/>
          </p:nvCxnSpPr>
          <p:spPr>
            <a:xfrm>
              <a:off x="470993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3AB19E-2CE6-4E92-8AE6-0973B01C62C3}"/>
                </a:ext>
              </a:extLst>
            </p:cNvPr>
            <p:cNvCxnSpPr/>
            <p:nvPr/>
          </p:nvCxnSpPr>
          <p:spPr>
            <a:xfrm>
              <a:off x="5395735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EB7156-0D76-4C3C-B62E-867C7983D0F0}"/>
                </a:ext>
              </a:extLst>
            </p:cNvPr>
            <p:cNvCxnSpPr/>
            <p:nvPr/>
          </p:nvCxnSpPr>
          <p:spPr>
            <a:xfrm>
              <a:off x="6071596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8862E7-4127-4FA2-B2E1-3D214C43F841}"/>
                </a:ext>
              </a:extLst>
            </p:cNvPr>
            <p:cNvCxnSpPr/>
            <p:nvPr/>
          </p:nvCxnSpPr>
          <p:spPr>
            <a:xfrm>
              <a:off x="6797152" y="1898374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EE81A9-75B6-4603-A500-72D12023DB47}"/>
                </a:ext>
              </a:extLst>
            </p:cNvPr>
            <p:cNvCxnSpPr/>
            <p:nvPr/>
          </p:nvCxnSpPr>
          <p:spPr>
            <a:xfrm>
              <a:off x="7473013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FD45D9-7A1A-4EEC-B069-2097A9B20950}"/>
                </a:ext>
              </a:extLst>
            </p:cNvPr>
            <p:cNvCxnSpPr/>
            <p:nvPr/>
          </p:nvCxnSpPr>
          <p:spPr>
            <a:xfrm>
              <a:off x="8138935" y="1908313"/>
              <a:ext cx="0" cy="2782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0FB228-7951-4CB3-8649-ACBC8535C0A7}"/>
              </a:ext>
            </a:extLst>
          </p:cNvPr>
          <p:cNvSpPr txBox="1"/>
          <p:nvPr/>
        </p:nvSpPr>
        <p:spPr>
          <a:xfrm>
            <a:off x="2669675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34637-4F35-484F-A680-15018513509E}"/>
              </a:ext>
            </a:extLst>
          </p:cNvPr>
          <p:cNvSpPr txBox="1"/>
          <p:nvPr/>
        </p:nvSpPr>
        <p:spPr>
          <a:xfrm>
            <a:off x="33455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B0DAA-99B4-4529-8F0F-9046E5F721B3}"/>
              </a:ext>
            </a:extLst>
          </p:cNvPr>
          <p:cNvSpPr txBox="1"/>
          <p:nvPr/>
        </p:nvSpPr>
        <p:spPr>
          <a:xfrm>
            <a:off x="403133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6E8005-CBBE-4C0E-AB99-24F4D00DA4F3}"/>
              </a:ext>
            </a:extLst>
          </p:cNvPr>
          <p:cNvSpPr txBox="1"/>
          <p:nvPr/>
        </p:nvSpPr>
        <p:spPr>
          <a:xfrm>
            <a:off x="470719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C6844-C506-4D84-B039-D5DCD502ECEE}"/>
              </a:ext>
            </a:extLst>
          </p:cNvPr>
          <p:cNvSpPr txBox="1"/>
          <p:nvPr/>
        </p:nvSpPr>
        <p:spPr>
          <a:xfrm>
            <a:off x="5437717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1A001-D269-4BA3-A722-7BE4ED119CCE}"/>
              </a:ext>
            </a:extLst>
          </p:cNvPr>
          <p:cNvSpPr txBox="1"/>
          <p:nvPr/>
        </p:nvSpPr>
        <p:spPr>
          <a:xfrm>
            <a:off x="6113578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B4A3D-DB18-43B6-AC84-811D2EA624C1}"/>
              </a:ext>
            </a:extLst>
          </p:cNvPr>
          <p:cNvSpPr txBox="1"/>
          <p:nvPr/>
        </p:nvSpPr>
        <p:spPr>
          <a:xfrm>
            <a:off x="6789439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0300B-DDA4-4E8C-957D-438BE13AAEB2}"/>
              </a:ext>
            </a:extLst>
          </p:cNvPr>
          <p:cNvSpPr txBox="1"/>
          <p:nvPr/>
        </p:nvSpPr>
        <p:spPr>
          <a:xfrm>
            <a:off x="746530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2858C-61E4-4765-BE3B-F3AA87832ED5}"/>
              </a:ext>
            </a:extLst>
          </p:cNvPr>
          <p:cNvSpPr txBox="1"/>
          <p:nvPr/>
        </p:nvSpPr>
        <p:spPr>
          <a:xfrm>
            <a:off x="8195820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E3F71B-07A7-436F-83C4-E22B8FA75014}"/>
              </a:ext>
            </a:extLst>
          </p:cNvPr>
          <p:cNvSpPr txBox="1"/>
          <p:nvPr/>
        </p:nvSpPr>
        <p:spPr>
          <a:xfrm>
            <a:off x="8871681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E427A4-E529-48D1-8383-50D02F2C41D3}"/>
              </a:ext>
            </a:extLst>
          </p:cNvPr>
          <p:cNvSpPr txBox="1"/>
          <p:nvPr/>
        </p:nvSpPr>
        <p:spPr>
          <a:xfrm>
            <a:off x="9526786" y="1969610"/>
            <a:ext cx="7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E4C0E81-1161-44C4-8856-CAB969481207}"/>
              </a:ext>
            </a:extLst>
          </p:cNvPr>
          <p:cNvSpPr/>
          <p:nvPr/>
        </p:nvSpPr>
        <p:spPr>
          <a:xfrm>
            <a:off x="6202566" y="1942584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532C3E-FB02-471A-B8E9-D2E5A7F852C5}"/>
              </a:ext>
            </a:extLst>
          </p:cNvPr>
          <p:cNvSpPr/>
          <p:nvPr/>
        </p:nvSpPr>
        <p:spPr>
          <a:xfrm>
            <a:off x="550964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3C1342-8A78-4A7B-8BFE-9C8CDF60C27B}"/>
              </a:ext>
            </a:extLst>
          </p:cNvPr>
          <p:cNvSpPr/>
          <p:nvPr/>
        </p:nvSpPr>
        <p:spPr>
          <a:xfrm>
            <a:off x="4797925" y="1911190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D49932-73D4-4145-A3DE-AFF1876CE1C1}"/>
              </a:ext>
            </a:extLst>
          </p:cNvPr>
          <p:cNvSpPr/>
          <p:nvPr/>
        </p:nvSpPr>
        <p:spPr>
          <a:xfrm>
            <a:off x="4093022" y="1916785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0BC366-9FF5-4B34-BCE1-E8026517532E}"/>
              </a:ext>
            </a:extLst>
          </p:cNvPr>
          <p:cNvSpPr/>
          <p:nvPr/>
        </p:nvSpPr>
        <p:spPr>
          <a:xfrm>
            <a:off x="3432640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CE962CC-5013-44C7-98E9-1D5EF7498329}"/>
              </a:ext>
            </a:extLst>
          </p:cNvPr>
          <p:cNvSpPr/>
          <p:nvPr/>
        </p:nvSpPr>
        <p:spPr>
          <a:xfrm>
            <a:off x="2756343" y="1937888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849144" y="242158"/>
            <a:ext cx="4189515" cy="1039682"/>
            <a:chOff x="496218" y="1572321"/>
            <a:chExt cx="4189515" cy="10396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4ED5A78-70A4-4FB5-B5BB-37FD0960C2EC}"/>
                </a:ext>
              </a:extLst>
            </p:cNvPr>
            <p:cNvGrpSpPr/>
            <p:nvPr/>
          </p:nvGrpSpPr>
          <p:grpSpPr>
            <a:xfrm>
              <a:off x="496218" y="1572321"/>
              <a:ext cx="1143012" cy="986771"/>
              <a:chOff x="362403" y="1492063"/>
              <a:chExt cx="1509369" cy="1412718"/>
            </a:xfrm>
          </p:grpSpPr>
          <p:pic>
            <p:nvPicPr>
              <p:cNvPr id="39" name="图片 16">
                <a:extLst>
                  <a:ext uri="{FF2B5EF4-FFF2-40B4-BE49-F238E27FC236}">
                    <a16:creationId xmlns:a16="http://schemas.microsoft.com/office/drawing/2014/main" id="{CD4161AE-1DEB-4EFF-93AB-D35E1A9D97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362403" y="1492063"/>
                <a:ext cx="1509369" cy="1412718"/>
              </a:xfrm>
              <a:prstGeom prst="rect">
                <a:avLst/>
              </a:prstGeom>
            </p:spPr>
          </p:pic>
          <p:pic>
            <p:nvPicPr>
              <p:cNvPr id="40" name="Picture 8">
                <a:extLst>
                  <a:ext uri="{FF2B5EF4-FFF2-40B4-BE49-F238E27FC236}">
                    <a16:creationId xmlns:a16="http://schemas.microsoft.com/office/drawing/2014/main" id="{9F0EC488-A2A6-4795-A0CD-6D079C2DD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30" t="288" r="50000" b="28696"/>
              <a:stretch>
                <a:fillRect/>
              </a:stretch>
            </p:blipFill>
            <p:spPr bwMode="auto">
              <a:xfrm rot="21262420">
                <a:off x="742003" y="1900198"/>
                <a:ext cx="750170" cy="83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28" y="1830953"/>
              <a:ext cx="319530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tia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: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2" y="2820312"/>
            <a:ext cx="476001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5.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7B43D14-56BB-49D6-B0AF-A6CD0735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99" y="3405370"/>
            <a:ext cx="1068373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6. 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30297-D517-4CF8-8AA7-C59D37309D89}"/>
              </a:ext>
            </a:extLst>
          </p:cNvPr>
          <p:cNvCxnSpPr/>
          <p:nvPr/>
        </p:nvCxnSpPr>
        <p:spPr>
          <a:xfrm>
            <a:off x="1923767" y="4351663"/>
            <a:ext cx="887695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BA129D6-E14E-4E97-A435-9DD34A9D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4511073"/>
            <a:ext cx="512787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a)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CE7F715-7D68-44AC-A52F-0399C81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3" y="5323517"/>
            <a:ext cx="8719981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b)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lớn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hơn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6610E4C-7E73-40FB-81B4-1849EF5E5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366" y="4526770"/>
            <a:ext cx="2891890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0, 1, 2, 3, 4.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6D841C4-8960-4B99-9AF9-D1138CF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3542" y="5354911"/>
            <a:ext cx="1160359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4, 5.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E514FE-DBCD-46F7-8091-8C0C45A6A043}"/>
              </a:ext>
            </a:extLst>
          </p:cNvPr>
          <p:cNvSpPr/>
          <p:nvPr/>
        </p:nvSpPr>
        <p:spPr>
          <a:xfrm>
            <a:off x="4795975" y="190867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7BA74B-57E5-41AF-8AC3-7E428B0719A0}"/>
              </a:ext>
            </a:extLst>
          </p:cNvPr>
          <p:cNvSpPr/>
          <p:nvPr/>
        </p:nvSpPr>
        <p:spPr>
          <a:xfrm>
            <a:off x="6878427" y="1937888"/>
            <a:ext cx="586663" cy="586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D8222D-94D9-4C7F-8DE9-F84B3A5A19EE}"/>
              </a:ext>
            </a:extLst>
          </p:cNvPr>
          <p:cNvSpPr/>
          <p:nvPr/>
        </p:nvSpPr>
        <p:spPr>
          <a:xfrm>
            <a:off x="5504856" y="190867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997988-396E-4293-89CD-1AD7EF25563D}"/>
              </a:ext>
            </a:extLst>
          </p:cNvPr>
          <p:cNvSpPr/>
          <p:nvPr/>
        </p:nvSpPr>
        <p:spPr>
          <a:xfrm>
            <a:off x="6204602" y="1926887"/>
            <a:ext cx="586663" cy="586663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9BF9A-C389-47ED-A402-ACA4FF2F7483}"/>
              </a:ext>
            </a:extLst>
          </p:cNvPr>
          <p:cNvGrpSpPr/>
          <p:nvPr/>
        </p:nvGrpSpPr>
        <p:grpSpPr>
          <a:xfrm>
            <a:off x="297814" y="-119939"/>
            <a:ext cx="2431940" cy="2096656"/>
            <a:chOff x="-108900" y="1183331"/>
            <a:chExt cx="2405044" cy="2076293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CD4161AE-1DEB-4EFF-93AB-D35E1A9D9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6" t="21131" r="1046" b="25595"/>
            <a:stretch/>
          </p:blipFill>
          <p:spPr>
            <a:xfrm>
              <a:off x="-108900" y="1183331"/>
              <a:ext cx="2405044" cy="2076293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C5E1D9-007B-4814-A9DA-436C5AE5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86" y="1965424"/>
              <a:ext cx="1639435" cy="781050"/>
            </a:xfrm>
            <a:prstGeom prst="rect">
              <a:avLst/>
            </a:prstGeom>
            <a:noFill/>
            <a:ln>
              <a:noFill/>
            </a:ln>
          </p:spPr>
          <p:txBody>
            <a:bodyPr lIns="121899" tIns="60951" rIns="121899" bIns="60951" anchor="ctr"/>
            <a:lstStyle>
              <a:lvl1pPr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?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rPr>
                <a:t>thêm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2" y="1895175"/>
            <a:ext cx="1130566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2995103" y="3010306"/>
            <a:ext cx="733883" cy="627962"/>
            <a:chOff x="3646583" y="2247040"/>
            <a:chExt cx="733883" cy="6279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2376221" y="4155263"/>
            <a:ext cx="732586" cy="627962"/>
            <a:chOff x="3646583" y="2247040"/>
            <a:chExt cx="732586" cy="6279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95" y="2933762"/>
            <a:ext cx="1018143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&lt; 	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3518880" y="4163166"/>
            <a:ext cx="732586" cy="627962"/>
            <a:chOff x="3646583" y="2247040"/>
            <a:chExt cx="732586" cy="62796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690202" y="3627253"/>
            <a:ext cx="600376" cy="528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290721" y="3643246"/>
            <a:ext cx="542140" cy="519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8871188" y="2902173"/>
            <a:ext cx="733883" cy="627962"/>
            <a:chOff x="3646583" y="2247040"/>
            <a:chExt cx="733883" cy="62796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7749339" y="4280860"/>
            <a:ext cx="732586" cy="627962"/>
            <a:chOff x="3646583" y="2247040"/>
            <a:chExt cx="732586" cy="62796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41FC88F-0F95-4514-9944-1FC0F734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339" y="2902173"/>
            <a:ext cx="3263802" cy="781050"/>
          </a:xfrm>
          <a:prstGeom prst="rect">
            <a:avLst/>
          </a:prstGeom>
          <a:noFill/>
          <a:ln>
            <a:noFill/>
          </a:ln>
        </p:spPr>
        <p:txBody>
          <a:bodyPr lIns="121899" tIns="60951" rIns="121899" bIns="60951" anchor="ctr"/>
          <a:lstStyle>
            <a:lvl1pPr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511175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方正尚酷简体"/>
                <a:cs typeface="Arial" panose="020B0604020202020204" pitchFamily="34" charset="0"/>
              </a:rPr>
              <a:t>3  &lt;			&lt; 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方正尚酷简体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8891998" y="4288763"/>
            <a:ext cx="732586" cy="627962"/>
            <a:chOff x="3646583" y="2247040"/>
            <a:chExt cx="732586" cy="62796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063320" y="3545941"/>
            <a:ext cx="1140477" cy="734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203797" y="3530135"/>
            <a:ext cx="2182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10060061" y="4288763"/>
            <a:ext cx="732586" cy="627962"/>
            <a:chOff x="3646583" y="2247040"/>
            <a:chExt cx="732586" cy="6279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751207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9203797" y="3530135"/>
            <a:ext cx="1170245" cy="75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FC6372-CDCC-4BC2-B189-58806DDE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3" b="56019" l="52396" r="81719"/>
                    </a14:imgEffect>
                  </a14:imgLayer>
                </a14:imgProps>
              </a:ext>
            </a:extLst>
          </a:blip>
          <a:srcRect l="51742" t="18277" r="20449" b="48914"/>
          <a:stretch/>
        </p:blipFill>
        <p:spPr>
          <a:xfrm>
            <a:off x="7832993" y="-25915"/>
            <a:ext cx="4128678" cy="273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1CD9E-E6B9-417C-BC2D-538F263447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51960">
            <a:off x="3289314" y="3129721"/>
            <a:ext cx="1232232" cy="1118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41B1F-E16B-4916-A09D-279F38E769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965109">
            <a:off x="4085631" y="4526443"/>
            <a:ext cx="1059680" cy="123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7B0CD-396F-4381-B924-93685A832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923744">
            <a:off x="2677679" y="4381739"/>
            <a:ext cx="1082582" cy="1523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38E1-B36F-4228-A428-DE58605BF8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38241" l="60365" r="66354"/>
                    </a14:imgEffect>
                  </a14:imgLayer>
                </a14:imgProps>
              </a:ext>
            </a:extLst>
          </a:blip>
          <a:srcRect l="61018" t="25843" r="33565" b="62944"/>
          <a:stretch/>
        </p:blipFill>
        <p:spPr>
          <a:xfrm rot="20874023">
            <a:off x="7468405" y="3133580"/>
            <a:ext cx="1059680" cy="123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D89A-8864-4EA6-8322-7E8021C4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22" b="42315" l="55000" r="60677"/>
                    </a14:imgEffect>
                  </a14:imgLayer>
                </a14:imgProps>
              </a:ext>
            </a:extLst>
          </a:blip>
          <a:srcRect l="54796" t="30001" r="38748" b="59577"/>
          <a:stretch/>
        </p:blipFill>
        <p:spPr>
          <a:xfrm rot="20998675">
            <a:off x="6734743" y="4629520"/>
            <a:ext cx="1232232" cy="1118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C4F2C-4238-4AFE-AB8C-4DAFD434C9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9" b="42963" l="65833" r="71302"/>
                    </a14:imgEffect>
                  </a14:imgLayer>
                </a14:imgProps>
              </a:ext>
            </a:extLst>
          </a:blip>
          <a:srcRect l="65754" t="29076" r="28656" b="56941"/>
          <a:stretch/>
        </p:blipFill>
        <p:spPr>
          <a:xfrm rot="20886078">
            <a:off x="8082533" y="4463266"/>
            <a:ext cx="1082582" cy="1523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B3054-2235-4C91-9508-6C44AC54DED3}"/>
              </a:ext>
            </a:extLst>
          </p:cNvPr>
          <p:cNvSpPr txBox="1"/>
          <p:nvPr/>
        </p:nvSpPr>
        <p:spPr>
          <a:xfrm>
            <a:off x="753868" y="1075406"/>
            <a:ext cx="7392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370283-707D-4C0E-9AB2-80CA37F96275}"/>
              </a:ext>
            </a:extLst>
          </p:cNvPr>
          <p:cNvGrpSpPr/>
          <p:nvPr/>
        </p:nvGrpSpPr>
        <p:grpSpPr>
          <a:xfrm>
            <a:off x="779811" y="157543"/>
            <a:ext cx="5592348" cy="1039682"/>
            <a:chOff x="496218" y="1572321"/>
            <a:chExt cx="5592348" cy="10396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1A2F874-185D-446E-8976-8C26AC7A9587}"/>
                </a:ext>
              </a:extLst>
            </p:cNvPr>
            <p:cNvGrpSpPr/>
            <p:nvPr/>
          </p:nvGrpSpPr>
          <p:grpSpPr>
            <a:xfrm>
              <a:off x="496218" y="1572321"/>
              <a:ext cx="5592348" cy="1039682"/>
              <a:chOff x="496218" y="1572321"/>
              <a:chExt cx="5592348" cy="1039682"/>
            </a:xfrm>
          </p:grpSpPr>
          <p:pic>
            <p:nvPicPr>
              <p:cNvPr id="19" name="图片 16">
                <a:extLst>
                  <a:ext uri="{FF2B5EF4-FFF2-40B4-BE49-F238E27FC236}">
                    <a16:creationId xmlns:a16="http://schemas.microsoft.com/office/drawing/2014/main" id="{450BCA75-D69C-473D-9FDD-62155C31DD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C249B6DB-CEE7-497B-AFAF-21DA8D51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9" y="1830953"/>
                <a:ext cx="4598137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Chọn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câu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trả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lời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đúng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3C6A02F1-5FE7-48EF-95DE-25D73673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8566" r="49132" b="34296"/>
            <a:stretch>
              <a:fillRect/>
            </a:stretch>
          </p:blipFill>
          <p:spPr bwMode="auto">
            <a:xfrm>
              <a:off x="750738" y="1942463"/>
              <a:ext cx="609591" cy="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63D927-BD72-478D-9EA7-DBBEB233D97B}"/>
              </a:ext>
            </a:extLst>
          </p:cNvPr>
          <p:cNvCxnSpPr>
            <a:cxnSpLocks/>
          </p:cNvCxnSpPr>
          <p:nvPr/>
        </p:nvCxnSpPr>
        <p:spPr>
          <a:xfrm flipH="1">
            <a:off x="3206406" y="4137091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A81AE1-095C-44DF-BE31-5F690AF9F88C}"/>
              </a:ext>
            </a:extLst>
          </p:cNvPr>
          <p:cNvCxnSpPr>
            <a:cxnSpLocks/>
          </p:cNvCxnSpPr>
          <p:nvPr/>
        </p:nvCxnSpPr>
        <p:spPr>
          <a:xfrm>
            <a:off x="3909845" y="4153084"/>
            <a:ext cx="708586" cy="575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CA6B39-4A1F-43C0-A10F-4E6C541CE721}"/>
              </a:ext>
            </a:extLst>
          </p:cNvPr>
          <p:cNvCxnSpPr>
            <a:cxnSpLocks/>
          </p:cNvCxnSpPr>
          <p:nvPr/>
        </p:nvCxnSpPr>
        <p:spPr>
          <a:xfrm flipH="1">
            <a:off x="7273279" y="4211798"/>
            <a:ext cx="703296" cy="569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5ACC0-F2B1-41BC-8CB9-303DF2D7DE5D}"/>
              </a:ext>
            </a:extLst>
          </p:cNvPr>
          <p:cNvCxnSpPr>
            <a:cxnSpLocks/>
          </p:cNvCxnSpPr>
          <p:nvPr/>
        </p:nvCxnSpPr>
        <p:spPr>
          <a:xfrm>
            <a:off x="7976718" y="4227791"/>
            <a:ext cx="677198" cy="55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7362299-381F-421D-8D19-CB7F128B6A51}"/>
              </a:ext>
            </a:extLst>
          </p:cNvPr>
          <p:cNvSpPr txBox="1"/>
          <p:nvPr/>
        </p:nvSpPr>
        <p:spPr>
          <a:xfrm>
            <a:off x="3218970" y="5880497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40, 45, 54, 50.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976506-FADF-41C0-975E-EF1150DC8071}"/>
              </a:ext>
            </a:extLst>
          </p:cNvPr>
          <p:cNvSpPr txBox="1"/>
          <p:nvPr/>
        </p:nvSpPr>
        <p:spPr>
          <a:xfrm>
            <a:off x="825575" y="2303424"/>
            <a:ext cx="769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			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4105ED-EA5A-40E3-8FEC-297FC2B460FE}"/>
              </a:ext>
            </a:extLst>
          </p:cNvPr>
          <p:cNvSpPr/>
          <p:nvPr/>
        </p:nvSpPr>
        <p:spPr>
          <a:xfrm>
            <a:off x="6301649" y="2296561"/>
            <a:ext cx="583894" cy="591638"/>
          </a:xfrm>
          <a:prstGeom prst="ellipse">
            <a:avLst/>
          </a:prstGeom>
          <a:noFill/>
          <a:ln w="5715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2F3DE-E7DE-4DC2-9F4F-B782A7AB7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90000" l="22708" r="83490">
                        <a14:foregroundMark x1="34896" y1="36389" x2="39375" y2="37315"/>
                        <a14:foregroundMark x1="42656" y1="33241" x2="44219" y2="33148"/>
                        <a14:foregroundMark x1="49323" y1="31574" x2="50052" y2="31574"/>
                        <a14:foregroundMark x1="55521" y1="32315" x2="56302" y2="32315"/>
                        <a14:foregroundMark x1="62708" y1="35185" x2="60990" y2="35093"/>
                        <a14:foregroundMark x1="67188" y1="38796" x2="67396" y2="42963"/>
                        <a14:foregroundMark x1="71563" y1="46574" x2="71563" y2="50185"/>
                      </a14:backgroundRemoval>
                    </a14:imgEffect>
                  </a14:imgLayer>
                </a14:imgProps>
              </a:ext>
            </a:extLst>
          </a:blip>
          <a:srcRect l="22926" t="19305" r="16707" b="19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09ACA-BFBE-47C0-962A-319E64D368ED}"/>
              </a:ext>
            </a:extLst>
          </p:cNvPr>
          <p:cNvSpPr txBox="1"/>
          <p:nvPr/>
        </p:nvSpPr>
        <p:spPr>
          <a:xfrm>
            <a:off x="326964" y="2351782"/>
            <a:ext cx="512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A1E770-8CD2-43DA-86FD-8D107B15A570}"/>
              </a:ext>
            </a:extLst>
          </p:cNvPr>
          <p:cNvGrpSpPr/>
          <p:nvPr/>
        </p:nvGrpSpPr>
        <p:grpSpPr>
          <a:xfrm>
            <a:off x="3646583" y="2247040"/>
            <a:ext cx="667781" cy="627962"/>
            <a:chOff x="3646583" y="2247040"/>
            <a:chExt cx="667781" cy="62796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F4F1379-CC70-409D-94D8-E82C942395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303131-6655-4FD2-9605-1D3BD411FBB6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C98E8B-B6ED-4FEA-B6C2-4C3E5B399231}"/>
              </a:ext>
            </a:extLst>
          </p:cNvPr>
          <p:cNvGrpSpPr/>
          <p:nvPr/>
        </p:nvGrpSpPr>
        <p:grpSpPr>
          <a:xfrm>
            <a:off x="5428219" y="2247040"/>
            <a:ext cx="733883" cy="627962"/>
            <a:chOff x="3646583" y="2247040"/>
            <a:chExt cx="733883" cy="627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28236-B0CA-4D8F-911D-A5F3A5274E1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BCDF-6C51-4F06-9292-D4BB67B92540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AA601-129C-47DF-8287-D4DAB9322899}"/>
              </a:ext>
            </a:extLst>
          </p:cNvPr>
          <p:cNvGrpSpPr/>
          <p:nvPr/>
        </p:nvGrpSpPr>
        <p:grpSpPr>
          <a:xfrm>
            <a:off x="5425680" y="2241900"/>
            <a:ext cx="678798" cy="627962"/>
            <a:chOff x="3646583" y="2247040"/>
            <a:chExt cx="678798" cy="6279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A3B221-B55F-4E45-B73F-785EF7CA707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773B5-552D-47A2-A376-F7447ACCFA93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11DC20-EE0B-4C12-A7CC-D1B05ECE2356}"/>
              </a:ext>
            </a:extLst>
          </p:cNvPr>
          <p:cNvSpPr txBox="1"/>
          <p:nvPr/>
        </p:nvSpPr>
        <p:spPr>
          <a:xfrm>
            <a:off x="819038" y="2979744"/>
            <a:ext cx="4963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D580C5-D9F5-4DD9-AFD8-8BAD859F5806}"/>
              </a:ext>
            </a:extLst>
          </p:cNvPr>
          <p:cNvGrpSpPr/>
          <p:nvPr/>
        </p:nvGrpSpPr>
        <p:grpSpPr>
          <a:xfrm>
            <a:off x="3999123" y="2907254"/>
            <a:ext cx="667781" cy="627962"/>
            <a:chOff x="3646583" y="2247040"/>
            <a:chExt cx="667781" cy="62796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54AF33-E55B-4FCD-9992-C554A493D84F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050C1-9A2B-4520-A369-9570776DE162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B0F3-6C0E-4942-B649-8E771B5D435B}"/>
              </a:ext>
            </a:extLst>
          </p:cNvPr>
          <p:cNvGrpSpPr/>
          <p:nvPr/>
        </p:nvGrpSpPr>
        <p:grpSpPr>
          <a:xfrm>
            <a:off x="5738765" y="2907254"/>
            <a:ext cx="733883" cy="627962"/>
            <a:chOff x="3646583" y="2247040"/>
            <a:chExt cx="733883" cy="62796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A803F4-BF17-49AD-AC26-68BEA6F7AF98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4133-625D-4440-92BB-B4B857959222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E288B0-C743-489E-A297-0061AAD2EB9D}"/>
              </a:ext>
            </a:extLst>
          </p:cNvPr>
          <p:cNvSpPr txBox="1"/>
          <p:nvPr/>
        </p:nvSpPr>
        <p:spPr>
          <a:xfrm>
            <a:off x="326964" y="3751564"/>
            <a:ext cx="540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AA61B5-E0D3-471F-8B94-FB64A266E77F}"/>
              </a:ext>
            </a:extLst>
          </p:cNvPr>
          <p:cNvGrpSpPr/>
          <p:nvPr/>
        </p:nvGrpSpPr>
        <p:grpSpPr>
          <a:xfrm>
            <a:off x="3940654" y="3669018"/>
            <a:ext cx="667781" cy="627962"/>
            <a:chOff x="3646583" y="2247040"/>
            <a:chExt cx="667781" cy="62796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C8F4E7-7E5E-449F-B8EF-72B6DF5A12B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185115-AFA3-4A71-A855-1A8F981ACA7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1A0FF4-3538-4852-A152-3127DB06424F}"/>
              </a:ext>
            </a:extLst>
          </p:cNvPr>
          <p:cNvGrpSpPr/>
          <p:nvPr/>
        </p:nvGrpSpPr>
        <p:grpSpPr>
          <a:xfrm>
            <a:off x="5680296" y="3669018"/>
            <a:ext cx="733883" cy="627962"/>
            <a:chOff x="3646583" y="2247040"/>
            <a:chExt cx="733883" cy="62796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0C8D78-06D0-4EC3-B51F-BC7AAC70612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8025BA-2C8C-4042-A990-82AD66E49719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658B686-98A0-4BC1-B7BA-0F6A05BD19A0}"/>
              </a:ext>
            </a:extLst>
          </p:cNvPr>
          <p:cNvSpPr txBox="1"/>
          <p:nvPr/>
        </p:nvSpPr>
        <p:spPr>
          <a:xfrm>
            <a:off x="821304" y="4389544"/>
            <a:ext cx="46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74807D-1F4C-4C38-A793-AA3A5B7C149B}"/>
              </a:ext>
            </a:extLst>
          </p:cNvPr>
          <p:cNvGrpSpPr/>
          <p:nvPr/>
        </p:nvGrpSpPr>
        <p:grpSpPr>
          <a:xfrm>
            <a:off x="3620301" y="4376571"/>
            <a:ext cx="667781" cy="627962"/>
            <a:chOff x="3646583" y="2247040"/>
            <a:chExt cx="667781" cy="6279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B24C0C-D43F-449F-BB9D-3DE1099F2782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AB82B0-80D8-4315-BD88-550AC2227D8E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F970EA-0F03-4619-A3FB-C848DAA6FE3A}"/>
              </a:ext>
            </a:extLst>
          </p:cNvPr>
          <p:cNvGrpSpPr/>
          <p:nvPr/>
        </p:nvGrpSpPr>
        <p:grpSpPr>
          <a:xfrm>
            <a:off x="5359943" y="4376571"/>
            <a:ext cx="733883" cy="627962"/>
            <a:chOff x="3646583" y="2247040"/>
            <a:chExt cx="733883" cy="6279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112D86-4996-48CF-9785-7388CFFC12D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C95E2D-D201-45D8-A6E2-851C9CDB6654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826284-0CF6-4320-9D23-4C370C2398B3}"/>
              </a:ext>
            </a:extLst>
          </p:cNvPr>
          <p:cNvSpPr txBox="1"/>
          <p:nvPr/>
        </p:nvSpPr>
        <p:spPr>
          <a:xfrm>
            <a:off x="1965395" y="5173542"/>
            <a:ext cx="641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1F049-F0AB-4C85-B81C-0DF6EE506EA6}"/>
              </a:ext>
            </a:extLst>
          </p:cNvPr>
          <p:cNvSpPr txBox="1"/>
          <p:nvPr/>
        </p:nvSpPr>
        <p:spPr>
          <a:xfrm>
            <a:off x="2256692" y="5908118"/>
            <a:ext cx="78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A2D9B7-5928-4705-A3E3-75E5385C6FD1}"/>
              </a:ext>
            </a:extLst>
          </p:cNvPr>
          <p:cNvGrpSpPr/>
          <p:nvPr/>
        </p:nvGrpSpPr>
        <p:grpSpPr>
          <a:xfrm>
            <a:off x="4333013" y="5137847"/>
            <a:ext cx="667781" cy="627962"/>
            <a:chOff x="3646583" y="2247040"/>
            <a:chExt cx="667781" cy="6279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49E6E80-7C62-4169-87A1-C28F8B6A526A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E77A70-5409-4879-9BEA-98B89B83D780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F91D6F-2458-4F39-A1C3-D0520049B2DA}"/>
              </a:ext>
            </a:extLst>
          </p:cNvPr>
          <p:cNvGrpSpPr/>
          <p:nvPr/>
        </p:nvGrpSpPr>
        <p:grpSpPr>
          <a:xfrm>
            <a:off x="6170992" y="5093379"/>
            <a:ext cx="667781" cy="627962"/>
            <a:chOff x="3646583" y="2247040"/>
            <a:chExt cx="667781" cy="62796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369273-0E22-461E-8933-1B4B3DB7306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EAD0B9-0BB9-4D7C-B99E-CF8195EC7551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D5BC3C-51F0-4240-B096-22138DE83C90}"/>
              </a:ext>
            </a:extLst>
          </p:cNvPr>
          <p:cNvGrpSpPr/>
          <p:nvPr/>
        </p:nvGrpSpPr>
        <p:grpSpPr>
          <a:xfrm>
            <a:off x="4324123" y="5886997"/>
            <a:ext cx="667781" cy="627962"/>
            <a:chOff x="3646583" y="2247040"/>
            <a:chExt cx="667781" cy="62796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338FE8-EC94-4F74-A201-A0F6FC99F323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6CB2DF-DBA7-4FC0-9690-622E54D8184F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23C257-D2A6-4B73-A113-AA4860DD8A43}"/>
              </a:ext>
            </a:extLst>
          </p:cNvPr>
          <p:cNvGrpSpPr/>
          <p:nvPr/>
        </p:nvGrpSpPr>
        <p:grpSpPr>
          <a:xfrm>
            <a:off x="6162102" y="5842529"/>
            <a:ext cx="667781" cy="627962"/>
            <a:chOff x="3646583" y="2247040"/>
            <a:chExt cx="667781" cy="62796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4CA348-E3BE-4893-9577-58CB46BC8D6E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C99EC-6691-429F-A623-38AE1282A5C8}"/>
                </a:ext>
              </a:extLst>
            </p:cNvPr>
            <p:cNvSpPr txBox="1"/>
            <p:nvPr/>
          </p:nvSpPr>
          <p:spPr>
            <a:xfrm>
              <a:off x="3686402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35E6D0-5363-4AD5-9C62-7DB59AAE2407}"/>
              </a:ext>
            </a:extLst>
          </p:cNvPr>
          <p:cNvGrpSpPr/>
          <p:nvPr/>
        </p:nvGrpSpPr>
        <p:grpSpPr>
          <a:xfrm>
            <a:off x="7862513" y="5093379"/>
            <a:ext cx="733883" cy="627962"/>
            <a:chOff x="3646583" y="2247040"/>
            <a:chExt cx="733883" cy="62796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A0A1DB-D9FB-4314-B512-B7CF6C6C4AA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360365-AEF1-4DCB-910E-282FCE1A6DD6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40B716-FC82-4A36-B3C1-5062EA7660FE}"/>
              </a:ext>
            </a:extLst>
          </p:cNvPr>
          <p:cNvGrpSpPr/>
          <p:nvPr/>
        </p:nvGrpSpPr>
        <p:grpSpPr>
          <a:xfrm>
            <a:off x="7883649" y="5855464"/>
            <a:ext cx="744900" cy="627962"/>
            <a:chOff x="3646583" y="2247040"/>
            <a:chExt cx="744900" cy="6279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49CD5A-6867-4F44-BA74-47F6BB8E2501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F42DF63-E9BA-4BEB-94FB-491755FC6E9C}"/>
                </a:ext>
              </a:extLst>
            </p:cNvPr>
            <p:cNvSpPr txBox="1"/>
            <p:nvPr/>
          </p:nvSpPr>
          <p:spPr>
            <a:xfrm>
              <a:off x="3763521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A8506-52FD-4ED2-AA80-73A399763614}"/>
              </a:ext>
            </a:extLst>
          </p:cNvPr>
          <p:cNvGrpSpPr/>
          <p:nvPr/>
        </p:nvGrpSpPr>
        <p:grpSpPr>
          <a:xfrm>
            <a:off x="9797070" y="5810996"/>
            <a:ext cx="733883" cy="627962"/>
            <a:chOff x="3646583" y="2247040"/>
            <a:chExt cx="733883" cy="62796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4D677CA-1DCE-4D7F-9AF2-2860906925D5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7D086B-28FF-45AF-B6DB-B9068FAA462A}"/>
                </a:ext>
              </a:extLst>
            </p:cNvPr>
            <p:cNvSpPr txBox="1"/>
            <p:nvPr/>
          </p:nvSpPr>
          <p:spPr>
            <a:xfrm>
              <a:off x="3752504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2ACAB-125C-4060-83B9-83FF92BFF04D}"/>
              </a:ext>
            </a:extLst>
          </p:cNvPr>
          <p:cNvGrpSpPr/>
          <p:nvPr/>
        </p:nvGrpSpPr>
        <p:grpSpPr>
          <a:xfrm>
            <a:off x="5732323" y="2907254"/>
            <a:ext cx="678798" cy="627962"/>
            <a:chOff x="3646583" y="2247040"/>
            <a:chExt cx="678798" cy="6279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4DBF595-9591-4973-8B17-0EA7F6A0BBC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C8AFC9-3B31-4C44-B84C-0D23A1216559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52C962A-6C9D-4AB1-A10B-5273FFFC8D40}"/>
              </a:ext>
            </a:extLst>
          </p:cNvPr>
          <p:cNvGrpSpPr/>
          <p:nvPr/>
        </p:nvGrpSpPr>
        <p:grpSpPr>
          <a:xfrm>
            <a:off x="5688405" y="3681077"/>
            <a:ext cx="678798" cy="627962"/>
            <a:chOff x="3646583" y="2247040"/>
            <a:chExt cx="678798" cy="62796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294994-FD6C-4421-8189-929400DC995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D44DBA0-4E92-4B1F-95A7-17B52C7BB89D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78118A1-97A7-4A84-B183-C95354EBFDCF}"/>
              </a:ext>
            </a:extLst>
          </p:cNvPr>
          <p:cNvGrpSpPr/>
          <p:nvPr/>
        </p:nvGrpSpPr>
        <p:grpSpPr>
          <a:xfrm>
            <a:off x="5369829" y="4355345"/>
            <a:ext cx="678798" cy="627962"/>
            <a:chOff x="3646583" y="2247040"/>
            <a:chExt cx="678798" cy="62796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64C1B1A-B6A1-43D7-93E8-A0D135DF7436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01DEB6-67B7-479E-9F76-6B96413BE30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B085A1C-CFE2-4C47-B1D0-BEBA1587B8D2}"/>
              </a:ext>
            </a:extLst>
          </p:cNvPr>
          <p:cNvGrpSpPr/>
          <p:nvPr/>
        </p:nvGrpSpPr>
        <p:grpSpPr>
          <a:xfrm>
            <a:off x="7857468" y="5085759"/>
            <a:ext cx="678798" cy="627962"/>
            <a:chOff x="3646583" y="2247040"/>
            <a:chExt cx="678798" cy="62796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3C6F10F-245C-4BCC-A611-126772027E8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049C54-5957-47C5-A831-88B3BA560A16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F2C47F-6A87-4C66-8315-CE97B0293288}"/>
              </a:ext>
            </a:extLst>
          </p:cNvPr>
          <p:cNvGrpSpPr/>
          <p:nvPr/>
        </p:nvGrpSpPr>
        <p:grpSpPr>
          <a:xfrm>
            <a:off x="7876881" y="5851950"/>
            <a:ext cx="678798" cy="627962"/>
            <a:chOff x="3646583" y="2247040"/>
            <a:chExt cx="678798" cy="6279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47CB0B8-7F1E-45A1-8A5A-82D7A5E9E6BB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538DA4-B0BB-4766-8215-7AB031AE5FF8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C074E30-AFC0-4E7E-84DC-5C27411E744E}"/>
              </a:ext>
            </a:extLst>
          </p:cNvPr>
          <p:cNvGrpSpPr/>
          <p:nvPr/>
        </p:nvGrpSpPr>
        <p:grpSpPr>
          <a:xfrm>
            <a:off x="9796729" y="5809078"/>
            <a:ext cx="678798" cy="627962"/>
            <a:chOff x="3646583" y="2247040"/>
            <a:chExt cx="678798" cy="627962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ABED7A4-F2E3-460B-B1A6-28273E9669D7}"/>
                </a:ext>
              </a:extLst>
            </p:cNvPr>
            <p:cNvSpPr/>
            <p:nvPr/>
          </p:nvSpPr>
          <p:spPr>
            <a:xfrm>
              <a:off x="3646583" y="2247040"/>
              <a:ext cx="627962" cy="6279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7EC435E-DC4D-4480-8429-0B7B967E6AC1}"/>
                </a:ext>
              </a:extLst>
            </p:cNvPr>
            <p:cNvSpPr txBox="1"/>
            <p:nvPr/>
          </p:nvSpPr>
          <p:spPr>
            <a:xfrm>
              <a:off x="3697419" y="2307314"/>
              <a:ext cx="627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55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688FE31C-F10C-4AB0-94E2-9976F048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74453"/>
              </p:ext>
            </p:extLst>
          </p:nvPr>
        </p:nvGraphicFramePr>
        <p:xfrm>
          <a:off x="996949" y="1194568"/>
          <a:ext cx="10198101" cy="541457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6681621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419501763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2500458902"/>
                    </a:ext>
                  </a:extLst>
                </a:gridCol>
              </a:tblGrid>
              <a:tr h="97402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39043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50749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62748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30966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61362"/>
                  </a:ext>
                </a:extLst>
              </a:tr>
              <a:tr h="888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725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28B85750-2243-4006-8293-1E73F8234C46}"/>
              </a:ext>
            </a:extLst>
          </p:cNvPr>
          <p:cNvGrpSpPr/>
          <p:nvPr/>
        </p:nvGrpSpPr>
        <p:grpSpPr>
          <a:xfrm>
            <a:off x="827367" y="17090"/>
            <a:ext cx="4189515" cy="1177478"/>
            <a:chOff x="1146856" y="2235763"/>
            <a:chExt cx="4189515" cy="11774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6C7CFF-F8C5-4206-B6F6-655061A71947}"/>
                </a:ext>
              </a:extLst>
            </p:cNvPr>
            <p:cNvGrpSpPr/>
            <p:nvPr/>
          </p:nvGrpSpPr>
          <p:grpSpPr>
            <a:xfrm>
              <a:off x="1146856" y="2235763"/>
              <a:ext cx="4189515" cy="1039682"/>
              <a:chOff x="496218" y="1572321"/>
              <a:chExt cx="4189515" cy="1039682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65395EF0-A711-4213-A6DC-BC2604698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C833A83-CE0C-4C6A-AD83-2D0A09FD4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3195305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32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B6B2FA-36EA-4F86-9769-426F3BF8F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514" y="2529244"/>
              <a:ext cx="944962" cy="883997"/>
            </a:xfrm>
            <a:prstGeom prst="rect">
              <a:avLst/>
            </a:prstGeom>
          </p:spPr>
        </p:pic>
      </p:grpSp>
      <p:sp>
        <p:nvSpPr>
          <p:cNvPr id="24" name="MH_SubTitle_1">
            <a:extLst>
              <a:ext uri="{FF2B5EF4-FFF2-40B4-BE49-F238E27FC236}">
                <a16:creationId xmlns:a16="http://schemas.microsoft.com/office/drawing/2014/main" id="{7329FE53-B95F-4481-8EFC-4517461B38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1251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52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MH_SubTitle_1">
            <a:extLst>
              <a:ext uri="{FF2B5EF4-FFF2-40B4-BE49-F238E27FC236}">
                <a16:creationId xmlns:a16="http://schemas.microsoft.com/office/drawing/2014/main" id="{11309CBE-E388-430D-A6B4-F6D321A85DC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73379" y="316916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MH_SubTitle_1">
            <a:extLst>
              <a:ext uri="{FF2B5EF4-FFF2-40B4-BE49-F238E27FC236}">
                <a16:creationId xmlns:a16="http://schemas.microsoft.com/office/drawing/2014/main" id="{38242624-8A54-4A85-B1A9-D03F2FCDF6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1251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85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BFDD3A4A-D8FF-4E63-97D2-534C224B5FA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73379" y="4061528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MH_SubTitle_1">
            <a:extLst>
              <a:ext uri="{FF2B5EF4-FFF2-40B4-BE49-F238E27FC236}">
                <a16:creationId xmlns:a16="http://schemas.microsoft.com/office/drawing/2014/main" id="{92840037-765E-4CE2-B88B-CF9C753A0A5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31251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68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MH_SubTitle_1">
            <a:extLst>
              <a:ext uri="{FF2B5EF4-FFF2-40B4-BE49-F238E27FC236}">
                <a16:creationId xmlns:a16="http://schemas.microsoft.com/office/drawing/2014/main" id="{B14B40FC-7E8C-4FF5-B38C-240882BF033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73379" y="4930737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70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MH_SubTitle_1">
            <a:extLst>
              <a:ext uri="{FF2B5EF4-FFF2-40B4-BE49-F238E27FC236}">
                <a16:creationId xmlns:a16="http://schemas.microsoft.com/office/drawing/2014/main" id="{D2C3BDED-4346-48C3-9B6B-80DF91C0C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331251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MH_SubTitle_1">
            <a:extLst>
              <a:ext uri="{FF2B5EF4-FFF2-40B4-BE49-F238E27FC236}">
                <a16:creationId xmlns:a16="http://schemas.microsoft.com/office/drawing/2014/main" id="{5DFF45F4-8FA7-4154-9FD0-4BC046B0BA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173379" y="5816532"/>
            <a:ext cx="687370" cy="651880"/>
          </a:xfrm>
          <a:prstGeom prst="roundRect">
            <a:avLst>
              <a:gd name="adj" fmla="val 1129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A2D0-979A-4BD3-8B7F-2D18F2E7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7" t="24071" r="23866" b="32497"/>
          <a:stretch/>
        </p:blipFill>
        <p:spPr>
          <a:xfrm>
            <a:off x="114300" y="1295401"/>
            <a:ext cx="11938000" cy="5475900"/>
          </a:xfrm>
          <a:prstGeom prst="round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D91281-5F99-489A-BB56-06225601DD05}"/>
              </a:ext>
            </a:extLst>
          </p:cNvPr>
          <p:cNvGrpSpPr/>
          <p:nvPr/>
        </p:nvGrpSpPr>
        <p:grpSpPr>
          <a:xfrm>
            <a:off x="0" y="152772"/>
            <a:ext cx="11559051" cy="1142629"/>
            <a:chOff x="849144" y="242158"/>
            <a:chExt cx="11559051" cy="11426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E2D8B0-0076-4994-A9CB-0833CB55E4F4}"/>
                </a:ext>
              </a:extLst>
            </p:cNvPr>
            <p:cNvGrpSpPr/>
            <p:nvPr/>
          </p:nvGrpSpPr>
          <p:grpSpPr>
            <a:xfrm>
              <a:off x="849144" y="242158"/>
              <a:ext cx="11559051" cy="1039682"/>
              <a:chOff x="496218" y="1572321"/>
              <a:chExt cx="11559051" cy="1039682"/>
            </a:xfrm>
          </p:grpSpPr>
          <p:pic>
            <p:nvPicPr>
              <p:cNvPr id="7" name="图片 16">
                <a:extLst>
                  <a:ext uri="{FF2B5EF4-FFF2-40B4-BE49-F238E27FC236}">
                    <a16:creationId xmlns:a16="http://schemas.microsoft.com/office/drawing/2014/main" id="{DD25B39F-6F6E-4319-9930-950669989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46" t="21131" r="1046" b="25595"/>
              <a:stretch/>
            </p:blipFill>
            <p:spPr>
              <a:xfrm>
                <a:off x="496218" y="1572321"/>
                <a:ext cx="1143012" cy="986771"/>
              </a:xfrm>
              <a:prstGeom prst="rect">
                <a:avLst/>
              </a:prstGeom>
            </p:spPr>
          </p:pic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7505F57-628E-4B0E-83F7-15A17DA9B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428" y="1830953"/>
                <a:ext cx="10564841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99" tIns="60951" rIns="121899" bIns="60951" anchor="ctr"/>
              <a:lstStyle>
                <a:lvl1pPr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12813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đen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nâu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và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xoám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đang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chuẩn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bị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thi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Các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được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đánh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lần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lượt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từ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bé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đến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lớn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.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Thỏ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trắng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chạy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ở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làn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số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nào</a:t>
                </a:r>
                <a:r>
                  <a:rPr lang="en-US" altLang="zh-CN" sz="2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方正尚酷简体"/>
                    <a:cs typeface="Arial" panose="020B0604020202020204" pitchFamily="34" charset="0"/>
                  </a:rPr>
                  <a:t>?</a:t>
                </a:r>
                <a:endParaRPr lang="zh-CN" alt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方正尚酷简体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CF7873-CED3-4214-8B96-768A31339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8304" y="500790"/>
              <a:ext cx="944962" cy="88399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2AF93B-6771-4F10-B1DF-2CC9022410A7}"/>
              </a:ext>
            </a:extLst>
          </p:cNvPr>
          <p:cNvSpPr txBox="1"/>
          <p:nvPr/>
        </p:nvSpPr>
        <p:spPr>
          <a:xfrm>
            <a:off x="8006572" y="2687486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2E-10AD-4DC5-A824-B9221C81F020}"/>
              </a:ext>
            </a:extLst>
          </p:cNvPr>
          <p:cNvSpPr txBox="1"/>
          <p:nvPr/>
        </p:nvSpPr>
        <p:spPr>
          <a:xfrm>
            <a:off x="8675783" y="3043093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4F76-5E51-4B17-917C-5996356B96C1}"/>
              </a:ext>
            </a:extLst>
          </p:cNvPr>
          <p:cNvSpPr txBox="1"/>
          <p:nvPr/>
        </p:nvSpPr>
        <p:spPr>
          <a:xfrm>
            <a:off x="8210385" y="3591791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0BB31-121B-4333-B76C-48639D5381CE}"/>
              </a:ext>
            </a:extLst>
          </p:cNvPr>
          <p:cNvSpPr txBox="1"/>
          <p:nvPr/>
        </p:nvSpPr>
        <p:spPr>
          <a:xfrm>
            <a:off x="8717097" y="4004438"/>
            <a:ext cx="122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0B082B-D9FB-4B19-9CEE-784CFB6C6CCD}"/>
              </a:ext>
            </a:extLst>
          </p:cNvPr>
          <p:cNvSpPr/>
          <p:nvPr/>
        </p:nvSpPr>
        <p:spPr>
          <a:xfrm>
            <a:off x="8149753" y="3749117"/>
            <a:ext cx="586663" cy="58666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430</Words>
  <Application>Microsoft Office PowerPoint</Application>
  <PresentationFormat>Widescreen</PresentationFormat>
  <Paragraphs>102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#9Slide05 Phobia</vt:lpstr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77</cp:revision>
  <dcterms:created xsi:type="dcterms:W3CDTF">2021-05-23T15:28:19Z</dcterms:created>
  <dcterms:modified xsi:type="dcterms:W3CDTF">2023-09-02T14:48:17Z</dcterms:modified>
</cp:coreProperties>
</file>