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rial Black" panose="020B0A0402010202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39MWKV0kteQKb7cdE9a5uTQAv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2823F8-A176-40B9-83C1-E0CC952212CF}">
  <a:tblStyle styleId="{612823F8-A176-40B9-83C1-E0CC952212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Tùy vào nội dung bài học thầy cô có thể ghi mục tiêu vào text trên</a:t>
            </a: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có thể cho hs chơi chọn bất kì hoặc in ra cho HS chơi trực tiếp trên bảng lớp.</a:t>
            </a:r>
            <a:endParaRPr/>
          </a:p>
        </p:txBody>
      </p:sp>
      <p:sp>
        <p:nvSpPr>
          <p:cNvPr id="181" name="Google Shape;1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792044" y="2027540"/>
            <a:ext cx="7251843" cy="2018182"/>
            <a:chOff x="2180216" y="1968007"/>
            <a:chExt cx="6699183" cy="2018182"/>
          </a:xfrm>
        </p:grpSpPr>
        <p:sp>
          <p:nvSpPr>
            <p:cNvPr id="90" name="Google Shape;90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2641494" y="-439329"/>
            <a:ext cx="3096322" cy="2787558"/>
            <a:chOff x="2641494" y="-675305"/>
            <a:chExt cx="3096322" cy="2787558"/>
          </a:xfrm>
        </p:grpSpPr>
        <p:grpSp>
          <p:nvGrpSpPr>
            <p:cNvPr id="95" name="Google Shape;95;p1"/>
            <p:cNvGrpSpPr/>
            <p:nvPr/>
          </p:nvGrpSpPr>
          <p:grpSpPr>
            <a:xfrm rot="-945706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96" name="Google Shape;96;p1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 w="127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" name="Google Shape;98;p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Chủ đề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TẬP VÀ BỔ SUNG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01" name="Google Shape;101;p1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Bài 1</a:t>
              </a:r>
              <a:endParaRPr/>
            </a:p>
          </p:txBody>
        </p:sp>
      </p:grpSp>
      <p:sp>
        <p:nvSpPr>
          <p:cNvPr id="103" name="Google Shape;103;p1"/>
          <p:cNvSpPr txBox="1"/>
          <p:nvPr/>
        </p:nvSpPr>
        <p:spPr>
          <a:xfrm>
            <a:off x="2942059" y="2726853"/>
            <a:ext cx="71018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ÔN TẬP CÁC SỐ ĐẾN 100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5226518" y="4488487"/>
            <a:ext cx="51539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4003248" y="66489"/>
            <a:ext cx="54080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1423225" y="1167015"/>
            <a:ext cx="9949625" cy="1145930"/>
            <a:chOff x="1993494" y="1167015"/>
            <a:chExt cx="9379356" cy="1145930"/>
          </a:xfrm>
        </p:grpSpPr>
        <p:pic>
          <p:nvPicPr>
            <p:cNvPr id="112" name="Google Shape;11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"/>
            <p:cNvSpPr txBox="1"/>
            <p:nvPr/>
          </p:nvSpPr>
          <p:spPr>
            <a:xfrm>
              <a:off x="2819494" y="1235727"/>
              <a:ext cx="85533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cấu tạo của số, phân tích số.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385763" y="2408961"/>
            <a:ext cx="11144250" cy="1145930"/>
            <a:chOff x="1993494" y="1167015"/>
            <a:chExt cx="10505510" cy="1145930"/>
          </a:xfrm>
        </p:grpSpPr>
        <p:pic>
          <p:nvPicPr>
            <p:cNvPr id="115" name="Google Shape;11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"/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Đọc, viết, xếp thứ tự, so sánh được các số đến 100.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2147668" y="3555136"/>
            <a:ext cx="9539517" cy="1145930"/>
            <a:chOff x="1993494" y="1167015"/>
            <a:chExt cx="8992753" cy="1145930"/>
          </a:xfrm>
        </p:grpSpPr>
        <p:pic>
          <p:nvPicPr>
            <p:cNvPr id="118" name="Google Shape;11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"/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các số chục, số đơn vị của số có hai chữ số.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357315" y="4901366"/>
            <a:ext cx="9539517" cy="1145930"/>
            <a:chOff x="1993494" y="1167015"/>
            <a:chExt cx="8992753" cy="1145930"/>
          </a:xfrm>
        </p:grpSpPr>
        <p:pic>
          <p:nvPicPr>
            <p:cNvPr id="121" name="Google Shape;12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"/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Ước lượng được số đồ vật theo nhóm chục.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"/>
          <p:cNvGrpSpPr/>
          <p:nvPr/>
        </p:nvGrpSpPr>
        <p:grpSpPr>
          <a:xfrm>
            <a:off x="-88169" y="-338653"/>
            <a:ext cx="4406719" cy="2667109"/>
            <a:chOff x="-88169" y="-338653"/>
            <a:chExt cx="4406719" cy="2667109"/>
          </a:xfrm>
        </p:grpSpPr>
        <p:sp>
          <p:nvSpPr>
            <p:cNvPr id="128" name="Google Shape;128;p3"/>
            <p:cNvSpPr/>
            <p:nvPr/>
          </p:nvSpPr>
          <p:spPr>
            <a:xfrm rot="-1427887">
              <a:off x="-15392" y="401628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Hoàn thành bảng sau (theo mẫu).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"/>
          <p:cNvSpPr/>
          <p:nvPr/>
        </p:nvSpPr>
        <p:spPr>
          <a:xfrm rot="-65738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Google Shape;131;p3"/>
          <p:cNvGraphicFramePr/>
          <p:nvPr>
            <p:extLst>
              <p:ext uri="{D42A27DB-BD31-4B8C-83A1-F6EECF244321}">
                <p14:modId xmlns:p14="http://schemas.microsoft.com/office/powerpoint/2010/main" val="3447491096"/>
              </p:ext>
            </p:extLst>
          </p:nvPr>
        </p:nvGraphicFramePr>
        <p:xfrm>
          <a:off x="1304579" y="2011634"/>
          <a:ext cx="10768475" cy="4772650"/>
        </p:xfrm>
        <a:graphic>
          <a:graphicData uri="http://schemas.openxmlformats.org/drawingml/2006/table">
            <a:tbl>
              <a:tblPr firstRow="1" bandRow="1">
                <a:noFill/>
                <a:tableStyleId>{612823F8-A176-40B9-83C1-E0CC952212CF}</a:tableStyleId>
              </a:tblPr>
              <a:tblGrid>
                <a:gridCol w="37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Chục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Viết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Đọc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Ba mươi tư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Năm mươi mốt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46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385623"/>
                          </a:solidFill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2" name="Google Shape;132;p3"/>
          <p:cNvSpPr/>
          <p:nvPr/>
        </p:nvSpPr>
        <p:spPr>
          <a:xfrm>
            <a:off x="508985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324698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70020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089857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6324698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8974848" y="4875457"/>
            <a:ext cx="2944249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Bốn mươi sáu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089857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324698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9011693" y="5879869"/>
            <a:ext cx="2907403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 fontScale="92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385623"/>
                </a:solidFill>
              </a:rPr>
              <a:t>Năm</a:t>
            </a:r>
            <a:r>
              <a:rPr lang="en-US" sz="32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mươi</a:t>
            </a:r>
            <a:r>
              <a:rPr lang="en-US" sz="32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lăm</a:t>
            </a:r>
            <a:endParaRPr sz="32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700207" y="59042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385623"/>
                </a:solidFill>
              </a:rPr>
              <a:t>5</a:t>
            </a:r>
            <a:r>
              <a:rPr lang="en-US" sz="32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1235" y="2785593"/>
            <a:ext cx="271129" cy="85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167" y="2785593"/>
            <a:ext cx="271129" cy="85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920" y="2785593"/>
            <a:ext cx="271129" cy="85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/>
          <p:nvPr/>
        </p:nvSpPr>
        <p:spPr>
          <a:xfrm>
            <a:off x="3640877" y="2785593"/>
            <a:ext cx="52442" cy="8527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814465" y="2785593"/>
            <a:ext cx="52442" cy="8527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3992011" y="2785593"/>
            <a:ext cx="52442" cy="8527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4169557" y="2785593"/>
            <a:ext cx="52442" cy="8527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3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151" name="Google Shape;15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3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461235" y="5834942"/>
            <a:ext cx="2969327" cy="852787"/>
            <a:chOff x="1461235" y="5834942"/>
            <a:chExt cx="2969327" cy="852787"/>
          </a:xfrm>
        </p:grpSpPr>
        <p:pic>
          <p:nvPicPr>
            <p:cNvPr id="169" name="Google Shape;16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"/>
            <p:cNvSpPr/>
            <p:nvPr/>
          </p:nvSpPr>
          <p:spPr>
            <a:xfrm>
              <a:off x="4207657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047092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854148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654398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378120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Google Shape;145;p3">
            <a:extLst>
              <a:ext uri="{FF2B5EF4-FFF2-40B4-BE49-F238E27FC236}">
                <a16:creationId xmlns:a16="http://schemas.microsoft.com/office/drawing/2014/main" id="{4913FCC9-A88D-DA2A-29AF-19E5FA1261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9779" y="5834942"/>
            <a:ext cx="271129" cy="85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 l="18095" t="33986" r="67839" b="45510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4">
            <a:alphaModFix/>
          </a:blip>
          <a:srcRect l="32441" t="35820" r="51712" b="43676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5">
            <a:alphaModFix/>
          </a:blip>
          <a:srcRect l="64550" t="35987" r="15894" b="4317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6">
            <a:alphaModFix/>
          </a:blip>
          <a:srcRect l="49131" t="35987" r="35763" b="4317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4"/>
          <p:cNvGrpSpPr/>
          <p:nvPr/>
        </p:nvGrpSpPr>
        <p:grpSpPr>
          <a:xfrm flipH="1">
            <a:off x="5090812" y="1376567"/>
            <a:ext cx="2167554" cy="2167554"/>
            <a:chOff x="5011427" y="1206076"/>
            <a:chExt cx="2167554" cy="2167554"/>
          </a:xfrm>
        </p:grpSpPr>
        <p:pic>
          <p:nvPicPr>
            <p:cNvPr id="188" name="Google Shape;188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4"/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54</a:t>
              </a:r>
              <a:endParaRPr/>
            </a:p>
          </p:txBody>
        </p:sp>
      </p:grpSp>
      <p:grpSp>
        <p:nvGrpSpPr>
          <p:cNvPr id="190" name="Google Shape;190;p4"/>
          <p:cNvGrpSpPr/>
          <p:nvPr/>
        </p:nvGrpSpPr>
        <p:grpSpPr>
          <a:xfrm flipH="1">
            <a:off x="5261425" y="3318437"/>
            <a:ext cx="2167554" cy="2167554"/>
            <a:chOff x="5011427" y="1206076"/>
            <a:chExt cx="2167554" cy="2167554"/>
          </a:xfrm>
        </p:grpSpPr>
        <p:pic>
          <p:nvPicPr>
            <p:cNvPr id="191" name="Google Shape;191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4"/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66</a:t>
              </a:r>
              <a:endParaRPr/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6196421" y="2330267"/>
            <a:ext cx="2167554" cy="2167554"/>
            <a:chOff x="5011427" y="1206076"/>
            <a:chExt cx="2167554" cy="2167554"/>
          </a:xfrm>
        </p:grpSpPr>
        <p:pic>
          <p:nvPicPr>
            <p:cNvPr id="194" name="Google Shape;194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4"/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6243658" y="4242724"/>
            <a:ext cx="2167554" cy="2167554"/>
            <a:chOff x="5011427" y="1206076"/>
            <a:chExt cx="2167554" cy="2167554"/>
          </a:xfrm>
        </p:grpSpPr>
        <p:pic>
          <p:nvPicPr>
            <p:cNvPr id="197" name="Google Shape;197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4"/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endParaRPr/>
            </a:p>
          </p:txBody>
        </p:sp>
      </p:grpSp>
      <p:cxnSp>
        <p:nvCxnSpPr>
          <p:cNvPr id="199" name="Google Shape;199;p4"/>
          <p:cNvCxnSpPr/>
          <p:nvPr/>
        </p:nvCxnSpPr>
        <p:spPr>
          <a:xfrm rot="10800000" flipH="1">
            <a:off x="4927132" y="2802267"/>
            <a:ext cx="1280160" cy="3657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4"/>
          <p:cNvCxnSpPr/>
          <p:nvPr/>
        </p:nvCxnSpPr>
        <p:spPr>
          <a:xfrm rot="10800000" flipH="1">
            <a:off x="5064015" y="4740566"/>
            <a:ext cx="1280160" cy="3657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1" name="Google Shape;201;p4"/>
          <p:cNvCxnSpPr/>
          <p:nvPr/>
        </p:nvCxnSpPr>
        <p:spPr>
          <a:xfrm rot="10800000">
            <a:off x="7365763" y="3729270"/>
            <a:ext cx="1177737" cy="14980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2" name="Google Shape;202;p4"/>
          <p:cNvCxnSpPr>
            <a:endCxn id="198" idx="0"/>
          </p:cNvCxnSpPr>
          <p:nvPr/>
        </p:nvCxnSpPr>
        <p:spPr>
          <a:xfrm flipH="1">
            <a:off x="7327434" y="3023941"/>
            <a:ext cx="1065600" cy="20235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3" name="Google Shape;203;p4"/>
          <p:cNvGrpSpPr/>
          <p:nvPr/>
        </p:nvGrpSpPr>
        <p:grpSpPr>
          <a:xfrm>
            <a:off x="62719" y="-83793"/>
            <a:ext cx="3866390" cy="2229427"/>
            <a:chOff x="-137870" y="-476407"/>
            <a:chExt cx="4456420" cy="2679382"/>
          </a:xfrm>
        </p:grpSpPr>
        <p:sp>
          <p:nvSpPr>
            <p:cNvPr id="204" name="Google Shape;204;p4"/>
            <p:cNvSpPr/>
            <p:nvPr/>
          </p:nvSpPr>
          <p:spPr>
            <a:xfrm rot="-1427887">
              <a:off x="-65093" y="263874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 fontScale="925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Tìm cà rốt cho thỏ.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4"/>
          <p:cNvSpPr/>
          <p:nvPr/>
        </p:nvSpPr>
        <p:spPr>
          <a:xfrm rot="-65738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5"/>
          <p:cNvGrpSpPr/>
          <p:nvPr/>
        </p:nvGrpSpPr>
        <p:grpSpPr>
          <a:xfrm>
            <a:off x="-88169" y="-338653"/>
            <a:ext cx="4406719" cy="2667109"/>
            <a:chOff x="-88169" y="-338653"/>
            <a:chExt cx="4406719" cy="2667109"/>
          </a:xfrm>
        </p:grpSpPr>
        <p:sp>
          <p:nvSpPr>
            <p:cNvPr id="212" name="Google Shape;212;p5"/>
            <p:cNvSpPr/>
            <p:nvPr/>
          </p:nvSpPr>
          <p:spPr>
            <a:xfrm rot="-1427887">
              <a:off x="-15392" y="401628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Hoàn thành bảng sau (theo mẫu).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5"/>
          <p:cNvSpPr/>
          <p:nvPr/>
        </p:nvSpPr>
        <p:spPr>
          <a:xfrm rot="-65738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5"/>
          <p:cNvGraphicFramePr/>
          <p:nvPr/>
        </p:nvGraphicFramePr>
        <p:xfrm>
          <a:off x="1879600" y="2002771"/>
          <a:ext cx="10198100" cy="4772650"/>
        </p:xfrm>
        <a:graphic>
          <a:graphicData uri="http://schemas.openxmlformats.org/drawingml/2006/table">
            <a:tbl>
              <a:tblPr firstRow="1" bandRow="1">
                <a:noFill/>
                <a:tableStyleId>{612823F8-A176-40B9-83C1-E0CC952212CF}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Số gồm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Viết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Đọc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5 chục và 7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57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Năm mươi bảy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7 chục và 5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Bảy mươi lăm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6 chục và 4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 chục và ?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6" name="Google Shape;216;p5"/>
          <p:cNvSpPr/>
          <p:nvPr/>
        </p:nvSpPr>
        <p:spPr>
          <a:xfrm>
            <a:off x="6731444" y="3839336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6731444" y="4901377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8369744" y="4901376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Sáu mươi tư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2210224" y="5879668"/>
            <a:ext cx="377797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9 chục và 1 đơn vị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8369744" y="5911567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Chín mươi mốt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l="36099" t="28486" r="30710" b="20007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6"/>
          <p:cNvGrpSpPr/>
          <p:nvPr/>
        </p:nvGrpSpPr>
        <p:grpSpPr>
          <a:xfrm rot="1148246">
            <a:off x="236038" y="828458"/>
            <a:ext cx="7986273" cy="4848672"/>
            <a:chOff x="-205003" y="-1679276"/>
            <a:chExt cx="7672616" cy="4848672"/>
          </a:xfrm>
        </p:grpSpPr>
        <p:sp>
          <p:nvSpPr>
            <p:cNvPr id="227" name="Google Shape;227;p6"/>
            <p:cNvSpPr/>
            <p:nvPr/>
          </p:nvSpPr>
          <p:spPr>
            <a:xfrm rot="-1312758">
              <a:off x="224039" y="-653463"/>
              <a:ext cx="5734810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 rot="-1148246">
              <a:off x="-87786" y="35563"/>
              <a:ext cx="7438183" cy="1968992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a. Tìm những bông hoa ghi số lớn hơn 60.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b. Tìm những bông hoa ghi số bé hơn 50.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c. Tìm những bông hoa ghi số vừa lớn hơn 50 vừa bé hơn 60.</a:t>
              </a:r>
              <a:endParaRPr/>
            </a:p>
          </p:txBody>
        </p:sp>
      </p:grpSp>
      <p:sp>
        <p:nvSpPr>
          <p:cNvPr id="229" name="Google Shape;229;p6"/>
          <p:cNvSpPr/>
          <p:nvPr/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/>
          <p:nvPr/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765455" y="2788206"/>
            <a:ext cx="7343886" cy="788538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b. Những bông hoa ghi số bé hơn 50 là:</a:t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100595" y="840919"/>
            <a:ext cx="7343886" cy="762916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a. Những bông hoa ghi số lớn hơn 60 là: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1475735" y="4925470"/>
            <a:ext cx="10299952" cy="809492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c. Những bông hoa ghi số vừa lớn hơn 50 vừa bé hơn 60 là:</a:t>
            </a:r>
            <a:endParaRPr/>
          </a:p>
        </p:txBody>
      </p:sp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/>
          </a:blip>
          <a:srcRect l="36099" t="28486" r="30710" b="20007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l="53886" t="45215" r="40902" b="43280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/>
          <p:cNvPicPr preferRelativeResize="0"/>
          <p:nvPr/>
        </p:nvPicPr>
        <p:blipFill rotWithShape="1">
          <a:blip r:embed="rId5">
            <a:alphaModFix/>
          </a:blip>
          <a:srcRect l="41151" t="47264" r="50301" b="41217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6">
            <a:alphaModFix/>
          </a:blip>
          <a:srcRect l="48789" t="47915" r="45057" b="40456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7"/>
          <p:cNvPicPr preferRelativeResize="0"/>
          <p:nvPr/>
        </p:nvPicPr>
        <p:blipFill rotWithShape="1">
          <a:blip r:embed="rId7">
            <a:alphaModFix/>
          </a:blip>
          <a:srcRect l="45107" t="38128" r="48460" b="49263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/>
          <p:cNvPicPr preferRelativeResize="0"/>
          <p:nvPr/>
        </p:nvPicPr>
        <p:blipFill rotWithShape="1">
          <a:blip r:embed="rId8">
            <a:alphaModFix/>
          </a:blip>
          <a:srcRect l="43050" t="30341" r="49521" b="58154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/>
          <p:cNvPicPr preferRelativeResize="0"/>
          <p:nvPr/>
        </p:nvPicPr>
        <p:blipFill rotWithShape="1">
          <a:blip r:embed="rId9">
            <a:alphaModFix/>
          </a:blip>
          <a:srcRect l="36222" t="38109" r="55229" b="50711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 l="26455" t="25449" r="-48" b="17034"/>
          <a:stretch/>
        </p:blipFill>
        <p:spPr>
          <a:xfrm>
            <a:off x="-1" y="-58995"/>
            <a:ext cx="12230409" cy="692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" y="2550840"/>
            <a:ext cx="12228484" cy="43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70" y="828598"/>
            <a:ext cx="16347367" cy="220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654" y="206148"/>
            <a:ext cx="1641597" cy="227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7452" y="4870829"/>
            <a:ext cx="5471431" cy="17810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CHÀO 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1</cp:revision>
  <dcterms:created xsi:type="dcterms:W3CDTF">2021-05-23T15:59:21Z</dcterms:created>
  <dcterms:modified xsi:type="dcterms:W3CDTF">2023-09-01T06:07:19Z</dcterms:modified>
</cp:coreProperties>
</file>