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29" r:id="rId3"/>
    <p:sldId id="289" r:id="rId4"/>
    <p:sldId id="308" r:id="rId5"/>
    <p:sldId id="330" r:id="rId6"/>
    <p:sldId id="331" r:id="rId7"/>
    <p:sldId id="332" r:id="rId8"/>
    <p:sldId id="320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652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  <a:p>
              <a:endParaRPr lang="vi-VN" sz="2800" dirty="0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526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endParaRPr lang="vi-VN" sz="2800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47 + 35</a:t>
                </a:r>
                <a:endParaRPr lang="vi-VN" sz="280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82 – 47 </a:t>
                </a:r>
                <a:endParaRPr lang="vi-VN" sz="28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 + 147</a:t>
                </a:r>
                <a:endParaRPr lang="vi-VN" sz="28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 – 147 </a:t>
              </a:r>
              <a:endParaRPr lang="vi-VN" sz="28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:a16="http://schemas.microsoft.com/office/drawing/2014/main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:a16="http://schemas.microsoft.com/office/drawing/2014/main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124967" y="4544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35236" y="1279022"/>
            <a:ext cx="10934748" cy="1498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DD83A1-3CE7-4B7B-9F32-50BBA3AFA3D7}"/>
              </a:ext>
            </a:extLst>
          </p:cNvPr>
          <p:cNvSpPr txBox="1"/>
          <p:nvPr/>
        </p:nvSpPr>
        <p:spPr>
          <a:xfrm>
            <a:off x="822016" y="267791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A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C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1C9D-205A-4A16-8C88-E5445BBD02D9}"/>
              </a:ext>
            </a:extLst>
          </p:cNvPr>
          <p:cNvSpPr txBox="1"/>
          <p:nvPr/>
        </p:nvSpPr>
        <p:spPr>
          <a:xfrm>
            <a:off x="1483648" y="333675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0BCA6-DF35-4BE0-8832-197BC60683DD}"/>
              </a:ext>
            </a:extLst>
          </p:cNvPr>
          <p:cNvSpPr txBox="1"/>
          <p:nvPr/>
        </p:nvSpPr>
        <p:spPr>
          <a:xfrm>
            <a:off x="822016" y="456817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Con </a:t>
            </a:r>
            <a:r>
              <a:rPr lang="en-US" sz="2800" dirty="0" err="1"/>
              <a:t>bò</a:t>
            </a:r>
            <a:r>
              <a:rPr lang="en-US" sz="2800" dirty="0"/>
              <a:t> B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D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D2D14-6F3B-4473-A4CA-B801F56A0DEE}"/>
              </a:ext>
            </a:extLst>
          </p:cNvPr>
          <p:cNvSpPr txBox="1"/>
          <p:nvPr/>
        </p:nvSpPr>
        <p:spPr>
          <a:xfrm>
            <a:off x="1483648" y="508510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“?”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:a16="http://schemas.microsoft.com/office/drawing/2014/main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30">
            <a:extLst>
              <a:ext uri="{FF2B5EF4-FFF2-40B4-BE49-F238E27FC236}">
                <a16:creationId xmlns:a16="http://schemas.microsoft.com/office/drawing/2014/main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cùng</a:t>
            </a:r>
            <a:r>
              <a:rPr lang="en-US" sz="2700" dirty="0"/>
              <a:t> </a:t>
            </a:r>
            <a:r>
              <a:rPr lang="en-US" sz="2700" dirty="0" err="1"/>
              <a:t>xuất</a:t>
            </a:r>
            <a:r>
              <a:rPr lang="en-US" sz="2700" dirty="0"/>
              <a:t> </a:t>
            </a:r>
            <a:r>
              <a:rPr lang="en-US" sz="2700" dirty="0" err="1"/>
              <a:t>phát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gấp</a:t>
            </a:r>
            <a:r>
              <a:rPr lang="en-US" sz="2700" dirty="0"/>
              <a:t> </a:t>
            </a:r>
            <a:r>
              <a:rPr lang="en-US" sz="2700" dirty="0" err="1"/>
              <a:t>khúc</a:t>
            </a:r>
            <a:r>
              <a:rPr lang="en-US" sz="2700" dirty="0"/>
              <a:t> ABCD,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 Khi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D </a:t>
            </a:r>
            <a:r>
              <a:rPr lang="en-US" sz="2700" dirty="0" err="1"/>
              <a:t>thì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mới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</a:t>
            </a:r>
            <a:endParaRPr lang="vi-VN" sz="2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:a16="http://schemas.microsoft.com/office/drawing/2014/main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:a16="http://schemas.microsoft.com/office/drawing/2014/main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80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:a16="http://schemas.microsoft.com/office/drawing/2014/main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79D885-D802-48CA-B746-6BB4EDD2CBA0}"/>
              </a:ext>
            </a:extLst>
          </p:cNvPr>
          <p:cNvSpPr txBox="1"/>
          <p:nvPr/>
        </p:nvSpPr>
        <p:spPr>
          <a:xfrm>
            <a:off x="3034293" y="3056634"/>
            <a:ext cx="89217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 +38 = 52 (m)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5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có</a:t>
            </a:r>
            <a:r>
              <a:rPr lang="en-US" sz="2700" dirty="0"/>
              <a:t> 345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ít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là</a:t>
            </a:r>
            <a:r>
              <a:rPr lang="en-US" sz="2700" dirty="0"/>
              <a:t> 108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?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vải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345 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237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371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317</cp:revision>
  <dcterms:created xsi:type="dcterms:W3CDTF">2021-06-02T01:34:28Z</dcterms:created>
  <dcterms:modified xsi:type="dcterms:W3CDTF">2022-08-11T03:57:57Z</dcterms:modified>
</cp:coreProperties>
</file>