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ookie" panose="020B0604020202020204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74q0Ms1x1/i6GiEaXfhV7ci2J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6496A3-E4EB-4305-A1DD-AE22991BD5B0}">
  <a:tblStyle styleId="{846496A3-E4EB-4305-A1DD-AE22991BD5B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6" name="Google Shape;306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7" name="Google Shape;306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8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8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8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8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8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8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8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8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8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8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8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8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8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8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8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8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8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8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8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8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8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8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8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8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8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8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8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8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8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8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8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8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8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8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8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8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8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8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8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8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8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8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8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8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8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8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8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8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8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8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8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8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8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8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8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8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8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8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8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8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8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8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8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8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8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8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8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8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8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8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8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8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8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8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8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8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8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8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8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8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8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8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8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8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8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8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8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8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8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8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9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9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9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9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9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9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9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9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9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9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9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9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9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9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9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9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9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9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9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9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9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9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9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9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9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4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4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4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40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40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0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0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0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0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0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0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0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0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0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0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0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0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0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40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40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40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40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40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40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40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40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40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40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40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40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40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40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40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40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40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40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40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40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40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40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40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40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40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40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40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40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40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40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40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40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40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40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40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40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40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40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40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40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40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40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40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40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40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40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40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40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40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4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4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4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4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4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4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4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4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4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4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40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40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40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40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40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42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4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4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4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4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4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4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4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4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4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4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4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4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4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4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4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4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4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4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4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4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4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4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4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4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4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4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4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4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4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4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4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4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4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4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4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4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4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4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4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4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4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4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4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4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4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4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4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4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4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4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4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4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4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4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4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4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4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4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4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4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4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4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4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4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4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4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4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4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4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4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4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4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4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4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4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4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4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4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4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4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4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4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4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4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4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4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4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4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4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4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4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4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4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4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4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4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4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4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4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4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4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4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4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4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4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4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4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4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4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4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4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4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4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4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4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4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4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4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4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4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4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6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6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6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6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6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6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6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6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6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6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6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6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6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6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6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6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6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6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6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6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6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6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6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6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6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6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6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6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6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6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6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6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6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6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6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6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6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6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6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6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6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6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6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6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6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6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6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6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6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6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6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6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6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6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6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6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6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6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6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6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6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6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6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6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6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6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6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6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6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6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6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6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6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6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6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6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6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6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6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6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6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6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6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6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6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6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6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6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6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6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6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6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6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6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6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6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6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6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6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6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6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6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6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6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6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6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6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6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6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6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6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6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6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6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6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6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9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9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9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9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9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9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9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9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9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9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9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9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9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9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9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9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9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9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9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9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9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9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9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9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9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9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9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9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9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9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9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9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9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9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9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9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9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9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9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9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9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9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9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9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bg>
      <p:bgPr>
        <a:solidFill>
          <a:srgbClr val="4F6128"/>
        </a:solidFill>
        <a:effectLst/>
      </p:bgPr>
    </p:bg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" name="Google Shape;594;p3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95" name="Google Shape;595;p3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6" name="Google Shape;596;p3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97" name="Google Shape;597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99" name="Google Shape;599;p3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00" name="Google Shape;600;p3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01" name="Google Shape;601;p3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3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3" name="Google Shape;603;p3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04" name="Google Shape;604;p3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3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6" name="Google Shape;606;p3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07" name="Google Shape;607;p3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8" name="Google Shape;608;p3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9" name="Google Shape;609;p3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10" name="Google Shape;610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2" name="Google Shape;612;p3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13" name="Google Shape;613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4" name="Google Shape;614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5" name="Google Shape;615;p3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3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7" name="Google Shape;617;p3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3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3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p3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3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3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3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3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3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3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3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3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3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3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3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3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3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3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3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3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3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3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3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3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3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3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3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3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3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3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3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3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3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3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32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32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32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5" name="Google Shape;665;p32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666" name="Google Shape;666;p32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32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32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32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32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32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32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32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32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32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32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32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32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32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32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32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32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32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32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32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32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32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32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32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32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32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32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32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32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32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32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32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32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32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32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32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32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32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32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32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32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7" name="Google Shape;707;p32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708" name="Google Shape;708;p3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3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0" name="Google Shape;710;p32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711" name="Google Shape;711;p3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3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3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3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3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3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3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3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3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3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1" name="Google Shape;721;p32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722" name="Google Shape;722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4" name="Google Shape;724;p32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32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6" name="Google Shape;726;p32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727" name="Google Shape;727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9" name="Google Shape;729;p32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6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6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6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6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6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6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6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6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6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6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6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6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6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6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6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6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6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6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6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6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6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6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6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6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6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6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6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6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6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6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6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6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6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6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6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6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6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6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6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6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6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6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6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6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6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6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6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6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6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6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6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6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6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6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6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6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6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6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6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6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6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7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7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7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7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7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7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7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7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7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7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7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7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7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7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7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7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7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7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7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7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7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7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7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7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7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7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7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7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7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7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7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7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7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7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7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7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7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7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7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7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7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7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7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7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7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7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7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7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7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7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7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7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7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7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7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7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7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7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7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7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7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7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7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7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7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7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7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7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7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7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7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7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7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7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7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7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7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7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7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7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7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7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7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7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7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7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7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7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7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7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7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7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7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7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7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8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8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8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8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8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8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8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8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8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8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8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8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8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8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8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8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8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8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8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8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8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8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8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8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8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8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8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8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8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8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8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8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8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8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8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8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8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8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8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8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8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8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8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8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8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8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62: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PHÉP TRỪ (CÓ NHỚ) TRONG PHẠM VI 1000</a:t>
            </a:r>
            <a:endParaRPr sz="44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3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{846496A3-E4EB-4305-A1DD-AE22991BD5B0}</a:tableStyleId>
              </a:tblPr>
              <a:tblGrid>
                <a:gridCol w="1527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387590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136408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196834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5897693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639752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37315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trừ 3 bằng 4</a:t>
            </a:r>
            <a:endParaRPr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trừ 1 bằng 7,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1905000"/>
            <a:ext cx="9443518" cy="2730500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6819899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6</a:t>
            </a:r>
            <a:endParaRPr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Widescreen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Cookie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Kim Quỳnh</cp:lastModifiedBy>
  <cp:revision>1</cp:revision>
  <dcterms:created xsi:type="dcterms:W3CDTF">2021-06-02T01:34:28Z</dcterms:created>
  <dcterms:modified xsi:type="dcterms:W3CDTF">2022-08-11T03:36:27Z</dcterms:modified>
</cp:coreProperties>
</file>