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embeddedFontLst>
    <p:embeddedFont>
      <p:font typeface="Cookie" panose="020B0604020202020204" charset="0"/>
      <p:regular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8" roundtripDataSignature="AMtx7mg/C7L9g0HP6V5UO7y75RXHbrsj+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FE48C67-604F-4F1F-8C56-4D35BB55C2A9}">
  <a:tblStyle styleId="{1FE48C67-604F-4F1F-8C56-4D35BB55C2A9}" styleName="Table_0">
    <a:wholeTbl>
      <a:tcTxStyle b="off" i="off">
        <a:font>
          <a:latin typeface="Arial"/>
          <a:ea typeface="Arial"/>
          <a:cs typeface="Arial"/>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68" d="100"/>
          <a:sy n="68" d="100"/>
        </p:scale>
        <p:origin x="79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1.fntdata"/><Relationship Id="rId2" Type="http://schemas.openxmlformats.org/officeDocument/2006/relationships/slide" Target="slides/slide1.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32" Type="http://schemas.openxmlformats.org/officeDocument/2006/relationships/tableStyles" Target="tableStyles.xml"/><Relationship Id="rId5" Type="http://schemas.openxmlformats.org/officeDocument/2006/relationships/slide" Target="slides/slide4.xml"/><Relationship Id="rId28" Type="http://customschemas.google.com/relationships/presentationmetadata" Target="metadata"/><Relationship Id="rId10" Type="http://schemas.openxmlformats.org/officeDocument/2006/relationships/slide" Target="slides/slide9.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3"/>
        <p:cNvGrpSpPr/>
        <p:nvPr/>
      </p:nvGrpSpPr>
      <p:grpSpPr>
        <a:xfrm>
          <a:off x="0" y="0"/>
          <a:ext cx="0" cy="0"/>
          <a:chOff x="0" y="0"/>
          <a:chExt cx="0" cy="0"/>
        </a:xfrm>
      </p:grpSpPr>
      <p:sp>
        <p:nvSpPr>
          <p:cNvPr id="2594" name="Google Shape;2594;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95" name="Google Shape;259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4"/>
        <p:cNvGrpSpPr/>
        <p:nvPr/>
      </p:nvGrpSpPr>
      <p:grpSpPr>
        <a:xfrm>
          <a:off x="0" y="0"/>
          <a:ext cx="0" cy="0"/>
          <a:chOff x="0" y="0"/>
          <a:chExt cx="0" cy="0"/>
        </a:xfrm>
      </p:grpSpPr>
      <p:sp>
        <p:nvSpPr>
          <p:cNvPr id="2605" name="Google Shape;2605;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06" name="Google Shape;2606;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8"/>
        <p:cNvGrpSpPr/>
        <p:nvPr/>
      </p:nvGrpSpPr>
      <p:grpSpPr>
        <a:xfrm>
          <a:off x="0" y="0"/>
          <a:ext cx="0" cy="0"/>
          <a:chOff x="0" y="0"/>
          <a:chExt cx="0" cy="0"/>
        </a:xfrm>
      </p:grpSpPr>
      <p:sp>
        <p:nvSpPr>
          <p:cNvPr id="2609" name="Google Shape;260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10" name="Google Shape;261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5"/>
        <p:cNvGrpSpPr/>
        <p:nvPr/>
      </p:nvGrpSpPr>
      <p:grpSpPr>
        <a:xfrm>
          <a:off x="0" y="0"/>
          <a:ext cx="0" cy="0"/>
          <a:chOff x="0" y="0"/>
          <a:chExt cx="0" cy="0"/>
        </a:xfrm>
      </p:grpSpPr>
      <p:sp>
        <p:nvSpPr>
          <p:cNvPr id="2616" name="Google Shape;2616;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17" name="Google Shape;2617;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5"/>
        <p:cNvGrpSpPr/>
        <p:nvPr/>
      </p:nvGrpSpPr>
      <p:grpSpPr>
        <a:xfrm>
          <a:off x="0" y="0"/>
          <a:ext cx="0" cy="0"/>
          <a:chOff x="0" y="0"/>
          <a:chExt cx="0" cy="0"/>
        </a:xfrm>
      </p:grpSpPr>
      <p:sp>
        <p:nvSpPr>
          <p:cNvPr id="3246" name="Google Shape;324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47" name="Google Shape;324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9"/>
        <p:cNvGrpSpPr/>
        <p:nvPr/>
      </p:nvGrpSpPr>
      <p:grpSpPr>
        <a:xfrm>
          <a:off x="0" y="0"/>
          <a:ext cx="0" cy="0"/>
          <a:chOff x="0" y="0"/>
          <a:chExt cx="0" cy="0"/>
        </a:xfrm>
      </p:grpSpPr>
      <p:sp>
        <p:nvSpPr>
          <p:cNvPr id="3250" name="Google Shape;3250;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51" name="Google Shape;3251;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1"/>
        <p:cNvGrpSpPr/>
        <p:nvPr/>
      </p:nvGrpSpPr>
      <p:grpSpPr>
        <a:xfrm>
          <a:off x="0" y="0"/>
          <a:ext cx="0" cy="0"/>
          <a:chOff x="0" y="0"/>
          <a:chExt cx="0" cy="0"/>
        </a:xfrm>
      </p:grpSpPr>
      <p:sp>
        <p:nvSpPr>
          <p:cNvPr id="3282" name="Google Shape;3282;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83" name="Google Shape;3283;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14"/>
        <p:cNvGrpSpPr/>
        <p:nvPr/>
      </p:nvGrpSpPr>
      <p:grpSpPr>
        <a:xfrm>
          <a:off x="0" y="0"/>
          <a:ext cx="0" cy="0"/>
          <a:chOff x="0" y="0"/>
          <a:chExt cx="0" cy="0"/>
        </a:xfrm>
      </p:grpSpPr>
      <p:sp>
        <p:nvSpPr>
          <p:cNvPr id="3315" name="Google Shape;3315;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16" name="Google Shape;3316;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30"/>
        <p:cNvGrpSpPr/>
        <p:nvPr/>
      </p:nvGrpSpPr>
      <p:grpSpPr>
        <a:xfrm>
          <a:off x="0" y="0"/>
          <a:ext cx="0" cy="0"/>
          <a:chOff x="0" y="0"/>
          <a:chExt cx="0" cy="0"/>
        </a:xfrm>
      </p:grpSpPr>
      <p:sp>
        <p:nvSpPr>
          <p:cNvPr id="3331" name="Google Shape;3331;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32" name="Google Shape;3332;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2_Title Slide">
  <p:cSld name="2_Title Slide">
    <p:bg>
      <p:bgPr>
        <a:solidFill>
          <a:srgbClr val="4F6128"/>
        </a:solidFill>
        <a:effectLst/>
      </p:bgPr>
    </p:bg>
    <p:spTree>
      <p:nvGrpSpPr>
        <p:cNvPr id="1" name="Shape 9"/>
        <p:cNvGrpSpPr/>
        <p:nvPr/>
      </p:nvGrpSpPr>
      <p:grpSpPr>
        <a:xfrm>
          <a:off x="0" y="0"/>
          <a:ext cx="0" cy="0"/>
          <a:chOff x="0" y="0"/>
          <a:chExt cx="0" cy="0"/>
        </a:xfrm>
      </p:grpSpPr>
      <p:grpSp>
        <p:nvGrpSpPr>
          <p:cNvPr id="10" name="Google Shape;10;p23"/>
          <p:cNvGrpSpPr/>
          <p:nvPr/>
        </p:nvGrpSpPr>
        <p:grpSpPr>
          <a:xfrm>
            <a:off x="395894" y="219519"/>
            <a:ext cx="11613234" cy="6240131"/>
            <a:chOff x="395894" y="219519"/>
            <a:chExt cx="8518865" cy="4788281"/>
          </a:xfrm>
        </p:grpSpPr>
        <p:sp>
          <p:nvSpPr>
            <p:cNvPr id="11" name="Google Shape;11;p23"/>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2" name="Google Shape;12;p23"/>
            <p:cNvGrpSpPr/>
            <p:nvPr/>
          </p:nvGrpSpPr>
          <p:grpSpPr>
            <a:xfrm>
              <a:off x="8341543" y="2282008"/>
              <a:ext cx="569676" cy="380612"/>
              <a:chOff x="8341543" y="2282008"/>
              <a:chExt cx="569676" cy="380612"/>
            </a:xfrm>
          </p:grpSpPr>
          <p:sp>
            <p:nvSpPr>
              <p:cNvPr id="13" name="Google Shape;13;p2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 name="Google Shape;14;p2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15" name="Google Shape;15;p23"/>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6" name="Google Shape;16;p23"/>
            <p:cNvGrpSpPr/>
            <p:nvPr/>
          </p:nvGrpSpPr>
          <p:grpSpPr>
            <a:xfrm>
              <a:off x="8341543" y="1721094"/>
              <a:ext cx="569676" cy="380612"/>
              <a:chOff x="8341543" y="1721094"/>
              <a:chExt cx="569676" cy="380612"/>
            </a:xfrm>
          </p:grpSpPr>
          <p:sp>
            <p:nvSpPr>
              <p:cNvPr id="17" name="Google Shape;17;p23"/>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 name="Google Shape;18;p23"/>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19" name="Google Shape;19;p23"/>
            <p:cNvGrpSpPr/>
            <p:nvPr/>
          </p:nvGrpSpPr>
          <p:grpSpPr>
            <a:xfrm>
              <a:off x="8346273" y="1183592"/>
              <a:ext cx="568486" cy="388014"/>
              <a:chOff x="8346273" y="1183592"/>
              <a:chExt cx="568486" cy="388014"/>
            </a:xfrm>
          </p:grpSpPr>
          <p:sp>
            <p:nvSpPr>
              <p:cNvPr id="20" name="Google Shape;20;p23"/>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 name="Google Shape;21;p23"/>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2" name="Google Shape;22;p23"/>
            <p:cNvGrpSpPr/>
            <p:nvPr/>
          </p:nvGrpSpPr>
          <p:grpSpPr>
            <a:xfrm>
              <a:off x="8341543" y="606635"/>
              <a:ext cx="569676" cy="388014"/>
              <a:chOff x="8341543" y="606635"/>
              <a:chExt cx="569676" cy="388014"/>
            </a:xfrm>
          </p:grpSpPr>
          <p:sp>
            <p:nvSpPr>
              <p:cNvPr id="23" name="Google Shape;23;p23"/>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 name="Google Shape;24;p23"/>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5" name="Google Shape;25;p23"/>
            <p:cNvGrpSpPr/>
            <p:nvPr/>
          </p:nvGrpSpPr>
          <p:grpSpPr>
            <a:xfrm>
              <a:off x="8341543" y="2842933"/>
              <a:ext cx="569676" cy="380612"/>
              <a:chOff x="8341543" y="2282008"/>
              <a:chExt cx="569676" cy="380612"/>
            </a:xfrm>
          </p:grpSpPr>
          <p:sp>
            <p:nvSpPr>
              <p:cNvPr id="26" name="Google Shape;26;p2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 name="Google Shape;27;p2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8" name="Google Shape;28;p23"/>
            <p:cNvGrpSpPr/>
            <p:nvPr/>
          </p:nvGrpSpPr>
          <p:grpSpPr>
            <a:xfrm>
              <a:off x="8341543" y="3403858"/>
              <a:ext cx="569676" cy="380612"/>
              <a:chOff x="8341543" y="2282008"/>
              <a:chExt cx="569676" cy="380612"/>
            </a:xfrm>
          </p:grpSpPr>
          <p:sp>
            <p:nvSpPr>
              <p:cNvPr id="29" name="Google Shape;29;p2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 name="Google Shape;30;p2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31" name="Google Shape;31;p23"/>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 name="Google Shape;32;p23"/>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3" name="Google Shape;33;p23"/>
          <p:cNvGrpSpPr/>
          <p:nvPr/>
        </p:nvGrpSpPr>
        <p:grpSpPr>
          <a:xfrm>
            <a:off x="989192" y="5645930"/>
            <a:ext cx="615189" cy="535538"/>
            <a:chOff x="2495125" y="2142250"/>
            <a:chExt cx="444275" cy="398525"/>
          </a:xfrm>
        </p:grpSpPr>
        <p:sp>
          <p:nvSpPr>
            <p:cNvPr id="34" name="Google Shape;34;p23"/>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 name="Google Shape;35;p23"/>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6" name="Google Shape;36;p23"/>
          <p:cNvGrpSpPr/>
          <p:nvPr/>
        </p:nvGrpSpPr>
        <p:grpSpPr>
          <a:xfrm>
            <a:off x="10177821" y="427685"/>
            <a:ext cx="403468" cy="378112"/>
            <a:chOff x="3243875" y="2372825"/>
            <a:chExt cx="291375" cy="281375"/>
          </a:xfrm>
        </p:grpSpPr>
        <p:sp>
          <p:nvSpPr>
            <p:cNvPr id="37" name="Google Shape;37;p23"/>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 name="Google Shape;38;p23"/>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 name="Google Shape;39;p23"/>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 name="Google Shape;40;p23"/>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 name="Google Shape;41;p23"/>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 name="Google Shape;42;p23"/>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 name="Google Shape;43;p23"/>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 name="Google Shape;44;p23"/>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 name="Google Shape;45;p23"/>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 name="Google Shape;46;p23"/>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7" name="Google Shape;47;p23"/>
          <p:cNvGrpSpPr/>
          <p:nvPr/>
        </p:nvGrpSpPr>
        <p:grpSpPr>
          <a:xfrm>
            <a:off x="11004071" y="1043373"/>
            <a:ext cx="230796" cy="226531"/>
            <a:chOff x="4954425" y="2036375"/>
            <a:chExt cx="166675" cy="168575"/>
          </a:xfrm>
        </p:grpSpPr>
        <p:sp>
          <p:nvSpPr>
            <p:cNvPr id="48" name="Google Shape;48;p2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 name="Google Shape;49;p2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50" name="Google Shape;50;p23"/>
          <p:cNvSpPr/>
          <p:nvPr/>
        </p:nvSpPr>
        <p:spPr>
          <a:xfrm>
            <a:off x="2054612" y="6264683"/>
            <a:ext cx="164953" cy="109117"/>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 name="Google Shape;51;p23"/>
          <p:cNvSpPr/>
          <p:nvPr/>
        </p:nvSpPr>
        <p:spPr>
          <a:xfrm>
            <a:off x="10995521" y="6181468"/>
            <a:ext cx="120469" cy="8321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52" name="Google Shape;52;p23"/>
          <p:cNvGrpSpPr/>
          <p:nvPr/>
        </p:nvGrpSpPr>
        <p:grpSpPr>
          <a:xfrm>
            <a:off x="817359" y="5192331"/>
            <a:ext cx="230796" cy="226531"/>
            <a:chOff x="4954425" y="2036375"/>
            <a:chExt cx="166675" cy="168575"/>
          </a:xfrm>
        </p:grpSpPr>
        <p:sp>
          <p:nvSpPr>
            <p:cNvPr id="53" name="Google Shape;53;p2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4" name="Google Shape;54;p2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55" name="Google Shape;55;p23"/>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6" name="Google Shape;56;p23"/>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7" name="Google Shape;57;p23"/>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8" name="Google Shape;58;p23"/>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9" name="Google Shape;59;p23"/>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0" name="Google Shape;60;p23"/>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1" name="Google Shape;61;p23"/>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2" name="Google Shape;62;p23"/>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3" name="Google Shape;63;p23"/>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4" name="Google Shape;64;p23"/>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5" name="Google Shape;65;p23"/>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6" name="Google Shape;66;p23"/>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7" name="Google Shape;67;p23"/>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8" name="Google Shape;68;p23"/>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9" name="Google Shape;69;p23"/>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0" name="Google Shape;70;p23"/>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1" name="Google Shape;71;p23"/>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2" name="Google Shape;72;p23"/>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3" name="Google Shape;73;p23"/>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4" name="Google Shape;74;p23"/>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5" name="Google Shape;75;p23"/>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6" name="Google Shape;76;p23"/>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7" name="Google Shape;77;p23"/>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8" name="Google Shape;78;p23"/>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9" name="Google Shape;79;p23"/>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0" name="Google Shape;80;p23"/>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1" name="Google Shape;81;p23"/>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2" name="Google Shape;82;p23"/>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3" name="Google Shape;83;p23"/>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4" name="Google Shape;84;p23"/>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5" name="Google Shape;85;p23"/>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6" name="Google Shape;86;p23"/>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7" name="Google Shape;87;p23"/>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8" name="Google Shape;88;p23"/>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9" name="Google Shape;89;p23"/>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0" name="Google Shape;90;p23"/>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1" name="Google Shape;91;p23"/>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2" name="Google Shape;92;p23"/>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3" name="Google Shape;93;p23"/>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4" name="Google Shape;94;p23"/>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5" name="Google Shape;95;p23"/>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6" name="Google Shape;96;p23"/>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7" name="Google Shape;97;p23"/>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8" name="Google Shape;98;p23"/>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9" name="Google Shape;99;p23"/>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0" name="Google Shape;100;p23"/>
          <p:cNvSpPr/>
          <p:nvPr/>
        </p:nvSpPr>
        <p:spPr>
          <a:xfrm>
            <a:off x="3307961" y="6418000"/>
            <a:ext cx="265628" cy="164649"/>
          </a:xfrm>
          <a:custGeom>
            <a:avLst/>
            <a:gdLst/>
            <a:ahLst/>
            <a:cxnLst/>
            <a:rect l="l" t="t" r="r" b="b"/>
            <a:pathLst>
              <a:path w="4806" h="2979" extrusionOk="0">
                <a:moveTo>
                  <a:pt x="1" y="1"/>
                </a:moveTo>
                <a:lnTo>
                  <a:pt x="1" y="2978"/>
                </a:lnTo>
                <a:lnTo>
                  <a:pt x="4805" y="2978"/>
                </a:lnTo>
                <a:lnTo>
                  <a:pt x="4805"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01" name="Google Shape;101;p23"/>
          <p:cNvGrpSpPr/>
          <p:nvPr/>
        </p:nvGrpSpPr>
        <p:grpSpPr>
          <a:xfrm>
            <a:off x="896619" y="1566374"/>
            <a:ext cx="9867486" cy="4807426"/>
            <a:chOff x="741115" y="853968"/>
            <a:chExt cx="7691377" cy="4021392"/>
          </a:xfrm>
        </p:grpSpPr>
        <p:sp>
          <p:nvSpPr>
            <p:cNvPr id="102" name="Google Shape;102;p23"/>
            <p:cNvSpPr/>
            <p:nvPr/>
          </p:nvSpPr>
          <p:spPr>
            <a:xfrm>
              <a:off x="3121100" y="853968"/>
              <a:ext cx="3397427" cy="148170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03" name="Google Shape;103;p23"/>
            <p:cNvGrpSpPr/>
            <p:nvPr/>
          </p:nvGrpSpPr>
          <p:grpSpPr>
            <a:xfrm>
              <a:off x="741115" y="1203950"/>
              <a:ext cx="7691377" cy="3671410"/>
              <a:chOff x="741115" y="1203950"/>
              <a:chExt cx="7691377" cy="3671410"/>
            </a:xfrm>
          </p:grpSpPr>
          <p:sp>
            <p:nvSpPr>
              <p:cNvPr id="104" name="Google Shape;104;p23"/>
              <p:cNvSpPr/>
              <p:nvPr/>
            </p:nvSpPr>
            <p:spPr>
              <a:xfrm>
                <a:off x="741115" y="1503410"/>
                <a:ext cx="7691377" cy="3371950"/>
              </a:xfrm>
              <a:custGeom>
                <a:avLst/>
                <a:gdLst/>
                <a:ahLst/>
                <a:cxnLst/>
                <a:rect l="l" t="t" r="r" b="b"/>
                <a:pathLst>
                  <a:path w="19015" h="15544" extrusionOk="0">
                    <a:moveTo>
                      <a:pt x="8537" y="1"/>
                    </a:moveTo>
                    <a:cubicBezTo>
                      <a:pt x="8251" y="1"/>
                      <a:pt x="7939" y="81"/>
                      <a:pt x="7602" y="271"/>
                    </a:cubicBezTo>
                    <a:cubicBezTo>
                      <a:pt x="5479" y="1481"/>
                      <a:pt x="6004" y="4151"/>
                      <a:pt x="6004" y="4151"/>
                    </a:cubicBezTo>
                    <a:cubicBezTo>
                      <a:pt x="6004" y="4151"/>
                      <a:pt x="5636" y="4115"/>
                      <a:pt x="5091" y="4115"/>
                    </a:cubicBezTo>
                    <a:cubicBezTo>
                      <a:pt x="3665" y="4115"/>
                      <a:pt x="1024" y="4366"/>
                      <a:pt x="594" y="6183"/>
                    </a:cubicBezTo>
                    <a:cubicBezTo>
                      <a:pt x="1" y="8671"/>
                      <a:pt x="3470" y="10953"/>
                      <a:pt x="3470" y="10953"/>
                    </a:cubicBezTo>
                    <a:cubicBezTo>
                      <a:pt x="3470" y="10953"/>
                      <a:pt x="2420" y="14697"/>
                      <a:pt x="6369" y="15427"/>
                    </a:cubicBezTo>
                    <a:cubicBezTo>
                      <a:pt x="6807" y="15508"/>
                      <a:pt x="7209" y="15544"/>
                      <a:pt x="7578" y="15544"/>
                    </a:cubicBezTo>
                    <a:cubicBezTo>
                      <a:pt x="10550" y="15544"/>
                      <a:pt x="11345" y="13213"/>
                      <a:pt x="11345" y="13213"/>
                    </a:cubicBezTo>
                    <a:cubicBezTo>
                      <a:pt x="11345" y="13213"/>
                      <a:pt x="12272" y="13362"/>
                      <a:pt x="13464" y="13362"/>
                    </a:cubicBezTo>
                    <a:cubicBezTo>
                      <a:pt x="15500" y="13362"/>
                      <a:pt x="18307" y="12926"/>
                      <a:pt x="18581" y="10565"/>
                    </a:cubicBezTo>
                    <a:cubicBezTo>
                      <a:pt x="19014" y="6822"/>
                      <a:pt x="16389" y="5795"/>
                      <a:pt x="16389" y="5795"/>
                    </a:cubicBezTo>
                    <a:cubicBezTo>
                      <a:pt x="16389" y="5795"/>
                      <a:pt x="18718" y="2348"/>
                      <a:pt x="16389" y="613"/>
                    </a:cubicBezTo>
                    <a:cubicBezTo>
                      <a:pt x="15923" y="263"/>
                      <a:pt x="15420" y="123"/>
                      <a:pt x="14914" y="123"/>
                    </a:cubicBezTo>
                    <a:cubicBezTo>
                      <a:pt x="12914" y="123"/>
                      <a:pt x="10866" y="2303"/>
                      <a:pt x="10866" y="2303"/>
                    </a:cubicBezTo>
                    <a:cubicBezTo>
                      <a:pt x="10866" y="2303"/>
                      <a:pt x="10071" y="1"/>
                      <a:pt x="8537"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5" name="Google Shape;105;p23"/>
              <p:cNvSpPr/>
              <p:nvPr/>
            </p:nvSpPr>
            <p:spPr>
              <a:xfrm>
                <a:off x="1766314" y="1203950"/>
                <a:ext cx="2028300" cy="156548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6" name="Google Shape;106;p23"/>
              <p:cNvSpPr/>
              <p:nvPr/>
            </p:nvSpPr>
            <p:spPr>
              <a:xfrm>
                <a:off x="5585525" y="3231300"/>
                <a:ext cx="2028300" cy="140340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grpSp>
        <p:nvGrpSpPr>
          <p:cNvPr id="107" name="Google Shape;107;p23"/>
          <p:cNvGrpSpPr/>
          <p:nvPr/>
        </p:nvGrpSpPr>
        <p:grpSpPr>
          <a:xfrm>
            <a:off x="8391927" y="4047629"/>
            <a:ext cx="2301387" cy="1593766"/>
            <a:chOff x="4799733" y="3457797"/>
            <a:chExt cx="2301387" cy="1593766"/>
          </a:xfrm>
        </p:grpSpPr>
        <p:sp>
          <p:nvSpPr>
            <p:cNvPr id="108" name="Google Shape;108;p23"/>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9" name="Google Shape;109;p23"/>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0" name="Google Shape;110;p23"/>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1" name="Google Shape;111;p23"/>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2" name="Google Shape;112;p23"/>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3" name="Google Shape;113;p23"/>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4" name="Google Shape;114;p23"/>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5" name="Google Shape;115;p23"/>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6" name="Google Shape;116;p23"/>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7" name="Google Shape;117;p23"/>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8" name="Google Shape;118;p23"/>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9" name="Google Shape;119;p23"/>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0" name="Google Shape;120;p23"/>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1" name="Google Shape;121;p23"/>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2" name="Google Shape;122;p23"/>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3" name="Google Shape;123;p23"/>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4" name="Google Shape;124;p23"/>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5" name="Google Shape;125;p23"/>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6" name="Google Shape;126;p23"/>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7" name="Google Shape;127;p23"/>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8" name="Google Shape;128;p23"/>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9" name="Google Shape;129;p23"/>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0" name="Google Shape;130;p23"/>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1" name="Google Shape;131;p23"/>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2" name="Google Shape;132;p23"/>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3" name="Google Shape;133;p23"/>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4" name="Google Shape;134;p23"/>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5" name="Google Shape;135;p23"/>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6" name="Google Shape;136;p23"/>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7" name="Google Shape;137;p23"/>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8" name="Google Shape;138;p23"/>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9" name="Google Shape;139;p23"/>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0" name="Google Shape;140;p23"/>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1" name="Google Shape;141;p23"/>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2" name="Google Shape;142;p23"/>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3" name="Google Shape;143;p23"/>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4" name="Google Shape;144;p23"/>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5" name="Google Shape;145;p23"/>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6" name="Google Shape;146;p23"/>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7" name="Google Shape;147;p23"/>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8" name="Google Shape;148;p23"/>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9" name="Google Shape;149;p23"/>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0" name="Google Shape;150;p23"/>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1" name="Google Shape;151;p23"/>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2" name="Google Shape;152;p23"/>
            <p:cNvSpPr/>
            <p:nvPr/>
          </p:nvSpPr>
          <p:spPr>
            <a:xfrm>
              <a:off x="564583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3" name="Google Shape;153;p23"/>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4" name="Google Shape;154;p23"/>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5" name="Google Shape;155;p23"/>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6" name="Google Shape;156;p23"/>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7" name="Google Shape;157;p23"/>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8" name="Google Shape;158;p23"/>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9" name="Google Shape;159;p23"/>
            <p:cNvSpPr/>
            <p:nvPr/>
          </p:nvSpPr>
          <p:spPr>
            <a:xfrm>
              <a:off x="5604409" y="4254476"/>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0" name="Google Shape;160;p23"/>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1" name="Google Shape;161;p23"/>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2" name="Google Shape;162;p23"/>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3" name="Google Shape;163;p23"/>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164" name="Google Shape;164;p23"/>
          <p:cNvGrpSpPr/>
          <p:nvPr/>
        </p:nvGrpSpPr>
        <p:grpSpPr>
          <a:xfrm>
            <a:off x="1598355" y="3608289"/>
            <a:ext cx="2204156" cy="2018295"/>
            <a:chOff x="1598355" y="3608289"/>
            <a:chExt cx="2204156" cy="2018295"/>
          </a:xfrm>
        </p:grpSpPr>
        <p:grpSp>
          <p:nvGrpSpPr>
            <p:cNvPr id="165" name="Google Shape;165;p23"/>
            <p:cNvGrpSpPr/>
            <p:nvPr/>
          </p:nvGrpSpPr>
          <p:grpSpPr>
            <a:xfrm>
              <a:off x="1598355" y="4368136"/>
              <a:ext cx="868989" cy="1258447"/>
              <a:chOff x="3235834" y="3793115"/>
              <a:chExt cx="868989" cy="1258447"/>
            </a:xfrm>
          </p:grpSpPr>
          <p:sp>
            <p:nvSpPr>
              <p:cNvPr id="166" name="Google Shape;166;p23"/>
              <p:cNvSpPr/>
              <p:nvPr/>
            </p:nvSpPr>
            <p:spPr>
              <a:xfrm>
                <a:off x="3236476" y="3795496"/>
                <a:ext cx="868347" cy="1256066"/>
              </a:xfrm>
              <a:custGeom>
                <a:avLst/>
                <a:gdLst/>
                <a:ahLst/>
                <a:cxnLst/>
                <a:rect l="l" t="t" r="r" b="b"/>
                <a:pathLst>
                  <a:path w="15711" h="22726" extrusionOk="0">
                    <a:moveTo>
                      <a:pt x="1099" y="1"/>
                    </a:moveTo>
                    <a:cubicBezTo>
                      <a:pt x="490" y="1"/>
                      <a:pt x="1" y="491"/>
                      <a:pt x="1" y="1099"/>
                    </a:cubicBezTo>
                    <a:lnTo>
                      <a:pt x="1" y="21614"/>
                    </a:lnTo>
                    <a:cubicBezTo>
                      <a:pt x="1" y="22223"/>
                      <a:pt x="490" y="22726"/>
                      <a:pt x="1099" y="22726"/>
                    </a:cubicBezTo>
                    <a:lnTo>
                      <a:pt x="14612" y="22726"/>
                    </a:lnTo>
                    <a:cubicBezTo>
                      <a:pt x="15221" y="22726"/>
                      <a:pt x="15711" y="22223"/>
                      <a:pt x="15711" y="21614"/>
                    </a:cubicBezTo>
                    <a:lnTo>
                      <a:pt x="15711" y="1099"/>
                    </a:lnTo>
                    <a:cubicBezTo>
                      <a:pt x="15711" y="491"/>
                      <a:pt x="15221" y="1"/>
                      <a:pt x="1461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67" name="Google Shape;167;p23"/>
              <p:cNvGrpSpPr/>
              <p:nvPr/>
            </p:nvGrpSpPr>
            <p:grpSpPr>
              <a:xfrm>
                <a:off x="3235834" y="3793115"/>
                <a:ext cx="865418" cy="1258447"/>
                <a:chOff x="3235834" y="3793115"/>
                <a:chExt cx="865418" cy="1258447"/>
              </a:xfrm>
            </p:grpSpPr>
            <p:sp>
              <p:nvSpPr>
                <p:cNvPr id="168" name="Google Shape;168;p23"/>
                <p:cNvSpPr/>
                <p:nvPr/>
              </p:nvSpPr>
              <p:spPr>
                <a:xfrm>
                  <a:off x="3235834" y="3793115"/>
                  <a:ext cx="865418" cy="389985"/>
                </a:xfrm>
                <a:custGeom>
                  <a:avLst/>
                  <a:gdLst/>
                  <a:ahLst/>
                  <a:cxnLst/>
                  <a:rect l="l" t="t" r="r" b="b"/>
                  <a:pathLst>
                    <a:path w="15658" h="7056" extrusionOk="0">
                      <a:moveTo>
                        <a:pt x="1046" y="1"/>
                      </a:moveTo>
                      <a:cubicBezTo>
                        <a:pt x="437" y="1"/>
                        <a:pt x="1" y="491"/>
                        <a:pt x="1" y="1099"/>
                      </a:cubicBezTo>
                      <a:lnTo>
                        <a:pt x="1" y="7055"/>
                      </a:lnTo>
                      <a:lnTo>
                        <a:pt x="15658" y="7055"/>
                      </a:lnTo>
                      <a:lnTo>
                        <a:pt x="15658" y="1099"/>
                      </a:lnTo>
                      <a:cubicBezTo>
                        <a:pt x="15658" y="491"/>
                        <a:pt x="15168" y="1"/>
                        <a:pt x="14559"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9" name="Google Shape;169;p23"/>
                <p:cNvSpPr/>
                <p:nvPr/>
              </p:nvSpPr>
              <p:spPr>
                <a:xfrm>
                  <a:off x="3306725" y="3905262"/>
                  <a:ext cx="719118" cy="182888"/>
                </a:xfrm>
                <a:custGeom>
                  <a:avLst/>
                  <a:gdLst/>
                  <a:ahLst/>
                  <a:cxnLst/>
                  <a:rect l="l" t="t" r="r" b="b"/>
                  <a:pathLst>
                    <a:path w="13011" h="3309" extrusionOk="0">
                      <a:moveTo>
                        <a:pt x="662" y="0"/>
                      </a:moveTo>
                      <a:cubicBezTo>
                        <a:pt x="278" y="0"/>
                        <a:pt x="0" y="278"/>
                        <a:pt x="0" y="662"/>
                      </a:cubicBezTo>
                      <a:lnTo>
                        <a:pt x="0" y="2647"/>
                      </a:lnTo>
                      <a:cubicBezTo>
                        <a:pt x="0" y="3031"/>
                        <a:pt x="278" y="3309"/>
                        <a:pt x="662" y="3309"/>
                      </a:cubicBezTo>
                      <a:lnTo>
                        <a:pt x="12349" y="3309"/>
                      </a:lnTo>
                      <a:cubicBezTo>
                        <a:pt x="12733" y="3309"/>
                        <a:pt x="13011" y="3031"/>
                        <a:pt x="13011" y="2647"/>
                      </a:cubicBezTo>
                      <a:lnTo>
                        <a:pt x="13011" y="662"/>
                      </a:lnTo>
                      <a:cubicBezTo>
                        <a:pt x="13011" y="278"/>
                        <a:pt x="12733" y="0"/>
                        <a:pt x="12349"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0" name="Google Shape;170;p23"/>
                <p:cNvSpPr/>
                <p:nvPr/>
              </p:nvSpPr>
              <p:spPr>
                <a:xfrm>
                  <a:off x="3309654" y="4261478"/>
                  <a:ext cx="146355" cy="143426"/>
                </a:xfrm>
                <a:custGeom>
                  <a:avLst/>
                  <a:gdLst/>
                  <a:ahLst/>
                  <a:cxnLst/>
                  <a:rect l="l" t="t" r="r" b="b"/>
                  <a:pathLst>
                    <a:path w="2648" h="2595" extrusionOk="0">
                      <a:moveTo>
                        <a:pt x="556" y="1"/>
                      </a:moveTo>
                      <a:cubicBezTo>
                        <a:pt x="278" y="1"/>
                        <a:pt x="0" y="226"/>
                        <a:pt x="0" y="504"/>
                      </a:cubicBezTo>
                      <a:lnTo>
                        <a:pt x="0" y="2052"/>
                      </a:lnTo>
                      <a:cubicBezTo>
                        <a:pt x="0" y="2383"/>
                        <a:pt x="278" y="2595"/>
                        <a:pt x="556" y="2595"/>
                      </a:cubicBezTo>
                      <a:lnTo>
                        <a:pt x="2091" y="2595"/>
                      </a:lnTo>
                      <a:cubicBezTo>
                        <a:pt x="2369" y="2595"/>
                        <a:pt x="2647" y="2383"/>
                        <a:pt x="2647" y="2052"/>
                      </a:cubicBezTo>
                      <a:lnTo>
                        <a:pt x="2647" y="504"/>
                      </a:lnTo>
                      <a:cubicBezTo>
                        <a:pt x="2647" y="226"/>
                        <a:pt x="2369" y="1"/>
                        <a:pt x="2091"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1" name="Google Shape;171;p23"/>
                <p:cNvSpPr/>
                <p:nvPr/>
              </p:nvSpPr>
              <p:spPr>
                <a:xfrm>
                  <a:off x="3501275" y="4261478"/>
                  <a:ext cx="143426" cy="143426"/>
                </a:xfrm>
                <a:custGeom>
                  <a:avLst/>
                  <a:gdLst/>
                  <a:ahLst/>
                  <a:cxnLst/>
                  <a:rect l="l" t="t" r="r" b="b"/>
                  <a:pathLst>
                    <a:path w="2595" h="2595" extrusionOk="0">
                      <a:moveTo>
                        <a:pt x="557" y="1"/>
                      </a:moveTo>
                      <a:cubicBezTo>
                        <a:pt x="226" y="1"/>
                        <a:pt x="1" y="226"/>
                        <a:pt x="1" y="504"/>
                      </a:cubicBezTo>
                      <a:lnTo>
                        <a:pt x="1" y="2052"/>
                      </a:lnTo>
                      <a:cubicBezTo>
                        <a:pt x="1" y="2383"/>
                        <a:pt x="226" y="2595"/>
                        <a:pt x="557" y="2595"/>
                      </a:cubicBezTo>
                      <a:lnTo>
                        <a:pt x="2105" y="2595"/>
                      </a:lnTo>
                      <a:cubicBezTo>
                        <a:pt x="2383" y="2595"/>
                        <a:pt x="2595" y="2383"/>
                        <a:pt x="2595" y="2052"/>
                      </a:cubicBezTo>
                      <a:lnTo>
                        <a:pt x="2595" y="504"/>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2" name="Google Shape;172;p23"/>
                <p:cNvSpPr/>
                <p:nvPr/>
              </p:nvSpPr>
              <p:spPr>
                <a:xfrm>
                  <a:off x="3693670" y="4261478"/>
                  <a:ext cx="143426" cy="143426"/>
                </a:xfrm>
                <a:custGeom>
                  <a:avLst/>
                  <a:gdLst/>
                  <a:ahLst/>
                  <a:cxnLst/>
                  <a:rect l="l" t="t" r="r" b="b"/>
                  <a:pathLst>
                    <a:path w="2595" h="2595" extrusionOk="0">
                      <a:moveTo>
                        <a:pt x="490" y="1"/>
                      </a:moveTo>
                      <a:cubicBezTo>
                        <a:pt x="226" y="1"/>
                        <a:pt x="1" y="226"/>
                        <a:pt x="1" y="504"/>
                      </a:cubicBezTo>
                      <a:lnTo>
                        <a:pt x="1" y="2052"/>
                      </a:lnTo>
                      <a:cubicBezTo>
                        <a:pt x="1" y="2383"/>
                        <a:pt x="226" y="2595"/>
                        <a:pt x="490" y="2595"/>
                      </a:cubicBezTo>
                      <a:lnTo>
                        <a:pt x="2092" y="2595"/>
                      </a:lnTo>
                      <a:cubicBezTo>
                        <a:pt x="2370" y="2595"/>
                        <a:pt x="2595" y="2383"/>
                        <a:pt x="2595" y="2052"/>
                      </a:cubicBezTo>
                      <a:lnTo>
                        <a:pt x="2595" y="504"/>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3" name="Google Shape;173;p23"/>
                <p:cNvSpPr/>
                <p:nvPr/>
              </p:nvSpPr>
              <p:spPr>
                <a:xfrm>
                  <a:off x="3309654" y="4453872"/>
                  <a:ext cx="146355" cy="143426"/>
                </a:xfrm>
                <a:custGeom>
                  <a:avLst/>
                  <a:gdLst/>
                  <a:ahLst/>
                  <a:cxnLst/>
                  <a:rect l="l" t="t" r="r" b="b"/>
                  <a:pathLst>
                    <a:path w="2648" h="2595" extrusionOk="0">
                      <a:moveTo>
                        <a:pt x="556" y="1"/>
                      </a:moveTo>
                      <a:cubicBezTo>
                        <a:pt x="278" y="1"/>
                        <a:pt x="0" y="226"/>
                        <a:pt x="0" y="556"/>
                      </a:cubicBezTo>
                      <a:lnTo>
                        <a:pt x="0" y="2092"/>
                      </a:lnTo>
                      <a:cubicBezTo>
                        <a:pt x="0" y="2370"/>
                        <a:pt x="278" y="2595"/>
                        <a:pt x="556" y="2595"/>
                      </a:cubicBezTo>
                      <a:lnTo>
                        <a:pt x="2091" y="2595"/>
                      </a:lnTo>
                      <a:cubicBezTo>
                        <a:pt x="2369" y="2595"/>
                        <a:pt x="2647" y="2370"/>
                        <a:pt x="2647" y="2092"/>
                      </a:cubicBezTo>
                      <a:lnTo>
                        <a:pt x="2647" y="556"/>
                      </a:lnTo>
                      <a:cubicBezTo>
                        <a:pt x="2647" y="226"/>
                        <a:pt x="2369" y="1"/>
                        <a:pt x="2091"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4" name="Google Shape;174;p23"/>
                <p:cNvSpPr/>
                <p:nvPr/>
              </p:nvSpPr>
              <p:spPr>
                <a:xfrm>
                  <a:off x="3501275" y="4453872"/>
                  <a:ext cx="143426" cy="143426"/>
                </a:xfrm>
                <a:custGeom>
                  <a:avLst/>
                  <a:gdLst/>
                  <a:ahLst/>
                  <a:cxnLst/>
                  <a:rect l="l" t="t" r="r" b="b"/>
                  <a:pathLst>
                    <a:path w="2595" h="2595" extrusionOk="0">
                      <a:moveTo>
                        <a:pt x="557" y="1"/>
                      </a:moveTo>
                      <a:cubicBezTo>
                        <a:pt x="226" y="1"/>
                        <a:pt x="1" y="226"/>
                        <a:pt x="1" y="556"/>
                      </a:cubicBezTo>
                      <a:lnTo>
                        <a:pt x="1" y="2092"/>
                      </a:lnTo>
                      <a:cubicBezTo>
                        <a:pt x="1" y="2370"/>
                        <a:pt x="226" y="2595"/>
                        <a:pt x="557" y="2595"/>
                      </a:cubicBezTo>
                      <a:lnTo>
                        <a:pt x="2105" y="2595"/>
                      </a:lnTo>
                      <a:cubicBezTo>
                        <a:pt x="2383" y="2595"/>
                        <a:pt x="2595" y="2370"/>
                        <a:pt x="2595" y="2092"/>
                      </a:cubicBezTo>
                      <a:lnTo>
                        <a:pt x="2595" y="556"/>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5" name="Google Shape;175;p23"/>
                <p:cNvSpPr/>
                <p:nvPr/>
              </p:nvSpPr>
              <p:spPr>
                <a:xfrm>
                  <a:off x="3693670" y="4453872"/>
                  <a:ext cx="143426" cy="143426"/>
                </a:xfrm>
                <a:custGeom>
                  <a:avLst/>
                  <a:gdLst/>
                  <a:ahLst/>
                  <a:cxnLst/>
                  <a:rect l="l" t="t" r="r" b="b"/>
                  <a:pathLst>
                    <a:path w="2595" h="2595" extrusionOk="0">
                      <a:moveTo>
                        <a:pt x="490" y="1"/>
                      </a:moveTo>
                      <a:cubicBezTo>
                        <a:pt x="226" y="1"/>
                        <a:pt x="1" y="226"/>
                        <a:pt x="1" y="556"/>
                      </a:cubicBezTo>
                      <a:lnTo>
                        <a:pt x="1" y="2092"/>
                      </a:lnTo>
                      <a:cubicBezTo>
                        <a:pt x="1" y="2370"/>
                        <a:pt x="226" y="2595"/>
                        <a:pt x="490" y="2595"/>
                      </a:cubicBezTo>
                      <a:lnTo>
                        <a:pt x="2092" y="2595"/>
                      </a:lnTo>
                      <a:cubicBezTo>
                        <a:pt x="2370" y="2595"/>
                        <a:pt x="2595" y="2370"/>
                        <a:pt x="2595" y="2092"/>
                      </a:cubicBezTo>
                      <a:lnTo>
                        <a:pt x="2595" y="556"/>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6" name="Google Shape;176;p23"/>
                <p:cNvSpPr/>
                <p:nvPr/>
              </p:nvSpPr>
              <p:spPr>
                <a:xfrm>
                  <a:off x="3309654" y="4645549"/>
                  <a:ext cx="146355" cy="146355"/>
                </a:xfrm>
                <a:custGeom>
                  <a:avLst/>
                  <a:gdLst/>
                  <a:ahLst/>
                  <a:cxnLst/>
                  <a:rect l="l" t="t" r="r" b="b"/>
                  <a:pathLst>
                    <a:path w="2648" h="2648" extrusionOk="0">
                      <a:moveTo>
                        <a:pt x="556" y="0"/>
                      </a:moveTo>
                      <a:cubicBezTo>
                        <a:pt x="278" y="0"/>
                        <a:pt x="0" y="278"/>
                        <a:pt x="0" y="556"/>
                      </a:cubicBezTo>
                      <a:lnTo>
                        <a:pt x="0" y="2105"/>
                      </a:lnTo>
                      <a:cubicBezTo>
                        <a:pt x="0" y="2383"/>
                        <a:pt x="278" y="2647"/>
                        <a:pt x="556" y="2647"/>
                      </a:cubicBezTo>
                      <a:lnTo>
                        <a:pt x="2091" y="2647"/>
                      </a:lnTo>
                      <a:cubicBezTo>
                        <a:pt x="2369" y="2647"/>
                        <a:pt x="2647" y="2383"/>
                        <a:pt x="2647" y="2105"/>
                      </a:cubicBezTo>
                      <a:lnTo>
                        <a:pt x="2647" y="556"/>
                      </a:lnTo>
                      <a:cubicBezTo>
                        <a:pt x="2647" y="278"/>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7" name="Google Shape;177;p23"/>
                <p:cNvSpPr/>
                <p:nvPr/>
              </p:nvSpPr>
              <p:spPr>
                <a:xfrm>
                  <a:off x="3501275" y="4645549"/>
                  <a:ext cx="143426" cy="146355"/>
                </a:xfrm>
                <a:custGeom>
                  <a:avLst/>
                  <a:gdLst/>
                  <a:ahLst/>
                  <a:cxnLst/>
                  <a:rect l="l" t="t" r="r" b="b"/>
                  <a:pathLst>
                    <a:path w="2595" h="2648" extrusionOk="0">
                      <a:moveTo>
                        <a:pt x="557" y="0"/>
                      </a:moveTo>
                      <a:cubicBezTo>
                        <a:pt x="226" y="0"/>
                        <a:pt x="1" y="278"/>
                        <a:pt x="1" y="556"/>
                      </a:cubicBezTo>
                      <a:lnTo>
                        <a:pt x="1" y="2105"/>
                      </a:lnTo>
                      <a:cubicBezTo>
                        <a:pt x="1" y="2383"/>
                        <a:pt x="226" y="2647"/>
                        <a:pt x="557" y="2647"/>
                      </a:cubicBezTo>
                      <a:lnTo>
                        <a:pt x="2105" y="2647"/>
                      </a:lnTo>
                      <a:cubicBezTo>
                        <a:pt x="2383" y="2647"/>
                        <a:pt x="2595" y="2383"/>
                        <a:pt x="2595" y="2105"/>
                      </a:cubicBezTo>
                      <a:lnTo>
                        <a:pt x="2595" y="556"/>
                      </a:lnTo>
                      <a:cubicBezTo>
                        <a:pt x="2595" y="278"/>
                        <a:pt x="2383" y="0"/>
                        <a:pt x="2105" y="0"/>
                      </a:cubicBezTo>
                      <a:close/>
                    </a:path>
                  </a:pathLst>
                </a:custGeom>
                <a:solidFill>
                  <a:srgbClr val="C1C1C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8" name="Google Shape;178;p23"/>
                <p:cNvSpPr/>
                <p:nvPr/>
              </p:nvSpPr>
              <p:spPr>
                <a:xfrm>
                  <a:off x="3693670" y="4645549"/>
                  <a:ext cx="143426" cy="146355"/>
                </a:xfrm>
                <a:custGeom>
                  <a:avLst/>
                  <a:gdLst/>
                  <a:ahLst/>
                  <a:cxnLst/>
                  <a:rect l="l" t="t" r="r" b="b"/>
                  <a:pathLst>
                    <a:path w="2595" h="2648" extrusionOk="0">
                      <a:moveTo>
                        <a:pt x="490" y="0"/>
                      </a:moveTo>
                      <a:cubicBezTo>
                        <a:pt x="226" y="0"/>
                        <a:pt x="1" y="278"/>
                        <a:pt x="1" y="556"/>
                      </a:cubicBezTo>
                      <a:lnTo>
                        <a:pt x="1" y="2105"/>
                      </a:lnTo>
                      <a:cubicBezTo>
                        <a:pt x="1" y="2383"/>
                        <a:pt x="226" y="2647"/>
                        <a:pt x="490" y="2647"/>
                      </a:cubicBezTo>
                      <a:lnTo>
                        <a:pt x="2092" y="2647"/>
                      </a:lnTo>
                      <a:cubicBezTo>
                        <a:pt x="2370" y="2647"/>
                        <a:pt x="2595" y="2383"/>
                        <a:pt x="2595" y="2105"/>
                      </a:cubicBezTo>
                      <a:lnTo>
                        <a:pt x="2595" y="556"/>
                      </a:lnTo>
                      <a:cubicBezTo>
                        <a:pt x="2595" y="278"/>
                        <a:pt x="2370" y="0"/>
                        <a:pt x="2092"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9" name="Google Shape;179;p23"/>
                <p:cNvSpPr/>
                <p:nvPr/>
              </p:nvSpPr>
              <p:spPr>
                <a:xfrm>
                  <a:off x="3309654" y="4840873"/>
                  <a:ext cx="146355" cy="143426"/>
                </a:xfrm>
                <a:custGeom>
                  <a:avLst/>
                  <a:gdLst/>
                  <a:ahLst/>
                  <a:cxnLst/>
                  <a:rect l="l" t="t" r="r" b="b"/>
                  <a:pathLst>
                    <a:path w="2648" h="2595" extrusionOk="0">
                      <a:moveTo>
                        <a:pt x="556" y="0"/>
                      </a:moveTo>
                      <a:cubicBezTo>
                        <a:pt x="278" y="0"/>
                        <a:pt x="0" y="225"/>
                        <a:pt x="0" y="503"/>
                      </a:cubicBezTo>
                      <a:lnTo>
                        <a:pt x="0" y="2091"/>
                      </a:lnTo>
                      <a:cubicBezTo>
                        <a:pt x="0" y="2369"/>
                        <a:pt x="278" y="2594"/>
                        <a:pt x="556" y="2594"/>
                      </a:cubicBezTo>
                      <a:lnTo>
                        <a:pt x="2091" y="2594"/>
                      </a:lnTo>
                      <a:cubicBezTo>
                        <a:pt x="2369" y="2594"/>
                        <a:pt x="2647" y="2369"/>
                        <a:pt x="2647" y="2091"/>
                      </a:cubicBezTo>
                      <a:lnTo>
                        <a:pt x="2647" y="503"/>
                      </a:lnTo>
                      <a:cubicBezTo>
                        <a:pt x="2647" y="225"/>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0" name="Google Shape;180;p23"/>
                <p:cNvSpPr/>
                <p:nvPr/>
              </p:nvSpPr>
              <p:spPr>
                <a:xfrm>
                  <a:off x="3501275" y="4840873"/>
                  <a:ext cx="143426" cy="143426"/>
                </a:xfrm>
                <a:custGeom>
                  <a:avLst/>
                  <a:gdLst/>
                  <a:ahLst/>
                  <a:cxnLst/>
                  <a:rect l="l" t="t" r="r" b="b"/>
                  <a:pathLst>
                    <a:path w="2595" h="2595" extrusionOk="0">
                      <a:moveTo>
                        <a:pt x="557" y="0"/>
                      </a:moveTo>
                      <a:cubicBezTo>
                        <a:pt x="226" y="0"/>
                        <a:pt x="1" y="225"/>
                        <a:pt x="1" y="503"/>
                      </a:cubicBezTo>
                      <a:lnTo>
                        <a:pt x="1" y="2091"/>
                      </a:lnTo>
                      <a:cubicBezTo>
                        <a:pt x="1" y="2369"/>
                        <a:pt x="226" y="2594"/>
                        <a:pt x="557" y="2594"/>
                      </a:cubicBezTo>
                      <a:lnTo>
                        <a:pt x="2105" y="2594"/>
                      </a:lnTo>
                      <a:cubicBezTo>
                        <a:pt x="2383" y="2594"/>
                        <a:pt x="2595" y="2369"/>
                        <a:pt x="2595" y="2091"/>
                      </a:cubicBezTo>
                      <a:lnTo>
                        <a:pt x="2595" y="503"/>
                      </a:lnTo>
                      <a:cubicBezTo>
                        <a:pt x="2595" y="225"/>
                        <a:pt x="2383" y="0"/>
                        <a:pt x="2105"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1" name="Google Shape;181;p23"/>
                <p:cNvSpPr/>
                <p:nvPr/>
              </p:nvSpPr>
              <p:spPr>
                <a:xfrm>
                  <a:off x="3693670" y="4840873"/>
                  <a:ext cx="143426" cy="143426"/>
                </a:xfrm>
                <a:custGeom>
                  <a:avLst/>
                  <a:gdLst/>
                  <a:ahLst/>
                  <a:cxnLst/>
                  <a:rect l="l" t="t" r="r" b="b"/>
                  <a:pathLst>
                    <a:path w="2595" h="2595" extrusionOk="0">
                      <a:moveTo>
                        <a:pt x="490" y="0"/>
                      </a:moveTo>
                      <a:cubicBezTo>
                        <a:pt x="226" y="0"/>
                        <a:pt x="1" y="225"/>
                        <a:pt x="1" y="503"/>
                      </a:cubicBezTo>
                      <a:lnTo>
                        <a:pt x="1" y="2091"/>
                      </a:lnTo>
                      <a:cubicBezTo>
                        <a:pt x="1" y="2369"/>
                        <a:pt x="226" y="2594"/>
                        <a:pt x="490" y="2594"/>
                      </a:cubicBezTo>
                      <a:lnTo>
                        <a:pt x="2092" y="2594"/>
                      </a:lnTo>
                      <a:cubicBezTo>
                        <a:pt x="2370" y="2594"/>
                        <a:pt x="2595" y="2369"/>
                        <a:pt x="2595" y="2091"/>
                      </a:cubicBezTo>
                      <a:lnTo>
                        <a:pt x="2595" y="503"/>
                      </a:lnTo>
                      <a:cubicBezTo>
                        <a:pt x="2595" y="225"/>
                        <a:pt x="2370" y="0"/>
                        <a:pt x="2092" y="0"/>
                      </a:cubicBezTo>
                      <a:close/>
                    </a:path>
                  </a:pathLst>
                </a:custGeom>
                <a:solidFill>
                  <a:srgbClr val="99999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2" name="Google Shape;182;p23"/>
                <p:cNvSpPr/>
                <p:nvPr/>
              </p:nvSpPr>
              <p:spPr>
                <a:xfrm>
                  <a:off x="3855335" y="4185426"/>
                  <a:ext cx="243685" cy="866136"/>
                </a:xfrm>
                <a:custGeom>
                  <a:avLst/>
                  <a:gdLst/>
                  <a:ahLst/>
                  <a:cxnLst/>
                  <a:rect l="l" t="t" r="r" b="b"/>
                  <a:pathLst>
                    <a:path w="4409" h="15671" extrusionOk="0">
                      <a:moveTo>
                        <a:pt x="2595" y="1377"/>
                      </a:moveTo>
                      <a:cubicBezTo>
                        <a:pt x="2926" y="1377"/>
                        <a:pt x="3137" y="1602"/>
                        <a:pt x="3137" y="1880"/>
                      </a:cubicBezTo>
                      <a:lnTo>
                        <a:pt x="3137" y="3428"/>
                      </a:lnTo>
                      <a:cubicBezTo>
                        <a:pt x="3137" y="3759"/>
                        <a:pt x="2926" y="3971"/>
                        <a:pt x="2595" y="3971"/>
                      </a:cubicBezTo>
                      <a:lnTo>
                        <a:pt x="1046" y="3971"/>
                      </a:lnTo>
                      <a:cubicBezTo>
                        <a:pt x="768" y="3971"/>
                        <a:pt x="543" y="3759"/>
                        <a:pt x="543" y="3428"/>
                      </a:cubicBezTo>
                      <a:lnTo>
                        <a:pt x="543" y="1880"/>
                      </a:lnTo>
                      <a:cubicBezTo>
                        <a:pt x="543" y="1602"/>
                        <a:pt x="768" y="1377"/>
                        <a:pt x="1046" y="1377"/>
                      </a:cubicBezTo>
                      <a:close/>
                      <a:moveTo>
                        <a:pt x="2595" y="4858"/>
                      </a:moveTo>
                      <a:cubicBezTo>
                        <a:pt x="2926" y="4858"/>
                        <a:pt x="3137" y="5083"/>
                        <a:pt x="3137" y="5413"/>
                      </a:cubicBezTo>
                      <a:lnTo>
                        <a:pt x="3137" y="6949"/>
                      </a:lnTo>
                      <a:cubicBezTo>
                        <a:pt x="3137" y="7227"/>
                        <a:pt x="2926" y="7452"/>
                        <a:pt x="2595" y="7452"/>
                      </a:cubicBezTo>
                      <a:lnTo>
                        <a:pt x="1046" y="7452"/>
                      </a:lnTo>
                      <a:cubicBezTo>
                        <a:pt x="768" y="7452"/>
                        <a:pt x="543" y="7227"/>
                        <a:pt x="543" y="6949"/>
                      </a:cubicBezTo>
                      <a:lnTo>
                        <a:pt x="543" y="5413"/>
                      </a:lnTo>
                      <a:cubicBezTo>
                        <a:pt x="543" y="5083"/>
                        <a:pt x="768" y="4858"/>
                        <a:pt x="1046" y="4858"/>
                      </a:cubicBezTo>
                      <a:close/>
                      <a:moveTo>
                        <a:pt x="2595" y="8325"/>
                      </a:moveTo>
                      <a:cubicBezTo>
                        <a:pt x="2926" y="8325"/>
                        <a:pt x="3137" y="8603"/>
                        <a:pt x="3137" y="8881"/>
                      </a:cubicBezTo>
                      <a:lnTo>
                        <a:pt x="3137" y="13950"/>
                      </a:lnTo>
                      <a:cubicBezTo>
                        <a:pt x="3137" y="14228"/>
                        <a:pt x="2926" y="14453"/>
                        <a:pt x="2595" y="14453"/>
                      </a:cubicBezTo>
                      <a:lnTo>
                        <a:pt x="1046" y="14453"/>
                      </a:lnTo>
                      <a:cubicBezTo>
                        <a:pt x="768" y="14453"/>
                        <a:pt x="543" y="14228"/>
                        <a:pt x="543" y="13950"/>
                      </a:cubicBezTo>
                      <a:lnTo>
                        <a:pt x="543" y="8881"/>
                      </a:lnTo>
                      <a:cubicBezTo>
                        <a:pt x="543" y="8603"/>
                        <a:pt x="768" y="8325"/>
                        <a:pt x="1046" y="8325"/>
                      </a:cubicBezTo>
                      <a:close/>
                      <a:moveTo>
                        <a:pt x="1" y="0"/>
                      </a:moveTo>
                      <a:lnTo>
                        <a:pt x="1" y="15671"/>
                      </a:lnTo>
                      <a:lnTo>
                        <a:pt x="3415" y="15671"/>
                      </a:lnTo>
                      <a:cubicBezTo>
                        <a:pt x="3521" y="15671"/>
                        <a:pt x="3693" y="15605"/>
                        <a:pt x="3799" y="15605"/>
                      </a:cubicBezTo>
                      <a:cubicBezTo>
                        <a:pt x="4183" y="15446"/>
                        <a:pt x="4408" y="15009"/>
                        <a:pt x="4408" y="14559"/>
                      </a:cubicBezTo>
                      <a:lnTo>
                        <a:pt x="4408" y="0"/>
                      </a:lnTo>
                      <a:close/>
                    </a:path>
                  </a:pathLst>
                </a:custGeom>
                <a:solidFill>
                  <a:srgbClr val="D9D9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3" name="Google Shape;183;p23"/>
                <p:cNvSpPr/>
                <p:nvPr/>
              </p:nvSpPr>
              <p:spPr>
                <a:xfrm>
                  <a:off x="3855335" y="3793115"/>
                  <a:ext cx="243685" cy="389985"/>
                </a:xfrm>
                <a:custGeom>
                  <a:avLst/>
                  <a:gdLst/>
                  <a:ahLst/>
                  <a:cxnLst/>
                  <a:rect l="l" t="t" r="r" b="b"/>
                  <a:pathLst>
                    <a:path w="4409" h="7056" extrusionOk="0">
                      <a:moveTo>
                        <a:pt x="1" y="1"/>
                      </a:moveTo>
                      <a:lnTo>
                        <a:pt x="1" y="1986"/>
                      </a:lnTo>
                      <a:lnTo>
                        <a:pt x="2423" y="1986"/>
                      </a:lnTo>
                      <a:cubicBezTo>
                        <a:pt x="2807" y="1986"/>
                        <a:pt x="3085" y="2264"/>
                        <a:pt x="3085" y="2648"/>
                      </a:cubicBezTo>
                      <a:lnTo>
                        <a:pt x="3085" y="4633"/>
                      </a:lnTo>
                      <a:cubicBezTo>
                        <a:pt x="3085" y="5017"/>
                        <a:pt x="2807" y="5295"/>
                        <a:pt x="2423" y="5295"/>
                      </a:cubicBezTo>
                      <a:lnTo>
                        <a:pt x="1" y="5295"/>
                      </a:lnTo>
                      <a:lnTo>
                        <a:pt x="1" y="7055"/>
                      </a:lnTo>
                      <a:lnTo>
                        <a:pt x="4408" y="7055"/>
                      </a:lnTo>
                      <a:lnTo>
                        <a:pt x="4408" y="1099"/>
                      </a:lnTo>
                      <a:cubicBezTo>
                        <a:pt x="4408" y="491"/>
                        <a:pt x="4024" y="1"/>
                        <a:pt x="3415"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4" name="Google Shape;184;p23"/>
                <p:cNvSpPr/>
                <p:nvPr/>
              </p:nvSpPr>
              <p:spPr>
                <a:xfrm>
                  <a:off x="3855335" y="3905262"/>
                  <a:ext cx="170508" cy="182888"/>
                </a:xfrm>
                <a:custGeom>
                  <a:avLst/>
                  <a:gdLst/>
                  <a:ahLst/>
                  <a:cxnLst/>
                  <a:rect l="l" t="t" r="r" b="b"/>
                  <a:pathLst>
                    <a:path w="3085" h="3309" extrusionOk="0">
                      <a:moveTo>
                        <a:pt x="1" y="0"/>
                      </a:moveTo>
                      <a:lnTo>
                        <a:pt x="1" y="768"/>
                      </a:lnTo>
                      <a:lnTo>
                        <a:pt x="1761" y="768"/>
                      </a:lnTo>
                      <a:lnTo>
                        <a:pt x="1761" y="2594"/>
                      </a:lnTo>
                      <a:lnTo>
                        <a:pt x="1" y="2594"/>
                      </a:lnTo>
                      <a:lnTo>
                        <a:pt x="1" y="3309"/>
                      </a:lnTo>
                      <a:lnTo>
                        <a:pt x="2423" y="3309"/>
                      </a:lnTo>
                      <a:cubicBezTo>
                        <a:pt x="2807" y="3309"/>
                        <a:pt x="3085" y="3031"/>
                        <a:pt x="3085" y="2647"/>
                      </a:cubicBezTo>
                      <a:lnTo>
                        <a:pt x="3085" y="662"/>
                      </a:lnTo>
                      <a:cubicBezTo>
                        <a:pt x="3085" y="278"/>
                        <a:pt x="2807" y="0"/>
                        <a:pt x="2423"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5" name="Google Shape;185;p23"/>
                <p:cNvSpPr/>
                <p:nvPr/>
              </p:nvSpPr>
              <p:spPr>
                <a:xfrm>
                  <a:off x="3723681" y="3945499"/>
                  <a:ext cx="35870" cy="100260"/>
                </a:xfrm>
                <a:custGeom>
                  <a:avLst/>
                  <a:gdLst/>
                  <a:ahLst/>
                  <a:cxnLst/>
                  <a:rect l="l" t="t" r="r" b="b"/>
                  <a:pathLst>
                    <a:path w="649" h="1814" extrusionOk="0">
                      <a:moveTo>
                        <a:pt x="80" y="0"/>
                      </a:moveTo>
                      <a:cubicBezTo>
                        <a:pt x="67" y="0"/>
                        <a:pt x="40" y="13"/>
                        <a:pt x="27" y="13"/>
                      </a:cubicBezTo>
                      <a:cubicBezTo>
                        <a:pt x="14" y="27"/>
                        <a:pt x="0" y="40"/>
                        <a:pt x="0" y="66"/>
                      </a:cubicBezTo>
                      <a:cubicBezTo>
                        <a:pt x="0" y="93"/>
                        <a:pt x="14" y="106"/>
                        <a:pt x="27" y="106"/>
                      </a:cubicBezTo>
                      <a:cubicBezTo>
                        <a:pt x="40" y="106"/>
                        <a:pt x="67" y="119"/>
                        <a:pt x="80" y="119"/>
                      </a:cubicBezTo>
                      <a:lnTo>
                        <a:pt x="278" y="119"/>
                      </a:lnTo>
                      <a:cubicBezTo>
                        <a:pt x="278" y="132"/>
                        <a:pt x="292" y="132"/>
                        <a:pt x="292" y="146"/>
                      </a:cubicBezTo>
                      <a:cubicBezTo>
                        <a:pt x="292" y="146"/>
                        <a:pt x="292" y="159"/>
                        <a:pt x="292" y="172"/>
                      </a:cubicBezTo>
                      <a:cubicBezTo>
                        <a:pt x="292" y="172"/>
                        <a:pt x="292" y="185"/>
                        <a:pt x="292" y="185"/>
                      </a:cubicBezTo>
                      <a:cubicBezTo>
                        <a:pt x="292" y="225"/>
                        <a:pt x="292" y="265"/>
                        <a:pt x="292" y="305"/>
                      </a:cubicBezTo>
                      <a:cubicBezTo>
                        <a:pt x="292" y="331"/>
                        <a:pt x="292" y="371"/>
                        <a:pt x="292" y="424"/>
                      </a:cubicBezTo>
                      <a:cubicBezTo>
                        <a:pt x="292" y="463"/>
                        <a:pt x="292" y="516"/>
                        <a:pt x="292" y="582"/>
                      </a:cubicBezTo>
                      <a:cubicBezTo>
                        <a:pt x="292" y="635"/>
                        <a:pt x="292" y="715"/>
                        <a:pt x="292" y="794"/>
                      </a:cubicBezTo>
                      <a:cubicBezTo>
                        <a:pt x="278" y="913"/>
                        <a:pt x="278" y="1006"/>
                        <a:pt x="278" y="1085"/>
                      </a:cubicBezTo>
                      <a:cubicBezTo>
                        <a:pt x="278" y="1165"/>
                        <a:pt x="278" y="1231"/>
                        <a:pt x="278" y="1284"/>
                      </a:cubicBezTo>
                      <a:cubicBezTo>
                        <a:pt x="278" y="1350"/>
                        <a:pt x="278" y="1403"/>
                        <a:pt x="265" y="1443"/>
                      </a:cubicBezTo>
                      <a:cubicBezTo>
                        <a:pt x="265" y="1496"/>
                        <a:pt x="265" y="1549"/>
                        <a:pt x="265" y="1602"/>
                      </a:cubicBezTo>
                      <a:cubicBezTo>
                        <a:pt x="265" y="1628"/>
                        <a:pt x="252" y="1641"/>
                        <a:pt x="239" y="1655"/>
                      </a:cubicBezTo>
                      <a:cubicBezTo>
                        <a:pt x="225" y="1668"/>
                        <a:pt x="212" y="1681"/>
                        <a:pt x="186" y="1694"/>
                      </a:cubicBezTo>
                      <a:lnTo>
                        <a:pt x="133" y="1694"/>
                      </a:lnTo>
                      <a:cubicBezTo>
                        <a:pt x="119" y="1694"/>
                        <a:pt x="93" y="1707"/>
                        <a:pt x="80" y="1707"/>
                      </a:cubicBezTo>
                      <a:lnTo>
                        <a:pt x="27" y="1707"/>
                      </a:lnTo>
                      <a:cubicBezTo>
                        <a:pt x="14" y="1721"/>
                        <a:pt x="0" y="1734"/>
                        <a:pt x="0" y="1760"/>
                      </a:cubicBezTo>
                      <a:cubicBezTo>
                        <a:pt x="0" y="1774"/>
                        <a:pt x="14" y="1787"/>
                        <a:pt x="27" y="1800"/>
                      </a:cubicBezTo>
                      <a:cubicBezTo>
                        <a:pt x="53" y="1800"/>
                        <a:pt x="80" y="1813"/>
                        <a:pt x="106" y="1813"/>
                      </a:cubicBezTo>
                      <a:lnTo>
                        <a:pt x="596" y="1813"/>
                      </a:lnTo>
                      <a:cubicBezTo>
                        <a:pt x="609" y="1813"/>
                        <a:pt x="622" y="1800"/>
                        <a:pt x="622" y="1800"/>
                      </a:cubicBezTo>
                      <a:cubicBezTo>
                        <a:pt x="636" y="1787"/>
                        <a:pt x="649" y="1774"/>
                        <a:pt x="649" y="1760"/>
                      </a:cubicBezTo>
                      <a:cubicBezTo>
                        <a:pt x="649" y="1734"/>
                        <a:pt x="636" y="1721"/>
                        <a:pt x="622" y="1707"/>
                      </a:cubicBezTo>
                      <a:cubicBezTo>
                        <a:pt x="609" y="1694"/>
                        <a:pt x="583" y="1694"/>
                        <a:pt x="569" y="1694"/>
                      </a:cubicBezTo>
                      <a:lnTo>
                        <a:pt x="424" y="1694"/>
                      </a:lnTo>
                      <a:lnTo>
                        <a:pt x="464" y="66"/>
                      </a:lnTo>
                      <a:cubicBezTo>
                        <a:pt x="464" y="40"/>
                        <a:pt x="450" y="27"/>
                        <a:pt x="450" y="13"/>
                      </a:cubicBezTo>
                      <a:cubicBezTo>
                        <a:pt x="450" y="0"/>
                        <a:pt x="437" y="0"/>
                        <a:pt x="41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6" name="Google Shape;186;p23"/>
                <p:cNvSpPr/>
                <p:nvPr/>
              </p:nvSpPr>
              <p:spPr>
                <a:xfrm>
                  <a:off x="3764636" y="3944007"/>
                  <a:ext cx="63671" cy="102471"/>
                </a:xfrm>
                <a:custGeom>
                  <a:avLst/>
                  <a:gdLst/>
                  <a:ahLst/>
                  <a:cxnLst/>
                  <a:rect l="l" t="t" r="r" b="b"/>
                  <a:pathLst>
                    <a:path w="1152" h="1854" extrusionOk="0">
                      <a:moveTo>
                        <a:pt x="596" y="1"/>
                      </a:moveTo>
                      <a:cubicBezTo>
                        <a:pt x="503" y="1"/>
                        <a:pt x="424" y="27"/>
                        <a:pt x="358" y="54"/>
                      </a:cubicBezTo>
                      <a:cubicBezTo>
                        <a:pt x="292" y="93"/>
                        <a:pt x="226" y="133"/>
                        <a:pt x="186" y="186"/>
                      </a:cubicBezTo>
                      <a:cubicBezTo>
                        <a:pt x="133" y="239"/>
                        <a:pt x="106" y="292"/>
                        <a:pt x="80" y="345"/>
                      </a:cubicBezTo>
                      <a:cubicBezTo>
                        <a:pt x="53" y="398"/>
                        <a:pt x="40" y="437"/>
                        <a:pt x="40" y="477"/>
                      </a:cubicBezTo>
                      <a:cubicBezTo>
                        <a:pt x="40" y="477"/>
                        <a:pt x="40" y="490"/>
                        <a:pt x="40" y="504"/>
                      </a:cubicBezTo>
                      <a:cubicBezTo>
                        <a:pt x="40" y="517"/>
                        <a:pt x="53" y="543"/>
                        <a:pt x="53" y="557"/>
                      </a:cubicBezTo>
                      <a:cubicBezTo>
                        <a:pt x="67" y="570"/>
                        <a:pt x="67" y="583"/>
                        <a:pt x="80" y="596"/>
                      </a:cubicBezTo>
                      <a:cubicBezTo>
                        <a:pt x="106" y="609"/>
                        <a:pt x="120" y="609"/>
                        <a:pt x="146" y="609"/>
                      </a:cubicBezTo>
                      <a:cubicBezTo>
                        <a:pt x="186" y="609"/>
                        <a:pt x="212" y="596"/>
                        <a:pt x="239" y="583"/>
                      </a:cubicBezTo>
                      <a:cubicBezTo>
                        <a:pt x="252" y="570"/>
                        <a:pt x="265" y="543"/>
                        <a:pt x="265" y="504"/>
                      </a:cubicBezTo>
                      <a:cubicBezTo>
                        <a:pt x="265" y="490"/>
                        <a:pt x="265" y="477"/>
                        <a:pt x="252" y="477"/>
                      </a:cubicBezTo>
                      <a:cubicBezTo>
                        <a:pt x="252" y="464"/>
                        <a:pt x="252" y="451"/>
                        <a:pt x="239" y="451"/>
                      </a:cubicBezTo>
                      <a:lnTo>
                        <a:pt x="226" y="424"/>
                      </a:lnTo>
                      <a:cubicBezTo>
                        <a:pt x="212" y="424"/>
                        <a:pt x="212" y="411"/>
                        <a:pt x="212" y="398"/>
                      </a:cubicBezTo>
                      <a:cubicBezTo>
                        <a:pt x="212" y="384"/>
                        <a:pt x="226" y="371"/>
                        <a:pt x="239" y="345"/>
                      </a:cubicBezTo>
                      <a:cubicBezTo>
                        <a:pt x="252" y="305"/>
                        <a:pt x="278" y="279"/>
                        <a:pt x="318" y="252"/>
                      </a:cubicBezTo>
                      <a:cubicBezTo>
                        <a:pt x="345" y="226"/>
                        <a:pt x="384" y="199"/>
                        <a:pt x="424" y="173"/>
                      </a:cubicBezTo>
                      <a:cubicBezTo>
                        <a:pt x="464" y="146"/>
                        <a:pt x="517" y="133"/>
                        <a:pt x="570" y="133"/>
                      </a:cubicBezTo>
                      <a:cubicBezTo>
                        <a:pt x="636" y="133"/>
                        <a:pt x="676" y="146"/>
                        <a:pt x="715" y="173"/>
                      </a:cubicBezTo>
                      <a:cubicBezTo>
                        <a:pt x="755" y="186"/>
                        <a:pt x="795" y="212"/>
                        <a:pt x="821" y="239"/>
                      </a:cubicBezTo>
                      <a:cubicBezTo>
                        <a:pt x="848" y="279"/>
                        <a:pt x="861" y="305"/>
                        <a:pt x="874" y="345"/>
                      </a:cubicBezTo>
                      <a:cubicBezTo>
                        <a:pt x="887" y="384"/>
                        <a:pt x="887" y="411"/>
                        <a:pt x="887" y="451"/>
                      </a:cubicBezTo>
                      <a:cubicBezTo>
                        <a:pt x="887" y="530"/>
                        <a:pt x="874" y="596"/>
                        <a:pt x="848" y="676"/>
                      </a:cubicBezTo>
                      <a:cubicBezTo>
                        <a:pt x="821" y="768"/>
                        <a:pt x="781" y="848"/>
                        <a:pt x="742" y="927"/>
                      </a:cubicBezTo>
                      <a:cubicBezTo>
                        <a:pt x="689" y="1007"/>
                        <a:pt x="636" y="1099"/>
                        <a:pt x="583" y="1179"/>
                      </a:cubicBezTo>
                      <a:cubicBezTo>
                        <a:pt x="530" y="1258"/>
                        <a:pt x="464" y="1337"/>
                        <a:pt x="398" y="1404"/>
                      </a:cubicBezTo>
                      <a:cubicBezTo>
                        <a:pt x="345" y="1470"/>
                        <a:pt x="278" y="1536"/>
                        <a:pt x="212" y="1602"/>
                      </a:cubicBezTo>
                      <a:cubicBezTo>
                        <a:pt x="159" y="1655"/>
                        <a:pt x="93" y="1708"/>
                        <a:pt x="53" y="1748"/>
                      </a:cubicBezTo>
                      <a:cubicBezTo>
                        <a:pt x="40" y="1761"/>
                        <a:pt x="27" y="1761"/>
                        <a:pt x="14" y="1774"/>
                      </a:cubicBezTo>
                      <a:cubicBezTo>
                        <a:pt x="1" y="1787"/>
                        <a:pt x="1" y="1787"/>
                        <a:pt x="1" y="1801"/>
                      </a:cubicBezTo>
                      <a:cubicBezTo>
                        <a:pt x="1" y="1814"/>
                        <a:pt x="1" y="1827"/>
                        <a:pt x="14" y="1840"/>
                      </a:cubicBezTo>
                      <a:cubicBezTo>
                        <a:pt x="27" y="1854"/>
                        <a:pt x="40" y="1854"/>
                        <a:pt x="67" y="1854"/>
                      </a:cubicBezTo>
                      <a:cubicBezTo>
                        <a:pt x="80" y="1854"/>
                        <a:pt x="106" y="1854"/>
                        <a:pt x="120" y="1840"/>
                      </a:cubicBezTo>
                      <a:cubicBezTo>
                        <a:pt x="146" y="1840"/>
                        <a:pt x="146" y="1840"/>
                        <a:pt x="159" y="1827"/>
                      </a:cubicBezTo>
                      <a:lnTo>
                        <a:pt x="676" y="1827"/>
                      </a:lnTo>
                      <a:cubicBezTo>
                        <a:pt x="715" y="1827"/>
                        <a:pt x="768" y="1827"/>
                        <a:pt x="808" y="1840"/>
                      </a:cubicBezTo>
                      <a:lnTo>
                        <a:pt x="953" y="1840"/>
                      </a:lnTo>
                      <a:cubicBezTo>
                        <a:pt x="967" y="1840"/>
                        <a:pt x="967" y="1827"/>
                        <a:pt x="980" y="1827"/>
                      </a:cubicBezTo>
                      <a:cubicBezTo>
                        <a:pt x="1006" y="1814"/>
                        <a:pt x="1020" y="1801"/>
                        <a:pt x="1020" y="1787"/>
                      </a:cubicBezTo>
                      <a:cubicBezTo>
                        <a:pt x="1059" y="1721"/>
                        <a:pt x="1099" y="1668"/>
                        <a:pt x="1112" y="1629"/>
                      </a:cubicBezTo>
                      <a:cubicBezTo>
                        <a:pt x="1139" y="1589"/>
                        <a:pt x="1152" y="1576"/>
                        <a:pt x="1152" y="1562"/>
                      </a:cubicBezTo>
                      <a:cubicBezTo>
                        <a:pt x="1152" y="1536"/>
                        <a:pt x="1139" y="1523"/>
                        <a:pt x="1126" y="1523"/>
                      </a:cubicBezTo>
                      <a:cubicBezTo>
                        <a:pt x="1112" y="1509"/>
                        <a:pt x="1099" y="1509"/>
                        <a:pt x="1086" y="1509"/>
                      </a:cubicBezTo>
                      <a:cubicBezTo>
                        <a:pt x="1059" y="1509"/>
                        <a:pt x="1046" y="1509"/>
                        <a:pt x="1033" y="1523"/>
                      </a:cubicBezTo>
                      <a:cubicBezTo>
                        <a:pt x="1020" y="1536"/>
                        <a:pt x="1020" y="1549"/>
                        <a:pt x="1006" y="1562"/>
                      </a:cubicBezTo>
                      <a:lnTo>
                        <a:pt x="953" y="1655"/>
                      </a:lnTo>
                      <a:cubicBezTo>
                        <a:pt x="940" y="1668"/>
                        <a:pt x="927" y="1682"/>
                        <a:pt x="914" y="1682"/>
                      </a:cubicBezTo>
                      <a:cubicBezTo>
                        <a:pt x="914" y="1695"/>
                        <a:pt x="901" y="1695"/>
                        <a:pt x="887" y="1695"/>
                      </a:cubicBezTo>
                      <a:lnTo>
                        <a:pt x="464" y="1695"/>
                      </a:lnTo>
                      <a:cubicBezTo>
                        <a:pt x="398" y="1695"/>
                        <a:pt x="345" y="1682"/>
                        <a:pt x="292" y="1682"/>
                      </a:cubicBezTo>
                      <a:cubicBezTo>
                        <a:pt x="331" y="1642"/>
                        <a:pt x="384" y="1602"/>
                        <a:pt x="437" y="1536"/>
                      </a:cubicBezTo>
                      <a:cubicBezTo>
                        <a:pt x="490" y="1483"/>
                        <a:pt x="543" y="1417"/>
                        <a:pt x="609" y="1351"/>
                      </a:cubicBezTo>
                      <a:cubicBezTo>
                        <a:pt x="662" y="1284"/>
                        <a:pt x="715" y="1218"/>
                        <a:pt x="768" y="1139"/>
                      </a:cubicBezTo>
                      <a:cubicBezTo>
                        <a:pt x="821" y="1073"/>
                        <a:pt x="874" y="993"/>
                        <a:pt x="914" y="914"/>
                      </a:cubicBezTo>
                      <a:cubicBezTo>
                        <a:pt x="953" y="834"/>
                        <a:pt x="993" y="768"/>
                        <a:pt x="1006" y="689"/>
                      </a:cubicBezTo>
                      <a:cubicBezTo>
                        <a:pt x="1033" y="609"/>
                        <a:pt x="1046" y="530"/>
                        <a:pt x="1046" y="451"/>
                      </a:cubicBezTo>
                      <a:cubicBezTo>
                        <a:pt x="1046" y="398"/>
                        <a:pt x="1046" y="332"/>
                        <a:pt x="1033" y="279"/>
                      </a:cubicBezTo>
                      <a:cubicBezTo>
                        <a:pt x="1006" y="226"/>
                        <a:pt x="980" y="173"/>
                        <a:pt x="953" y="133"/>
                      </a:cubicBezTo>
                      <a:cubicBezTo>
                        <a:pt x="914" y="93"/>
                        <a:pt x="861" y="67"/>
                        <a:pt x="808" y="40"/>
                      </a:cubicBezTo>
                      <a:cubicBezTo>
                        <a:pt x="755" y="14"/>
                        <a:pt x="676" y="1"/>
                        <a:pt x="596"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7" name="Google Shape;187;p23"/>
                <p:cNvSpPr/>
                <p:nvPr/>
              </p:nvSpPr>
              <p:spPr>
                <a:xfrm>
                  <a:off x="3829745" y="3991539"/>
                  <a:ext cx="65882" cy="57149"/>
                </a:xfrm>
                <a:custGeom>
                  <a:avLst/>
                  <a:gdLst/>
                  <a:ahLst/>
                  <a:cxnLst/>
                  <a:rect l="l" t="t" r="r" b="b"/>
                  <a:pathLst>
                    <a:path w="1192" h="1034" extrusionOk="0">
                      <a:moveTo>
                        <a:pt x="173" y="1"/>
                      </a:moveTo>
                      <a:cubicBezTo>
                        <a:pt x="93" y="1"/>
                        <a:pt x="53" y="1"/>
                        <a:pt x="27" y="14"/>
                      </a:cubicBezTo>
                      <a:cubicBezTo>
                        <a:pt x="14" y="27"/>
                        <a:pt x="0" y="41"/>
                        <a:pt x="0" y="67"/>
                      </a:cubicBezTo>
                      <a:cubicBezTo>
                        <a:pt x="0" y="80"/>
                        <a:pt x="14" y="107"/>
                        <a:pt x="27" y="107"/>
                      </a:cubicBezTo>
                      <a:cubicBezTo>
                        <a:pt x="53" y="120"/>
                        <a:pt x="80" y="120"/>
                        <a:pt x="120" y="120"/>
                      </a:cubicBezTo>
                      <a:cubicBezTo>
                        <a:pt x="159" y="120"/>
                        <a:pt x="186" y="133"/>
                        <a:pt x="199" y="147"/>
                      </a:cubicBezTo>
                      <a:cubicBezTo>
                        <a:pt x="212" y="147"/>
                        <a:pt x="239" y="173"/>
                        <a:pt x="265" y="199"/>
                      </a:cubicBezTo>
                      <a:lnTo>
                        <a:pt x="490" y="517"/>
                      </a:lnTo>
                      <a:lnTo>
                        <a:pt x="450" y="557"/>
                      </a:lnTo>
                      <a:lnTo>
                        <a:pt x="424" y="610"/>
                      </a:lnTo>
                      <a:lnTo>
                        <a:pt x="371" y="676"/>
                      </a:lnTo>
                      <a:cubicBezTo>
                        <a:pt x="345" y="702"/>
                        <a:pt x="318" y="742"/>
                        <a:pt x="278" y="795"/>
                      </a:cubicBezTo>
                      <a:cubicBezTo>
                        <a:pt x="265" y="808"/>
                        <a:pt x="252" y="822"/>
                        <a:pt x="239" y="835"/>
                      </a:cubicBezTo>
                      <a:cubicBezTo>
                        <a:pt x="225" y="835"/>
                        <a:pt x="199" y="835"/>
                        <a:pt x="186" y="848"/>
                      </a:cubicBezTo>
                      <a:cubicBezTo>
                        <a:pt x="146" y="848"/>
                        <a:pt x="120" y="848"/>
                        <a:pt x="93" y="861"/>
                      </a:cubicBezTo>
                      <a:cubicBezTo>
                        <a:pt x="67" y="874"/>
                        <a:pt x="53" y="888"/>
                        <a:pt x="53" y="914"/>
                      </a:cubicBezTo>
                      <a:cubicBezTo>
                        <a:pt x="53" y="927"/>
                        <a:pt x="53" y="941"/>
                        <a:pt x="53" y="941"/>
                      </a:cubicBezTo>
                      <a:cubicBezTo>
                        <a:pt x="67" y="954"/>
                        <a:pt x="67" y="954"/>
                        <a:pt x="80" y="967"/>
                      </a:cubicBezTo>
                      <a:lnTo>
                        <a:pt x="398" y="967"/>
                      </a:lnTo>
                      <a:cubicBezTo>
                        <a:pt x="398" y="967"/>
                        <a:pt x="411" y="967"/>
                        <a:pt x="424" y="980"/>
                      </a:cubicBezTo>
                      <a:lnTo>
                        <a:pt x="477" y="980"/>
                      </a:lnTo>
                      <a:cubicBezTo>
                        <a:pt x="490" y="980"/>
                        <a:pt x="517" y="967"/>
                        <a:pt x="530" y="967"/>
                      </a:cubicBezTo>
                      <a:cubicBezTo>
                        <a:pt x="556" y="954"/>
                        <a:pt x="570" y="941"/>
                        <a:pt x="570" y="914"/>
                      </a:cubicBezTo>
                      <a:cubicBezTo>
                        <a:pt x="570" y="901"/>
                        <a:pt x="556" y="901"/>
                        <a:pt x="556" y="888"/>
                      </a:cubicBezTo>
                      <a:cubicBezTo>
                        <a:pt x="543" y="861"/>
                        <a:pt x="503" y="861"/>
                        <a:pt x="464" y="861"/>
                      </a:cubicBezTo>
                      <a:cubicBezTo>
                        <a:pt x="450" y="861"/>
                        <a:pt x="437" y="861"/>
                        <a:pt x="424" y="848"/>
                      </a:cubicBezTo>
                      <a:cubicBezTo>
                        <a:pt x="424" y="848"/>
                        <a:pt x="424" y="848"/>
                        <a:pt x="424" y="835"/>
                      </a:cubicBezTo>
                      <a:cubicBezTo>
                        <a:pt x="424" y="835"/>
                        <a:pt x="424" y="822"/>
                        <a:pt x="437" y="808"/>
                      </a:cubicBezTo>
                      <a:cubicBezTo>
                        <a:pt x="450" y="782"/>
                        <a:pt x="464" y="782"/>
                        <a:pt x="464" y="769"/>
                      </a:cubicBezTo>
                      <a:cubicBezTo>
                        <a:pt x="490" y="742"/>
                        <a:pt x="503" y="729"/>
                        <a:pt x="517" y="702"/>
                      </a:cubicBezTo>
                      <a:cubicBezTo>
                        <a:pt x="530" y="689"/>
                        <a:pt x="543" y="663"/>
                        <a:pt x="570" y="636"/>
                      </a:cubicBezTo>
                      <a:cubicBezTo>
                        <a:pt x="583" y="649"/>
                        <a:pt x="609" y="676"/>
                        <a:pt x="623" y="716"/>
                      </a:cubicBezTo>
                      <a:cubicBezTo>
                        <a:pt x="649" y="742"/>
                        <a:pt x="662" y="755"/>
                        <a:pt x="689" y="782"/>
                      </a:cubicBezTo>
                      <a:cubicBezTo>
                        <a:pt x="702" y="808"/>
                        <a:pt x="715" y="835"/>
                        <a:pt x="728" y="848"/>
                      </a:cubicBezTo>
                      <a:cubicBezTo>
                        <a:pt x="728" y="861"/>
                        <a:pt x="742" y="874"/>
                        <a:pt x="742" y="888"/>
                      </a:cubicBezTo>
                      <a:cubicBezTo>
                        <a:pt x="742" y="901"/>
                        <a:pt x="742" y="901"/>
                        <a:pt x="728" y="914"/>
                      </a:cubicBezTo>
                      <a:lnTo>
                        <a:pt x="702" y="914"/>
                      </a:lnTo>
                      <a:cubicBezTo>
                        <a:pt x="689" y="914"/>
                        <a:pt x="675" y="927"/>
                        <a:pt x="675" y="941"/>
                      </a:cubicBezTo>
                      <a:cubicBezTo>
                        <a:pt x="675" y="954"/>
                        <a:pt x="662" y="967"/>
                        <a:pt x="662" y="967"/>
                      </a:cubicBezTo>
                      <a:cubicBezTo>
                        <a:pt x="662" y="980"/>
                        <a:pt x="675" y="994"/>
                        <a:pt x="689" y="1007"/>
                      </a:cubicBezTo>
                      <a:cubicBezTo>
                        <a:pt x="702" y="1033"/>
                        <a:pt x="728" y="1033"/>
                        <a:pt x="768" y="1033"/>
                      </a:cubicBezTo>
                      <a:lnTo>
                        <a:pt x="1086" y="1033"/>
                      </a:lnTo>
                      <a:cubicBezTo>
                        <a:pt x="1112" y="1033"/>
                        <a:pt x="1139" y="1033"/>
                        <a:pt x="1152" y="1020"/>
                      </a:cubicBezTo>
                      <a:cubicBezTo>
                        <a:pt x="1178" y="1020"/>
                        <a:pt x="1192" y="1007"/>
                        <a:pt x="1192" y="980"/>
                      </a:cubicBezTo>
                      <a:cubicBezTo>
                        <a:pt x="1192" y="954"/>
                        <a:pt x="1178" y="941"/>
                        <a:pt x="1165" y="941"/>
                      </a:cubicBezTo>
                      <a:cubicBezTo>
                        <a:pt x="1139" y="927"/>
                        <a:pt x="1125" y="927"/>
                        <a:pt x="1099" y="927"/>
                      </a:cubicBezTo>
                      <a:cubicBezTo>
                        <a:pt x="1073" y="927"/>
                        <a:pt x="1046" y="914"/>
                        <a:pt x="1033" y="914"/>
                      </a:cubicBezTo>
                      <a:cubicBezTo>
                        <a:pt x="1020" y="914"/>
                        <a:pt x="993" y="914"/>
                        <a:pt x="967" y="901"/>
                      </a:cubicBezTo>
                      <a:cubicBezTo>
                        <a:pt x="967" y="901"/>
                        <a:pt x="953" y="888"/>
                        <a:pt x="940" y="888"/>
                      </a:cubicBezTo>
                      <a:cubicBezTo>
                        <a:pt x="927" y="874"/>
                        <a:pt x="914" y="848"/>
                        <a:pt x="887" y="822"/>
                      </a:cubicBezTo>
                      <a:cubicBezTo>
                        <a:pt x="861" y="795"/>
                        <a:pt x="834" y="755"/>
                        <a:pt x="795" y="716"/>
                      </a:cubicBezTo>
                      <a:cubicBezTo>
                        <a:pt x="755" y="663"/>
                        <a:pt x="715" y="597"/>
                        <a:pt x="649" y="517"/>
                      </a:cubicBezTo>
                      <a:cubicBezTo>
                        <a:pt x="689" y="477"/>
                        <a:pt x="715" y="438"/>
                        <a:pt x="742" y="398"/>
                      </a:cubicBezTo>
                      <a:cubicBezTo>
                        <a:pt x="768" y="358"/>
                        <a:pt x="795" y="319"/>
                        <a:pt x="834" y="266"/>
                      </a:cubicBezTo>
                      <a:cubicBezTo>
                        <a:pt x="861" y="239"/>
                        <a:pt x="874" y="226"/>
                        <a:pt x="900" y="213"/>
                      </a:cubicBezTo>
                      <a:cubicBezTo>
                        <a:pt x="927" y="213"/>
                        <a:pt x="940" y="199"/>
                        <a:pt x="980" y="199"/>
                      </a:cubicBezTo>
                      <a:lnTo>
                        <a:pt x="1125" y="199"/>
                      </a:lnTo>
                      <a:cubicBezTo>
                        <a:pt x="1139" y="199"/>
                        <a:pt x="1152" y="186"/>
                        <a:pt x="1165" y="186"/>
                      </a:cubicBezTo>
                      <a:cubicBezTo>
                        <a:pt x="1178" y="173"/>
                        <a:pt x="1178" y="160"/>
                        <a:pt x="1178" y="147"/>
                      </a:cubicBezTo>
                      <a:cubicBezTo>
                        <a:pt x="1178" y="107"/>
                        <a:pt x="1165" y="80"/>
                        <a:pt x="1125" y="80"/>
                      </a:cubicBezTo>
                      <a:lnTo>
                        <a:pt x="728" y="80"/>
                      </a:lnTo>
                      <a:cubicBezTo>
                        <a:pt x="689" y="80"/>
                        <a:pt x="675" y="80"/>
                        <a:pt x="649" y="94"/>
                      </a:cubicBezTo>
                      <a:cubicBezTo>
                        <a:pt x="636" y="107"/>
                        <a:pt x="623" y="120"/>
                        <a:pt x="623" y="147"/>
                      </a:cubicBezTo>
                      <a:cubicBezTo>
                        <a:pt x="623" y="160"/>
                        <a:pt x="636" y="173"/>
                        <a:pt x="649" y="186"/>
                      </a:cubicBezTo>
                      <a:cubicBezTo>
                        <a:pt x="662" y="186"/>
                        <a:pt x="662" y="199"/>
                        <a:pt x="675" y="199"/>
                      </a:cubicBezTo>
                      <a:cubicBezTo>
                        <a:pt x="675" y="199"/>
                        <a:pt x="689" y="199"/>
                        <a:pt x="689" y="213"/>
                      </a:cubicBezTo>
                      <a:cubicBezTo>
                        <a:pt x="689" y="213"/>
                        <a:pt x="675" y="226"/>
                        <a:pt x="662" y="252"/>
                      </a:cubicBezTo>
                      <a:cubicBezTo>
                        <a:pt x="649" y="266"/>
                        <a:pt x="636" y="292"/>
                        <a:pt x="623" y="319"/>
                      </a:cubicBezTo>
                      <a:lnTo>
                        <a:pt x="570" y="398"/>
                      </a:lnTo>
                      <a:cubicBezTo>
                        <a:pt x="543" y="372"/>
                        <a:pt x="517" y="345"/>
                        <a:pt x="503" y="305"/>
                      </a:cubicBezTo>
                      <a:cubicBezTo>
                        <a:pt x="477" y="279"/>
                        <a:pt x="464" y="252"/>
                        <a:pt x="450" y="239"/>
                      </a:cubicBezTo>
                      <a:cubicBezTo>
                        <a:pt x="437" y="213"/>
                        <a:pt x="424" y="199"/>
                        <a:pt x="411" y="173"/>
                      </a:cubicBezTo>
                      <a:cubicBezTo>
                        <a:pt x="411" y="160"/>
                        <a:pt x="398" y="147"/>
                        <a:pt x="398" y="147"/>
                      </a:cubicBezTo>
                      <a:cubicBezTo>
                        <a:pt x="398" y="133"/>
                        <a:pt x="411" y="133"/>
                        <a:pt x="424" y="133"/>
                      </a:cubicBezTo>
                      <a:lnTo>
                        <a:pt x="477" y="133"/>
                      </a:lnTo>
                      <a:cubicBezTo>
                        <a:pt x="490" y="133"/>
                        <a:pt x="517" y="120"/>
                        <a:pt x="530" y="107"/>
                      </a:cubicBezTo>
                      <a:cubicBezTo>
                        <a:pt x="543" y="94"/>
                        <a:pt x="543" y="80"/>
                        <a:pt x="543" y="67"/>
                      </a:cubicBezTo>
                      <a:cubicBezTo>
                        <a:pt x="543" y="54"/>
                        <a:pt x="543" y="54"/>
                        <a:pt x="543" y="41"/>
                      </a:cubicBezTo>
                      <a:cubicBezTo>
                        <a:pt x="543" y="41"/>
                        <a:pt x="530" y="27"/>
                        <a:pt x="530" y="27"/>
                      </a:cubicBezTo>
                      <a:cubicBezTo>
                        <a:pt x="517" y="14"/>
                        <a:pt x="503" y="14"/>
                        <a:pt x="490"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8" name="Google Shape;188;p23"/>
                <p:cNvSpPr/>
                <p:nvPr/>
              </p:nvSpPr>
              <p:spPr>
                <a:xfrm>
                  <a:off x="3901430" y="3946218"/>
                  <a:ext cx="60023" cy="100260"/>
                </a:xfrm>
                <a:custGeom>
                  <a:avLst/>
                  <a:gdLst/>
                  <a:ahLst/>
                  <a:cxnLst/>
                  <a:rect l="l" t="t" r="r" b="b"/>
                  <a:pathLst>
                    <a:path w="1086" h="1814" extrusionOk="0">
                      <a:moveTo>
                        <a:pt x="861" y="0"/>
                      </a:moveTo>
                      <a:cubicBezTo>
                        <a:pt x="834" y="0"/>
                        <a:pt x="781" y="0"/>
                        <a:pt x="728" y="14"/>
                      </a:cubicBezTo>
                      <a:lnTo>
                        <a:pt x="530" y="14"/>
                      </a:lnTo>
                      <a:cubicBezTo>
                        <a:pt x="464" y="14"/>
                        <a:pt x="398" y="27"/>
                        <a:pt x="331" y="27"/>
                      </a:cubicBezTo>
                      <a:cubicBezTo>
                        <a:pt x="265" y="40"/>
                        <a:pt x="212" y="40"/>
                        <a:pt x="173" y="40"/>
                      </a:cubicBezTo>
                      <a:cubicBezTo>
                        <a:pt x="146" y="53"/>
                        <a:pt x="133" y="67"/>
                        <a:pt x="133" y="93"/>
                      </a:cubicBezTo>
                      <a:cubicBezTo>
                        <a:pt x="133" y="159"/>
                        <a:pt x="120" y="212"/>
                        <a:pt x="120" y="265"/>
                      </a:cubicBezTo>
                      <a:cubicBezTo>
                        <a:pt x="120" y="318"/>
                        <a:pt x="106" y="358"/>
                        <a:pt x="106" y="397"/>
                      </a:cubicBezTo>
                      <a:cubicBezTo>
                        <a:pt x="106" y="437"/>
                        <a:pt x="93" y="477"/>
                        <a:pt x="93" y="530"/>
                      </a:cubicBezTo>
                      <a:cubicBezTo>
                        <a:pt x="93" y="569"/>
                        <a:pt x="80" y="622"/>
                        <a:pt x="67" y="675"/>
                      </a:cubicBezTo>
                      <a:cubicBezTo>
                        <a:pt x="67" y="702"/>
                        <a:pt x="67" y="715"/>
                        <a:pt x="67" y="742"/>
                      </a:cubicBezTo>
                      <a:cubicBezTo>
                        <a:pt x="67" y="755"/>
                        <a:pt x="67" y="768"/>
                        <a:pt x="67" y="781"/>
                      </a:cubicBezTo>
                      <a:cubicBezTo>
                        <a:pt x="67" y="821"/>
                        <a:pt x="67" y="861"/>
                        <a:pt x="80" y="887"/>
                      </a:cubicBezTo>
                      <a:cubicBezTo>
                        <a:pt x="93" y="914"/>
                        <a:pt x="106" y="927"/>
                        <a:pt x="146" y="927"/>
                      </a:cubicBezTo>
                      <a:cubicBezTo>
                        <a:pt x="159" y="927"/>
                        <a:pt x="173" y="927"/>
                        <a:pt x="212" y="914"/>
                      </a:cubicBezTo>
                      <a:cubicBezTo>
                        <a:pt x="239" y="914"/>
                        <a:pt x="265" y="900"/>
                        <a:pt x="305" y="900"/>
                      </a:cubicBezTo>
                      <a:cubicBezTo>
                        <a:pt x="345" y="887"/>
                        <a:pt x="384" y="874"/>
                        <a:pt x="424" y="874"/>
                      </a:cubicBezTo>
                      <a:cubicBezTo>
                        <a:pt x="464" y="861"/>
                        <a:pt x="503" y="861"/>
                        <a:pt x="556" y="861"/>
                      </a:cubicBezTo>
                      <a:cubicBezTo>
                        <a:pt x="623" y="861"/>
                        <a:pt x="689" y="874"/>
                        <a:pt x="728" y="887"/>
                      </a:cubicBezTo>
                      <a:cubicBezTo>
                        <a:pt x="781" y="914"/>
                        <a:pt x="821" y="940"/>
                        <a:pt x="848" y="967"/>
                      </a:cubicBezTo>
                      <a:cubicBezTo>
                        <a:pt x="874" y="993"/>
                        <a:pt x="901" y="1033"/>
                        <a:pt x="914" y="1072"/>
                      </a:cubicBezTo>
                      <a:cubicBezTo>
                        <a:pt x="914" y="1112"/>
                        <a:pt x="927" y="1152"/>
                        <a:pt x="927" y="1192"/>
                      </a:cubicBezTo>
                      <a:cubicBezTo>
                        <a:pt x="927" y="1244"/>
                        <a:pt x="914" y="1311"/>
                        <a:pt x="887" y="1364"/>
                      </a:cubicBezTo>
                      <a:cubicBezTo>
                        <a:pt x="874" y="1430"/>
                        <a:pt x="834" y="1483"/>
                        <a:pt x="795" y="1522"/>
                      </a:cubicBezTo>
                      <a:cubicBezTo>
                        <a:pt x="742" y="1575"/>
                        <a:pt x="689" y="1615"/>
                        <a:pt x="623" y="1642"/>
                      </a:cubicBezTo>
                      <a:cubicBezTo>
                        <a:pt x="543" y="1668"/>
                        <a:pt x="464" y="1681"/>
                        <a:pt x="371" y="1681"/>
                      </a:cubicBezTo>
                      <a:lnTo>
                        <a:pt x="292" y="1681"/>
                      </a:lnTo>
                      <a:cubicBezTo>
                        <a:pt x="265" y="1668"/>
                        <a:pt x="239" y="1668"/>
                        <a:pt x="212" y="1655"/>
                      </a:cubicBezTo>
                      <a:cubicBezTo>
                        <a:pt x="199" y="1642"/>
                        <a:pt x="173" y="1642"/>
                        <a:pt x="159" y="1628"/>
                      </a:cubicBezTo>
                      <a:cubicBezTo>
                        <a:pt x="146" y="1615"/>
                        <a:pt x="146" y="1602"/>
                        <a:pt x="146" y="1589"/>
                      </a:cubicBezTo>
                      <a:cubicBezTo>
                        <a:pt x="146" y="1562"/>
                        <a:pt x="146" y="1549"/>
                        <a:pt x="159" y="1549"/>
                      </a:cubicBezTo>
                      <a:cubicBezTo>
                        <a:pt x="173" y="1536"/>
                        <a:pt x="199" y="1536"/>
                        <a:pt x="212" y="1536"/>
                      </a:cubicBezTo>
                      <a:cubicBezTo>
                        <a:pt x="226" y="1522"/>
                        <a:pt x="239" y="1522"/>
                        <a:pt x="252" y="1509"/>
                      </a:cubicBezTo>
                      <a:cubicBezTo>
                        <a:pt x="265" y="1496"/>
                        <a:pt x="278" y="1483"/>
                        <a:pt x="278" y="1456"/>
                      </a:cubicBezTo>
                      <a:cubicBezTo>
                        <a:pt x="278" y="1417"/>
                        <a:pt x="265" y="1390"/>
                        <a:pt x="239" y="1377"/>
                      </a:cubicBezTo>
                      <a:cubicBezTo>
                        <a:pt x="226" y="1364"/>
                        <a:pt x="199" y="1364"/>
                        <a:pt x="173" y="1364"/>
                      </a:cubicBezTo>
                      <a:cubicBezTo>
                        <a:pt x="146" y="1364"/>
                        <a:pt x="133" y="1364"/>
                        <a:pt x="106" y="1377"/>
                      </a:cubicBezTo>
                      <a:cubicBezTo>
                        <a:pt x="93" y="1390"/>
                        <a:pt x="67" y="1403"/>
                        <a:pt x="53" y="1417"/>
                      </a:cubicBezTo>
                      <a:cubicBezTo>
                        <a:pt x="40" y="1443"/>
                        <a:pt x="27" y="1456"/>
                        <a:pt x="14" y="1483"/>
                      </a:cubicBezTo>
                      <a:cubicBezTo>
                        <a:pt x="14" y="1509"/>
                        <a:pt x="1" y="1536"/>
                        <a:pt x="1" y="1562"/>
                      </a:cubicBezTo>
                      <a:cubicBezTo>
                        <a:pt x="1" y="1628"/>
                        <a:pt x="27" y="1681"/>
                        <a:pt x="53" y="1708"/>
                      </a:cubicBezTo>
                      <a:cubicBezTo>
                        <a:pt x="80" y="1747"/>
                        <a:pt x="120" y="1774"/>
                        <a:pt x="159" y="1787"/>
                      </a:cubicBezTo>
                      <a:cubicBezTo>
                        <a:pt x="199" y="1800"/>
                        <a:pt x="239" y="1814"/>
                        <a:pt x="278" y="1814"/>
                      </a:cubicBezTo>
                      <a:lnTo>
                        <a:pt x="371" y="1814"/>
                      </a:lnTo>
                      <a:cubicBezTo>
                        <a:pt x="503" y="1814"/>
                        <a:pt x="609" y="1800"/>
                        <a:pt x="689" y="1761"/>
                      </a:cubicBezTo>
                      <a:cubicBezTo>
                        <a:pt x="781" y="1721"/>
                        <a:pt x="861" y="1681"/>
                        <a:pt x="914" y="1615"/>
                      </a:cubicBezTo>
                      <a:cubicBezTo>
                        <a:pt x="980" y="1562"/>
                        <a:pt x="1020" y="1496"/>
                        <a:pt x="1046" y="1417"/>
                      </a:cubicBezTo>
                      <a:cubicBezTo>
                        <a:pt x="1073" y="1350"/>
                        <a:pt x="1086" y="1271"/>
                        <a:pt x="1086" y="1205"/>
                      </a:cubicBezTo>
                      <a:cubicBezTo>
                        <a:pt x="1086" y="1152"/>
                        <a:pt x="1086" y="1086"/>
                        <a:pt x="1059" y="1033"/>
                      </a:cubicBezTo>
                      <a:cubicBezTo>
                        <a:pt x="1046" y="967"/>
                        <a:pt x="1020" y="914"/>
                        <a:pt x="967" y="874"/>
                      </a:cubicBezTo>
                      <a:cubicBezTo>
                        <a:pt x="940" y="821"/>
                        <a:pt x="887" y="781"/>
                        <a:pt x="821" y="755"/>
                      </a:cubicBezTo>
                      <a:cubicBezTo>
                        <a:pt x="755" y="728"/>
                        <a:pt x="662" y="715"/>
                        <a:pt x="570" y="715"/>
                      </a:cubicBezTo>
                      <a:lnTo>
                        <a:pt x="464" y="715"/>
                      </a:lnTo>
                      <a:cubicBezTo>
                        <a:pt x="424" y="728"/>
                        <a:pt x="384" y="728"/>
                        <a:pt x="358" y="742"/>
                      </a:cubicBezTo>
                      <a:cubicBezTo>
                        <a:pt x="318" y="742"/>
                        <a:pt x="292" y="755"/>
                        <a:pt x="265" y="755"/>
                      </a:cubicBezTo>
                      <a:cubicBezTo>
                        <a:pt x="239" y="768"/>
                        <a:pt x="226" y="768"/>
                        <a:pt x="212" y="768"/>
                      </a:cubicBezTo>
                      <a:lnTo>
                        <a:pt x="292" y="199"/>
                      </a:lnTo>
                      <a:cubicBezTo>
                        <a:pt x="318" y="186"/>
                        <a:pt x="345" y="186"/>
                        <a:pt x="398" y="172"/>
                      </a:cubicBezTo>
                      <a:cubicBezTo>
                        <a:pt x="464" y="172"/>
                        <a:pt x="517" y="172"/>
                        <a:pt x="570" y="159"/>
                      </a:cubicBezTo>
                      <a:lnTo>
                        <a:pt x="874" y="159"/>
                      </a:lnTo>
                      <a:cubicBezTo>
                        <a:pt x="901" y="159"/>
                        <a:pt x="914" y="146"/>
                        <a:pt x="940" y="146"/>
                      </a:cubicBezTo>
                      <a:cubicBezTo>
                        <a:pt x="967" y="133"/>
                        <a:pt x="980" y="106"/>
                        <a:pt x="980" y="80"/>
                      </a:cubicBezTo>
                      <a:cubicBezTo>
                        <a:pt x="980" y="53"/>
                        <a:pt x="967" y="27"/>
                        <a:pt x="940" y="27"/>
                      </a:cubicBezTo>
                      <a:cubicBezTo>
                        <a:pt x="927" y="14"/>
                        <a:pt x="887" y="0"/>
                        <a:pt x="86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9" name="Google Shape;189;p23"/>
                <p:cNvSpPr/>
                <p:nvPr/>
              </p:nvSpPr>
              <p:spPr>
                <a:xfrm>
                  <a:off x="3885346" y="4261478"/>
                  <a:ext cx="143426" cy="143426"/>
                </a:xfrm>
                <a:custGeom>
                  <a:avLst/>
                  <a:gdLst/>
                  <a:ahLst/>
                  <a:cxnLst/>
                  <a:rect l="l" t="t" r="r" b="b"/>
                  <a:pathLst>
                    <a:path w="2595" h="2595" extrusionOk="0">
                      <a:moveTo>
                        <a:pt x="503" y="1"/>
                      </a:moveTo>
                      <a:cubicBezTo>
                        <a:pt x="225" y="1"/>
                        <a:pt x="0" y="226"/>
                        <a:pt x="0" y="504"/>
                      </a:cubicBezTo>
                      <a:lnTo>
                        <a:pt x="0" y="2052"/>
                      </a:lnTo>
                      <a:cubicBezTo>
                        <a:pt x="0" y="2383"/>
                        <a:pt x="225" y="2595"/>
                        <a:pt x="503" y="2595"/>
                      </a:cubicBezTo>
                      <a:lnTo>
                        <a:pt x="2052" y="2595"/>
                      </a:lnTo>
                      <a:cubicBezTo>
                        <a:pt x="2383" y="2595"/>
                        <a:pt x="2594" y="2383"/>
                        <a:pt x="2594" y="2052"/>
                      </a:cubicBezTo>
                      <a:lnTo>
                        <a:pt x="2594" y="504"/>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0" name="Google Shape;190;p23"/>
                <p:cNvSpPr/>
                <p:nvPr/>
              </p:nvSpPr>
              <p:spPr>
                <a:xfrm>
                  <a:off x="3885346" y="4453872"/>
                  <a:ext cx="143426" cy="143426"/>
                </a:xfrm>
                <a:custGeom>
                  <a:avLst/>
                  <a:gdLst/>
                  <a:ahLst/>
                  <a:cxnLst/>
                  <a:rect l="l" t="t" r="r" b="b"/>
                  <a:pathLst>
                    <a:path w="2595" h="2595" extrusionOk="0">
                      <a:moveTo>
                        <a:pt x="503" y="1"/>
                      </a:moveTo>
                      <a:cubicBezTo>
                        <a:pt x="225" y="1"/>
                        <a:pt x="0" y="226"/>
                        <a:pt x="0" y="556"/>
                      </a:cubicBezTo>
                      <a:lnTo>
                        <a:pt x="0" y="2092"/>
                      </a:lnTo>
                      <a:cubicBezTo>
                        <a:pt x="0" y="2370"/>
                        <a:pt x="225" y="2595"/>
                        <a:pt x="503" y="2595"/>
                      </a:cubicBezTo>
                      <a:lnTo>
                        <a:pt x="2052" y="2595"/>
                      </a:lnTo>
                      <a:cubicBezTo>
                        <a:pt x="2383" y="2595"/>
                        <a:pt x="2594" y="2370"/>
                        <a:pt x="2594" y="2092"/>
                      </a:cubicBezTo>
                      <a:lnTo>
                        <a:pt x="2594" y="556"/>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1" name="Google Shape;191;p23"/>
                <p:cNvSpPr/>
                <p:nvPr/>
              </p:nvSpPr>
              <p:spPr>
                <a:xfrm>
                  <a:off x="3885346" y="4645549"/>
                  <a:ext cx="143426" cy="338750"/>
                </a:xfrm>
                <a:custGeom>
                  <a:avLst/>
                  <a:gdLst/>
                  <a:ahLst/>
                  <a:cxnLst/>
                  <a:rect l="l" t="t" r="r" b="b"/>
                  <a:pathLst>
                    <a:path w="2595" h="6129" extrusionOk="0">
                      <a:moveTo>
                        <a:pt x="503" y="0"/>
                      </a:moveTo>
                      <a:cubicBezTo>
                        <a:pt x="225" y="0"/>
                        <a:pt x="0" y="278"/>
                        <a:pt x="0" y="556"/>
                      </a:cubicBezTo>
                      <a:lnTo>
                        <a:pt x="0" y="5625"/>
                      </a:lnTo>
                      <a:cubicBezTo>
                        <a:pt x="0" y="5903"/>
                        <a:pt x="225" y="6128"/>
                        <a:pt x="503" y="6128"/>
                      </a:cubicBezTo>
                      <a:lnTo>
                        <a:pt x="2052" y="6128"/>
                      </a:lnTo>
                      <a:cubicBezTo>
                        <a:pt x="2383" y="6128"/>
                        <a:pt x="2594" y="5903"/>
                        <a:pt x="2594" y="5625"/>
                      </a:cubicBezTo>
                      <a:lnTo>
                        <a:pt x="2594" y="556"/>
                      </a:lnTo>
                      <a:cubicBezTo>
                        <a:pt x="2594" y="278"/>
                        <a:pt x="2383" y="0"/>
                        <a:pt x="2052" y="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sp>
          <p:nvSpPr>
            <p:cNvPr id="192" name="Google Shape;192;p23"/>
            <p:cNvSpPr/>
            <p:nvPr/>
          </p:nvSpPr>
          <p:spPr>
            <a:xfrm>
              <a:off x="2415510" y="3608289"/>
              <a:ext cx="278008" cy="1899077"/>
            </a:xfrm>
            <a:custGeom>
              <a:avLst/>
              <a:gdLst/>
              <a:ahLst/>
              <a:cxnLst/>
              <a:rect l="l" t="t" r="r" b="b"/>
              <a:pathLst>
                <a:path w="5030" h="34360" extrusionOk="0">
                  <a:moveTo>
                    <a:pt x="1" y="1"/>
                  </a:moveTo>
                  <a:lnTo>
                    <a:pt x="1" y="34359"/>
                  </a:lnTo>
                  <a:lnTo>
                    <a:pt x="5030" y="34359"/>
                  </a:lnTo>
                  <a:lnTo>
                    <a:pt x="5030" y="1"/>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3" name="Google Shape;193;p23"/>
            <p:cNvSpPr/>
            <p:nvPr/>
          </p:nvSpPr>
          <p:spPr>
            <a:xfrm>
              <a:off x="2653282" y="3608289"/>
              <a:ext cx="40237" cy="1899077"/>
            </a:xfrm>
            <a:custGeom>
              <a:avLst/>
              <a:gdLst/>
              <a:ahLst/>
              <a:cxnLst/>
              <a:rect l="l" t="t" r="r" b="b"/>
              <a:pathLst>
                <a:path w="728" h="34360" extrusionOk="0">
                  <a:moveTo>
                    <a:pt x="0" y="1"/>
                  </a:moveTo>
                  <a:lnTo>
                    <a:pt x="0" y="34359"/>
                  </a:lnTo>
                  <a:lnTo>
                    <a:pt x="728" y="34359"/>
                  </a:lnTo>
                  <a:lnTo>
                    <a:pt x="728"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4" name="Google Shape;194;p23"/>
            <p:cNvSpPr/>
            <p:nvPr/>
          </p:nvSpPr>
          <p:spPr>
            <a:xfrm>
              <a:off x="2510630" y="3669749"/>
              <a:ext cx="182888" cy="8843"/>
            </a:xfrm>
            <a:custGeom>
              <a:avLst/>
              <a:gdLst/>
              <a:ahLst/>
              <a:cxnLst/>
              <a:rect l="l" t="t" r="r" b="b"/>
              <a:pathLst>
                <a:path w="3309" h="160" extrusionOk="0">
                  <a:moveTo>
                    <a:pt x="0" y="1"/>
                  </a:moveTo>
                  <a:lnTo>
                    <a:pt x="0" y="159"/>
                  </a:lnTo>
                  <a:lnTo>
                    <a:pt x="3309" y="159"/>
                  </a:lnTo>
                  <a:lnTo>
                    <a:pt x="330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5" name="Google Shape;195;p23"/>
            <p:cNvSpPr/>
            <p:nvPr/>
          </p:nvSpPr>
          <p:spPr>
            <a:xfrm>
              <a:off x="2571316" y="3745856"/>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6" name="Google Shape;196;p23"/>
            <p:cNvSpPr/>
            <p:nvPr/>
          </p:nvSpPr>
          <p:spPr>
            <a:xfrm>
              <a:off x="2571316" y="3848990"/>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7" name="Google Shape;197;p23"/>
            <p:cNvSpPr/>
            <p:nvPr/>
          </p:nvSpPr>
          <p:spPr>
            <a:xfrm>
              <a:off x="2571316" y="3955771"/>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8" name="Google Shape;198;p23"/>
            <p:cNvSpPr/>
            <p:nvPr/>
          </p:nvSpPr>
          <p:spPr>
            <a:xfrm>
              <a:off x="2571316" y="4120365"/>
              <a:ext cx="122202" cy="9562"/>
            </a:xfrm>
            <a:custGeom>
              <a:avLst/>
              <a:gdLst/>
              <a:ahLst/>
              <a:cxnLst/>
              <a:rect l="l" t="t" r="r" b="b"/>
              <a:pathLst>
                <a:path w="2211" h="173" extrusionOk="0">
                  <a:moveTo>
                    <a:pt x="1" y="0"/>
                  </a:moveTo>
                  <a:lnTo>
                    <a:pt x="1" y="173"/>
                  </a:lnTo>
                  <a:lnTo>
                    <a:pt x="2211" y="173"/>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9" name="Google Shape;199;p23"/>
            <p:cNvSpPr/>
            <p:nvPr/>
          </p:nvSpPr>
          <p:spPr>
            <a:xfrm>
              <a:off x="2571316" y="4227147"/>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0" name="Google Shape;200;p23"/>
            <p:cNvSpPr/>
            <p:nvPr/>
          </p:nvSpPr>
          <p:spPr>
            <a:xfrm>
              <a:off x="2571316" y="4333984"/>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1" name="Google Shape;201;p23"/>
            <p:cNvSpPr/>
            <p:nvPr/>
          </p:nvSpPr>
          <p:spPr>
            <a:xfrm>
              <a:off x="2571316" y="4495649"/>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2" name="Google Shape;202;p23"/>
            <p:cNvSpPr/>
            <p:nvPr/>
          </p:nvSpPr>
          <p:spPr>
            <a:xfrm>
              <a:off x="2571316" y="4598782"/>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3" name="Google Shape;203;p23"/>
            <p:cNvSpPr/>
            <p:nvPr/>
          </p:nvSpPr>
          <p:spPr>
            <a:xfrm>
              <a:off x="2571316" y="4705564"/>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4" name="Google Shape;204;p23"/>
            <p:cNvSpPr/>
            <p:nvPr/>
          </p:nvSpPr>
          <p:spPr>
            <a:xfrm>
              <a:off x="2571316" y="4867229"/>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5" name="Google Shape;205;p23"/>
            <p:cNvSpPr/>
            <p:nvPr/>
          </p:nvSpPr>
          <p:spPr>
            <a:xfrm>
              <a:off x="2571316" y="4974010"/>
              <a:ext cx="122202" cy="8843"/>
            </a:xfrm>
            <a:custGeom>
              <a:avLst/>
              <a:gdLst/>
              <a:ahLst/>
              <a:cxnLst/>
              <a:rect l="l" t="t" r="r" b="b"/>
              <a:pathLst>
                <a:path w="2211" h="160" extrusionOk="0">
                  <a:moveTo>
                    <a:pt x="1" y="1"/>
                  </a:moveTo>
                  <a:lnTo>
                    <a:pt x="1" y="160"/>
                  </a:lnTo>
                  <a:lnTo>
                    <a:pt x="2211" y="160"/>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6" name="Google Shape;206;p23"/>
            <p:cNvSpPr/>
            <p:nvPr/>
          </p:nvSpPr>
          <p:spPr>
            <a:xfrm>
              <a:off x="2571316" y="5080847"/>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7" name="Google Shape;207;p23"/>
            <p:cNvSpPr/>
            <p:nvPr/>
          </p:nvSpPr>
          <p:spPr>
            <a:xfrm>
              <a:off x="2571316" y="5242512"/>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8" name="Google Shape;208;p23"/>
            <p:cNvSpPr/>
            <p:nvPr/>
          </p:nvSpPr>
          <p:spPr>
            <a:xfrm>
              <a:off x="2571316" y="5348575"/>
              <a:ext cx="122202" cy="9562"/>
            </a:xfrm>
            <a:custGeom>
              <a:avLst/>
              <a:gdLst/>
              <a:ahLst/>
              <a:cxnLst/>
              <a:rect l="l" t="t" r="r" b="b"/>
              <a:pathLst>
                <a:path w="2211" h="173" extrusionOk="0">
                  <a:moveTo>
                    <a:pt x="1" y="0"/>
                  </a:moveTo>
                  <a:lnTo>
                    <a:pt x="1" y="172"/>
                  </a:lnTo>
                  <a:lnTo>
                    <a:pt x="2211" y="172"/>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9" name="Google Shape;209;p23"/>
            <p:cNvSpPr/>
            <p:nvPr/>
          </p:nvSpPr>
          <p:spPr>
            <a:xfrm>
              <a:off x="2571316" y="5452427"/>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0" name="Google Shape;210;p23"/>
            <p:cNvSpPr/>
            <p:nvPr/>
          </p:nvSpPr>
          <p:spPr>
            <a:xfrm>
              <a:off x="2510630" y="4041384"/>
              <a:ext cx="182888" cy="12491"/>
            </a:xfrm>
            <a:custGeom>
              <a:avLst/>
              <a:gdLst/>
              <a:ahLst/>
              <a:cxnLst/>
              <a:rect l="l" t="t" r="r" b="b"/>
              <a:pathLst>
                <a:path w="3309" h="226" extrusionOk="0">
                  <a:moveTo>
                    <a:pt x="0" y="0"/>
                  </a:moveTo>
                  <a:lnTo>
                    <a:pt x="0" y="225"/>
                  </a:lnTo>
                  <a:lnTo>
                    <a:pt x="3309" y="225"/>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1" name="Google Shape;211;p23"/>
            <p:cNvSpPr/>
            <p:nvPr/>
          </p:nvSpPr>
          <p:spPr>
            <a:xfrm>
              <a:off x="2510630" y="4415894"/>
              <a:ext cx="182888" cy="9562"/>
            </a:xfrm>
            <a:custGeom>
              <a:avLst/>
              <a:gdLst/>
              <a:ahLst/>
              <a:cxnLst/>
              <a:rect l="l" t="t" r="r" b="b"/>
              <a:pathLst>
                <a:path w="3309" h="173" extrusionOk="0">
                  <a:moveTo>
                    <a:pt x="0" y="0"/>
                  </a:moveTo>
                  <a:lnTo>
                    <a:pt x="0" y="173"/>
                  </a:lnTo>
                  <a:lnTo>
                    <a:pt x="3309" y="173"/>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2" name="Google Shape;212;p23"/>
            <p:cNvSpPr/>
            <p:nvPr/>
          </p:nvSpPr>
          <p:spPr>
            <a:xfrm>
              <a:off x="2510630" y="4788248"/>
              <a:ext cx="182888" cy="8843"/>
            </a:xfrm>
            <a:custGeom>
              <a:avLst/>
              <a:gdLst/>
              <a:ahLst/>
              <a:cxnLst/>
              <a:rect l="l" t="t" r="r" b="b"/>
              <a:pathLst>
                <a:path w="3309" h="160" extrusionOk="0">
                  <a:moveTo>
                    <a:pt x="0" y="0"/>
                  </a:moveTo>
                  <a:lnTo>
                    <a:pt x="0" y="159"/>
                  </a:lnTo>
                  <a:lnTo>
                    <a:pt x="3309" y="159"/>
                  </a:lnTo>
                  <a:lnTo>
                    <a:pt x="3309"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3" name="Google Shape;213;p23"/>
            <p:cNvSpPr/>
            <p:nvPr/>
          </p:nvSpPr>
          <p:spPr>
            <a:xfrm>
              <a:off x="2510630" y="5162757"/>
              <a:ext cx="182888" cy="9562"/>
            </a:xfrm>
            <a:custGeom>
              <a:avLst/>
              <a:gdLst/>
              <a:ahLst/>
              <a:cxnLst/>
              <a:rect l="l" t="t" r="r" b="b"/>
              <a:pathLst>
                <a:path w="3309" h="173" extrusionOk="0">
                  <a:moveTo>
                    <a:pt x="0" y="1"/>
                  </a:moveTo>
                  <a:lnTo>
                    <a:pt x="0" y="173"/>
                  </a:lnTo>
                  <a:lnTo>
                    <a:pt x="3309" y="173"/>
                  </a:lnTo>
                  <a:lnTo>
                    <a:pt x="3309"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4" name="Google Shape;214;p23"/>
            <p:cNvSpPr/>
            <p:nvPr/>
          </p:nvSpPr>
          <p:spPr>
            <a:xfrm>
              <a:off x="2598398" y="4303254"/>
              <a:ext cx="317526" cy="1058089"/>
            </a:xfrm>
            <a:custGeom>
              <a:avLst/>
              <a:gdLst/>
              <a:ahLst/>
              <a:cxnLst/>
              <a:rect l="l" t="t" r="r" b="b"/>
              <a:pathLst>
                <a:path w="5745" h="19144" extrusionOk="0">
                  <a:moveTo>
                    <a:pt x="3097" y="0"/>
                  </a:moveTo>
                  <a:lnTo>
                    <a:pt x="450" y="331"/>
                  </a:lnTo>
                  <a:cubicBezTo>
                    <a:pt x="67" y="2263"/>
                    <a:pt x="0" y="5466"/>
                    <a:pt x="397" y="8987"/>
                  </a:cubicBezTo>
                  <a:cubicBezTo>
                    <a:pt x="1047" y="14626"/>
                    <a:pt x="2590" y="19143"/>
                    <a:pt x="3848" y="19143"/>
                  </a:cubicBezTo>
                  <a:cubicBezTo>
                    <a:pt x="3872" y="19143"/>
                    <a:pt x="3895" y="19142"/>
                    <a:pt x="3918" y="19138"/>
                  </a:cubicBezTo>
                  <a:cubicBezTo>
                    <a:pt x="5242" y="18980"/>
                    <a:pt x="5744" y="14228"/>
                    <a:pt x="5083" y="8497"/>
                  </a:cubicBezTo>
                  <a:cubicBezTo>
                    <a:pt x="4633" y="4911"/>
                    <a:pt x="3918" y="1827"/>
                    <a:pt x="309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5" name="Google Shape;215;p23"/>
            <p:cNvSpPr/>
            <p:nvPr/>
          </p:nvSpPr>
          <p:spPr>
            <a:xfrm>
              <a:off x="2607905" y="4617077"/>
              <a:ext cx="286796" cy="744266"/>
            </a:xfrm>
            <a:custGeom>
              <a:avLst/>
              <a:gdLst/>
              <a:ahLst/>
              <a:cxnLst/>
              <a:rect l="l" t="t" r="r" b="b"/>
              <a:pathLst>
                <a:path w="5189" h="13466" extrusionOk="0">
                  <a:moveTo>
                    <a:pt x="0" y="0"/>
                  </a:moveTo>
                  <a:cubicBezTo>
                    <a:pt x="53" y="1059"/>
                    <a:pt x="106" y="2158"/>
                    <a:pt x="225" y="3309"/>
                  </a:cubicBezTo>
                  <a:cubicBezTo>
                    <a:pt x="875" y="8948"/>
                    <a:pt x="2418" y="13465"/>
                    <a:pt x="3676" y="13465"/>
                  </a:cubicBezTo>
                  <a:cubicBezTo>
                    <a:pt x="3700" y="13465"/>
                    <a:pt x="3723" y="13464"/>
                    <a:pt x="3746" y="13460"/>
                  </a:cubicBezTo>
                  <a:cubicBezTo>
                    <a:pt x="4686" y="13355"/>
                    <a:pt x="5189" y="10919"/>
                    <a:pt x="5189" y="7505"/>
                  </a:cubicBezTo>
                  <a:lnTo>
                    <a:pt x="5189" y="7505"/>
                  </a:lnTo>
                  <a:cubicBezTo>
                    <a:pt x="4695" y="7986"/>
                    <a:pt x="4237" y="8200"/>
                    <a:pt x="3813" y="8200"/>
                  </a:cubicBezTo>
                  <a:cubicBezTo>
                    <a:pt x="1860" y="8200"/>
                    <a:pt x="631" y="3676"/>
                    <a:pt x="0" y="0"/>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6" name="Google Shape;216;p23"/>
            <p:cNvSpPr/>
            <p:nvPr/>
          </p:nvSpPr>
          <p:spPr>
            <a:xfrm>
              <a:off x="2723474" y="4415452"/>
              <a:ext cx="101034" cy="247886"/>
            </a:xfrm>
            <a:custGeom>
              <a:avLst/>
              <a:gdLst/>
              <a:ahLst/>
              <a:cxnLst/>
              <a:rect l="l" t="t" r="r" b="b"/>
              <a:pathLst>
                <a:path w="1828" h="4485" extrusionOk="0">
                  <a:moveTo>
                    <a:pt x="561" y="1"/>
                  </a:moveTo>
                  <a:cubicBezTo>
                    <a:pt x="542" y="1"/>
                    <a:pt x="522" y="3"/>
                    <a:pt x="504" y="8"/>
                  </a:cubicBezTo>
                  <a:cubicBezTo>
                    <a:pt x="173" y="75"/>
                    <a:pt x="1" y="1120"/>
                    <a:pt x="226" y="2325"/>
                  </a:cubicBezTo>
                  <a:cubicBezTo>
                    <a:pt x="445" y="3561"/>
                    <a:pt x="914" y="4484"/>
                    <a:pt x="1244" y="4484"/>
                  </a:cubicBezTo>
                  <a:cubicBezTo>
                    <a:pt x="1253" y="4484"/>
                    <a:pt x="1262" y="4483"/>
                    <a:pt x="1271" y="4482"/>
                  </a:cubicBezTo>
                  <a:cubicBezTo>
                    <a:pt x="1655" y="4376"/>
                    <a:pt x="1827" y="3317"/>
                    <a:pt x="1602" y="2113"/>
                  </a:cubicBezTo>
                  <a:cubicBezTo>
                    <a:pt x="1388" y="955"/>
                    <a:pt x="935" y="1"/>
                    <a:pt x="561"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7" name="Google Shape;217;p23"/>
            <p:cNvSpPr/>
            <p:nvPr/>
          </p:nvSpPr>
          <p:spPr>
            <a:xfrm>
              <a:off x="2525221" y="3916253"/>
              <a:ext cx="396562" cy="371691"/>
            </a:xfrm>
            <a:custGeom>
              <a:avLst/>
              <a:gdLst/>
              <a:ahLst/>
              <a:cxnLst/>
              <a:rect l="l" t="t" r="r" b="b"/>
              <a:pathLst>
                <a:path w="7175" h="6725" extrusionOk="0">
                  <a:moveTo>
                    <a:pt x="993" y="1"/>
                  </a:moveTo>
                  <a:cubicBezTo>
                    <a:pt x="2317" y="2489"/>
                    <a:pt x="663" y="2595"/>
                    <a:pt x="332" y="4143"/>
                  </a:cubicBezTo>
                  <a:cubicBezTo>
                    <a:pt x="1" y="5679"/>
                    <a:pt x="1443" y="6724"/>
                    <a:pt x="1443" y="6724"/>
                  </a:cubicBezTo>
                  <a:lnTo>
                    <a:pt x="4580" y="6393"/>
                  </a:lnTo>
                  <a:cubicBezTo>
                    <a:pt x="7174" y="1430"/>
                    <a:pt x="994" y="1"/>
                    <a:pt x="99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8" name="Google Shape;218;p23"/>
            <p:cNvSpPr/>
            <p:nvPr/>
          </p:nvSpPr>
          <p:spPr>
            <a:xfrm>
              <a:off x="2568387" y="4063935"/>
              <a:ext cx="246559" cy="224009"/>
            </a:xfrm>
            <a:custGeom>
              <a:avLst/>
              <a:gdLst/>
              <a:ahLst/>
              <a:cxnLst/>
              <a:rect l="l" t="t" r="r" b="b"/>
              <a:pathLst>
                <a:path w="4461" h="4053" extrusionOk="0">
                  <a:moveTo>
                    <a:pt x="3299" y="0"/>
                  </a:moveTo>
                  <a:cubicBezTo>
                    <a:pt x="3169" y="0"/>
                    <a:pt x="3085" y="164"/>
                    <a:pt x="3085" y="585"/>
                  </a:cubicBezTo>
                  <a:cubicBezTo>
                    <a:pt x="3069" y="1166"/>
                    <a:pt x="2954" y="1354"/>
                    <a:pt x="2792" y="1354"/>
                  </a:cubicBezTo>
                  <a:cubicBezTo>
                    <a:pt x="2490" y="1354"/>
                    <a:pt x="2027" y="703"/>
                    <a:pt x="1739" y="703"/>
                  </a:cubicBezTo>
                  <a:cubicBezTo>
                    <a:pt x="1652" y="703"/>
                    <a:pt x="1582" y="762"/>
                    <a:pt x="1536" y="916"/>
                  </a:cubicBezTo>
                  <a:cubicBezTo>
                    <a:pt x="1340" y="1528"/>
                    <a:pt x="1938" y="3037"/>
                    <a:pt x="1419" y="3037"/>
                  </a:cubicBezTo>
                  <a:cubicBezTo>
                    <a:pt x="1377" y="3037"/>
                    <a:pt x="1328" y="3027"/>
                    <a:pt x="1271" y="3007"/>
                  </a:cubicBezTo>
                  <a:cubicBezTo>
                    <a:pt x="708" y="2797"/>
                    <a:pt x="369" y="2411"/>
                    <a:pt x="211" y="2411"/>
                  </a:cubicBezTo>
                  <a:cubicBezTo>
                    <a:pt x="119" y="2411"/>
                    <a:pt x="87" y="2538"/>
                    <a:pt x="107" y="2901"/>
                  </a:cubicBezTo>
                  <a:cubicBezTo>
                    <a:pt x="107" y="3126"/>
                    <a:pt x="54" y="3285"/>
                    <a:pt x="1" y="3391"/>
                  </a:cubicBezTo>
                  <a:cubicBezTo>
                    <a:pt x="332" y="3841"/>
                    <a:pt x="662" y="4052"/>
                    <a:pt x="662" y="4052"/>
                  </a:cubicBezTo>
                  <a:lnTo>
                    <a:pt x="3799" y="3721"/>
                  </a:lnTo>
                  <a:cubicBezTo>
                    <a:pt x="4249" y="2848"/>
                    <a:pt x="4461" y="2067"/>
                    <a:pt x="4408" y="1352"/>
                  </a:cubicBezTo>
                  <a:cubicBezTo>
                    <a:pt x="4074" y="756"/>
                    <a:pt x="3580" y="0"/>
                    <a:pt x="329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9" name="Google Shape;219;p23"/>
            <p:cNvSpPr/>
            <p:nvPr/>
          </p:nvSpPr>
          <p:spPr>
            <a:xfrm>
              <a:off x="2586681" y="4259646"/>
              <a:ext cx="216603" cy="130382"/>
            </a:xfrm>
            <a:custGeom>
              <a:avLst/>
              <a:gdLst/>
              <a:ahLst/>
              <a:cxnLst/>
              <a:rect l="l" t="t" r="r" b="b"/>
              <a:pathLst>
                <a:path w="3919" h="2359" extrusionOk="0">
                  <a:moveTo>
                    <a:pt x="3604" y="1"/>
                  </a:moveTo>
                  <a:cubicBezTo>
                    <a:pt x="3580" y="1"/>
                    <a:pt x="3553" y="7"/>
                    <a:pt x="3521" y="22"/>
                  </a:cubicBezTo>
                  <a:lnTo>
                    <a:pt x="106" y="405"/>
                  </a:lnTo>
                  <a:cubicBezTo>
                    <a:pt x="54" y="405"/>
                    <a:pt x="1" y="458"/>
                    <a:pt x="1" y="511"/>
                  </a:cubicBezTo>
                  <a:lnTo>
                    <a:pt x="159" y="2232"/>
                  </a:lnTo>
                  <a:cubicBezTo>
                    <a:pt x="159" y="2309"/>
                    <a:pt x="223" y="2359"/>
                    <a:pt x="278" y="2359"/>
                  </a:cubicBezTo>
                  <a:cubicBezTo>
                    <a:pt x="298" y="2359"/>
                    <a:pt x="317" y="2352"/>
                    <a:pt x="331" y="2338"/>
                  </a:cubicBezTo>
                  <a:lnTo>
                    <a:pt x="3799" y="1954"/>
                  </a:lnTo>
                  <a:cubicBezTo>
                    <a:pt x="3852" y="1954"/>
                    <a:pt x="3918" y="1901"/>
                    <a:pt x="3918" y="1782"/>
                  </a:cubicBezTo>
                  <a:lnTo>
                    <a:pt x="3746" y="127"/>
                  </a:lnTo>
                  <a:cubicBezTo>
                    <a:pt x="3707" y="50"/>
                    <a:pt x="3669" y="1"/>
                    <a:pt x="360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0" name="Google Shape;220;p23"/>
            <p:cNvSpPr/>
            <p:nvPr/>
          </p:nvSpPr>
          <p:spPr>
            <a:xfrm rot="41933">
              <a:off x="2590197" y="4314548"/>
              <a:ext cx="215526" cy="77273"/>
            </a:xfrm>
            <a:custGeom>
              <a:avLst/>
              <a:gdLst/>
              <a:ahLst/>
              <a:cxnLst/>
              <a:rect l="l" t="t" r="r" b="b"/>
              <a:pathLst>
                <a:path w="3866" h="1398" extrusionOk="0">
                  <a:moveTo>
                    <a:pt x="3746" y="0"/>
                  </a:moveTo>
                  <a:lnTo>
                    <a:pt x="1" y="437"/>
                  </a:lnTo>
                  <a:lnTo>
                    <a:pt x="106" y="1271"/>
                  </a:lnTo>
                  <a:cubicBezTo>
                    <a:pt x="106" y="1348"/>
                    <a:pt x="170" y="1398"/>
                    <a:pt x="225" y="1398"/>
                  </a:cubicBezTo>
                  <a:cubicBezTo>
                    <a:pt x="245" y="1398"/>
                    <a:pt x="264" y="1391"/>
                    <a:pt x="278" y="1377"/>
                  </a:cubicBezTo>
                  <a:lnTo>
                    <a:pt x="3746" y="993"/>
                  </a:lnTo>
                  <a:cubicBezTo>
                    <a:pt x="3799" y="993"/>
                    <a:pt x="3865" y="940"/>
                    <a:pt x="3865" y="821"/>
                  </a:cubicBezTo>
                  <a:lnTo>
                    <a:pt x="3746" y="0"/>
                  </a:lnTo>
                  <a:close/>
                </a:path>
              </a:pathLst>
            </a:custGeom>
            <a:solidFill>
              <a:srgbClr val="CCC4C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1" name="Google Shape;221;p23"/>
            <p:cNvSpPr/>
            <p:nvPr/>
          </p:nvSpPr>
          <p:spPr>
            <a:xfrm>
              <a:off x="2724193" y="5007670"/>
              <a:ext cx="239982" cy="242138"/>
            </a:xfrm>
            <a:custGeom>
              <a:avLst/>
              <a:gdLst/>
              <a:ahLst/>
              <a:cxnLst/>
              <a:rect l="l" t="t" r="r" b="b"/>
              <a:pathLst>
                <a:path w="4342" h="4381" extrusionOk="0">
                  <a:moveTo>
                    <a:pt x="2635" y="1"/>
                  </a:moveTo>
                  <a:lnTo>
                    <a:pt x="107" y="3085"/>
                  </a:lnTo>
                  <a:cubicBezTo>
                    <a:pt x="0" y="3839"/>
                    <a:pt x="1571" y="4380"/>
                    <a:pt x="2831" y="4380"/>
                  </a:cubicBezTo>
                  <a:cubicBezTo>
                    <a:pt x="3605" y="4380"/>
                    <a:pt x="4261" y="4177"/>
                    <a:pt x="4342" y="3693"/>
                  </a:cubicBezTo>
                  <a:lnTo>
                    <a:pt x="2635" y="1"/>
                  </a:lnTo>
                  <a:close/>
                </a:path>
              </a:pathLst>
            </a:custGeom>
            <a:solidFill>
              <a:srgbClr val="F9A98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2" name="Google Shape;222;p23"/>
            <p:cNvSpPr/>
            <p:nvPr/>
          </p:nvSpPr>
          <p:spPr>
            <a:xfrm>
              <a:off x="2730052" y="4358081"/>
              <a:ext cx="356326" cy="853756"/>
            </a:xfrm>
            <a:custGeom>
              <a:avLst/>
              <a:gdLst/>
              <a:ahLst/>
              <a:cxnLst/>
              <a:rect l="l" t="t" r="r" b="b"/>
              <a:pathLst>
                <a:path w="6447" h="15447" extrusionOk="0">
                  <a:moveTo>
                    <a:pt x="2198" y="1"/>
                  </a:moveTo>
                  <a:lnTo>
                    <a:pt x="1" y="14785"/>
                  </a:lnTo>
                  <a:lnTo>
                    <a:pt x="4236" y="15446"/>
                  </a:lnTo>
                  <a:lnTo>
                    <a:pt x="6446" y="610"/>
                  </a:lnTo>
                  <a:lnTo>
                    <a:pt x="219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3" name="Google Shape;223;p23"/>
            <p:cNvSpPr/>
            <p:nvPr/>
          </p:nvSpPr>
          <p:spPr>
            <a:xfrm>
              <a:off x="2842692" y="4373447"/>
              <a:ext cx="243685" cy="838391"/>
            </a:xfrm>
            <a:custGeom>
              <a:avLst/>
              <a:gdLst/>
              <a:ahLst/>
              <a:cxnLst/>
              <a:rect l="l" t="t" r="r" b="b"/>
              <a:pathLst>
                <a:path w="4409" h="15169" extrusionOk="0">
                  <a:moveTo>
                    <a:pt x="2198" y="1"/>
                  </a:moveTo>
                  <a:lnTo>
                    <a:pt x="1" y="14838"/>
                  </a:lnTo>
                  <a:lnTo>
                    <a:pt x="2198" y="15168"/>
                  </a:lnTo>
                  <a:lnTo>
                    <a:pt x="4408" y="332"/>
                  </a:lnTo>
                  <a:lnTo>
                    <a:pt x="2198"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4" name="Google Shape;224;p23"/>
            <p:cNvSpPr/>
            <p:nvPr/>
          </p:nvSpPr>
          <p:spPr>
            <a:xfrm>
              <a:off x="2846063" y="4187684"/>
              <a:ext cx="240314" cy="242083"/>
            </a:xfrm>
            <a:custGeom>
              <a:avLst/>
              <a:gdLst/>
              <a:ahLst/>
              <a:cxnLst/>
              <a:rect l="l" t="t" r="r" b="b"/>
              <a:pathLst>
                <a:path w="4348" h="4380" extrusionOk="0">
                  <a:moveTo>
                    <a:pt x="2587" y="0"/>
                  </a:moveTo>
                  <a:lnTo>
                    <a:pt x="99" y="3084"/>
                  </a:lnTo>
                  <a:cubicBezTo>
                    <a:pt x="0" y="3839"/>
                    <a:pt x="1569" y="4380"/>
                    <a:pt x="2830" y="4380"/>
                  </a:cubicBezTo>
                  <a:cubicBezTo>
                    <a:pt x="3604" y="4380"/>
                    <a:pt x="4262" y="4176"/>
                    <a:pt x="4347" y="3693"/>
                  </a:cubicBezTo>
                  <a:lnTo>
                    <a:pt x="2587" y="0"/>
                  </a:lnTo>
                  <a:close/>
                </a:path>
              </a:pathLst>
            </a:custGeom>
            <a:solidFill>
              <a:srgbClr val="FFE7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5" name="Google Shape;225;p23"/>
            <p:cNvSpPr/>
            <p:nvPr/>
          </p:nvSpPr>
          <p:spPr>
            <a:xfrm>
              <a:off x="2942952" y="4186493"/>
              <a:ext cx="79755" cy="77267"/>
            </a:xfrm>
            <a:custGeom>
              <a:avLst/>
              <a:gdLst/>
              <a:ahLst/>
              <a:cxnLst/>
              <a:rect l="l" t="t" r="r" b="b"/>
              <a:pathLst>
                <a:path w="1443" h="1398" extrusionOk="0">
                  <a:moveTo>
                    <a:pt x="834" y="0"/>
                  </a:moveTo>
                  <a:lnTo>
                    <a:pt x="0" y="1046"/>
                  </a:lnTo>
                  <a:cubicBezTo>
                    <a:pt x="172" y="1218"/>
                    <a:pt x="384" y="1324"/>
                    <a:pt x="662" y="1377"/>
                  </a:cubicBezTo>
                  <a:cubicBezTo>
                    <a:pt x="736" y="1391"/>
                    <a:pt x="811" y="1397"/>
                    <a:pt x="884" y="1397"/>
                  </a:cubicBezTo>
                  <a:cubicBezTo>
                    <a:pt x="1085" y="1397"/>
                    <a:pt x="1278" y="1348"/>
                    <a:pt x="1443" y="1271"/>
                  </a:cubicBezTo>
                  <a:lnTo>
                    <a:pt x="834" y="0"/>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6" name="Google Shape;226;p23"/>
            <p:cNvSpPr/>
            <p:nvPr/>
          </p:nvSpPr>
          <p:spPr>
            <a:xfrm>
              <a:off x="2339458" y="4663117"/>
              <a:ext cx="777649" cy="963467"/>
            </a:xfrm>
            <a:custGeom>
              <a:avLst/>
              <a:gdLst/>
              <a:ahLst/>
              <a:cxnLst/>
              <a:rect l="l" t="t" r="r" b="b"/>
              <a:pathLst>
                <a:path w="14070" h="17432" extrusionOk="0">
                  <a:moveTo>
                    <a:pt x="0" y="1"/>
                  </a:moveTo>
                  <a:lnTo>
                    <a:pt x="0" y="13726"/>
                  </a:lnTo>
                  <a:cubicBezTo>
                    <a:pt x="0" y="15777"/>
                    <a:pt x="1377" y="17432"/>
                    <a:pt x="3097" y="17432"/>
                  </a:cubicBezTo>
                  <a:lnTo>
                    <a:pt x="10972" y="17432"/>
                  </a:lnTo>
                  <a:cubicBezTo>
                    <a:pt x="12693" y="17432"/>
                    <a:pt x="14069" y="15777"/>
                    <a:pt x="14069" y="13726"/>
                  </a:cubicBezTo>
                  <a:lnTo>
                    <a:pt x="14069"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7" name="Google Shape;227;p23"/>
            <p:cNvSpPr/>
            <p:nvPr/>
          </p:nvSpPr>
          <p:spPr>
            <a:xfrm>
              <a:off x="2375983" y="4821897"/>
              <a:ext cx="741115" cy="804661"/>
            </a:xfrm>
            <a:custGeom>
              <a:avLst/>
              <a:gdLst/>
              <a:ahLst/>
              <a:cxnLst/>
              <a:rect l="l" t="t" r="r" b="b"/>
              <a:pathLst>
                <a:path w="13409" h="17432" extrusionOk="0">
                  <a:moveTo>
                    <a:pt x="11701" y="1"/>
                  </a:moveTo>
                  <a:lnTo>
                    <a:pt x="11701" y="12469"/>
                  </a:lnTo>
                  <a:cubicBezTo>
                    <a:pt x="11701" y="14507"/>
                    <a:pt x="10258" y="16161"/>
                    <a:pt x="8551" y="16161"/>
                  </a:cubicBezTo>
                  <a:lnTo>
                    <a:pt x="716" y="16161"/>
                  </a:lnTo>
                  <a:cubicBezTo>
                    <a:pt x="451" y="16161"/>
                    <a:pt x="226" y="16108"/>
                    <a:pt x="1" y="16042"/>
                  </a:cubicBezTo>
                  <a:lnTo>
                    <a:pt x="1" y="16042"/>
                  </a:lnTo>
                  <a:cubicBezTo>
                    <a:pt x="557" y="16876"/>
                    <a:pt x="1443" y="17432"/>
                    <a:pt x="2436" y="17432"/>
                  </a:cubicBezTo>
                  <a:lnTo>
                    <a:pt x="10311" y="17432"/>
                  </a:lnTo>
                  <a:cubicBezTo>
                    <a:pt x="12032" y="17432"/>
                    <a:pt x="13408" y="15777"/>
                    <a:pt x="13408" y="13726"/>
                  </a:cubicBezTo>
                  <a:lnTo>
                    <a:pt x="1340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8" name="Google Shape;228;p23"/>
            <p:cNvSpPr/>
            <p:nvPr/>
          </p:nvSpPr>
          <p:spPr>
            <a:xfrm>
              <a:off x="2433804" y="4873087"/>
              <a:ext cx="460897" cy="490908"/>
            </a:xfrm>
            <a:custGeom>
              <a:avLst/>
              <a:gdLst/>
              <a:ahLst/>
              <a:cxnLst/>
              <a:rect l="l" t="t" r="r" b="b"/>
              <a:pathLst>
                <a:path w="8339" h="8882" extrusionOk="0">
                  <a:moveTo>
                    <a:pt x="4196" y="1"/>
                  </a:moveTo>
                  <a:cubicBezTo>
                    <a:pt x="1880" y="1"/>
                    <a:pt x="0" y="1986"/>
                    <a:pt x="0" y="4421"/>
                  </a:cubicBezTo>
                  <a:cubicBezTo>
                    <a:pt x="0" y="6896"/>
                    <a:pt x="1880" y="8881"/>
                    <a:pt x="4196" y="8881"/>
                  </a:cubicBezTo>
                  <a:cubicBezTo>
                    <a:pt x="6459" y="8881"/>
                    <a:pt x="8339" y="6896"/>
                    <a:pt x="8339" y="4421"/>
                  </a:cubicBezTo>
                  <a:cubicBezTo>
                    <a:pt x="8339" y="1986"/>
                    <a:pt x="6459" y="1"/>
                    <a:pt x="419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9" name="Google Shape;229;p23"/>
            <p:cNvSpPr/>
            <p:nvPr/>
          </p:nvSpPr>
          <p:spPr>
            <a:xfrm>
              <a:off x="3375992" y="4937477"/>
              <a:ext cx="426519" cy="429448"/>
            </a:xfrm>
            <a:custGeom>
              <a:avLst/>
              <a:gdLst/>
              <a:ahLst/>
              <a:cxnLst/>
              <a:rect l="l" t="t" r="r" b="b"/>
              <a:pathLst>
                <a:path w="7717" h="7770" extrusionOk="0">
                  <a:moveTo>
                    <a:pt x="3865" y="1430"/>
                  </a:moveTo>
                  <a:cubicBezTo>
                    <a:pt x="5189" y="1430"/>
                    <a:pt x="6287" y="2541"/>
                    <a:pt x="6287" y="3865"/>
                  </a:cubicBezTo>
                  <a:cubicBezTo>
                    <a:pt x="6287" y="5241"/>
                    <a:pt x="5189" y="6287"/>
                    <a:pt x="3865" y="6287"/>
                  </a:cubicBezTo>
                  <a:cubicBezTo>
                    <a:pt x="2542" y="6287"/>
                    <a:pt x="1430" y="5241"/>
                    <a:pt x="1430" y="3865"/>
                  </a:cubicBezTo>
                  <a:cubicBezTo>
                    <a:pt x="1430" y="2541"/>
                    <a:pt x="2542" y="1430"/>
                    <a:pt x="3865" y="1430"/>
                  </a:cubicBezTo>
                  <a:close/>
                  <a:moveTo>
                    <a:pt x="3865" y="0"/>
                  </a:moveTo>
                  <a:cubicBezTo>
                    <a:pt x="1708" y="0"/>
                    <a:pt x="0" y="1708"/>
                    <a:pt x="0" y="3865"/>
                  </a:cubicBezTo>
                  <a:cubicBezTo>
                    <a:pt x="0" y="6009"/>
                    <a:pt x="1708" y="7769"/>
                    <a:pt x="3865" y="7769"/>
                  </a:cubicBezTo>
                  <a:cubicBezTo>
                    <a:pt x="6009" y="7769"/>
                    <a:pt x="7717" y="6009"/>
                    <a:pt x="7717" y="3865"/>
                  </a:cubicBezTo>
                  <a:cubicBezTo>
                    <a:pt x="7717" y="1708"/>
                    <a:pt x="6009" y="0"/>
                    <a:pt x="3865"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0" name="Google Shape;230;p23"/>
            <p:cNvSpPr/>
            <p:nvPr/>
          </p:nvSpPr>
          <p:spPr>
            <a:xfrm>
              <a:off x="2894646" y="4821907"/>
              <a:ext cx="658432" cy="768142"/>
            </a:xfrm>
            <a:custGeom>
              <a:avLst/>
              <a:gdLst/>
              <a:ahLst/>
              <a:cxnLst/>
              <a:rect l="l" t="t" r="r" b="b"/>
              <a:pathLst>
                <a:path w="11913" h="13898" extrusionOk="0">
                  <a:moveTo>
                    <a:pt x="1" y="0"/>
                  </a:moveTo>
                  <a:lnTo>
                    <a:pt x="1" y="10853"/>
                  </a:lnTo>
                  <a:cubicBezTo>
                    <a:pt x="1" y="12507"/>
                    <a:pt x="1205" y="13897"/>
                    <a:pt x="2648" y="13897"/>
                  </a:cubicBezTo>
                  <a:lnTo>
                    <a:pt x="9265" y="13897"/>
                  </a:lnTo>
                  <a:cubicBezTo>
                    <a:pt x="10695" y="13897"/>
                    <a:pt x="11912" y="12507"/>
                    <a:pt x="11912" y="10853"/>
                  </a:cubicBezTo>
                  <a:lnTo>
                    <a:pt x="11912" y="0"/>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1" name="Google Shape;231;p23"/>
            <p:cNvSpPr/>
            <p:nvPr/>
          </p:nvSpPr>
          <p:spPr>
            <a:xfrm>
              <a:off x="2927587" y="4821907"/>
              <a:ext cx="625491" cy="768142"/>
            </a:xfrm>
            <a:custGeom>
              <a:avLst/>
              <a:gdLst/>
              <a:ahLst/>
              <a:cxnLst/>
              <a:rect l="l" t="t" r="r" b="b"/>
              <a:pathLst>
                <a:path w="11317" h="13898" extrusionOk="0">
                  <a:moveTo>
                    <a:pt x="9768" y="0"/>
                  </a:moveTo>
                  <a:lnTo>
                    <a:pt x="9768" y="9860"/>
                  </a:lnTo>
                  <a:cubicBezTo>
                    <a:pt x="9768" y="11462"/>
                    <a:pt x="8669" y="12785"/>
                    <a:pt x="7174" y="12785"/>
                  </a:cubicBezTo>
                  <a:lnTo>
                    <a:pt x="609" y="12785"/>
                  </a:lnTo>
                  <a:cubicBezTo>
                    <a:pt x="397" y="12785"/>
                    <a:pt x="172" y="12785"/>
                    <a:pt x="0" y="12732"/>
                  </a:cubicBezTo>
                  <a:lnTo>
                    <a:pt x="0" y="12732"/>
                  </a:lnTo>
                  <a:cubicBezTo>
                    <a:pt x="503" y="13394"/>
                    <a:pt x="1218" y="13897"/>
                    <a:pt x="2052" y="13897"/>
                  </a:cubicBezTo>
                  <a:lnTo>
                    <a:pt x="8669" y="13897"/>
                  </a:lnTo>
                  <a:cubicBezTo>
                    <a:pt x="10099" y="13897"/>
                    <a:pt x="11316" y="12507"/>
                    <a:pt x="11316" y="10853"/>
                  </a:cubicBezTo>
                  <a:lnTo>
                    <a:pt x="1131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32" name="Google Shape;232;p23"/>
            <p:cNvGrpSpPr/>
            <p:nvPr/>
          </p:nvGrpSpPr>
          <p:grpSpPr>
            <a:xfrm>
              <a:off x="3041664" y="5111577"/>
              <a:ext cx="320455" cy="156580"/>
              <a:chOff x="2774143" y="4536556"/>
              <a:chExt cx="320455" cy="156580"/>
            </a:xfrm>
          </p:grpSpPr>
          <p:sp>
            <p:nvSpPr>
              <p:cNvPr id="233" name="Google Shape;233;p23"/>
              <p:cNvSpPr/>
              <p:nvPr/>
            </p:nvSpPr>
            <p:spPr>
              <a:xfrm>
                <a:off x="2774143" y="4562865"/>
                <a:ext cx="112751" cy="98104"/>
              </a:xfrm>
              <a:custGeom>
                <a:avLst/>
                <a:gdLst/>
                <a:ahLst/>
                <a:cxnLst/>
                <a:rect l="l" t="t" r="r" b="b"/>
                <a:pathLst>
                  <a:path w="2040" h="1775" extrusionOk="0">
                    <a:moveTo>
                      <a:pt x="292" y="1"/>
                    </a:moveTo>
                    <a:cubicBezTo>
                      <a:pt x="173" y="1"/>
                      <a:pt x="94" y="14"/>
                      <a:pt x="67" y="27"/>
                    </a:cubicBezTo>
                    <a:cubicBezTo>
                      <a:pt x="27" y="40"/>
                      <a:pt x="1" y="67"/>
                      <a:pt x="1" y="107"/>
                    </a:cubicBezTo>
                    <a:cubicBezTo>
                      <a:pt x="1" y="146"/>
                      <a:pt x="27" y="173"/>
                      <a:pt x="54" y="186"/>
                    </a:cubicBezTo>
                    <a:cubicBezTo>
                      <a:pt x="94" y="199"/>
                      <a:pt x="147" y="212"/>
                      <a:pt x="226" y="212"/>
                    </a:cubicBezTo>
                    <a:cubicBezTo>
                      <a:pt x="279" y="226"/>
                      <a:pt x="319" y="239"/>
                      <a:pt x="345" y="252"/>
                    </a:cubicBezTo>
                    <a:cubicBezTo>
                      <a:pt x="385" y="265"/>
                      <a:pt x="411" y="292"/>
                      <a:pt x="451" y="358"/>
                    </a:cubicBezTo>
                    <a:lnTo>
                      <a:pt x="835" y="887"/>
                    </a:lnTo>
                    <a:lnTo>
                      <a:pt x="782" y="967"/>
                    </a:lnTo>
                    <a:lnTo>
                      <a:pt x="729" y="1033"/>
                    </a:lnTo>
                    <a:lnTo>
                      <a:pt x="636" y="1165"/>
                    </a:lnTo>
                    <a:cubicBezTo>
                      <a:pt x="597" y="1205"/>
                      <a:pt x="544" y="1271"/>
                      <a:pt x="477" y="1364"/>
                    </a:cubicBezTo>
                    <a:cubicBezTo>
                      <a:pt x="464" y="1390"/>
                      <a:pt x="438" y="1404"/>
                      <a:pt x="411" y="1417"/>
                    </a:cubicBezTo>
                    <a:cubicBezTo>
                      <a:pt x="385" y="1430"/>
                      <a:pt x="358" y="1443"/>
                      <a:pt x="319" y="1443"/>
                    </a:cubicBezTo>
                    <a:cubicBezTo>
                      <a:pt x="266" y="1443"/>
                      <a:pt x="213" y="1457"/>
                      <a:pt x="173" y="1470"/>
                    </a:cubicBezTo>
                    <a:cubicBezTo>
                      <a:pt x="120" y="1483"/>
                      <a:pt x="94" y="1509"/>
                      <a:pt x="94" y="1562"/>
                    </a:cubicBezTo>
                    <a:cubicBezTo>
                      <a:pt x="94" y="1576"/>
                      <a:pt x="94" y="1602"/>
                      <a:pt x="107" y="1615"/>
                    </a:cubicBezTo>
                    <a:cubicBezTo>
                      <a:pt x="120" y="1629"/>
                      <a:pt x="133" y="1642"/>
                      <a:pt x="147" y="1642"/>
                    </a:cubicBezTo>
                    <a:cubicBezTo>
                      <a:pt x="160" y="1655"/>
                      <a:pt x="186" y="1655"/>
                      <a:pt x="199" y="1668"/>
                    </a:cubicBezTo>
                    <a:lnTo>
                      <a:pt x="385" y="1668"/>
                    </a:lnTo>
                    <a:cubicBezTo>
                      <a:pt x="438" y="1655"/>
                      <a:pt x="491" y="1655"/>
                      <a:pt x="544" y="1655"/>
                    </a:cubicBezTo>
                    <a:cubicBezTo>
                      <a:pt x="570" y="1655"/>
                      <a:pt x="597" y="1655"/>
                      <a:pt x="623" y="1668"/>
                    </a:cubicBezTo>
                    <a:lnTo>
                      <a:pt x="822" y="1668"/>
                    </a:lnTo>
                    <a:cubicBezTo>
                      <a:pt x="848" y="1668"/>
                      <a:pt x="888" y="1655"/>
                      <a:pt x="927" y="1655"/>
                    </a:cubicBezTo>
                    <a:cubicBezTo>
                      <a:pt x="954" y="1642"/>
                      <a:pt x="980" y="1615"/>
                      <a:pt x="980" y="1562"/>
                    </a:cubicBezTo>
                    <a:cubicBezTo>
                      <a:pt x="980" y="1549"/>
                      <a:pt x="967" y="1536"/>
                      <a:pt x="954" y="1509"/>
                    </a:cubicBezTo>
                    <a:cubicBezTo>
                      <a:pt x="927" y="1483"/>
                      <a:pt x="874" y="1470"/>
                      <a:pt x="808" y="1470"/>
                    </a:cubicBezTo>
                    <a:cubicBezTo>
                      <a:pt x="769" y="1470"/>
                      <a:pt x="755" y="1470"/>
                      <a:pt x="742" y="1457"/>
                    </a:cubicBezTo>
                    <a:cubicBezTo>
                      <a:pt x="742" y="1457"/>
                      <a:pt x="729" y="1443"/>
                      <a:pt x="729" y="1430"/>
                    </a:cubicBezTo>
                    <a:cubicBezTo>
                      <a:pt x="729" y="1417"/>
                      <a:pt x="742" y="1404"/>
                      <a:pt x="755" y="1377"/>
                    </a:cubicBezTo>
                    <a:cubicBezTo>
                      <a:pt x="782" y="1351"/>
                      <a:pt x="795" y="1324"/>
                      <a:pt x="808" y="1311"/>
                    </a:cubicBezTo>
                    <a:cubicBezTo>
                      <a:pt x="835" y="1271"/>
                      <a:pt x="861" y="1245"/>
                      <a:pt x="888" y="1218"/>
                    </a:cubicBezTo>
                    <a:cubicBezTo>
                      <a:pt x="901" y="1179"/>
                      <a:pt x="941" y="1139"/>
                      <a:pt x="980" y="1086"/>
                    </a:cubicBezTo>
                    <a:cubicBezTo>
                      <a:pt x="1007" y="1126"/>
                      <a:pt x="1047" y="1165"/>
                      <a:pt x="1086" y="1218"/>
                    </a:cubicBezTo>
                    <a:cubicBezTo>
                      <a:pt x="1113" y="1258"/>
                      <a:pt x="1152" y="1298"/>
                      <a:pt x="1179" y="1337"/>
                    </a:cubicBezTo>
                    <a:cubicBezTo>
                      <a:pt x="1205" y="1377"/>
                      <a:pt x="1219" y="1417"/>
                      <a:pt x="1245" y="1457"/>
                    </a:cubicBezTo>
                    <a:cubicBezTo>
                      <a:pt x="1258" y="1483"/>
                      <a:pt x="1272" y="1496"/>
                      <a:pt x="1272" y="1509"/>
                    </a:cubicBezTo>
                    <a:cubicBezTo>
                      <a:pt x="1272" y="1536"/>
                      <a:pt x="1258" y="1549"/>
                      <a:pt x="1258" y="1549"/>
                    </a:cubicBezTo>
                    <a:lnTo>
                      <a:pt x="1205" y="1562"/>
                    </a:lnTo>
                    <a:cubicBezTo>
                      <a:pt x="1179" y="1576"/>
                      <a:pt x="1166" y="1589"/>
                      <a:pt x="1152" y="1602"/>
                    </a:cubicBezTo>
                    <a:cubicBezTo>
                      <a:pt x="1152" y="1629"/>
                      <a:pt x="1152" y="1642"/>
                      <a:pt x="1152" y="1655"/>
                    </a:cubicBezTo>
                    <a:cubicBezTo>
                      <a:pt x="1152" y="1682"/>
                      <a:pt x="1166" y="1708"/>
                      <a:pt x="1179" y="1734"/>
                    </a:cubicBezTo>
                    <a:cubicBezTo>
                      <a:pt x="1219" y="1761"/>
                      <a:pt x="1258" y="1774"/>
                      <a:pt x="1324" y="1774"/>
                    </a:cubicBezTo>
                    <a:cubicBezTo>
                      <a:pt x="1364" y="1774"/>
                      <a:pt x="1404" y="1774"/>
                      <a:pt x="1444" y="1761"/>
                    </a:cubicBezTo>
                    <a:lnTo>
                      <a:pt x="1708" y="1761"/>
                    </a:lnTo>
                    <a:cubicBezTo>
                      <a:pt x="1761" y="1774"/>
                      <a:pt x="1814" y="1774"/>
                      <a:pt x="1867" y="1774"/>
                    </a:cubicBezTo>
                    <a:cubicBezTo>
                      <a:pt x="1907" y="1774"/>
                      <a:pt x="1947" y="1761"/>
                      <a:pt x="1986" y="1761"/>
                    </a:cubicBezTo>
                    <a:cubicBezTo>
                      <a:pt x="2013" y="1748"/>
                      <a:pt x="2039" y="1721"/>
                      <a:pt x="2039" y="1668"/>
                    </a:cubicBezTo>
                    <a:cubicBezTo>
                      <a:pt x="2039" y="1642"/>
                      <a:pt x="2013" y="1615"/>
                      <a:pt x="1986" y="1602"/>
                    </a:cubicBezTo>
                    <a:cubicBezTo>
                      <a:pt x="1960" y="1589"/>
                      <a:pt x="1933" y="1576"/>
                      <a:pt x="1880" y="1576"/>
                    </a:cubicBezTo>
                    <a:lnTo>
                      <a:pt x="1774" y="1576"/>
                    </a:lnTo>
                    <a:cubicBezTo>
                      <a:pt x="1735" y="1562"/>
                      <a:pt x="1708" y="1562"/>
                      <a:pt x="1669" y="1549"/>
                    </a:cubicBezTo>
                    <a:cubicBezTo>
                      <a:pt x="1655" y="1536"/>
                      <a:pt x="1629" y="1536"/>
                      <a:pt x="1602" y="1509"/>
                    </a:cubicBezTo>
                    <a:cubicBezTo>
                      <a:pt x="1589" y="1496"/>
                      <a:pt x="1563" y="1457"/>
                      <a:pt x="1523" y="1417"/>
                    </a:cubicBezTo>
                    <a:cubicBezTo>
                      <a:pt x="1483" y="1364"/>
                      <a:pt x="1430" y="1298"/>
                      <a:pt x="1364" y="1218"/>
                    </a:cubicBezTo>
                    <a:cubicBezTo>
                      <a:pt x="1298" y="1126"/>
                      <a:pt x="1219" y="1020"/>
                      <a:pt x="1126" y="887"/>
                    </a:cubicBezTo>
                    <a:cubicBezTo>
                      <a:pt x="1179" y="808"/>
                      <a:pt x="1219" y="742"/>
                      <a:pt x="1272" y="676"/>
                    </a:cubicBezTo>
                    <a:cubicBezTo>
                      <a:pt x="1311" y="609"/>
                      <a:pt x="1364" y="543"/>
                      <a:pt x="1430" y="464"/>
                    </a:cubicBezTo>
                    <a:cubicBezTo>
                      <a:pt x="1470" y="424"/>
                      <a:pt x="1510" y="384"/>
                      <a:pt x="1549" y="371"/>
                    </a:cubicBezTo>
                    <a:cubicBezTo>
                      <a:pt x="1576" y="358"/>
                      <a:pt x="1629" y="345"/>
                      <a:pt x="1682" y="345"/>
                    </a:cubicBezTo>
                    <a:lnTo>
                      <a:pt x="1933" y="345"/>
                    </a:lnTo>
                    <a:cubicBezTo>
                      <a:pt x="1960" y="345"/>
                      <a:pt x="1986" y="332"/>
                      <a:pt x="1999" y="318"/>
                    </a:cubicBezTo>
                    <a:cubicBezTo>
                      <a:pt x="2013" y="292"/>
                      <a:pt x="2013" y="279"/>
                      <a:pt x="2013" y="252"/>
                    </a:cubicBezTo>
                    <a:cubicBezTo>
                      <a:pt x="2013" y="173"/>
                      <a:pt x="1986" y="133"/>
                      <a:pt x="1933" y="133"/>
                    </a:cubicBezTo>
                    <a:lnTo>
                      <a:pt x="1245" y="133"/>
                    </a:lnTo>
                    <a:cubicBezTo>
                      <a:pt x="1192" y="133"/>
                      <a:pt x="1152" y="146"/>
                      <a:pt x="1126" y="159"/>
                    </a:cubicBezTo>
                    <a:cubicBezTo>
                      <a:pt x="1086" y="186"/>
                      <a:pt x="1073" y="212"/>
                      <a:pt x="1073" y="252"/>
                    </a:cubicBezTo>
                    <a:cubicBezTo>
                      <a:pt x="1073" y="279"/>
                      <a:pt x="1086" y="305"/>
                      <a:pt x="1099" y="318"/>
                    </a:cubicBezTo>
                    <a:cubicBezTo>
                      <a:pt x="1126" y="332"/>
                      <a:pt x="1139" y="332"/>
                      <a:pt x="1152" y="345"/>
                    </a:cubicBezTo>
                    <a:cubicBezTo>
                      <a:pt x="1166" y="345"/>
                      <a:pt x="1179" y="358"/>
                      <a:pt x="1179" y="358"/>
                    </a:cubicBezTo>
                    <a:cubicBezTo>
                      <a:pt x="1179" y="371"/>
                      <a:pt x="1166" y="398"/>
                      <a:pt x="1139" y="437"/>
                    </a:cubicBezTo>
                    <a:cubicBezTo>
                      <a:pt x="1126" y="464"/>
                      <a:pt x="1099" y="504"/>
                      <a:pt x="1073" y="543"/>
                    </a:cubicBezTo>
                    <a:lnTo>
                      <a:pt x="980" y="689"/>
                    </a:lnTo>
                    <a:cubicBezTo>
                      <a:pt x="941" y="636"/>
                      <a:pt x="901" y="583"/>
                      <a:pt x="861" y="530"/>
                    </a:cubicBezTo>
                    <a:cubicBezTo>
                      <a:pt x="835" y="490"/>
                      <a:pt x="808" y="437"/>
                      <a:pt x="782" y="411"/>
                    </a:cubicBezTo>
                    <a:cubicBezTo>
                      <a:pt x="755" y="371"/>
                      <a:pt x="729" y="332"/>
                      <a:pt x="716" y="305"/>
                    </a:cubicBezTo>
                    <a:cubicBezTo>
                      <a:pt x="702" y="279"/>
                      <a:pt x="702" y="265"/>
                      <a:pt x="702" y="252"/>
                    </a:cubicBezTo>
                    <a:cubicBezTo>
                      <a:pt x="702" y="239"/>
                      <a:pt x="702" y="226"/>
                      <a:pt x="729" y="226"/>
                    </a:cubicBezTo>
                    <a:lnTo>
                      <a:pt x="808" y="226"/>
                    </a:lnTo>
                    <a:cubicBezTo>
                      <a:pt x="848" y="226"/>
                      <a:pt x="888" y="212"/>
                      <a:pt x="901" y="186"/>
                    </a:cubicBezTo>
                    <a:cubicBezTo>
                      <a:pt x="927" y="173"/>
                      <a:pt x="941" y="146"/>
                      <a:pt x="941" y="120"/>
                    </a:cubicBezTo>
                    <a:cubicBezTo>
                      <a:pt x="941" y="107"/>
                      <a:pt x="941" y="93"/>
                      <a:pt x="927" y="80"/>
                    </a:cubicBezTo>
                    <a:cubicBezTo>
                      <a:pt x="927" y="67"/>
                      <a:pt x="927" y="54"/>
                      <a:pt x="901" y="40"/>
                    </a:cubicBezTo>
                    <a:cubicBezTo>
                      <a:pt x="901" y="27"/>
                      <a:pt x="874" y="27"/>
                      <a:pt x="848" y="14"/>
                    </a:cubicBezTo>
                    <a:cubicBezTo>
                      <a:pt x="822" y="1"/>
                      <a:pt x="782" y="1"/>
                      <a:pt x="729"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4" name="Google Shape;234;p23"/>
              <p:cNvSpPr/>
              <p:nvPr/>
            </p:nvSpPr>
            <p:spPr>
              <a:xfrm>
                <a:off x="2897782" y="4536556"/>
                <a:ext cx="65882" cy="66600"/>
              </a:xfrm>
              <a:custGeom>
                <a:avLst/>
                <a:gdLst/>
                <a:ahLst/>
                <a:cxnLst/>
                <a:rect l="l" t="t" r="r" b="b"/>
                <a:pathLst>
                  <a:path w="1192" h="1205" extrusionOk="0">
                    <a:moveTo>
                      <a:pt x="596" y="0"/>
                    </a:moveTo>
                    <a:cubicBezTo>
                      <a:pt x="557" y="0"/>
                      <a:pt x="530" y="13"/>
                      <a:pt x="504" y="40"/>
                    </a:cubicBezTo>
                    <a:cubicBezTo>
                      <a:pt x="477" y="53"/>
                      <a:pt x="477" y="80"/>
                      <a:pt x="477" y="106"/>
                    </a:cubicBezTo>
                    <a:cubicBezTo>
                      <a:pt x="477" y="159"/>
                      <a:pt x="477" y="212"/>
                      <a:pt x="477" y="278"/>
                    </a:cubicBezTo>
                    <a:cubicBezTo>
                      <a:pt x="477" y="331"/>
                      <a:pt x="477" y="410"/>
                      <a:pt x="477" y="490"/>
                    </a:cubicBezTo>
                    <a:lnTo>
                      <a:pt x="93" y="490"/>
                    </a:lnTo>
                    <a:cubicBezTo>
                      <a:pt x="67" y="490"/>
                      <a:pt x="54" y="503"/>
                      <a:pt x="27" y="516"/>
                    </a:cubicBezTo>
                    <a:cubicBezTo>
                      <a:pt x="1" y="543"/>
                      <a:pt x="1" y="569"/>
                      <a:pt x="1" y="609"/>
                    </a:cubicBezTo>
                    <a:cubicBezTo>
                      <a:pt x="1" y="649"/>
                      <a:pt x="1" y="688"/>
                      <a:pt x="27" y="702"/>
                    </a:cubicBezTo>
                    <a:cubicBezTo>
                      <a:pt x="54" y="728"/>
                      <a:pt x="80" y="728"/>
                      <a:pt x="93" y="728"/>
                    </a:cubicBezTo>
                    <a:lnTo>
                      <a:pt x="252" y="728"/>
                    </a:lnTo>
                    <a:cubicBezTo>
                      <a:pt x="318" y="728"/>
                      <a:pt x="398" y="728"/>
                      <a:pt x="477" y="715"/>
                    </a:cubicBezTo>
                    <a:lnTo>
                      <a:pt x="477" y="715"/>
                    </a:lnTo>
                    <a:cubicBezTo>
                      <a:pt x="477" y="781"/>
                      <a:pt x="464" y="860"/>
                      <a:pt x="464" y="940"/>
                    </a:cubicBezTo>
                    <a:cubicBezTo>
                      <a:pt x="464" y="1006"/>
                      <a:pt x="464" y="1072"/>
                      <a:pt x="464" y="1112"/>
                    </a:cubicBezTo>
                    <a:cubicBezTo>
                      <a:pt x="464" y="1125"/>
                      <a:pt x="477" y="1152"/>
                      <a:pt x="490" y="1165"/>
                    </a:cubicBezTo>
                    <a:cubicBezTo>
                      <a:pt x="517" y="1191"/>
                      <a:pt x="543" y="1205"/>
                      <a:pt x="583" y="1205"/>
                    </a:cubicBezTo>
                    <a:cubicBezTo>
                      <a:pt x="636" y="1205"/>
                      <a:pt x="662" y="1191"/>
                      <a:pt x="689" y="1165"/>
                    </a:cubicBezTo>
                    <a:cubicBezTo>
                      <a:pt x="702" y="1138"/>
                      <a:pt x="715" y="1125"/>
                      <a:pt x="715" y="1112"/>
                    </a:cubicBezTo>
                    <a:lnTo>
                      <a:pt x="715" y="715"/>
                    </a:lnTo>
                    <a:lnTo>
                      <a:pt x="1086" y="715"/>
                    </a:lnTo>
                    <a:cubicBezTo>
                      <a:pt x="1112" y="715"/>
                      <a:pt x="1139" y="715"/>
                      <a:pt x="1165" y="688"/>
                    </a:cubicBezTo>
                    <a:cubicBezTo>
                      <a:pt x="1179" y="662"/>
                      <a:pt x="1192" y="635"/>
                      <a:pt x="1192" y="596"/>
                    </a:cubicBezTo>
                    <a:cubicBezTo>
                      <a:pt x="1192" y="543"/>
                      <a:pt x="1192" y="516"/>
                      <a:pt x="1165" y="503"/>
                    </a:cubicBezTo>
                    <a:cubicBezTo>
                      <a:pt x="1152" y="477"/>
                      <a:pt x="1139" y="477"/>
                      <a:pt x="1112" y="477"/>
                    </a:cubicBezTo>
                    <a:lnTo>
                      <a:pt x="940" y="477"/>
                    </a:lnTo>
                    <a:cubicBezTo>
                      <a:pt x="874" y="490"/>
                      <a:pt x="808" y="490"/>
                      <a:pt x="715" y="490"/>
                    </a:cubicBezTo>
                    <a:lnTo>
                      <a:pt x="715" y="278"/>
                    </a:lnTo>
                    <a:cubicBezTo>
                      <a:pt x="715" y="212"/>
                      <a:pt x="729" y="159"/>
                      <a:pt x="729" y="106"/>
                    </a:cubicBezTo>
                    <a:cubicBezTo>
                      <a:pt x="729" y="80"/>
                      <a:pt x="715" y="53"/>
                      <a:pt x="689" y="40"/>
                    </a:cubicBezTo>
                    <a:cubicBezTo>
                      <a:pt x="662" y="13"/>
                      <a:pt x="636" y="0"/>
                      <a:pt x="596"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5" name="Google Shape;235;p23"/>
              <p:cNvSpPr/>
              <p:nvPr/>
            </p:nvSpPr>
            <p:spPr>
              <a:xfrm>
                <a:off x="2967311" y="4565794"/>
                <a:ext cx="127287" cy="127342"/>
              </a:xfrm>
              <a:custGeom>
                <a:avLst/>
                <a:gdLst/>
                <a:ahLst/>
                <a:cxnLst/>
                <a:rect l="l" t="t" r="r" b="b"/>
                <a:pathLst>
                  <a:path w="2303" h="2304" extrusionOk="0">
                    <a:moveTo>
                      <a:pt x="225" y="1"/>
                    </a:moveTo>
                    <a:cubicBezTo>
                      <a:pt x="172" y="1"/>
                      <a:pt x="119" y="14"/>
                      <a:pt x="66" y="40"/>
                    </a:cubicBezTo>
                    <a:cubicBezTo>
                      <a:pt x="27" y="54"/>
                      <a:pt x="0" y="80"/>
                      <a:pt x="0" y="133"/>
                    </a:cubicBezTo>
                    <a:cubicBezTo>
                      <a:pt x="0" y="173"/>
                      <a:pt x="27" y="199"/>
                      <a:pt x="79" y="212"/>
                    </a:cubicBezTo>
                    <a:cubicBezTo>
                      <a:pt x="119" y="212"/>
                      <a:pt x="199" y="226"/>
                      <a:pt x="291" y="226"/>
                    </a:cubicBezTo>
                    <a:lnTo>
                      <a:pt x="371" y="226"/>
                    </a:lnTo>
                    <a:cubicBezTo>
                      <a:pt x="384" y="226"/>
                      <a:pt x="397" y="239"/>
                      <a:pt x="424" y="239"/>
                    </a:cubicBezTo>
                    <a:cubicBezTo>
                      <a:pt x="437" y="252"/>
                      <a:pt x="450" y="252"/>
                      <a:pt x="450" y="279"/>
                    </a:cubicBezTo>
                    <a:cubicBezTo>
                      <a:pt x="463" y="292"/>
                      <a:pt x="477" y="305"/>
                      <a:pt x="490" y="331"/>
                    </a:cubicBezTo>
                    <a:lnTo>
                      <a:pt x="1231" y="1655"/>
                    </a:lnTo>
                    <a:cubicBezTo>
                      <a:pt x="1191" y="1734"/>
                      <a:pt x="1165" y="1801"/>
                      <a:pt x="1125" y="1854"/>
                    </a:cubicBezTo>
                    <a:cubicBezTo>
                      <a:pt x="1099" y="1906"/>
                      <a:pt x="1059" y="1946"/>
                      <a:pt x="1019" y="1986"/>
                    </a:cubicBezTo>
                    <a:cubicBezTo>
                      <a:pt x="993" y="2012"/>
                      <a:pt x="953" y="2039"/>
                      <a:pt x="913" y="2065"/>
                    </a:cubicBezTo>
                    <a:cubicBezTo>
                      <a:pt x="874" y="2079"/>
                      <a:pt x="821" y="2092"/>
                      <a:pt x="781" y="2092"/>
                    </a:cubicBezTo>
                    <a:cubicBezTo>
                      <a:pt x="715" y="2092"/>
                      <a:pt x="649" y="2079"/>
                      <a:pt x="609" y="2039"/>
                    </a:cubicBezTo>
                    <a:cubicBezTo>
                      <a:pt x="556" y="2012"/>
                      <a:pt x="529" y="1973"/>
                      <a:pt x="529" y="1933"/>
                    </a:cubicBezTo>
                    <a:cubicBezTo>
                      <a:pt x="529" y="1906"/>
                      <a:pt x="543" y="1893"/>
                      <a:pt x="556" y="1867"/>
                    </a:cubicBezTo>
                    <a:cubicBezTo>
                      <a:pt x="556" y="1854"/>
                      <a:pt x="582" y="1840"/>
                      <a:pt x="609" y="1840"/>
                    </a:cubicBezTo>
                    <a:lnTo>
                      <a:pt x="649" y="1840"/>
                    </a:lnTo>
                    <a:cubicBezTo>
                      <a:pt x="662" y="1827"/>
                      <a:pt x="675" y="1827"/>
                      <a:pt x="702" y="1814"/>
                    </a:cubicBezTo>
                    <a:cubicBezTo>
                      <a:pt x="715" y="1814"/>
                      <a:pt x="728" y="1801"/>
                      <a:pt x="728" y="1787"/>
                    </a:cubicBezTo>
                    <a:cubicBezTo>
                      <a:pt x="741" y="1761"/>
                      <a:pt x="754" y="1748"/>
                      <a:pt x="754" y="1721"/>
                    </a:cubicBezTo>
                    <a:cubicBezTo>
                      <a:pt x="754" y="1681"/>
                      <a:pt x="728" y="1655"/>
                      <a:pt x="702" y="1629"/>
                    </a:cubicBezTo>
                    <a:cubicBezTo>
                      <a:pt x="675" y="1615"/>
                      <a:pt x="649" y="1602"/>
                      <a:pt x="609" y="1602"/>
                    </a:cubicBezTo>
                    <a:cubicBezTo>
                      <a:pt x="582" y="1602"/>
                      <a:pt x="543" y="1615"/>
                      <a:pt x="516" y="1629"/>
                    </a:cubicBezTo>
                    <a:cubicBezTo>
                      <a:pt x="477" y="1642"/>
                      <a:pt x="450" y="1655"/>
                      <a:pt x="424" y="1681"/>
                    </a:cubicBezTo>
                    <a:cubicBezTo>
                      <a:pt x="397" y="1708"/>
                      <a:pt x="371" y="1748"/>
                      <a:pt x="357" y="1787"/>
                    </a:cubicBezTo>
                    <a:cubicBezTo>
                      <a:pt x="344" y="1827"/>
                      <a:pt x="331" y="1880"/>
                      <a:pt x="331" y="1933"/>
                    </a:cubicBezTo>
                    <a:cubicBezTo>
                      <a:pt x="331" y="1986"/>
                      <a:pt x="344" y="2039"/>
                      <a:pt x="371" y="2092"/>
                    </a:cubicBezTo>
                    <a:cubicBezTo>
                      <a:pt x="397" y="2131"/>
                      <a:pt x="424" y="2171"/>
                      <a:pt x="463" y="2198"/>
                    </a:cubicBezTo>
                    <a:cubicBezTo>
                      <a:pt x="503" y="2237"/>
                      <a:pt x="543" y="2264"/>
                      <a:pt x="582" y="2277"/>
                    </a:cubicBezTo>
                    <a:cubicBezTo>
                      <a:pt x="635" y="2290"/>
                      <a:pt x="688" y="2304"/>
                      <a:pt x="741" y="2304"/>
                    </a:cubicBezTo>
                    <a:cubicBezTo>
                      <a:pt x="847" y="2304"/>
                      <a:pt x="927" y="2277"/>
                      <a:pt x="1006" y="2237"/>
                    </a:cubicBezTo>
                    <a:cubicBezTo>
                      <a:pt x="1085" y="2198"/>
                      <a:pt x="1165" y="2145"/>
                      <a:pt x="1244" y="2052"/>
                    </a:cubicBezTo>
                    <a:cubicBezTo>
                      <a:pt x="1297" y="1986"/>
                      <a:pt x="1350" y="1906"/>
                      <a:pt x="1403" y="1801"/>
                    </a:cubicBezTo>
                    <a:cubicBezTo>
                      <a:pt x="1443" y="1695"/>
                      <a:pt x="1496" y="1589"/>
                      <a:pt x="1535" y="1443"/>
                    </a:cubicBezTo>
                    <a:lnTo>
                      <a:pt x="1919" y="371"/>
                    </a:lnTo>
                    <a:cubicBezTo>
                      <a:pt x="1932" y="331"/>
                      <a:pt x="1959" y="305"/>
                      <a:pt x="1972" y="305"/>
                    </a:cubicBezTo>
                    <a:cubicBezTo>
                      <a:pt x="1999" y="292"/>
                      <a:pt x="2038" y="279"/>
                      <a:pt x="2091" y="279"/>
                    </a:cubicBezTo>
                    <a:cubicBezTo>
                      <a:pt x="2144" y="279"/>
                      <a:pt x="2197" y="265"/>
                      <a:pt x="2237" y="252"/>
                    </a:cubicBezTo>
                    <a:cubicBezTo>
                      <a:pt x="2277" y="252"/>
                      <a:pt x="2303" y="212"/>
                      <a:pt x="2303" y="173"/>
                    </a:cubicBezTo>
                    <a:cubicBezTo>
                      <a:pt x="2303" y="133"/>
                      <a:pt x="2277" y="106"/>
                      <a:pt x="2237" y="93"/>
                    </a:cubicBezTo>
                    <a:cubicBezTo>
                      <a:pt x="2197" y="80"/>
                      <a:pt x="2157" y="67"/>
                      <a:pt x="2091" y="67"/>
                    </a:cubicBezTo>
                    <a:lnTo>
                      <a:pt x="1469" y="67"/>
                    </a:lnTo>
                    <a:cubicBezTo>
                      <a:pt x="1403" y="67"/>
                      <a:pt x="1377" y="80"/>
                      <a:pt x="1350" y="93"/>
                    </a:cubicBezTo>
                    <a:cubicBezTo>
                      <a:pt x="1337" y="106"/>
                      <a:pt x="1337" y="133"/>
                      <a:pt x="1337" y="173"/>
                    </a:cubicBezTo>
                    <a:cubicBezTo>
                      <a:pt x="1337" y="199"/>
                      <a:pt x="1337" y="226"/>
                      <a:pt x="1363" y="252"/>
                    </a:cubicBezTo>
                    <a:cubicBezTo>
                      <a:pt x="1390" y="265"/>
                      <a:pt x="1443" y="279"/>
                      <a:pt x="1496" y="279"/>
                    </a:cubicBezTo>
                    <a:cubicBezTo>
                      <a:pt x="1562" y="279"/>
                      <a:pt x="1602" y="292"/>
                      <a:pt x="1615" y="305"/>
                    </a:cubicBezTo>
                    <a:cubicBezTo>
                      <a:pt x="1628" y="305"/>
                      <a:pt x="1641" y="318"/>
                      <a:pt x="1641" y="345"/>
                    </a:cubicBezTo>
                    <a:cubicBezTo>
                      <a:pt x="1641" y="384"/>
                      <a:pt x="1628" y="424"/>
                      <a:pt x="1615" y="490"/>
                    </a:cubicBezTo>
                    <a:lnTo>
                      <a:pt x="1324" y="1364"/>
                    </a:lnTo>
                    <a:lnTo>
                      <a:pt x="807" y="384"/>
                    </a:lnTo>
                    <a:cubicBezTo>
                      <a:pt x="794" y="358"/>
                      <a:pt x="794" y="331"/>
                      <a:pt x="781" y="318"/>
                    </a:cubicBezTo>
                    <a:cubicBezTo>
                      <a:pt x="781" y="292"/>
                      <a:pt x="781" y="279"/>
                      <a:pt x="781" y="265"/>
                    </a:cubicBezTo>
                    <a:cubicBezTo>
                      <a:pt x="781" y="239"/>
                      <a:pt x="781" y="226"/>
                      <a:pt x="781" y="226"/>
                    </a:cubicBezTo>
                    <a:cubicBezTo>
                      <a:pt x="794" y="226"/>
                      <a:pt x="807" y="212"/>
                      <a:pt x="821" y="212"/>
                    </a:cubicBezTo>
                    <a:cubicBezTo>
                      <a:pt x="874" y="212"/>
                      <a:pt x="900" y="199"/>
                      <a:pt x="927" y="186"/>
                    </a:cubicBezTo>
                    <a:cubicBezTo>
                      <a:pt x="940" y="159"/>
                      <a:pt x="953" y="133"/>
                      <a:pt x="953" y="106"/>
                    </a:cubicBezTo>
                    <a:cubicBezTo>
                      <a:pt x="953" y="80"/>
                      <a:pt x="940" y="54"/>
                      <a:pt x="913" y="40"/>
                    </a:cubicBezTo>
                    <a:cubicBezTo>
                      <a:pt x="900" y="14"/>
                      <a:pt x="860" y="1"/>
                      <a:pt x="794"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236" name="Google Shape;236;p23"/>
            <p:cNvSpPr/>
            <p:nvPr/>
          </p:nvSpPr>
          <p:spPr>
            <a:xfrm>
              <a:off x="3028510" y="5577559"/>
              <a:ext cx="389985" cy="49024"/>
            </a:xfrm>
            <a:custGeom>
              <a:avLst/>
              <a:gdLst/>
              <a:ahLst/>
              <a:cxnLst/>
              <a:rect l="l" t="t" r="r" b="b"/>
              <a:pathLst>
                <a:path w="7056" h="887" extrusionOk="0">
                  <a:moveTo>
                    <a:pt x="1" y="0"/>
                  </a:moveTo>
                  <a:lnTo>
                    <a:pt x="1" y="887"/>
                  </a:lnTo>
                  <a:lnTo>
                    <a:pt x="7055" y="887"/>
                  </a:lnTo>
                  <a:lnTo>
                    <a:pt x="7055" y="0"/>
                  </a:ln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37" name="Google Shape;237;p23"/>
          <p:cNvGrpSpPr/>
          <p:nvPr/>
        </p:nvGrpSpPr>
        <p:grpSpPr>
          <a:xfrm>
            <a:off x="1524301" y="5626805"/>
            <a:ext cx="9320239" cy="1231194"/>
            <a:chOff x="1524301" y="5626805"/>
            <a:chExt cx="9320239" cy="1231194"/>
          </a:xfrm>
        </p:grpSpPr>
        <p:sp>
          <p:nvSpPr>
            <p:cNvPr id="238" name="Google Shape;238;p23"/>
            <p:cNvSpPr/>
            <p:nvPr/>
          </p:nvSpPr>
          <p:spPr>
            <a:xfrm>
              <a:off x="3307961" y="6403010"/>
              <a:ext cx="265628" cy="451390"/>
            </a:xfrm>
            <a:custGeom>
              <a:avLst/>
              <a:gdLst/>
              <a:ahLst/>
              <a:cxnLst/>
              <a:rect l="l" t="t" r="r" b="b"/>
              <a:pathLst>
                <a:path w="4806" h="8167" extrusionOk="0">
                  <a:moveTo>
                    <a:pt x="1" y="1"/>
                  </a:moveTo>
                  <a:lnTo>
                    <a:pt x="1" y="8167"/>
                  </a:lnTo>
                  <a:lnTo>
                    <a:pt x="4805" y="8167"/>
                  </a:lnTo>
                  <a:lnTo>
                    <a:pt x="4805"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39" name="Google Shape;239;p23"/>
            <p:cNvGrpSpPr/>
            <p:nvPr/>
          </p:nvGrpSpPr>
          <p:grpSpPr>
            <a:xfrm>
              <a:off x="1524301" y="5626805"/>
              <a:ext cx="9320239" cy="1231194"/>
              <a:chOff x="929285" y="5051507"/>
              <a:chExt cx="7315206" cy="1231194"/>
            </a:xfrm>
          </p:grpSpPr>
          <p:sp>
            <p:nvSpPr>
              <p:cNvPr id="240" name="Google Shape;240;p23"/>
              <p:cNvSpPr/>
              <p:nvPr/>
            </p:nvSpPr>
            <p:spPr>
              <a:xfrm>
                <a:off x="929285" y="5051507"/>
                <a:ext cx="7315206" cy="420715"/>
              </a:xfrm>
              <a:custGeom>
                <a:avLst/>
                <a:gdLst/>
                <a:ahLst/>
                <a:cxnLst/>
                <a:rect l="l" t="t" r="r" b="b"/>
                <a:pathLst>
                  <a:path w="132354" h="7612" extrusionOk="0">
                    <a:moveTo>
                      <a:pt x="1" y="1"/>
                    </a:moveTo>
                    <a:lnTo>
                      <a:pt x="1" y="7611"/>
                    </a:lnTo>
                    <a:lnTo>
                      <a:pt x="132353" y="7611"/>
                    </a:lnTo>
                    <a:lnTo>
                      <a:pt x="132353" y="1"/>
                    </a:lnTo>
                    <a:close/>
                  </a:path>
                </a:pathLst>
              </a:custGeom>
              <a:solidFill>
                <a:srgbClr val="EFEDD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1" name="Google Shape;241;p23"/>
              <p:cNvSpPr/>
              <p:nvPr/>
            </p:nvSpPr>
            <p:spPr>
              <a:xfrm>
                <a:off x="929285" y="5051507"/>
                <a:ext cx="7315206" cy="133919"/>
              </a:xfrm>
              <a:custGeom>
                <a:avLst/>
                <a:gdLst/>
                <a:ahLst/>
                <a:cxnLst/>
                <a:rect l="l" t="t" r="r" b="b"/>
                <a:pathLst>
                  <a:path w="132354" h="2423" extrusionOk="0">
                    <a:moveTo>
                      <a:pt x="1" y="1"/>
                    </a:moveTo>
                    <a:lnTo>
                      <a:pt x="1" y="2423"/>
                    </a:lnTo>
                    <a:lnTo>
                      <a:pt x="132353" y="2423"/>
                    </a:lnTo>
                    <a:lnTo>
                      <a:pt x="132353" y="1"/>
                    </a:lnTo>
                    <a:close/>
                  </a:path>
                </a:pathLst>
              </a:custGeom>
              <a:solidFill>
                <a:srgbClr val="FFFEF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2" name="Google Shape;242;p23"/>
              <p:cNvSpPr/>
              <p:nvPr/>
            </p:nvSpPr>
            <p:spPr>
              <a:xfrm>
                <a:off x="6668743" y="5831311"/>
                <a:ext cx="264854" cy="451390"/>
              </a:xfrm>
              <a:custGeom>
                <a:avLst/>
                <a:gdLst/>
                <a:ahLst/>
                <a:cxnLst/>
                <a:rect l="l" t="t" r="r" b="b"/>
                <a:pathLst>
                  <a:path w="4792" h="8167" extrusionOk="0">
                    <a:moveTo>
                      <a:pt x="1" y="1"/>
                    </a:moveTo>
                    <a:lnTo>
                      <a:pt x="1" y="8167"/>
                    </a:lnTo>
                    <a:lnTo>
                      <a:pt x="4792" y="8167"/>
                    </a:lnTo>
                    <a:lnTo>
                      <a:pt x="4792"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3" name="Google Shape;243;p23"/>
              <p:cNvSpPr/>
              <p:nvPr/>
            </p:nvSpPr>
            <p:spPr>
              <a:xfrm>
                <a:off x="6668743" y="5831311"/>
                <a:ext cx="264854" cy="164649"/>
              </a:xfrm>
              <a:custGeom>
                <a:avLst/>
                <a:gdLst/>
                <a:ahLst/>
                <a:cxnLst/>
                <a:rect l="l" t="t" r="r" b="b"/>
                <a:pathLst>
                  <a:path w="4792" h="2979" extrusionOk="0">
                    <a:moveTo>
                      <a:pt x="1" y="1"/>
                    </a:moveTo>
                    <a:lnTo>
                      <a:pt x="1" y="2978"/>
                    </a:lnTo>
                    <a:lnTo>
                      <a:pt x="4792" y="2978"/>
                    </a:lnTo>
                    <a:lnTo>
                      <a:pt x="4792"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4" name="Google Shape;244;p23"/>
              <p:cNvSpPr/>
              <p:nvPr/>
            </p:nvSpPr>
            <p:spPr>
              <a:xfrm>
                <a:off x="1654207" y="5472167"/>
                <a:ext cx="5864644" cy="359200"/>
              </a:xfrm>
              <a:custGeom>
                <a:avLst/>
                <a:gdLst/>
                <a:ahLst/>
                <a:cxnLst/>
                <a:rect l="l" t="t" r="r" b="b"/>
                <a:pathLst>
                  <a:path w="106109" h="6499" extrusionOk="0">
                    <a:moveTo>
                      <a:pt x="1" y="0"/>
                    </a:moveTo>
                    <a:lnTo>
                      <a:pt x="1" y="6499"/>
                    </a:lnTo>
                    <a:lnTo>
                      <a:pt x="106108" y="6499"/>
                    </a:lnTo>
                    <a:lnTo>
                      <a:pt x="106108" y="0"/>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5" name="Google Shape;245;p23"/>
              <p:cNvSpPr/>
              <p:nvPr/>
            </p:nvSpPr>
            <p:spPr>
              <a:xfrm>
                <a:off x="1654207" y="5472167"/>
                <a:ext cx="5864644" cy="176311"/>
              </a:xfrm>
              <a:custGeom>
                <a:avLst/>
                <a:gdLst/>
                <a:ahLst/>
                <a:cxnLst/>
                <a:rect l="l" t="t" r="r" b="b"/>
                <a:pathLst>
                  <a:path w="106109" h="3190" extrusionOk="0">
                    <a:moveTo>
                      <a:pt x="1" y="0"/>
                    </a:moveTo>
                    <a:lnTo>
                      <a:pt x="1" y="3190"/>
                    </a:lnTo>
                    <a:lnTo>
                      <a:pt x="106108" y="3190"/>
                    </a:lnTo>
                    <a:lnTo>
                      <a:pt x="106108" y="0"/>
                    </a:lnTo>
                    <a:close/>
                  </a:path>
                </a:pathLst>
              </a:custGeom>
              <a:solidFill>
                <a:srgbClr val="B7B7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37"/>
                                        </p:tgtEl>
                                        <p:attrNameLst>
                                          <p:attrName>style.visibility</p:attrName>
                                        </p:attrNameLst>
                                      </p:cBhvr>
                                      <p:to>
                                        <p:strVal val="visible"/>
                                      </p:to>
                                    </p:set>
                                    <p:anim calcmode="lin" valueType="num">
                                      <p:cBhvr additive="base">
                                        <p:cTn id="7" dur="500"/>
                                        <p:tgtEl>
                                          <p:spTgt spid="237"/>
                                        </p:tgtEl>
                                        <p:attrNameLst>
                                          <p:attrName>ppt_y</p:attrName>
                                        </p:attrNameLst>
                                      </p:cBhvr>
                                      <p:tavLst>
                                        <p:tav tm="0">
                                          <p:val>
                                            <p:strVal val="#ppt_y+1"/>
                                          </p:val>
                                        </p:tav>
                                        <p:tav tm="100000">
                                          <p:val>
                                            <p:strVal val="#ppt_y"/>
                                          </p:val>
                                        </p:tav>
                                      </p:tavLst>
                                    </p:anim>
                                  </p:childTnLst>
                                </p:cTn>
                              </p:par>
                            </p:childTnLst>
                          </p:cTn>
                        </p:par>
                        <p:par>
                          <p:cTn id="8" fill="hold">
                            <p:stCondLst>
                              <p:cond delay="500"/>
                            </p:stCondLst>
                            <p:childTnLst>
                              <p:par>
                                <p:cTn id="9" presetID="2" presetClass="entr" presetSubtype="8" fill="hold" nodeType="afterEffect">
                                  <p:stCondLst>
                                    <p:cond delay="0"/>
                                  </p:stCondLst>
                                  <p:childTnLst>
                                    <p:set>
                                      <p:cBhvr>
                                        <p:cTn id="10" dur="1" fill="hold">
                                          <p:stCondLst>
                                            <p:cond delay="0"/>
                                          </p:stCondLst>
                                        </p:cTn>
                                        <p:tgtEl>
                                          <p:spTgt spid="164"/>
                                        </p:tgtEl>
                                        <p:attrNameLst>
                                          <p:attrName>style.visibility</p:attrName>
                                        </p:attrNameLst>
                                      </p:cBhvr>
                                      <p:to>
                                        <p:strVal val="visible"/>
                                      </p:to>
                                    </p:set>
                                    <p:anim calcmode="lin" valueType="num">
                                      <p:cBhvr additive="base">
                                        <p:cTn id="11" dur="500"/>
                                        <p:tgtEl>
                                          <p:spTgt spid="164"/>
                                        </p:tgtEl>
                                        <p:attrNameLst>
                                          <p:attrName>ppt_x</p:attrName>
                                        </p:attrNameLst>
                                      </p:cBhvr>
                                      <p:tavLst>
                                        <p:tav tm="0">
                                          <p:val>
                                            <p:strVal val="#ppt_x-1"/>
                                          </p:val>
                                        </p:tav>
                                        <p:tav tm="100000">
                                          <p:val>
                                            <p:strVal val="#ppt_x"/>
                                          </p:val>
                                        </p:tav>
                                      </p:tavLst>
                                    </p:anim>
                                  </p:childTnLst>
                                </p:cTn>
                              </p:par>
                            </p:childTnLst>
                          </p:cTn>
                        </p:par>
                        <p:par>
                          <p:cTn id="12" fill="hold">
                            <p:stCondLst>
                              <p:cond delay="1000"/>
                            </p:stCondLst>
                            <p:childTnLst>
                              <p:par>
                                <p:cTn id="13" presetID="2" presetClass="entr" presetSubtype="2" fill="hold" nodeType="afterEffect">
                                  <p:stCondLst>
                                    <p:cond delay="0"/>
                                  </p:stCondLst>
                                  <p:childTnLst>
                                    <p:set>
                                      <p:cBhvr>
                                        <p:cTn id="14" dur="1" fill="hold">
                                          <p:stCondLst>
                                            <p:cond delay="0"/>
                                          </p:stCondLst>
                                        </p:cTn>
                                        <p:tgtEl>
                                          <p:spTgt spid="107"/>
                                        </p:tgtEl>
                                        <p:attrNameLst>
                                          <p:attrName>style.visibility</p:attrName>
                                        </p:attrNameLst>
                                      </p:cBhvr>
                                      <p:to>
                                        <p:strVal val="visible"/>
                                      </p:to>
                                    </p:set>
                                    <p:anim calcmode="lin" valueType="num">
                                      <p:cBhvr additive="base">
                                        <p:cTn id="15" dur="500"/>
                                        <p:tgtEl>
                                          <p:spTgt spid="107"/>
                                        </p:tgtEl>
                                        <p:attrNameLst>
                                          <p:attrName>ppt_x</p:attrName>
                                        </p:attrNameLst>
                                      </p:cBhvr>
                                      <p:tavLst>
                                        <p:tav tm="0">
                                          <p:val>
                                            <p:strVal val="#ppt_x+1"/>
                                          </p:val>
                                        </p:tav>
                                        <p:tav tm="100000">
                                          <p:val>
                                            <p:strVal val="#ppt_x"/>
                                          </p:val>
                                        </p:tav>
                                      </p:tavLst>
                                    </p:anim>
                                  </p:childTnLst>
                                </p:cTn>
                              </p:par>
                            </p:childTnLst>
                          </p:cTn>
                        </p:par>
                        <p:par>
                          <p:cTn id="16" fill="hold">
                            <p:stCondLst>
                              <p:cond delay="1500"/>
                            </p:stCondLst>
                            <p:childTnLst>
                              <p:par>
                                <p:cTn id="17" presetID="1" presetClass="entr" presetSubtype="0" fill="hold" nodeType="afterEffect">
                                  <p:stCondLst>
                                    <p:cond delay="0"/>
                                  </p:stCondLst>
                                  <p:childTnLst>
                                    <p:set>
                                      <p:cBhvr>
                                        <p:cTn id="18" dur="1" fill="hold">
                                          <p:stCondLst>
                                            <p:cond delay="0"/>
                                          </p:stCondLst>
                                        </p:cTn>
                                        <p:tgtEl>
                                          <p:spTgt spid="1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5_Title and Content">
  <p:cSld name="5_Title and Content">
    <p:bg>
      <p:bgPr>
        <a:solidFill>
          <a:srgbClr val="002060"/>
        </a:solidFill>
        <a:effectLst/>
      </p:bgPr>
    </p:bg>
    <p:spTree>
      <p:nvGrpSpPr>
        <p:cNvPr id="1" name="Shape 1611"/>
        <p:cNvGrpSpPr/>
        <p:nvPr/>
      </p:nvGrpSpPr>
      <p:grpSpPr>
        <a:xfrm>
          <a:off x="0" y="0"/>
          <a:ext cx="0" cy="0"/>
          <a:chOff x="0" y="0"/>
          <a:chExt cx="0" cy="0"/>
        </a:xfrm>
      </p:grpSpPr>
      <p:grpSp>
        <p:nvGrpSpPr>
          <p:cNvPr id="1612" name="Google Shape;1612;p34"/>
          <p:cNvGrpSpPr/>
          <p:nvPr/>
        </p:nvGrpSpPr>
        <p:grpSpPr>
          <a:xfrm>
            <a:off x="395894" y="219519"/>
            <a:ext cx="11613234" cy="6240131"/>
            <a:chOff x="395894" y="219519"/>
            <a:chExt cx="8518865" cy="4788281"/>
          </a:xfrm>
        </p:grpSpPr>
        <p:sp>
          <p:nvSpPr>
            <p:cNvPr id="1613" name="Google Shape;1613;p34"/>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14" name="Google Shape;1614;p34"/>
            <p:cNvGrpSpPr/>
            <p:nvPr/>
          </p:nvGrpSpPr>
          <p:grpSpPr>
            <a:xfrm>
              <a:off x="8341543" y="2282008"/>
              <a:ext cx="569676" cy="380612"/>
              <a:chOff x="8341543" y="2282008"/>
              <a:chExt cx="569676" cy="380612"/>
            </a:xfrm>
          </p:grpSpPr>
          <p:sp>
            <p:nvSpPr>
              <p:cNvPr id="1615" name="Google Shape;1615;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16" name="Google Shape;1616;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17" name="Google Shape;1617;p34"/>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18" name="Google Shape;1618;p34"/>
            <p:cNvGrpSpPr/>
            <p:nvPr/>
          </p:nvGrpSpPr>
          <p:grpSpPr>
            <a:xfrm>
              <a:off x="8341543" y="1721094"/>
              <a:ext cx="569676" cy="380612"/>
              <a:chOff x="8341543" y="1721094"/>
              <a:chExt cx="569676" cy="380612"/>
            </a:xfrm>
          </p:grpSpPr>
          <p:sp>
            <p:nvSpPr>
              <p:cNvPr id="1619" name="Google Shape;1619;p34"/>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0" name="Google Shape;1620;p34"/>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1" name="Google Shape;1621;p34"/>
            <p:cNvGrpSpPr/>
            <p:nvPr/>
          </p:nvGrpSpPr>
          <p:grpSpPr>
            <a:xfrm>
              <a:off x="8346273" y="1183592"/>
              <a:ext cx="568486" cy="388014"/>
              <a:chOff x="8346273" y="1183592"/>
              <a:chExt cx="568486" cy="388014"/>
            </a:xfrm>
          </p:grpSpPr>
          <p:sp>
            <p:nvSpPr>
              <p:cNvPr id="1622" name="Google Shape;1622;p34"/>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3" name="Google Shape;1623;p34"/>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4" name="Google Shape;1624;p34"/>
            <p:cNvGrpSpPr/>
            <p:nvPr/>
          </p:nvGrpSpPr>
          <p:grpSpPr>
            <a:xfrm>
              <a:off x="8341543" y="606635"/>
              <a:ext cx="569676" cy="388014"/>
              <a:chOff x="8341543" y="606635"/>
              <a:chExt cx="569676" cy="388014"/>
            </a:xfrm>
          </p:grpSpPr>
          <p:sp>
            <p:nvSpPr>
              <p:cNvPr id="1625" name="Google Shape;1625;p34"/>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6" name="Google Shape;1626;p34"/>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7" name="Google Shape;1627;p34"/>
            <p:cNvGrpSpPr/>
            <p:nvPr/>
          </p:nvGrpSpPr>
          <p:grpSpPr>
            <a:xfrm>
              <a:off x="8341543" y="2842933"/>
              <a:ext cx="569676" cy="380612"/>
              <a:chOff x="8341543" y="2282008"/>
              <a:chExt cx="569676" cy="380612"/>
            </a:xfrm>
          </p:grpSpPr>
          <p:sp>
            <p:nvSpPr>
              <p:cNvPr id="1628" name="Google Shape;1628;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9" name="Google Shape;1629;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30" name="Google Shape;1630;p34"/>
            <p:cNvGrpSpPr/>
            <p:nvPr/>
          </p:nvGrpSpPr>
          <p:grpSpPr>
            <a:xfrm>
              <a:off x="8341543" y="3403858"/>
              <a:ext cx="569676" cy="380612"/>
              <a:chOff x="8341543" y="2282008"/>
              <a:chExt cx="569676" cy="380612"/>
            </a:xfrm>
          </p:grpSpPr>
          <p:sp>
            <p:nvSpPr>
              <p:cNvPr id="1631" name="Google Shape;1631;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2" name="Google Shape;1632;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33" name="Google Shape;1633;p34"/>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4" name="Google Shape;1634;p34"/>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35" name="Google Shape;1635;p34"/>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6" name="Google Shape;1636;p34"/>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7" name="Google Shape;1637;p34"/>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8" name="Google Shape;1638;p34"/>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9" name="Google Shape;1639;p34"/>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0" name="Google Shape;1640;p34"/>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1" name="Google Shape;1641;p34"/>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2" name="Google Shape;1642;p34"/>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3" name="Google Shape;1643;p34"/>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4" name="Google Shape;1644;p34"/>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5" name="Google Shape;1645;p34"/>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6" name="Google Shape;1646;p34"/>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7" name="Google Shape;1647;p34"/>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8" name="Google Shape;1648;p34"/>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9" name="Google Shape;1649;p34"/>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0" name="Google Shape;1650;p34"/>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1" name="Google Shape;1651;p34"/>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2" name="Google Shape;1652;p34"/>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3" name="Google Shape;1653;p34"/>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4" name="Google Shape;1654;p34"/>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5" name="Google Shape;1655;p34"/>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6" name="Google Shape;1656;p34"/>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7" name="Google Shape;1657;p34"/>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8" name="Google Shape;1658;p34"/>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9" name="Google Shape;1659;p34"/>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0" name="Google Shape;1660;p34"/>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1" name="Google Shape;1661;p34"/>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2" name="Google Shape;1662;p34"/>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3" name="Google Shape;1663;p34"/>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4" name="Google Shape;1664;p34"/>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5" name="Google Shape;1665;p34"/>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6" name="Google Shape;1666;p34"/>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7" name="Google Shape;1667;p34"/>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8" name="Google Shape;1668;p34"/>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9" name="Google Shape;1669;p34"/>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0" name="Google Shape;1670;p34"/>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1" name="Google Shape;1671;p34"/>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2" name="Google Shape;1672;p34"/>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3" name="Google Shape;1673;p34"/>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4" name="Google Shape;1674;p34"/>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5" name="Google Shape;1675;p34"/>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6" name="Google Shape;1676;p34"/>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7" name="Google Shape;1677;p34"/>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8" name="Google Shape;1678;p34"/>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9" name="Google Shape;1679;p34"/>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0" name="Google Shape;1680;p34"/>
          <p:cNvSpPr/>
          <p:nvPr/>
        </p:nvSpPr>
        <p:spPr>
          <a:xfrm rot="126755">
            <a:off x="3091462" y="1090110"/>
            <a:ext cx="5550035" cy="4730758"/>
          </a:xfrm>
          <a:prstGeom prst="rect">
            <a:avLst/>
          </a:prstGeom>
          <a:solidFill>
            <a:srgbClr val="B6DDE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681" name="Google Shape;1681;p34"/>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C0000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682" name="Google Shape;1682;p34"/>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0020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683" name="Google Shape;1683;p34"/>
          <p:cNvGrpSpPr/>
          <p:nvPr/>
        </p:nvGrpSpPr>
        <p:grpSpPr>
          <a:xfrm>
            <a:off x="2204474" y="3950454"/>
            <a:ext cx="1973864" cy="2020086"/>
            <a:chOff x="2718975" y="493050"/>
            <a:chExt cx="2013175" cy="2066600"/>
          </a:xfrm>
        </p:grpSpPr>
        <p:sp>
          <p:nvSpPr>
            <p:cNvPr id="1684" name="Google Shape;1684;p34"/>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5" name="Google Shape;1685;p34"/>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6" name="Google Shape;1686;p34"/>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7" name="Google Shape;1687;p34"/>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8" name="Google Shape;1688;p34"/>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9" name="Google Shape;1689;p34"/>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0" name="Google Shape;1690;p34"/>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1" name="Google Shape;1691;p34"/>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2" name="Google Shape;1692;p34"/>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3" name="Google Shape;1693;p34"/>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4" name="Google Shape;1694;p34"/>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5" name="Google Shape;1695;p34"/>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6" name="Google Shape;1696;p34"/>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7" name="Google Shape;1697;p34"/>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8" name="Google Shape;1698;p34"/>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9" name="Google Shape;1699;p34"/>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0" name="Google Shape;1700;p34"/>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1" name="Google Shape;1701;p34"/>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2" name="Google Shape;1702;p34"/>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3" name="Google Shape;1703;p34"/>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4" name="Google Shape;1704;p34"/>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5" name="Google Shape;1705;p34"/>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6" name="Google Shape;1706;p34"/>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7" name="Google Shape;1707;p34"/>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8" name="Google Shape;1708;p34"/>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9" name="Google Shape;1709;p34"/>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0" name="Google Shape;1710;p34"/>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1" name="Google Shape;1711;p34"/>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2" name="Google Shape;1712;p34"/>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3" name="Google Shape;1713;p34"/>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4" name="Google Shape;1714;p34"/>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5" name="Google Shape;1715;p34"/>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6" name="Google Shape;1716;p34"/>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7" name="Google Shape;1717;p34"/>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8" name="Google Shape;1718;p34"/>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9" name="Google Shape;1719;p34"/>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0" name="Google Shape;1720;p34"/>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1" name="Google Shape;1721;p34"/>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2" name="Google Shape;1722;p34"/>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3" name="Google Shape;1723;p34"/>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4" name="Google Shape;1724;p34"/>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5" name="Google Shape;1725;p34"/>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6" name="Google Shape;1726;p34"/>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7" name="Google Shape;1727;p34"/>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8" name="Google Shape;1728;p34"/>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9" name="Google Shape;1729;p34"/>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0" name="Google Shape;1730;p34"/>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1" name="Google Shape;1731;p34"/>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2" name="Google Shape;1732;p34"/>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3" name="Google Shape;1733;p34"/>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4" name="Google Shape;1734;p34"/>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5" name="Google Shape;1735;p34"/>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6" name="Google Shape;1736;p34"/>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7" name="Google Shape;1737;p34"/>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8" name="Google Shape;1738;p34"/>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9" name="Google Shape;1739;p34"/>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0" name="Google Shape;1740;p34"/>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1" name="Google Shape;1741;p34"/>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2" name="Google Shape;1742;p34"/>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3" name="Google Shape;1743;p34"/>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4" name="Google Shape;1744;p34"/>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5" name="Google Shape;1745;p34"/>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6" name="Google Shape;1746;p34"/>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47" name="Google Shape;1747;p34"/>
          <p:cNvGrpSpPr/>
          <p:nvPr/>
        </p:nvGrpSpPr>
        <p:grpSpPr>
          <a:xfrm>
            <a:off x="1030175" y="1581350"/>
            <a:ext cx="444275" cy="398525"/>
            <a:chOff x="2495125" y="2142250"/>
            <a:chExt cx="444275" cy="398525"/>
          </a:xfrm>
        </p:grpSpPr>
        <p:sp>
          <p:nvSpPr>
            <p:cNvPr id="1748" name="Google Shape;1748;p34"/>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9" name="Google Shape;1749;p34"/>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50" name="Google Shape;1750;p34"/>
          <p:cNvGrpSpPr/>
          <p:nvPr/>
        </p:nvGrpSpPr>
        <p:grpSpPr>
          <a:xfrm>
            <a:off x="10561107" y="5038641"/>
            <a:ext cx="291375" cy="281375"/>
            <a:chOff x="3243875" y="2372825"/>
            <a:chExt cx="291375" cy="281375"/>
          </a:xfrm>
        </p:grpSpPr>
        <p:sp>
          <p:nvSpPr>
            <p:cNvPr id="1751" name="Google Shape;1751;p34"/>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2" name="Google Shape;1752;p34"/>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3" name="Google Shape;1753;p34"/>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4" name="Google Shape;1754;p34"/>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5" name="Google Shape;1755;p34"/>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6" name="Google Shape;1756;p34"/>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7" name="Google Shape;1757;p34"/>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8" name="Google Shape;1758;p34"/>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9" name="Google Shape;1759;p34"/>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0" name="Google Shape;1760;p34"/>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61" name="Google Shape;1761;p34"/>
          <p:cNvGrpSpPr/>
          <p:nvPr/>
        </p:nvGrpSpPr>
        <p:grpSpPr>
          <a:xfrm>
            <a:off x="10778557" y="714860"/>
            <a:ext cx="166675" cy="168575"/>
            <a:chOff x="4954425" y="2036375"/>
            <a:chExt cx="166675" cy="168575"/>
          </a:xfrm>
        </p:grpSpPr>
        <p:sp>
          <p:nvSpPr>
            <p:cNvPr id="1762" name="Google Shape;1762;p3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3" name="Google Shape;1763;p3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64" name="Google Shape;1764;p34"/>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5" name="Google Shape;1765;p34"/>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66" name="Google Shape;1766;p34"/>
          <p:cNvGrpSpPr/>
          <p:nvPr/>
        </p:nvGrpSpPr>
        <p:grpSpPr>
          <a:xfrm>
            <a:off x="1274794" y="5541495"/>
            <a:ext cx="166675" cy="168575"/>
            <a:chOff x="4954425" y="2036375"/>
            <a:chExt cx="166675" cy="168575"/>
          </a:xfrm>
        </p:grpSpPr>
        <p:sp>
          <p:nvSpPr>
            <p:cNvPr id="1767" name="Google Shape;1767;p3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8" name="Google Shape;1768;p3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69" name="Google Shape;1769;p34"/>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002060"/>
                </a:solidFill>
                <a:latin typeface="Cookie"/>
                <a:ea typeface="Cookie"/>
                <a:cs typeface="Cookie"/>
                <a:sym typeface="Cookie"/>
              </a:rPr>
              <a:t>LUYỆN TẬP</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680"/>
                                        </p:tgtEl>
                                        <p:attrNameLst>
                                          <p:attrName>style.visibility</p:attrName>
                                        </p:attrNameLst>
                                      </p:cBhvr>
                                      <p:to>
                                        <p:strVal val="visible"/>
                                      </p:to>
                                    </p:set>
                                    <p:animEffect transition="in" filter="fade">
                                      <p:cBhvr>
                                        <p:cTn id="7" dur="500"/>
                                        <p:tgtEl>
                                          <p:spTgt spid="1680"/>
                                        </p:tgtEl>
                                      </p:cBhvr>
                                    </p:animEffect>
                                  </p:childTnLst>
                                </p:cTn>
                              </p:par>
                              <p:par>
                                <p:cTn id="8" presetID="10" presetClass="entr" presetSubtype="0" fill="hold" nodeType="withEffect">
                                  <p:stCondLst>
                                    <p:cond delay="0"/>
                                  </p:stCondLst>
                                  <p:childTnLst>
                                    <p:set>
                                      <p:cBhvr>
                                        <p:cTn id="9" dur="1" fill="hold">
                                          <p:stCondLst>
                                            <p:cond delay="0"/>
                                          </p:stCondLst>
                                        </p:cTn>
                                        <p:tgtEl>
                                          <p:spTgt spid="1681"/>
                                        </p:tgtEl>
                                        <p:attrNameLst>
                                          <p:attrName>style.visibility</p:attrName>
                                        </p:attrNameLst>
                                      </p:cBhvr>
                                      <p:to>
                                        <p:strVal val="visible"/>
                                      </p:to>
                                    </p:set>
                                    <p:animEffect transition="in" filter="fade">
                                      <p:cBhvr>
                                        <p:cTn id="10" dur="500"/>
                                        <p:tgtEl>
                                          <p:spTgt spid="1681"/>
                                        </p:tgtEl>
                                      </p:cBhvr>
                                    </p:animEffect>
                                  </p:childTnLst>
                                </p:cTn>
                              </p:par>
                              <p:par>
                                <p:cTn id="11" presetID="10" presetClass="entr" presetSubtype="0" fill="hold" nodeType="withEffect">
                                  <p:stCondLst>
                                    <p:cond delay="0"/>
                                  </p:stCondLst>
                                  <p:childTnLst>
                                    <p:set>
                                      <p:cBhvr>
                                        <p:cTn id="12" dur="1" fill="hold">
                                          <p:stCondLst>
                                            <p:cond delay="0"/>
                                          </p:stCondLst>
                                        </p:cTn>
                                        <p:tgtEl>
                                          <p:spTgt spid="1682"/>
                                        </p:tgtEl>
                                        <p:attrNameLst>
                                          <p:attrName>style.visibility</p:attrName>
                                        </p:attrNameLst>
                                      </p:cBhvr>
                                      <p:to>
                                        <p:strVal val="visible"/>
                                      </p:to>
                                    </p:set>
                                    <p:animEffect transition="in" filter="fade">
                                      <p:cBhvr>
                                        <p:cTn id="13" dur="500"/>
                                        <p:tgtEl>
                                          <p:spTgt spid="1682"/>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683"/>
                                        </p:tgtEl>
                                        <p:attrNameLst>
                                          <p:attrName>style.visibility</p:attrName>
                                        </p:attrNameLst>
                                      </p:cBhvr>
                                      <p:to>
                                        <p:strVal val="visible"/>
                                      </p:to>
                                    </p:set>
                                    <p:animEffect transition="in" filter="fade">
                                      <p:cBhvr>
                                        <p:cTn id="17" dur="1000"/>
                                        <p:tgtEl>
                                          <p:spTgt spid="1683"/>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769"/>
                                        </p:tgtEl>
                                        <p:attrNameLst>
                                          <p:attrName>style.visibility</p:attrName>
                                        </p:attrNameLst>
                                      </p:cBhvr>
                                      <p:to>
                                        <p:strVal val="visible"/>
                                      </p:to>
                                    </p:set>
                                    <p:animEffect transition="in" filter="fade">
                                      <p:cBhvr>
                                        <p:cTn id="21" dur="500"/>
                                        <p:tgtEl>
                                          <p:spTgt spid="17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9_Title and Content">
  <p:cSld name="9_Title and Content">
    <p:bg>
      <p:bgPr>
        <a:solidFill>
          <a:srgbClr val="002060"/>
        </a:solidFill>
        <a:effectLst/>
      </p:bgPr>
    </p:bg>
    <p:spTree>
      <p:nvGrpSpPr>
        <p:cNvPr id="1" name="Shape 1770"/>
        <p:cNvGrpSpPr/>
        <p:nvPr/>
      </p:nvGrpSpPr>
      <p:grpSpPr>
        <a:xfrm>
          <a:off x="0" y="0"/>
          <a:ext cx="0" cy="0"/>
          <a:chOff x="0" y="0"/>
          <a:chExt cx="0" cy="0"/>
        </a:xfrm>
      </p:grpSpPr>
      <p:grpSp>
        <p:nvGrpSpPr>
          <p:cNvPr id="1771" name="Google Shape;1771;p35"/>
          <p:cNvGrpSpPr/>
          <p:nvPr/>
        </p:nvGrpSpPr>
        <p:grpSpPr>
          <a:xfrm>
            <a:off x="395894" y="219519"/>
            <a:ext cx="11613234" cy="6240131"/>
            <a:chOff x="395894" y="219519"/>
            <a:chExt cx="8518865" cy="4788281"/>
          </a:xfrm>
        </p:grpSpPr>
        <p:sp>
          <p:nvSpPr>
            <p:cNvPr id="1772" name="Google Shape;1772;p3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73" name="Google Shape;1773;p35"/>
            <p:cNvGrpSpPr/>
            <p:nvPr/>
          </p:nvGrpSpPr>
          <p:grpSpPr>
            <a:xfrm>
              <a:off x="8341543" y="2282008"/>
              <a:ext cx="569676" cy="380612"/>
              <a:chOff x="8341543" y="2282008"/>
              <a:chExt cx="569676" cy="380612"/>
            </a:xfrm>
          </p:grpSpPr>
          <p:sp>
            <p:nvSpPr>
              <p:cNvPr id="1774" name="Google Shape;1774;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75" name="Google Shape;1775;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76" name="Google Shape;1776;p3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77" name="Google Shape;1777;p35"/>
            <p:cNvGrpSpPr/>
            <p:nvPr/>
          </p:nvGrpSpPr>
          <p:grpSpPr>
            <a:xfrm>
              <a:off x="8341543" y="1721094"/>
              <a:ext cx="569676" cy="380612"/>
              <a:chOff x="8341543" y="1721094"/>
              <a:chExt cx="569676" cy="380612"/>
            </a:xfrm>
          </p:grpSpPr>
          <p:sp>
            <p:nvSpPr>
              <p:cNvPr id="1778" name="Google Shape;1778;p3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79" name="Google Shape;1779;p3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0" name="Google Shape;1780;p35"/>
            <p:cNvGrpSpPr/>
            <p:nvPr/>
          </p:nvGrpSpPr>
          <p:grpSpPr>
            <a:xfrm>
              <a:off x="8346273" y="1183592"/>
              <a:ext cx="568486" cy="388014"/>
              <a:chOff x="8346273" y="1183592"/>
              <a:chExt cx="568486" cy="388014"/>
            </a:xfrm>
          </p:grpSpPr>
          <p:sp>
            <p:nvSpPr>
              <p:cNvPr id="1781" name="Google Shape;1781;p3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2" name="Google Shape;1782;p3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3" name="Google Shape;1783;p35"/>
            <p:cNvGrpSpPr/>
            <p:nvPr/>
          </p:nvGrpSpPr>
          <p:grpSpPr>
            <a:xfrm>
              <a:off x="8341543" y="606635"/>
              <a:ext cx="569676" cy="388014"/>
              <a:chOff x="8341543" y="606635"/>
              <a:chExt cx="569676" cy="388014"/>
            </a:xfrm>
          </p:grpSpPr>
          <p:sp>
            <p:nvSpPr>
              <p:cNvPr id="1784" name="Google Shape;1784;p3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5" name="Google Shape;1785;p3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6" name="Google Shape;1786;p35"/>
            <p:cNvGrpSpPr/>
            <p:nvPr/>
          </p:nvGrpSpPr>
          <p:grpSpPr>
            <a:xfrm>
              <a:off x="8341543" y="2842933"/>
              <a:ext cx="569676" cy="380612"/>
              <a:chOff x="8341543" y="2282008"/>
              <a:chExt cx="569676" cy="380612"/>
            </a:xfrm>
          </p:grpSpPr>
          <p:sp>
            <p:nvSpPr>
              <p:cNvPr id="1787" name="Google Shape;1787;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8" name="Google Shape;1788;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9" name="Google Shape;1789;p35"/>
            <p:cNvGrpSpPr/>
            <p:nvPr/>
          </p:nvGrpSpPr>
          <p:grpSpPr>
            <a:xfrm>
              <a:off x="8341543" y="3403858"/>
              <a:ext cx="569676" cy="380612"/>
              <a:chOff x="8341543" y="2282008"/>
              <a:chExt cx="569676" cy="380612"/>
            </a:xfrm>
          </p:grpSpPr>
          <p:sp>
            <p:nvSpPr>
              <p:cNvPr id="1790" name="Google Shape;1790;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1" name="Google Shape;1791;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92" name="Google Shape;1792;p3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3" name="Google Shape;1793;p3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94" name="Google Shape;1794;p35"/>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5" name="Google Shape;1795;p35"/>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6" name="Google Shape;1796;p35"/>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7" name="Google Shape;1797;p35"/>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8" name="Google Shape;1798;p35"/>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9" name="Google Shape;1799;p35"/>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0" name="Google Shape;1800;p35"/>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1" name="Google Shape;1801;p35"/>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2" name="Google Shape;1802;p35"/>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3" name="Google Shape;1803;p35"/>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4" name="Google Shape;1804;p35"/>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5" name="Google Shape;1805;p35"/>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6" name="Google Shape;1806;p35"/>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7" name="Google Shape;1807;p35"/>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8" name="Google Shape;1808;p35"/>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9" name="Google Shape;1809;p35"/>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0" name="Google Shape;1810;p35"/>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1" name="Google Shape;1811;p35"/>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2" name="Google Shape;1812;p35"/>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3" name="Google Shape;1813;p35"/>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4" name="Google Shape;1814;p35"/>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5" name="Google Shape;1815;p35"/>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6" name="Google Shape;1816;p35"/>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7" name="Google Shape;1817;p35"/>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8" name="Google Shape;1818;p35"/>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9" name="Google Shape;1819;p35"/>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0" name="Google Shape;1820;p35"/>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1" name="Google Shape;1821;p35"/>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2" name="Google Shape;1822;p35"/>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3" name="Google Shape;1823;p35"/>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4" name="Google Shape;1824;p35"/>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5" name="Google Shape;1825;p35"/>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6" name="Google Shape;1826;p35"/>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7" name="Google Shape;1827;p35"/>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8" name="Google Shape;1828;p35"/>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9" name="Google Shape;1829;p35"/>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0" name="Google Shape;1830;p35"/>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1" name="Google Shape;1831;p35"/>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2" name="Google Shape;1832;p35"/>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3" name="Google Shape;1833;p35"/>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4" name="Google Shape;1834;p35"/>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5" name="Google Shape;1835;p35"/>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6" name="Google Shape;1836;p35"/>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7" name="Google Shape;1837;p35"/>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8" name="Google Shape;1838;p35"/>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9" name="Google Shape;1839;p35"/>
          <p:cNvSpPr/>
          <p:nvPr/>
        </p:nvSpPr>
        <p:spPr>
          <a:xfrm rot="126755">
            <a:off x="3091462" y="1090110"/>
            <a:ext cx="5550035" cy="4730758"/>
          </a:xfrm>
          <a:prstGeom prst="rect">
            <a:avLst/>
          </a:prstGeom>
          <a:solidFill>
            <a:srgbClr val="B2CB7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840" name="Google Shape;1840;p35"/>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8064A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841" name="Google Shape;1841;p35"/>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F3575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842" name="Google Shape;1842;p35"/>
          <p:cNvGrpSpPr/>
          <p:nvPr/>
        </p:nvGrpSpPr>
        <p:grpSpPr>
          <a:xfrm>
            <a:off x="2204474" y="3950454"/>
            <a:ext cx="1973864" cy="2020086"/>
            <a:chOff x="2718975" y="493050"/>
            <a:chExt cx="2013175" cy="2066600"/>
          </a:xfrm>
        </p:grpSpPr>
        <p:sp>
          <p:nvSpPr>
            <p:cNvPr id="1843" name="Google Shape;1843;p35"/>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4" name="Google Shape;1844;p35"/>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5" name="Google Shape;1845;p35"/>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6" name="Google Shape;1846;p35"/>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7" name="Google Shape;1847;p35"/>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8" name="Google Shape;1848;p35"/>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9" name="Google Shape;1849;p35"/>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0" name="Google Shape;1850;p35"/>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1" name="Google Shape;1851;p35"/>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2" name="Google Shape;1852;p35"/>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3" name="Google Shape;1853;p35"/>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4" name="Google Shape;1854;p35"/>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5" name="Google Shape;1855;p35"/>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6" name="Google Shape;1856;p35"/>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7" name="Google Shape;1857;p35"/>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8" name="Google Shape;1858;p35"/>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9" name="Google Shape;1859;p35"/>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0" name="Google Shape;1860;p35"/>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1" name="Google Shape;1861;p35"/>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2" name="Google Shape;1862;p35"/>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3" name="Google Shape;1863;p35"/>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4" name="Google Shape;1864;p35"/>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5" name="Google Shape;1865;p35"/>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6" name="Google Shape;1866;p35"/>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7" name="Google Shape;1867;p35"/>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8" name="Google Shape;1868;p35"/>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9" name="Google Shape;1869;p35"/>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0" name="Google Shape;1870;p35"/>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1" name="Google Shape;1871;p35"/>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2" name="Google Shape;1872;p35"/>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3" name="Google Shape;1873;p35"/>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4" name="Google Shape;1874;p35"/>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5" name="Google Shape;1875;p35"/>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6" name="Google Shape;1876;p35"/>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7" name="Google Shape;1877;p35"/>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8" name="Google Shape;1878;p35"/>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9" name="Google Shape;1879;p35"/>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0" name="Google Shape;1880;p35"/>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1" name="Google Shape;1881;p35"/>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2" name="Google Shape;1882;p35"/>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3" name="Google Shape;1883;p35"/>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4" name="Google Shape;1884;p35"/>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5" name="Google Shape;1885;p35"/>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6" name="Google Shape;1886;p35"/>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7" name="Google Shape;1887;p35"/>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8" name="Google Shape;1888;p35"/>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9" name="Google Shape;1889;p35"/>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0" name="Google Shape;1890;p35"/>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1" name="Google Shape;1891;p35"/>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2" name="Google Shape;1892;p35"/>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3" name="Google Shape;1893;p35"/>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4" name="Google Shape;1894;p35"/>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5" name="Google Shape;1895;p35"/>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6" name="Google Shape;1896;p35"/>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7" name="Google Shape;1897;p35"/>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8" name="Google Shape;1898;p35"/>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9" name="Google Shape;1899;p35"/>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0" name="Google Shape;1900;p35"/>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1" name="Google Shape;1901;p35"/>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2" name="Google Shape;1902;p35"/>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3" name="Google Shape;1903;p35"/>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4" name="Google Shape;1904;p35"/>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5" name="Google Shape;1905;p35"/>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06" name="Google Shape;1906;p35"/>
          <p:cNvGrpSpPr/>
          <p:nvPr/>
        </p:nvGrpSpPr>
        <p:grpSpPr>
          <a:xfrm>
            <a:off x="1030175" y="1581350"/>
            <a:ext cx="444275" cy="398525"/>
            <a:chOff x="2495125" y="2142250"/>
            <a:chExt cx="444275" cy="398525"/>
          </a:xfrm>
        </p:grpSpPr>
        <p:sp>
          <p:nvSpPr>
            <p:cNvPr id="1907" name="Google Shape;1907;p35"/>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8" name="Google Shape;1908;p35"/>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09" name="Google Shape;1909;p35"/>
          <p:cNvGrpSpPr/>
          <p:nvPr/>
        </p:nvGrpSpPr>
        <p:grpSpPr>
          <a:xfrm>
            <a:off x="10561107" y="5038641"/>
            <a:ext cx="291375" cy="281375"/>
            <a:chOff x="3243875" y="2372825"/>
            <a:chExt cx="291375" cy="281375"/>
          </a:xfrm>
        </p:grpSpPr>
        <p:sp>
          <p:nvSpPr>
            <p:cNvPr id="1910" name="Google Shape;1910;p35"/>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1" name="Google Shape;1911;p35"/>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2" name="Google Shape;1912;p35"/>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3" name="Google Shape;1913;p35"/>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4" name="Google Shape;1914;p35"/>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5" name="Google Shape;1915;p35"/>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6" name="Google Shape;1916;p35"/>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7" name="Google Shape;1917;p35"/>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8" name="Google Shape;1918;p35"/>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9" name="Google Shape;1919;p35"/>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20" name="Google Shape;1920;p35"/>
          <p:cNvGrpSpPr/>
          <p:nvPr/>
        </p:nvGrpSpPr>
        <p:grpSpPr>
          <a:xfrm>
            <a:off x="10778557" y="714860"/>
            <a:ext cx="166675" cy="168575"/>
            <a:chOff x="4954425" y="2036375"/>
            <a:chExt cx="166675" cy="168575"/>
          </a:xfrm>
        </p:grpSpPr>
        <p:sp>
          <p:nvSpPr>
            <p:cNvPr id="1921" name="Google Shape;1921;p35"/>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2" name="Google Shape;1922;p35"/>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23" name="Google Shape;1923;p35"/>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4" name="Google Shape;1924;p35"/>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25" name="Google Shape;1925;p35"/>
          <p:cNvGrpSpPr/>
          <p:nvPr/>
        </p:nvGrpSpPr>
        <p:grpSpPr>
          <a:xfrm>
            <a:off x="1274794" y="5541495"/>
            <a:ext cx="166675" cy="168575"/>
            <a:chOff x="4954425" y="2036375"/>
            <a:chExt cx="166675" cy="168575"/>
          </a:xfrm>
        </p:grpSpPr>
        <p:sp>
          <p:nvSpPr>
            <p:cNvPr id="1926" name="Google Shape;1926;p35"/>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7" name="Google Shape;1927;p35"/>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28" name="Google Shape;1928;p35"/>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FABF8E"/>
                </a:solidFill>
                <a:latin typeface="Cookie"/>
                <a:ea typeface="Cookie"/>
                <a:cs typeface="Cookie"/>
                <a:sym typeface="Cookie"/>
              </a:rPr>
              <a:t>TRÒ CHƠI</a:t>
            </a:r>
            <a:endParaRPr sz="11500">
              <a:solidFill>
                <a:srgbClr val="FABF8E"/>
              </a:solidFill>
              <a:latin typeface="Cookie"/>
              <a:ea typeface="Cookie"/>
              <a:cs typeface="Cookie"/>
              <a:sym typeface="Cookie"/>
            </a:endParaRPr>
          </a:p>
        </p:txBody>
      </p:sp>
      <p:grpSp>
        <p:nvGrpSpPr>
          <p:cNvPr id="1929" name="Google Shape;1929;p35"/>
          <p:cNvGrpSpPr/>
          <p:nvPr/>
        </p:nvGrpSpPr>
        <p:grpSpPr>
          <a:xfrm flipH="1">
            <a:off x="7919467" y="3656003"/>
            <a:ext cx="1245605" cy="2486166"/>
            <a:chOff x="961250" y="234750"/>
            <a:chExt cx="1222525" cy="2320700"/>
          </a:xfrm>
        </p:grpSpPr>
        <p:sp>
          <p:nvSpPr>
            <p:cNvPr id="1930" name="Google Shape;1930;p35"/>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1" name="Google Shape;1931;p35"/>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2" name="Google Shape;1932;p35"/>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3" name="Google Shape;1933;p35"/>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4" name="Google Shape;1934;p35"/>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5" name="Google Shape;1935;p35"/>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6" name="Google Shape;1936;p35"/>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7" name="Google Shape;1937;p35"/>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8" name="Google Shape;1938;p35"/>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9" name="Google Shape;1939;p35"/>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0" name="Google Shape;1940;p35"/>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1" name="Google Shape;1941;p35"/>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2" name="Google Shape;1942;p35"/>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3" name="Google Shape;1943;p35"/>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4" name="Google Shape;1944;p35"/>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5" name="Google Shape;1945;p35"/>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6" name="Google Shape;1946;p35"/>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7" name="Google Shape;1947;p35"/>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8" name="Google Shape;1948;p35"/>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9" name="Google Shape;1949;p35"/>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0" name="Google Shape;1950;p35"/>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1" name="Google Shape;1951;p35"/>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2" name="Google Shape;1952;p35"/>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3" name="Google Shape;1953;p35"/>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4" name="Google Shape;1954;p35"/>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5" name="Google Shape;1955;p35"/>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6" name="Google Shape;1956;p35"/>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7" name="Google Shape;1957;p35"/>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8" name="Google Shape;1958;p35"/>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9" name="Google Shape;1959;p35"/>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0" name="Google Shape;1960;p35"/>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1" name="Google Shape;1961;p35"/>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2" name="Google Shape;1962;p35"/>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3" name="Google Shape;1963;p35"/>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4" name="Google Shape;1964;p35"/>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5" name="Google Shape;1965;p35"/>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6" name="Google Shape;1966;p35"/>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7" name="Google Shape;1967;p35"/>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8" name="Google Shape;1968;p35"/>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9" name="Google Shape;1969;p35"/>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70" name="Google Shape;1970;p35"/>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839"/>
                                        </p:tgtEl>
                                        <p:attrNameLst>
                                          <p:attrName>style.visibility</p:attrName>
                                        </p:attrNameLst>
                                      </p:cBhvr>
                                      <p:to>
                                        <p:strVal val="visible"/>
                                      </p:to>
                                    </p:set>
                                    <p:animEffect transition="in" filter="fade">
                                      <p:cBhvr>
                                        <p:cTn id="7" dur="500"/>
                                        <p:tgtEl>
                                          <p:spTgt spid="1839"/>
                                        </p:tgtEl>
                                      </p:cBhvr>
                                    </p:animEffect>
                                  </p:childTnLst>
                                </p:cTn>
                              </p:par>
                              <p:par>
                                <p:cTn id="8" presetID="10" presetClass="entr" presetSubtype="0" fill="hold" nodeType="withEffect">
                                  <p:stCondLst>
                                    <p:cond delay="0"/>
                                  </p:stCondLst>
                                  <p:childTnLst>
                                    <p:set>
                                      <p:cBhvr>
                                        <p:cTn id="9" dur="1" fill="hold">
                                          <p:stCondLst>
                                            <p:cond delay="0"/>
                                          </p:stCondLst>
                                        </p:cTn>
                                        <p:tgtEl>
                                          <p:spTgt spid="1840"/>
                                        </p:tgtEl>
                                        <p:attrNameLst>
                                          <p:attrName>style.visibility</p:attrName>
                                        </p:attrNameLst>
                                      </p:cBhvr>
                                      <p:to>
                                        <p:strVal val="visible"/>
                                      </p:to>
                                    </p:set>
                                    <p:animEffect transition="in" filter="fade">
                                      <p:cBhvr>
                                        <p:cTn id="10" dur="500"/>
                                        <p:tgtEl>
                                          <p:spTgt spid="1840"/>
                                        </p:tgtEl>
                                      </p:cBhvr>
                                    </p:animEffect>
                                  </p:childTnLst>
                                </p:cTn>
                              </p:par>
                              <p:par>
                                <p:cTn id="11" presetID="10" presetClass="entr" presetSubtype="0" fill="hold" nodeType="withEffect">
                                  <p:stCondLst>
                                    <p:cond delay="0"/>
                                  </p:stCondLst>
                                  <p:childTnLst>
                                    <p:set>
                                      <p:cBhvr>
                                        <p:cTn id="12" dur="1" fill="hold">
                                          <p:stCondLst>
                                            <p:cond delay="0"/>
                                          </p:stCondLst>
                                        </p:cTn>
                                        <p:tgtEl>
                                          <p:spTgt spid="1841"/>
                                        </p:tgtEl>
                                        <p:attrNameLst>
                                          <p:attrName>style.visibility</p:attrName>
                                        </p:attrNameLst>
                                      </p:cBhvr>
                                      <p:to>
                                        <p:strVal val="visible"/>
                                      </p:to>
                                    </p:set>
                                    <p:animEffect transition="in" filter="fade">
                                      <p:cBhvr>
                                        <p:cTn id="13" dur="500"/>
                                        <p:tgtEl>
                                          <p:spTgt spid="1841"/>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842"/>
                                        </p:tgtEl>
                                        <p:attrNameLst>
                                          <p:attrName>style.visibility</p:attrName>
                                        </p:attrNameLst>
                                      </p:cBhvr>
                                      <p:to>
                                        <p:strVal val="visible"/>
                                      </p:to>
                                    </p:set>
                                    <p:animEffect transition="in" filter="fade">
                                      <p:cBhvr>
                                        <p:cTn id="17" dur="1000"/>
                                        <p:tgtEl>
                                          <p:spTgt spid="1842"/>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928"/>
                                        </p:tgtEl>
                                        <p:attrNameLst>
                                          <p:attrName>style.visibility</p:attrName>
                                        </p:attrNameLst>
                                      </p:cBhvr>
                                      <p:to>
                                        <p:strVal val="visible"/>
                                      </p:to>
                                    </p:set>
                                    <p:animEffect transition="in" filter="fade">
                                      <p:cBhvr>
                                        <p:cTn id="21" dur="500"/>
                                        <p:tgtEl>
                                          <p:spTgt spid="1928"/>
                                        </p:tgtEl>
                                      </p:cBhvr>
                                    </p:animEffect>
                                  </p:childTnLst>
                                </p:cTn>
                              </p:par>
                            </p:childTnLst>
                          </p:cTn>
                        </p:par>
                        <p:par>
                          <p:cTn id="22" fill="hold">
                            <p:stCondLst>
                              <p:cond delay="2000"/>
                            </p:stCondLst>
                            <p:childTnLst>
                              <p:par>
                                <p:cTn id="23" presetID="10" presetClass="entr" presetSubtype="0" fill="hold" nodeType="afterEffect">
                                  <p:stCondLst>
                                    <p:cond delay="0"/>
                                  </p:stCondLst>
                                  <p:childTnLst>
                                    <p:set>
                                      <p:cBhvr>
                                        <p:cTn id="24" dur="1" fill="hold">
                                          <p:stCondLst>
                                            <p:cond delay="0"/>
                                          </p:stCondLst>
                                        </p:cTn>
                                        <p:tgtEl>
                                          <p:spTgt spid="1929"/>
                                        </p:tgtEl>
                                        <p:attrNameLst>
                                          <p:attrName>style.visibility</p:attrName>
                                        </p:attrNameLst>
                                      </p:cBhvr>
                                      <p:to>
                                        <p:strVal val="visible"/>
                                      </p:to>
                                    </p:set>
                                    <p:animEffect transition="in" filter="fade">
                                      <p:cBhvr>
                                        <p:cTn id="25" dur="1000"/>
                                        <p:tgtEl>
                                          <p:spTgt spid="19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3_Title and Content">
  <p:cSld name="13_Title and Content">
    <p:bg>
      <p:bgPr>
        <a:solidFill>
          <a:srgbClr val="002060"/>
        </a:solidFill>
        <a:effectLst/>
      </p:bgPr>
    </p:bg>
    <p:spTree>
      <p:nvGrpSpPr>
        <p:cNvPr id="1" name="Shape 1971"/>
        <p:cNvGrpSpPr/>
        <p:nvPr/>
      </p:nvGrpSpPr>
      <p:grpSpPr>
        <a:xfrm>
          <a:off x="0" y="0"/>
          <a:ext cx="0" cy="0"/>
          <a:chOff x="0" y="0"/>
          <a:chExt cx="0" cy="0"/>
        </a:xfrm>
      </p:grpSpPr>
      <p:grpSp>
        <p:nvGrpSpPr>
          <p:cNvPr id="1972" name="Google Shape;1972;p36"/>
          <p:cNvGrpSpPr/>
          <p:nvPr/>
        </p:nvGrpSpPr>
        <p:grpSpPr>
          <a:xfrm>
            <a:off x="395894" y="219519"/>
            <a:ext cx="11613234" cy="6240131"/>
            <a:chOff x="395894" y="219519"/>
            <a:chExt cx="8518865" cy="4788281"/>
          </a:xfrm>
        </p:grpSpPr>
        <p:sp>
          <p:nvSpPr>
            <p:cNvPr id="1973" name="Google Shape;1973;p3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74" name="Google Shape;1974;p36"/>
            <p:cNvGrpSpPr/>
            <p:nvPr/>
          </p:nvGrpSpPr>
          <p:grpSpPr>
            <a:xfrm>
              <a:off x="8341543" y="2282008"/>
              <a:ext cx="569676" cy="380612"/>
              <a:chOff x="8341543" y="2282008"/>
              <a:chExt cx="569676" cy="380612"/>
            </a:xfrm>
          </p:grpSpPr>
          <p:sp>
            <p:nvSpPr>
              <p:cNvPr id="1975" name="Google Shape;1975;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76" name="Google Shape;1976;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77" name="Google Shape;1977;p3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78" name="Google Shape;1978;p36"/>
            <p:cNvGrpSpPr/>
            <p:nvPr/>
          </p:nvGrpSpPr>
          <p:grpSpPr>
            <a:xfrm>
              <a:off x="8341543" y="1721094"/>
              <a:ext cx="569676" cy="380612"/>
              <a:chOff x="8341543" y="1721094"/>
              <a:chExt cx="569676" cy="380612"/>
            </a:xfrm>
          </p:grpSpPr>
          <p:sp>
            <p:nvSpPr>
              <p:cNvPr id="1979" name="Google Shape;1979;p3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0" name="Google Shape;1980;p3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1" name="Google Shape;1981;p36"/>
            <p:cNvGrpSpPr/>
            <p:nvPr/>
          </p:nvGrpSpPr>
          <p:grpSpPr>
            <a:xfrm>
              <a:off x="8346273" y="1183592"/>
              <a:ext cx="568486" cy="388014"/>
              <a:chOff x="8346273" y="1183592"/>
              <a:chExt cx="568486" cy="388014"/>
            </a:xfrm>
          </p:grpSpPr>
          <p:sp>
            <p:nvSpPr>
              <p:cNvPr id="1982" name="Google Shape;1982;p3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3" name="Google Shape;1983;p3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4" name="Google Shape;1984;p36"/>
            <p:cNvGrpSpPr/>
            <p:nvPr/>
          </p:nvGrpSpPr>
          <p:grpSpPr>
            <a:xfrm>
              <a:off x="8341543" y="606635"/>
              <a:ext cx="569676" cy="388014"/>
              <a:chOff x="8341543" y="606635"/>
              <a:chExt cx="569676" cy="388014"/>
            </a:xfrm>
          </p:grpSpPr>
          <p:sp>
            <p:nvSpPr>
              <p:cNvPr id="1985" name="Google Shape;1985;p3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6" name="Google Shape;1986;p3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7" name="Google Shape;1987;p36"/>
            <p:cNvGrpSpPr/>
            <p:nvPr/>
          </p:nvGrpSpPr>
          <p:grpSpPr>
            <a:xfrm>
              <a:off x="8341543" y="2842933"/>
              <a:ext cx="569676" cy="380612"/>
              <a:chOff x="8341543" y="2282008"/>
              <a:chExt cx="569676" cy="380612"/>
            </a:xfrm>
          </p:grpSpPr>
          <p:sp>
            <p:nvSpPr>
              <p:cNvPr id="1988" name="Google Shape;1988;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9" name="Google Shape;1989;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90" name="Google Shape;1990;p36"/>
            <p:cNvGrpSpPr/>
            <p:nvPr/>
          </p:nvGrpSpPr>
          <p:grpSpPr>
            <a:xfrm>
              <a:off x="8341543" y="3403858"/>
              <a:ext cx="569676" cy="380612"/>
              <a:chOff x="8341543" y="2282008"/>
              <a:chExt cx="569676" cy="380612"/>
            </a:xfrm>
          </p:grpSpPr>
          <p:sp>
            <p:nvSpPr>
              <p:cNvPr id="1991" name="Google Shape;1991;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2" name="Google Shape;1992;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93" name="Google Shape;1993;p3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4" name="Google Shape;1994;p3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95" name="Google Shape;1995;p36"/>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6" name="Google Shape;1996;p36"/>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7" name="Google Shape;1997;p36"/>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8" name="Google Shape;1998;p36"/>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9" name="Google Shape;1999;p36"/>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0" name="Google Shape;2000;p36"/>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1" name="Google Shape;2001;p36"/>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2" name="Google Shape;2002;p36"/>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3" name="Google Shape;2003;p36"/>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4" name="Google Shape;2004;p36"/>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5" name="Google Shape;2005;p36"/>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6" name="Google Shape;2006;p36"/>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7" name="Google Shape;2007;p36"/>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8" name="Google Shape;2008;p36"/>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9" name="Google Shape;2009;p36"/>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0" name="Google Shape;2010;p36"/>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1" name="Google Shape;2011;p36"/>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2" name="Google Shape;2012;p36"/>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3" name="Google Shape;2013;p36"/>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4" name="Google Shape;2014;p36"/>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5" name="Google Shape;2015;p36"/>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6" name="Google Shape;2016;p36"/>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7" name="Google Shape;2017;p36"/>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8" name="Google Shape;2018;p36"/>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9" name="Google Shape;2019;p36"/>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0" name="Google Shape;2020;p36"/>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1" name="Google Shape;2021;p36"/>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2" name="Google Shape;2022;p36"/>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3" name="Google Shape;2023;p36"/>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4" name="Google Shape;2024;p36"/>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5" name="Google Shape;2025;p36"/>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6" name="Google Shape;2026;p36"/>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7" name="Google Shape;2027;p36"/>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8" name="Google Shape;2028;p36"/>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9" name="Google Shape;2029;p36"/>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0" name="Google Shape;2030;p36"/>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1" name="Google Shape;2031;p36"/>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2" name="Google Shape;2032;p36"/>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3" name="Google Shape;2033;p36"/>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4" name="Google Shape;2034;p36"/>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5" name="Google Shape;2035;p36"/>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6" name="Google Shape;2036;p36"/>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7" name="Google Shape;2037;p36"/>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8" name="Google Shape;2038;p36"/>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9" name="Google Shape;2039;p36"/>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040" name="Google Shape;2040;p36"/>
          <p:cNvPicPr preferRelativeResize="0"/>
          <p:nvPr/>
        </p:nvPicPr>
        <p:blipFill rotWithShape="1">
          <a:blip r:embed="rId2">
            <a:alphaModFix/>
          </a:blip>
          <a:srcRect/>
          <a:stretch/>
        </p:blipFill>
        <p:spPr>
          <a:xfrm>
            <a:off x="869345" y="364703"/>
            <a:ext cx="2069886" cy="1034943"/>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21_Title and Content">
  <p:cSld name="21_Title and Content">
    <p:bg>
      <p:bgPr>
        <a:solidFill>
          <a:srgbClr val="002060"/>
        </a:solidFill>
        <a:effectLst/>
      </p:bgPr>
    </p:bg>
    <p:spTree>
      <p:nvGrpSpPr>
        <p:cNvPr id="1" name="Shape 2041"/>
        <p:cNvGrpSpPr/>
        <p:nvPr/>
      </p:nvGrpSpPr>
      <p:grpSpPr>
        <a:xfrm>
          <a:off x="0" y="0"/>
          <a:ext cx="0" cy="0"/>
          <a:chOff x="0" y="0"/>
          <a:chExt cx="0" cy="0"/>
        </a:xfrm>
      </p:grpSpPr>
      <p:grpSp>
        <p:nvGrpSpPr>
          <p:cNvPr id="2042" name="Google Shape;2042;p37"/>
          <p:cNvGrpSpPr/>
          <p:nvPr/>
        </p:nvGrpSpPr>
        <p:grpSpPr>
          <a:xfrm>
            <a:off x="395894" y="219519"/>
            <a:ext cx="11613234" cy="6240131"/>
            <a:chOff x="395894" y="219519"/>
            <a:chExt cx="8518865" cy="4788281"/>
          </a:xfrm>
        </p:grpSpPr>
        <p:sp>
          <p:nvSpPr>
            <p:cNvPr id="2043" name="Google Shape;2043;p3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044" name="Google Shape;2044;p37"/>
            <p:cNvGrpSpPr/>
            <p:nvPr/>
          </p:nvGrpSpPr>
          <p:grpSpPr>
            <a:xfrm>
              <a:off x="8341543" y="2282008"/>
              <a:ext cx="569676" cy="380612"/>
              <a:chOff x="8341543" y="2282008"/>
              <a:chExt cx="569676" cy="380612"/>
            </a:xfrm>
          </p:grpSpPr>
          <p:sp>
            <p:nvSpPr>
              <p:cNvPr id="2045" name="Google Shape;2045;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46" name="Google Shape;2046;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47" name="Google Shape;2047;p3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048" name="Google Shape;2048;p37"/>
            <p:cNvGrpSpPr/>
            <p:nvPr/>
          </p:nvGrpSpPr>
          <p:grpSpPr>
            <a:xfrm>
              <a:off x="8341543" y="1721094"/>
              <a:ext cx="569676" cy="380612"/>
              <a:chOff x="8341543" y="1721094"/>
              <a:chExt cx="569676" cy="380612"/>
            </a:xfrm>
          </p:grpSpPr>
          <p:sp>
            <p:nvSpPr>
              <p:cNvPr id="2049" name="Google Shape;2049;p3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0" name="Google Shape;2050;p3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1" name="Google Shape;2051;p37"/>
            <p:cNvGrpSpPr/>
            <p:nvPr/>
          </p:nvGrpSpPr>
          <p:grpSpPr>
            <a:xfrm>
              <a:off x="8346273" y="1183592"/>
              <a:ext cx="568486" cy="388014"/>
              <a:chOff x="8346273" y="1183592"/>
              <a:chExt cx="568486" cy="388014"/>
            </a:xfrm>
          </p:grpSpPr>
          <p:sp>
            <p:nvSpPr>
              <p:cNvPr id="2052" name="Google Shape;2052;p3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3" name="Google Shape;2053;p3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4" name="Google Shape;2054;p37"/>
            <p:cNvGrpSpPr/>
            <p:nvPr/>
          </p:nvGrpSpPr>
          <p:grpSpPr>
            <a:xfrm>
              <a:off x="8341543" y="606635"/>
              <a:ext cx="569676" cy="388014"/>
              <a:chOff x="8341543" y="606635"/>
              <a:chExt cx="569676" cy="388014"/>
            </a:xfrm>
          </p:grpSpPr>
          <p:sp>
            <p:nvSpPr>
              <p:cNvPr id="2055" name="Google Shape;2055;p3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6" name="Google Shape;2056;p3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7" name="Google Shape;2057;p37"/>
            <p:cNvGrpSpPr/>
            <p:nvPr/>
          </p:nvGrpSpPr>
          <p:grpSpPr>
            <a:xfrm>
              <a:off x="8341543" y="2842933"/>
              <a:ext cx="569676" cy="380612"/>
              <a:chOff x="8341543" y="2282008"/>
              <a:chExt cx="569676" cy="380612"/>
            </a:xfrm>
          </p:grpSpPr>
          <p:sp>
            <p:nvSpPr>
              <p:cNvPr id="2058" name="Google Shape;2058;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9" name="Google Shape;2059;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60" name="Google Shape;2060;p37"/>
            <p:cNvGrpSpPr/>
            <p:nvPr/>
          </p:nvGrpSpPr>
          <p:grpSpPr>
            <a:xfrm>
              <a:off x="8341543" y="3403858"/>
              <a:ext cx="569676" cy="380612"/>
              <a:chOff x="8341543" y="2282008"/>
              <a:chExt cx="569676" cy="380612"/>
            </a:xfrm>
          </p:grpSpPr>
          <p:sp>
            <p:nvSpPr>
              <p:cNvPr id="2061" name="Google Shape;2061;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2" name="Google Shape;2062;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63" name="Google Shape;2063;p3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4" name="Google Shape;2064;p3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65" name="Google Shape;2065;p37"/>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6" name="Google Shape;2066;p37"/>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7" name="Google Shape;2067;p37"/>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8" name="Google Shape;2068;p37"/>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9" name="Google Shape;2069;p37"/>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0" name="Google Shape;2070;p37"/>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1" name="Google Shape;2071;p37"/>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2" name="Google Shape;2072;p37"/>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3" name="Google Shape;2073;p37"/>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4" name="Google Shape;2074;p37"/>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5" name="Google Shape;2075;p37"/>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6" name="Google Shape;2076;p37"/>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7" name="Google Shape;2077;p37"/>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8" name="Google Shape;2078;p37"/>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9" name="Google Shape;2079;p37"/>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0" name="Google Shape;2080;p37"/>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1" name="Google Shape;2081;p37"/>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2" name="Google Shape;2082;p37"/>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3" name="Google Shape;2083;p37"/>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4" name="Google Shape;2084;p37"/>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5" name="Google Shape;2085;p37"/>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6" name="Google Shape;2086;p37"/>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7" name="Google Shape;2087;p37"/>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8" name="Google Shape;2088;p37"/>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9" name="Google Shape;2089;p37"/>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0" name="Google Shape;2090;p37"/>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1" name="Google Shape;2091;p37"/>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2" name="Google Shape;2092;p37"/>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3" name="Google Shape;2093;p37"/>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4" name="Google Shape;2094;p37"/>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5" name="Google Shape;2095;p37"/>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6" name="Google Shape;2096;p37"/>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7" name="Google Shape;2097;p37"/>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8" name="Google Shape;2098;p37"/>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9" name="Google Shape;2099;p37"/>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0" name="Google Shape;2100;p37"/>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1" name="Google Shape;2101;p37"/>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2" name="Google Shape;2102;p37"/>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3" name="Google Shape;2103;p37"/>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4" name="Google Shape;2104;p37"/>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5" name="Google Shape;2105;p37"/>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6" name="Google Shape;2106;p37"/>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7" name="Google Shape;2107;p37"/>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8" name="Google Shape;2108;p37"/>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9" name="Google Shape;2109;p37"/>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110" name="Google Shape;2110;p37" descr="C:\Users\TUAN\Downloads\Luyện tập 1.png"/>
          <p:cNvPicPr preferRelativeResize="0"/>
          <p:nvPr/>
        </p:nvPicPr>
        <p:blipFill rotWithShape="1">
          <a:blip r:embed="rId2">
            <a:alphaModFix/>
          </a:blip>
          <a:srcRect/>
          <a:stretch/>
        </p:blipFill>
        <p:spPr>
          <a:xfrm>
            <a:off x="785396" y="450429"/>
            <a:ext cx="2237784" cy="863493"/>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23_Title and Content">
  <p:cSld name="23_Title and Content">
    <p:bg>
      <p:bgPr>
        <a:solidFill>
          <a:srgbClr val="002060"/>
        </a:solidFill>
        <a:effectLst/>
      </p:bgPr>
    </p:bg>
    <p:spTree>
      <p:nvGrpSpPr>
        <p:cNvPr id="1" name="Shape 2111"/>
        <p:cNvGrpSpPr/>
        <p:nvPr/>
      </p:nvGrpSpPr>
      <p:grpSpPr>
        <a:xfrm>
          <a:off x="0" y="0"/>
          <a:ext cx="0" cy="0"/>
          <a:chOff x="0" y="0"/>
          <a:chExt cx="0" cy="0"/>
        </a:xfrm>
      </p:grpSpPr>
      <p:grpSp>
        <p:nvGrpSpPr>
          <p:cNvPr id="2112" name="Google Shape;2112;p38"/>
          <p:cNvGrpSpPr/>
          <p:nvPr/>
        </p:nvGrpSpPr>
        <p:grpSpPr>
          <a:xfrm>
            <a:off x="395894" y="219519"/>
            <a:ext cx="11613234" cy="6240131"/>
            <a:chOff x="395894" y="219519"/>
            <a:chExt cx="8518865" cy="4788281"/>
          </a:xfrm>
        </p:grpSpPr>
        <p:sp>
          <p:nvSpPr>
            <p:cNvPr id="2113" name="Google Shape;2113;p3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14" name="Google Shape;2114;p38"/>
            <p:cNvGrpSpPr/>
            <p:nvPr/>
          </p:nvGrpSpPr>
          <p:grpSpPr>
            <a:xfrm>
              <a:off x="8341543" y="2282008"/>
              <a:ext cx="569676" cy="380612"/>
              <a:chOff x="8341543" y="2282008"/>
              <a:chExt cx="569676" cy="380612"/>
            </a:xfrm>
          </p:grpSpPr>
          <p:sp>
            <p:nvSpPr>
              <p:cNvPr id="2115" name="Google Shape;2115;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16" name="Google Shape;2116;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17" name="Google Shape;2117;p3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18" name="Google Shape;2118;p38"/>
            <p:cNvGrpSpPr/>
            <p:nvPr/>
          </p:nvGrpSpPr>
          <p:grpSpPr>
            <a:xfrm>
              <a:off x="8341543" y="1721094"/>
              <a:ext cx="569676" cy="380612"/>
              <a:chOff x="8341543" y="1721094"/>
              <a:chExt cx="569676" cy="380612"/>
            </a:xfrm>
          </p:grpSpPr>
          <p:sp>
            <p:nvSpPr>
              <p:cNvPr id="2119" name="Google Shape;2119;p3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0" name="Google Shape;2120;p3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1" name="Google Shape;2121;p38"/>
            <p:cNvGrpSpPr/>
            <p:nvPr/>
          </p:nvGrpSpPr>
          <p:grpSpPr>
            <a:xfrm>
              <a:off x="8346273" y="1183592"/>
              <a:ext cx="568486" cy="388014"/>
              <a:chOff x="8346273" y="1183592"/>
              <a:chExt cx="568486" cy="388014"/>
            </a:xfrm>
          </p:grpSpPr>
          <p:sp>
            <p:nvSpPr>
              <p:cNvPr id="2122" name="Google Shape;2122;p3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3" name="Google Shape;2123;p3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4" name="Google Shape;2124;p38"/>
            <p:cNvGrpSpPr/>
            <p:nvPr/>
          </p:nvGrpSpPr>
          <p:grpSpPr>
            <a:xfrm>
              <a:off x="8341543" y="606635"/>
              <a:ext cx="569676" cy="388014"/>
              <a:chOff x="8341543" y="606635"/>
              <a:chExt cx="569676" cy="388014"/>
            </a:xfrm>
          </p:grpSpPr>
          <p:sp>
            <p:nvSpPr>
              <p:cNvPr id="2125" name="Google Shape;2125;p3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6" name="Google Shape;2126;p3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7" name="Google Shape;2127;p38"/>
            <p:cNvGrpSpPr/>
            <p:nvPr/>
          </p:nvGrpSpPr>
          <p:grpSpPr>
            <a:xfrm>
              <a:off x="8341543" y="2842933"/>
              <a:ext cx="569676" cy="380612"/>
              <a:chOff x="8341543" y="2282008"/>
              <a:chExt cx="569676" cy="380612"/>
            </a:xfrm>
          </p:grpSpPr>
          <p:sp>
            <p:nvSpPr>
              <p:cNvPr id="2128" name="Google Shape;2128;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9" name="Google Shape;2129;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30" name="Google Shape;2130;p38"/>
            <p:cNvGrpSpPr/>
            <p:nvPr/>
          </p:nvGrpSpPr>
          <p:grpSpPr>
            <a:xfrm>
              <a:off x="8341543" y="3403858"/>
              <a:ext cx="569676" cy="380612"/>
              <a:chOff x="8341543" y="2282008"/>
              <a:chExt cx="569676" cy="380612"/>
            </a:xfrm>
          </p:grpSpPr>
          <p:sp>
            <p:nvSpPr>
              <p:cNvPr id="2131" name="Google Shape;2131;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2" name="Google Shape;2132;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33" name="Google Shape;2133;p3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4" name="Google Shape;2134;p3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35" name="Google Shape;2135;p38"/>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6" name="Google Shape;2136;p38"/>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7" name="Google Shape;2137;p38"/>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8" name="Google Shape;2138;p38"/>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9" name="Google Shape;2139;p38"/>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0" name="Google Shape;2140;p38"/>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1" name="Google Shape;2141;p38"/>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2" name="Google Shape;2142;p38"/>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3" name="Google Shape;2143;p38"/>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4" name="Google Shape;2144;p38"/>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5" name="Google Shape;2145;p38"/>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6" name="Google Shape;2146;p38"/>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7" name="Google Shape;2147;p38"/>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8" name="Google Shape;2148;p38"/>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9" name="Google Shape;2149;p38"/>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0" name="Google Shape;2150;p38"/>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1" name="Google Shape;2151;p38"/>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2" name="Google Shape;2152;p38"/>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3" name="Google Shape;2153;p38"/>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4" name="Google Shape;2154;p38"/>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5" name="Google Shape;2155;p38"/>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6" name="Google Shape;2156;p38"/>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7" name="Google Shape;2157;p38"/>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8" name="Google Shape;2158;p38"/>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9" name="Google Shape;2159;p38"/>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0" name="Google Shape;2160;p38"/>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1" name="Google Shape;2161;p38"/>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2" name="Google Shape;2162;p38"/>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3" name="Google Shape;2163;p38"/>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4" name="Google Shape;2164;p38"/>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5" name="Google Shape;2165;p38"/>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6" name="Google Shape;2166;p38"/>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7" name="Google Shape;2167;p38"/>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8" name="Google Shape;2168;p38"/>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9" name="Google Shape;2169;p38"/>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0" name="Google Shape;2170;p38"/>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1" name="Google Shape;2171;p38"/>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2" name="Google Shape;2172;p38"/>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3" name="Google Shape;2173;p38"/>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4" name="Google Shape;2174;p38"/>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5" name="Google Shape;2175;p38"/>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6" name="Google Shape;2176;p38"/>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7" name="Google Shape;2177;p38"/>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8" name="Google Shape;2178;p38"/>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9" name="Google Shape;2179;p38"/>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180" name="Google Shape;2180;p38" descr="Không có mô tả."/>
          <p:cNvPicPr preferRelativeResize="0"/>
          <p:nvPr/>
        </p:nvPicPr>
        <p:blipFill rotWithShape="1">
          <a:blip r:embed="rId2">
            <a:alphaModFix/>
          </a:blip>
          <a:srcRect/>
          <a:stretch/>
        </p:blipFill>
        <p:spPr>
          <a:xfrm>
            <a:off x="739013" y="438261"/>
            <a:ext cx="2330549" cy="887829"/>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22_Title and Content">
  <p:cSld name="22_Title and Content">
    <p:bg>
      <p:bgPr>
        <a:solidFill>
          <a:srgbClr val="002060"/>
        </a:solidFill>
        <a:effectLst/>
      </p:bgPr>
    </p:bg>
    <p:spTree>
      <p:nvGrpSpPr>
        <p:cNvPr id="1" name="Shape 2181"/>
        <p:cNvGrpSpPr/>
        <p:nvPr/>
      </p:nvGrpSpPr>
      <p:grpSpPr>
        <a:xfrm>
          <a:off x="0" y="0"/>
          <a:ext cx="0" cy="0"/>
          <a:chOff x="0" y="0"/>
          <a:chExt cx="0" cy="0"/>
        </a:xfrm>
      </p:grpSpPr>
      <p:grpSp>
        <p:nvGrpSpPr>
          <p:cNvPr id="2182" name="Google Shape;2182;p39"/>
          <p:cNvGrpSpPr/>
          <p:nvPr/>
        </p:nvGrpSpPr>
        <p:grpSpPr>
          <a:xfrm>
            <a:off x="395894" y="219519"/>
            <a:ext cx="11613234" cy="6240131"/>
            <a:chOff x="395894" y="219519"/>
            <a:chExt cx="8518865" cy="4788281"/>
          </a:xfrm>
        </p:grpSpPr>
        <p:sp>
          <p:nvSpPr>
            <p:cNvPr id="2183" name="Google Shape;2183;p39"/>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84" name="Google Shape;2184;p39"/>
            <p:cNvGrpSpPr/>
            <p:nvPr/>
          </p:nvGrpSpPr>
          <p:grpSpPr>
            <a:xfrm>
              <a:off x="8341543" y="2282008"/>
              <a:ext cx="569676" cy="380612"/>
              <a:chOff x="8341543" y="2282008"/>
              <a:chExt cx="569676" cy="380612"/>
            </a:xfrm>
          </p:grpSpPr>
          <p:sp>
            <p:nvSpPr>
              <p:cNvPr id="2185" name="Google Shape;2185;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86" name="Google Shape;2186;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87" name="Google Shape;2187;p39"/>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88" name="Google Shape;2188;p39"/>
            <p:cNvGrpSpPr/>
            <p:nvPr/>
          </p:nvGrpSpPr>
          <p:grpSpPr>
            <a:xfrm>
              <a:off x="8341543" y="1721094"/>
              <a:ext cx="569676" cy="380612"/>
              <a:chOff x="8341543" y="1721094"/>
              <a:chExt cx="569676" cy="380612"/>
            </a:xfrm>
          </p:grpSpPr>
          <p:sp>
            <p:nvSpPr>
              <p:cNvPr id="2189" name="Google Shape;2189;p39"/>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0" name="Google Shape;2190;p39"/>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1" name="Google Shape;2191;p39"/>
            <p:cNvGrpSpPr/>
            <p:nvPr/>
          </p:nvGrpSpPr>
          <p:grpSpPr>
            <a:xfrm>
              <a:off x="8346273" y="1183592"/>
              <a:ext cx="568486" cy="388014"/>
              <a:chOff x="8346273" y="1183592"/>
              <a:chExt cx="568486" cy="388014"/>
            </a:xfrm>
          </p:grpSpPr>
          <p:sp>
            <p:nvSpPr>
              <p:cNvPr id="2192" name="Google Shape;2192;p39"/>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3" name="Google Shape;2193;p39"/>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4" name="Google Shape;2194;p39"/>
            <p:cNvGrpSpPr/>
            <p:nvPr/>
          </p:nvGrpSpPr>
          <p:grpSpPr>
            <a:xfrm>
              <a:off x="8341543" y="606635"/>
              <a:ext cx="569676" cy="388014"/>
              <a:chOff x="8341543" y="606635"/>
              <a:chExt cx="569676" cy="388014"/>
            </a:xfrm>
          </p:grpSpPr>
          <p:sp>
            <p:nvSpPr>
              <p:cNvPr id="2195" name="Google Shape;2195;p39"/>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6" name="Google Shape;2196;p39"/>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7" name="Google Shape;2197;p39"/>
            <p:cNvGrpSpPr/>
            <p:nvPr/>
          </p:nvGrpSpPr>
          <p:grpSpPr>
            <a:xfrm>
              <a:off x="8341543" y="2842933"/>
              <a:ext cx="569676" cy="380612"/>
              <a:chOff x="8341543" y="2282008"/>
              <a:chExt cx="569676" cy="380612"/>
            </a:xfrm>
          </p:grpSpPr>
          <p:sp>
            <p:nvSpPr>
              <p:cNvPr id="2198" name="Google Shape;2198;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9" name="Google Shape;2199;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00" name="Google Shape;2200;p39"/>
            <p:cNvGrpSpPr/>
            <p:nvPr/>
          </p:nvGrpSpPr>
          <p:grpSpPr>
            <a:xfrm>
              <a:off x="8341543" y="3403858"/>
              <a:ext cx="569676" cy="380612"/>
              <a:chOff x="8341543" y="2282008"/>
              <a:chExt cx="569676" cy="380612"/>
            </a:xfrm>
          </p:grpSpPr>
          <p:sp>
            <p:nvSpPr>
              <p:cNvPr id="2201" name="Google Shape;2201;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2" name="Google Shape;2202;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03" name="Google Shape;2203;p39"/>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4" name="Google Shape;2204;p39"/>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05" name="Google Shape;2205;p39"/>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6" name="Google Shape;2206;p39"/>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7" name="Google Shape;2207;p39"/>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8" name="Google Shape;2208;p39"/>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9" name="Google Shape;2209;p39"/>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0" name="Google Shape;2210;p39"/>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1" name="Google Shape;2211;p39"/>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2" name="Google Shape;2212;p39"/>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3" name="Google Shape;2213;p39"/>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4" name="Google Shape;2214;p39"/>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5" name="Google Shape;2215;p39"/>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6" name="Google Shape;2216;p39"/>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7" name="Google Shape;2217;p39"/>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8" name="Google Shape;2218;p39"/>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9" name="Google Shape;2219;p39"/>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0" name="Google Shape;2220;p39"/>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1" name="Google Shape;2221;p39"/>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2" name="Google Shape;2222;p39"/>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3" name="Google Shape;2223;p39"/>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4" name="Google Shape;2224;p39"/>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5" name="Google Shape;2225;p39"/>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6" name="Google Shape;2226;p39"/>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7" name="Google Shape;2227;p39"/>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8" name="Google Shape;2228;p39"/>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9" name="Google Shape;2229;p39"/>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0" name="Google Shape;2230;p39"/>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1" name="Google Shape;2231;p39"/>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2" name="Google Shape;2232;p39"/>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3" name="Google Shape;2233;p39"/>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4" name="Google Shape;2234;p39"/>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5" name="Google Shape;2235;p39"/>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6" name="Google Shape;2236;p39"/>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7" name="Google Shape;2237;p39"/>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8" name="Google Shape;2238;p39"/>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9" name="Google Shape;2239;p39"/>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0" name="Google Shape;2240;p39"/>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1" name="Google Shape;2241;p39"/>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2" name="Google Shape;2242;p39"/>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3" name="Google Shape;2243;p39"/>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4" name="Google Shape;2244;p39"/>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5" name="Google Shape;2245;p39"/>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6" name="Google Shape;2246;p39"/>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7" name="Google Shape;2247;p39"/>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8" name="Google Shape;2248;p39"/>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9" name="Google Shape;2249;p39"/>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250" name="Google Shape;2250;p39"/>
          <p:cNvPicPr preferRelativeResize="0"/>
          <p:nvPr/>
        </p:nvPicPr>
        <p:blipFill rotWithShape="1">
          <a:blip r:embed="rId2">
            <a:alphaModFix/>
          </a:blip>
          <a:srcRect/>
          <a:stretch/>
        </p:blipFill>
        <p:spPr>
          <a:xfrm>
            <a:off x="785396" y="357971"/>
            <a:ext cx="2325467" cy="1162735"/>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20_Title and Content">
  <p:cSld name="20_Title and Content">
    <p:bg>
      <p:bgPr>
        <a:solidFill>
          <a:srgbClr val="002060"/>
        </a:solidFill>
        <a:effectLst/>
      </p:bgPr>
    </p:bg>
    <p:spTree>
      <p:nvGrpSpPr>
        <p:cNvPr id="1" name="Shape 2251"/>
        <p:cNvGrpSpPr/>
        <p:nvPr/>
      </p:nvGrpSpPr>
      <p:grpSpPr>
        <a:xfrm>
          <a:off x="0" y="0"/>
          <a:ext cx="0" cy="0"/>
          <a:chOff x="0" y="0"/>
          <a:chExt cx="0" cy="0"/>
        </a:xfrm>
      </p:grpSpPr>
      <p:grpSp>
        <p:nvGrpSpPr>
          <p:cNvPr id="2252" name="Google Shape;2252;p40"/>
          <p:cNvGrpSpPr/>
          <p:nvPr/>
        </p:nvGrpSpPr>
        <p:grpSpPr>
          <a:xfrm>
            <a:off x="395894" y="219519"/>
            <a:ext cx="11613234" cy="6240131"/>
            <a:chOff x="395894" y="219519"/>
            <a:chExt cx="8518865" cy="4788281"/>
          </a:xfrm>
        </p:grpSpPr>
        <p:sp>
          <p:nvSpPr>
            <p:cNvPr id="2253" name="Google Shape;2253;p40"/>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254" name="Google Shape;2254;p40"/>
            <p:cNvGrpSpPr/>
            <p:nvPr/>
          </p:nvGrpSpPr>
          <p:grpSpPr>
            <a:xfrm>
              <a:off x="8341543" y="2282008"/>
              <a:ext cx="569676" cy="380612"/>
              <a:chOff x="8341543" y="2282008"/>
              <a:chExt cx="569676" cy="380612"/>
            </a:xfrm>
          </p:grpSpPr>
          <p:sp>
            <p:nvSpPr>
              <p:cNvPr id="2255" name="Google Shape;2255;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56" name="Google Shape;2256;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57" name="Google Shape;2257;p40"/>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258" name="Google Shape;2258;p40"/>
            <p:cNvGrpSpPr/>
            <p:nvPr/>
          </p:nvGrpSpPr>
          <p:grpSpPr>
            <a:xfrm>
              <a:off x="8341543" y="1721094"/>
              <a:ext cx="569676" cy="380612"/>
              <a:chOff x="8341543" y="1721094"/>
              <a:chExt cx="569676" cy="380612"/>
            </a:xfrm>
          </p:grpSpPr>
          <p:sp>
            <p:nvSpPr>
              <p:cNvPr id="2259" name="Google Shape;2259;p40"/>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0" name="Google Shape;2260;p40"/>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1" name="Google Shape;2261;p40"/>
            <p:cNvGrpSpPr/>
            <p:nvPr/>
          </p:nvGrpSpPr>
          <p:grpSpPr>
            <a:xfrm>
              <a:off x="8346273" y="1183592"/>
              <a:ext cx="568486" cy="388014"/>
              <a:chOff x="8346273" y="1183592"/>
              <a:chExt cx="568486" cy="388014"/>
            </a:xfrm>
          </p:grpSpPr>
          <p:sp>
            <p:nvSpPr>
              <p:cNvPr id="2262" name="Google Shape;2262;p40"/>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3" name="Google Shape;2263;p40"/>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4" name="Google Shape;2264;p40"/>
            <p:cNvGrpSpPr/>
            <p:nvPr/>
          </p:nvGrpSpPr>
          <p:grpSpPr>
            <a:xfrm>
              <a:off x="8341543" y="606635"/>
              <a:ext cx="569676" cy="388014"/>
              <a:chOff x="8341543" y="606635"/>
              <a:chExt cx="569676" cy="388014"/>
            </a:xfrm>
          </p:grpSpPr>
          <p:sp>
            <p:nvSpPr>
              <p:cNvPr id="2265" name="Google Shape;2265;p40"/>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6" name="Google Shape;2266;p40"/>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7" name="Google Shape;2267;p40"/>
            <p:cNvGrpSpPr/>
            <p:nvPr/>
          </p:nvGrpSpPr>
          <p:grpSpPr>
            <a:xfrm>
              <a:off x="8341543" y="2842933"/>
              <a:ext cx="569676" cy="380612"/>
              <a:chOff x="8341543" y="2282008"/>
              <a:chExt cx="569676" cy="380612"/>
            </a:xfrm>
          </p:grpSpPr>
          <p:sp>
            <p:nvSpPr>
              <p:cNvPr id="2268" name="Google Shape;2268;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9" name="Google Shape;2269;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70" name="Google Shape;2270;p40"/>
            <p:cNvGrpSpPr/>
            <p:nvPr/>
          </p:nvGrpSpPr>
          <p:grpSpPr>
            <a:xfrm>
              <a:off x="8341543" y="3403858"/>
              <a:ext cx="569676" cy="380612"/>
              <a:chOff x="8341543" y="2282008"/>
              <a:chExt cx="569676" cy="380612"/>
            </a:xfrm>
          </p:grpSpPr>
          <p:sp>
            <p:nvSpPr>
              <p:cNvPr id="2271" name="Google Shape;2271;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2" name="Google Shape;2272;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73" name="Google Shape;2273;p40"/>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4" name="Google Shape;2274;p40"/>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75" name="Google Shape;2275;p40"/>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6" name="Google Shape;2276;p40"/>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7" name="Google Shape;2277;p40"/>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8" name="Google Shape;2278;p40"/>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9" name="Google Shape;2279;p40"/>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0" name="Google Shape;2280;p40"/>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1" name="Google Shape;2281;p40"/>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2" name="Google Shape;2282;p40"/>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3" name="Google Shape;2283;p40"/>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4" name="Google Shape;2284;p40"/>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5" name="Google Shape;2285;p40"/>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6" name="Google Shape;2286;p40"/>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7" name="Google Shape;2287;p40"/>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8" name="Google Shape;2288;p40"/>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9" name="Google Shape;2289;p40"/>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0" name="Google Shape;2290;p40"/>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1" name="Google Shape;2291;p40"/>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2" name="Google Shape;2292;p40"/>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3" name="Google Shape;2293;p40"/>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4" name="Google Shape;2294;p40"/>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5" name="Google Shape;2295;p40"/>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6" name="Google Shape;2296;p40"/>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7" name="Google Shape;2297;p40"/>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8" name="Google Shape;2298;p40"/>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9" name="Google Shape;2299;p40"/>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0" name="Google Shape;2300;p40"/>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1" name="Google Shape;2301;p40"/>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2" name="Google Shape;2302;p40"/>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3" name="Google Shape;2303;p40"/>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4" name="Google Shape;2304;p40"/>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5" name="Google Shape;2305;p40"/>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6" name="Google Shape;2306;p40"/>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7" name="Google Shape;2307;p40"/>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8" name="Google Shape;2308;p40"/>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9" name="Google Shape;2309;p40"/>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0" name="Google Shape;2310;p40"/>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1" name="Google Shape;2311;p40"/>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2" name="Google Shape;2312;p40"/>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3" name="Google Shape;2313;p40"/>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4" name="Google Shape;2314;p40"/>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5" name="Google Shape;2315;p40"/>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6" name="Google Shape;2316;p40"/>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7" name="Google Shape;2317;p40"/>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8" name="Google Shape;2318;p40"/>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9" name="Google Shape;2319;p40"/>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10_Title and Content">
  <p:cSld name="10_Title and Content">
    <p:bg>
      <p:bgPr>
        <a:solidFill>
          <a:srgbClr val="4F6128"/>
        </a:solidFill>
        <a:effectLst/>
      </p:bgPr>
    </p:bg>
    <p:spTree>
      <p:nvGrpSpPr>
        <p:cNvPr id="1" name="Shape 2320"/>
        <p:cNvGrpSpPr/>
        <p:nvPr/>
      </p:nvGrpSpPr>
      <p:grpSpPr>
        <a:xfrm>
          <a:off x="0" y="0"/>
          <a:ext cx="0" cy="0"/>
          <a:chOff x="0" y="0"/>
          <a:chExt cx="0" cy="0"/>
        </a:xfrm>
      </p:grpSpPr>
      <p:grpSp>
        <p:nvGrpSpPr>
          <p:cNvPr id="2321" name="Google Shape;2321;p41"/>
          <p:cNvGrpSpPr/>
          <p:nvPr/>
        </p:nvGrpSpPr>
        <p:grpSpPr>
          <a:xfrm>
            <a:off x="395894" y="219519"/>
            <a:ext cx="11613234" cy="6240131"/>
            <a:chOff x="395894" y="219519"/>
            <a:chExt cx="8518865" cy="4788281"/>
          </a:xfrm>
        </p:grpSpPr>
        <p:sp>
          <p:nvSpPr>
            <p:cNvPr id="2322" name="Google Shape;2322;p41"/>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23" name="Google Shape;2323;p41"/>
            <p:cNvGrpSpPr/>
            <p:nvPr/>
          </p:nvGrpSpPr>
          <p:grpSpPr>
            <a:xfrm>
              <a:off x="8341543" y="2282008"/>
              <a:ext cx="569676" cy="380612"/>
              <a:chOff x="8341543" y="2282008"/>
              <a:chExt cx="569676" cy="380612"/>
            </a:xfrm>
          </p:grpSpPr>
          <p:sp>
            <p:nvSpPr>
              <p:cNvPr id="2324" name="Google Shape;2324;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25" name="Google Shape;2325;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26" name="Google Shape;2326;p41"/>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27" name="Google Shape;2327;p41"/>
            <p:cNvGrpSpPr/>
            <p:nvPr/>
          </p:nvGrpSpPr>
          <p:grpSpPr>
            <a:xfrm>
              <a:off x="8341543" y="1721094"/>
              <a:ext cx="569676" cy="380612"/>
              <a:chOff x="8341543" y="1721094"/>
              <a:chExt cx="569676" cy="380612"/>
            </a:xfrm>
          </p:grpSpPr>
          <p:sp>
            <p:nvSpPr>
              <p:cNvPr id="2328" name="Google Shape;2328;p41"/>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29" name="Google Shape;2329;p41"/>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0" name="Google Shape;2330;p41"/>
            <p:cNvGrpSpPr/>
            <p:nvPr/>
          </p:nvGrpSpPr>
          <p:grpSpPr>
            <a:xfrm>
              <a:off x="8346273" y="1183592"/>
              <a:ext cx="568486" cy="388014"/>
              <a:chOff x="8346273" y="1183592"/>
              <a:chExt cx="568486" cy="388014"/>
            </a:xfrm>
          </p:grpSpPr>
          <p:sp>
            <p:nvSpPr>
              <p:cNvPr id="2331" name="Google Shape;2331;p41"/>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2" name="Google Shape;2332;p41"/>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3" name="Google Shape;2333;p41"/>
            <p:cNvGrpSpPr/>
            <p:nvPr/>
          </p:nvGrpSpPr>
          <p:grpSpPr>
            <a:xfrm>
              <a:off x="8341543" y="606635"/>
              <a:ext cx="569676" cy="388014"/>
              <a:chOff x="8341543" y="606635"/>
              <a:chExt cx="569676" cy="388014"/>
            </a:xfrm>
          </p:grpSpPr>
          <p:sp>
            <p:nvSpPr>
              <p:cNvPr id="2334" name="Google Shape;2334;p41"/>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5" name="Google Shape;2335;p41"/>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6" name="Google Shape;2336;p41"/>
            <p:cNvGrpSpPr/>
            <p:nvPr/>
          </p:nvGrpSpPr>
          <p:grpSpPr>
            <a:xfrm>
              <a:off x="8341543" y="2842933"/>
              <a:ext cx="569676" cy="380612"/>
              <a:chOff x="8341543" y="2282008"/>
              <a:chExt cx="569676" cy="380612"/>
            </a:xfrm>
          </p:grpSpPr>
          <p:sp>
            <p:nvSpPr>
              <p:cNvPr id="2337" name="Google Shape;2337;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8" name="Google Shape;2338;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9" name="Google Shape;2339;p41"/>
            <p:cNvGrpSpPr/>
            <p:nvPr/>
          </p:nvGrpSpPr>
          <p:grpSpPr>
            <a:xfrm>
              <a:off x="8341543" y="3403858"/>
              <a:ext cx="569676" cy="380612"/>
              <a:chOff x="8341543" y="2282008"/>
              <a:chExt cx="569676" cy="380612"/>
            </a:xfrm>
          </p:grpSpPr>
          <p:sp>
            <p:nvSpPr>
              <p:cNvPr id="2340" name="Google Shape;2340;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1" name="Google Shape;2341;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42" name="Google Shape;2342;p41"/>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3" name="Google Shape;2343;p41"/>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44" name="Google Shape;2344;p41"/>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5" name="Google Shape;2345;p41"/>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6" name="Google Shape;2346;p41"/>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7" name="Google Shape;2347;p41"/>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8" name="Google Shape;2348;p41"/>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9" name="Google Shape;2349;p41"/>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0" name="Google Shape;2350;p41"/>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1" name="Google Shape;2351;p41"/>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2" name="Google Shape;2352;p41"/>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3" name="Google Shape;2353;p41"/>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4" name="Google Shape;2354;p41"/>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5" name="Google Shape;2355;p41"/>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6" name="Google Shape;2356;p41"/>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7" name="Google Shape;2357;p41"/>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8" name="Google Shape;2358;p41"/>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9" name="Google Shape;2359;p41"/>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0" name="Google Shape;2360;p41"/>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1" name="Google Shape;2361;p41"/>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2" name="Google Shape;2362;p41"/>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3" name="Google Shape;2363;p41"/>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4" name="Google Shape;2364;p41"/>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5" name="Google Shape;2365;p41"/>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6" name="Google Shape;2366;p41"/>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7" name="Google Shape;2367;p41"/>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8" name="Google Shape;2368;p41"/>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9" name="Google Shape;2369;p41"/>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0" name="Google Shape;2370;p41"/>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1" name="Google Shape;2371;p41"/>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2" name="Google Shape;2372;p41"/>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3" name="Google Shape;2373;p41"/>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4" name="Google Shape;2374;p41"/>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5" name="Google Shape;2375;p41"/>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6" name="Google Shape;2376;p41"/>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7" name="Google Shape;2377;p41"/>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8" name="Google Shape;2378;p41"/>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9" name="Google Shape;2379;p41"/>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0" name="Google Shape;2380;p41"/>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1" name="Google Shape;2381;p41"/>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2" name="Google Shape;2382;p41"/>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3" name="Google Shape;2383;p41"/>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4" name="Google Shape;2384;p41"/>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5" name="Google Shape;2385;p41"/>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6" name="Google Shape;2386;p41"/>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7" name="Google Shape;2387;p41"/>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8" name="Google Shape;2388;p41"/>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89" name="Google Shape;2389;p41"/>
          <p:cNvGrpSpPr/>
          <p:nvPr/>
        </p:nvGrpSpPr>
        <p:grpSpPr>
          <a:xfrm>
            <a:off x="1030175" y="1581350"/>
            <a:ext cx="444275" cy="398525"/>
            <a:chOff x="2495125" y="2142250"/>
            <a:chExt cx="444275" cy="398525"/>
          </a:xfrm>
        </p:grpSpPr>
        <p:sp>
          <p:nvSpPr>
            <p:cNvPr id="2390" name="Google Shape;2390;p41"/>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1" name="Google Shape;2391;p41"/>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92" name="Google Shape;2392;p41"/>
          <p:cNvGrpSpPr/>
          <p:nvPr/>
        </p:nvGrpSpPr>
        <p:grpSpPr>
          <a:xfrm>
            <a:off x="10561107" y="5038641"/>
            <a:ext cx="291375" cy="281375"/>
            <a:chOff x="3243875" y="2372825"/>
            <a:chExt cx="291375" cy="281375"/>
          </a:xfrm>
        </p:grpSpPr>
        <p:sp>
          <p:nvSpPr>
            <p:cNvPr id="2393" name="Google Shape;2393;p41"/>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4" name="Google Shape;2394;p41"/>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5" name="Google Shape;2395;p41"/>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6" name="Google Shape;2396;p41"/>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7" name="Google Shape;2397;p41"/>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8" name="Google Shape;2398;p41"/>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9" name="Google Shape;2399;p41"/>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0" name="Google Shape;2400;p41"/>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1" name="Google Shape;2401;p41"/>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2" name="Google Shape;2402;p41"/>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403" name="Google Shape;2403;p41"/>
          <p:cNvGrpSpPr/>
          <p:nvPr/>
        </p:nvGrpSpPr>
        <p:grpSpPr>
          <a:xfrm>
            <a:off x="10778557" y="714860"/>
            <a:ext cx="166675" cy="168575"/>
            <a:chOff x="4954425" y="2036375"/>
            <a:chExt cx="166675" cy="168575"/>
          </a:xfrm>
        </p:grpSpPr>
        <p:sp>
          <p:nvSpPr>
            <p:cNvPr id="2404" name="Google Shape;2404;p41"/>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5" name="Google Shape;2405;p41"/>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06" name="Google Shape;2406;p41"/>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7" name="Google Shape;2407;p41"/>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408" name="Google Shape;2408;p41"/>
          <p:cNvGrpSpPr/>
          <p:nvPr/>
        </p:nvGrpSpPr>
        <p:grpSpPr>
          <a:xfrm>
            <a:off x="1274794" y="5541495"/>
            <a:ext cx="166675" cy="168575"/>
            <a:chOff x="4954425" y="2036375"/>
            <a:chExt cx="166675" cy="168575"/>
          </a:xfrm>
        </p:grpSpPr>
        <p:sp>
          <p:nvSpPr>
            <p:cNvPr id="2409" name="Google Shape;2409;p41"/>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0" name="Google Shape;2410;p41"/>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11" name="Google Shape;2411;p41"/>
          <p:cNvSpPr/>
          <p:nvPr/>
        </p:nvSpPr>
        <p:spPr>
          <a:xfrm rot="126755">
            <a:off x="3091462" y="1090110"/>
            <a:ext cx="5550035" cy="4730758"/>
          </a:xfrm>
          <a:prstGeom prst="rect">
            <a:avLst/>
          </a:prstGeom>
          <a:solidFill>
            <a:srgbClr val="B2CB7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2412" name="Google Shape;2412;p41"/>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8064A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2413" name="Google Shape;2413;p41"/>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F3575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2414" name="Google Shape;2414;p41"/>
          <p:cNvGrpSpPr/>
          <p:nvPr/>
        </p:nvGrpSpPr>
        <p:grpSpPr>
          <a:xfrm>
            <a:off x="2204474" y="3950454"/>
            <a:ext cx="1973864" cy="2020086"/>
            <a:chOff x="2718975" y="493050"/>
            <a:chExt cx="2013175" cy="2066600"/>
          </a:xfrm>
        </p:grpSpPr>
        <p:sp>
          <p:nvSpPr>
            <p:cNvPr id="2415" name="Google Shape;2415;p41"/>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6" name="Google Shape;2416;p41"/>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7" name="Google Shape;2417;p41"/>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8" name="Google Shape;2418;p41"/>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9" name="Google Shape;2419;p41"/>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0" name="Google Shape;2420;p41"/>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1" name="Google Shape;2421;p41"/>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2" name="Google Shape;2422;p41"/>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3" name="Google Shape;2423;p41"/>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4" name="Google Shape;2424;p41"/>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5" name="Google Shape;2425;p41"/>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6" name="Google Shape;2426;p41"/>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7" name="Google Shape;2427;p41"/>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8" name="Google Shape;2428;p41"/>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9" name="Google Shape;2429;p41"/>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0" name="Google Shape;2430;p41"/>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1" name="Google Shape;2431;p41"/>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2" name="Google Shape;2432;p41"/>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3" name="Google Shape;2433;p41"/>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4" name="Google Shape;2434;p41"/>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5" name="Google Shape;2435;p41"/>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6" name="Google Shape;2436;p41"/>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7" name="Google Shape;2437;p41"/>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8" name="Google Shape;2438;p41"/>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9" name="Google Shape;2439;p41"/>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0" name="Google Shape;2440;p41"/>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1" name="Google Shape;2441;p41"/>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2" name="Google Shape;2442;p41"/>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3" name="Google Shape;2443;p41"/>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4" name="Google Shape;2444;p41"/>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5" name="Google Shape;2445;p41"/>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6" name="Google Shape;2446;p41"/>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7" name="Google Shape;2447;p41"/>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8" name="Google Shape;2448;p41"/>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9" name="Google Shape;2449;p41"/>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0" name="Google Shape;2450;p41"/>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1" name="Google Shape;2451;p41"/>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2" name="Google Shape;2452;p41"/>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3" name="Google Shape;2453;p41"/>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4" name="Google Shape;2454;p41"/>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5" name="Google Shape;2455;p41"/>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6" name="Google Shape;2456;p41"/>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7" name="Google Shape;2457;p41"/>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8" name="Google Shape;2458;p41"/>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9" name="Google Shape;2459;p41"/>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0" name="Google Shape;2460;p41"/>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1" name="Google Shape;2461;p41"/>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2" name="Google Shape;2462;p41"/>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3" name="Google Shape;2463;p41"/>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4" name="Google Shape;2464;p41"/>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5" name="Google Shape;2465;p41"/>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6" name="Google Shape;2466;p41"/>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7" name="Google Shape;2467;p41"/>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8" name="Google Shape;2468;p41"/>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9" name="Google Shape;2469;p41"/>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0" name="Google Shape;2470;p41"/>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1" name="Google Shape;2471;p41"/>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2" name="Google Shape;2472;p41"/>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3" name="Google Shape;2473;p41"/>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4" name="Google Shape;2474;p41"/>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5" name="Google Shape;2475;p41"/>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6" name="Google Shape;2476;p41"/>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7" name="Google Shape;2477;p41"/>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78" name="Google Shape;2478;p41"/>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FABF8E"/>
                </a:solidFill>
                <a:latin typeface="Cookie"/>
                <a:ea typeface="Cookie"/>
                <a:cs typeface="Cookie"/>
                <a:sym typeface="Cookie"/>
              </a:rPr>
              <a:t>TRÒ CHƠI</a:t>
            </a:r>
            <a:endParaRPr sz="11500">
              <a:solidFill>
                <a:srgbClr val="FABF8E"/>
              </a:solidFill>
              <a:latin typeface="Cookie"/>
              <a:ea typeface="Cookie"/>
              <a:cs typeface="Cookie"/>
              <a:sym typeface="Cookie"/>
            </a:endParaRPr>
          </a:p>
        </p:txBody>
      </p:sp>
      <p:grpSp>
        <p:nvGrpSpPr>
          <p:cNvPr id="2479" name="Google Shape;2479;p41"/>
          <p:cNvGrpSpPr/>
          <p:nvPr/>
        </p:nvGrpSpPr>
        <p:grpSpPr>
          <a:xfrm flipH="1">
            <a:off x="7919467" y="3656003"/>
            <a:ext cx="1245605" cy="2486166"/>
            <a:chOff x="961250" y="234750"/>
            <a:chExt cx="1222525" cy="2320700"/>
          </a:xfrm>
        </p:grpSpPr>
        <p:sp>
          <p:nvSpPr>
            <p:cNvPr id="2480" name="Google Shape;2480;p41"/>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1" name="Google Shape;2481;p41"/>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2" name="Google Shape;2482;p41"/>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3" name="Google Shape;2483;p41"/>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4" name="Google Shape;2484;p41"/>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5" name="Google Shape;2485;p41"/>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6" name="Google Shape;2486;p41"/>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7" name="Google Shape;2487;p41"/>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8" name="Google Shape;2488;p41"/>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9" name="Google Shape;2489;p41"/>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0" name="Google Shape;2490;p41"/>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1" name="Google Shape;2491;p41"/>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2" name="Google Shape;2492;p41"/>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3" name="Google Shape;2493;p41"/>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4" name="Google Shape;2494;p41"/>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5" name="Google Shape;2495;p41"/>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6" name="Google Shape;2496;p41"/>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7" name="Google Shape;2497;p41"/>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8" name="Google Shape;2498;p41"/>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9" name="Google Shape;2499;p41"/>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0" name="Google Shape;2500;p41"/>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1" name="Google Shape;2501;p41"/>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2" name="Google Shape;2502;p41"/>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3" name="Google Shape;2503;p41"/>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4" name="Google Shape;2504;p41"/>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5" name="Google Shape;2505;p41"/>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6" name="Google Shape;2506;p41"/>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7" name="Google Shape;2507;p41"/>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8" name="Google Shape;2508;p41"/>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9" name="Google Shape;2509;p41"/>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0" name="Google Shape;2510;p41"/>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1" name="Google Shape;2511;p41"/>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2" name="Google Shape;2512;p41"/>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3" name="Google Shape;2513;p41"/>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4" name="Google Shape;2514;p41"/>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5" name="Google Shape;2515;p41"/>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6" name="Google Shape;2516;p41"/>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7" name="Google Shape;2517;p41"/>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8" name="Google Shape;2518;p41"/>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9" name="Google Shape;2519;p41"/>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20" name="Google Shape;2520;p41"/>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411"/>
                                        </p:tgtEl>
                                        <p:attrNameLst>
                                          <p:attrName>style.visibility</p:attrName>
                                        </p:attrNameLst>
                                      </p:cBhvr>
                                      <p:to>
                                        <p:strVal val="visible"/>
                                      </p:to>
                                    </p:set>
                                    <p:animEffect transition="in" filter="fade">
                                      <p:cBhvr>
                                        <p:cTn id="7" dur="500"/>
                                        <p:tgtEl>
                                          <p:spTgt spid="2411"/>
                                        </p:tgtEl>
                                      </p:cBhvr>
                                    </p:animEffect>
                                  </p:childTnLst>
                                </p:cTn>
                              </p:par>
                              <p:par>
                                <p:cTn id="8" presetID="10" presetClass="entr" presetSubtype="0" fill="hold" nodeType="withEffect">
                                  <p:stCondLst>
                                    <p:cond delay="0"/>
                                  </p:stCondLst>
                                  <p:childTnLst>
                                    <p:set>
                                      <p:cBhvr>
                                        <p:cTn id="9" dur="1" fill="hold">
                                          <p:stCondLst>
                                            <p:cond delay="0"/>
                                          </p:stCondLst>
                                        </p:cTn>
                                        <p:tgtEl>
                                          <p:spTgt spid="2412"/>
                                        </p:tgtEl>
                                        <p:attrNameLst>
                                          <p:attrName>style.visibility</p:attrName>
                                        </p:attrNameLst>
                                      </p:cBhvr>
                                      <p:to>
                                        <p:strVal val="visible"/>
                                      </p:to>
                                    </p:set>
                                    <p:animEffect transition="in" filter="fade">
                                      <p:cBhvr>
                                        <p:cTn id="10" dur="500"/>
                                        <p:tgtEl>
                                          <p:spTgt spid="2412"/>
                                        </p:tgtEl>
                                      </p:cBhvr>
                                    </p:animEffect>
                                  </p:childTnLst>
                                </p:cTn>
                              </p:par>
                              <p:par>
                                <p:cTn id="11" presetID="10" presetClass="entr" presetSubtype="0" fill="hold" nodeType="withEffect">
                                  <p:stCondLst>
                                    <p:cond delay="0"/>
                                  </p:stCondLst>
                                  <p:childTnLst>
                                    <p:set>
                                      <p:cBhvr>
                                        <p:cTn id="12" dur="1" fill="hold">
                                          <p:stCondLst>
                                            <p:cond delay="0"/>
                                          </p:stCondLst>
                                        </p:cTn>
                                        <p:tgtEl>
                                          <p:spTgt spid="2413"/>
                                        </p:tgtEl>
                                        <p:attrNameLst>
                                          <p:attrName>style.visibility</p:attrName>
                                        </p:attrNameLst>
                                      </p:cBhvr>
                                      <p:to>
                                        <p:strVal val="visible"/>
                                      </p:to>
                                    </p:set>
                                    <p:animEffect transition="in" filter="fade">
                                      <p:cBhvr>
                                        <p:cTn id="13" dur="500"/>
                                        <p:tgtEl>
                                          <p:spTgt spid="2413"/>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2414"/>
                                        </p:tgtEl>
                                        <p:attrNameLst>
                                          <p:attrName>style.visibility</p:attrName>
                                        </p:attrNameLst>
                                      </p:cBhvr>
                                      <p:to>
                                        <p:strVal val="visible"/>
                                      </p:to>
                                    </p:set>
                                    <p:animEffect transition="in" filter="fade">
                                      <p:cBhvr>
                                        <p:cTn id="17" dur="1000"/>
                                        <p:tgtEl>
                                          <p:spTgt spid="2414"/>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2478"/>
                                        </p:tgtEl>
                                        <p:attrNameLst>
                                          <p:attrName>style.visibility</p:attrName>
                                        </p:attrNameLst>
                                      </p:cBhvr>
                                      <p:to>
                                        <p:strVal val="visible"/>
                                      </p:to>
                                    </p:set>
                                    <p:animEffect transition="in" filter="fade">
                                      <p:cBhvr>
                                        <p:cTn id="21" dur="500"/>
                                        <p:tgtEl>
                                          <p:spTgt spid="2478"/>
                                        </p:tgtEl>
                                      </p:cBhvr>
                                    </p:animEffect>
                                  </p:childTnLst>
                                </p:cTn>
                              </p:par>
                            </p:childTnLst>
                          </p:cTn>
                        </p:par>
                        <p:par>
                          <p:cTn id="22" fill="hold">
                            <p:stCondLst>
                              <p:cond delay="2000"/>
                            </p:stCondLst>
                            <p:childTnLst>
                              <p:par>
                                <p:cTn id="23" presetID="10" presetClass="entr" presetSubtype="0" fill="hold" nodeType="afterEffect">
                                  <p:stCondLst>
                                    <p:cond delay="0"/>
                                  </p:stCondLst>
                                  <p:childTnLst>
                                    <p:set>
                                      <p:cBhvr>
                                        <p:cTn id="24" dur="1" fill="hold">
                                          <p:stCondLst>
                                            <p:cond delay="0"/>
                                          </p:stCondLst>
                                        </p:cTn>
                                        <p:tgtEl>
                                          <p:spTgt spid="2479"/>
                                        </p:tgtEl>
                                        <p:attrNameLst>
                                          <p:attrName>style.visibility</p:attrName>
                                        </p:attrNameLst>
                                      </p:cBhvr>
                                      <p:to>
                                        <p:strVal val="visible"/>
                                      </p:to>
                                    </p:set>
                                    <p:animEffect transition="in" filter="fade">
                                      <p:cBhvr>
                                        <p:cTn id="25" dur="1000"/>
                                        <p:tgtEl>
                                          <p:spTgt spid="24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16_Title and Content">
  <p:cSld name="16_Title and Content">
    <p:bg>
      <p:bgPr>
        <a:solidFill>
          <a:srgbClr val="4F6128"/>
        </a:solidFill>
        <a:effectLst/>
      </p:bgPr>
    </p:bg>
    <p:spTree>
      <p:nvGrpSpPr>
        <p:cNvPr id="1" name="Shape 2521"/>
        <p:cNvGrpSpPr/>
        <p:nvPr/>
      </p:nvGrpSpPr>
      <p:grpSpPr>
        <a:xfrm>
          <a:off x="0" y="0"/>
          <a:ext cx="0" cy="0"/>
          <a:chOff x="0" y="0"/>
          <a:chExt cx="0" cy="0"/>
        </a:xfrm>
      </p:grpSpPr>
      <p:grpSp>
        <p:nvGrpSpPr>
          <p:cNvPr id="2522" name="Google Shape;2522;p42"/>
          <p:cNvGrpSpPr/>
          <p:nvPr/>
        </p:nvGrpSpPr>
        <p:grpSpPr>
          <a:xfrm>
            <a:off x="395894" y="219519"/>
            <a:ext cx="11613234" cy="6240131"/>
            <a:chOff x="395894" y="219519"/>
            <a:chExt cx="8518865" cy="4788281"/>
          </a:xfrm>
        </p:grpSpPr>
        <p:sp>
          <p:nvSpPr>
            <p:cNvPr id="2523" name="Google Shape;2523;p42"/>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524" name="Google Shape;2524;p42"/>
            <p:cNvGrpSpPr/>
            <p:nvPr/>
          </p:nvGrpSpPr>
          <p:grpSpPr>
            <a:xfrm>
              <a:off x="8341543" y="2282008"/>
              <a:ext cx="569676" cy="380612"/>
              <a:chOff x="8341543" y="2282008"/>
              <a:chExt cx="569676" cy="380612"/>
            </a:xfrm>
          </p:grpSpPr>
          <p:sp>
            <p:nvSpPr>
              <p:cNvPr id="2525" name="Google Shape;2525;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26" name="Google Shape;2526;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27" name="Google Shape;2527;p42"/>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528" name="Google Shape;2528;p42"/>
            <p:cNvGrpSpPr/>
            <p:nvPr/>
          </p:nvGrpSpPr>
          <p:grpSpPr>
            <a:xfrm>
              <a:off x="8341543" y="1721094"/>
              <a:ext cx="569676" cy="380612"/>
              <a:chOff x="8341543" y="1721094"/>
              <a:chExt cx="569676" cy="380612"/>
            </a:xfrm>
          </p:grpSpPr>
          <p:sp>
            <p:nvSpPr>
              <p:cNvPr id="2529" name="Google Shape;2529;p42"/>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0" name="Google Shape;2530;p42"/>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1" name="Google Shape;2531;p42"/>
            <p:cNvGrpSpPr/>
            <p:nvPr/>
          </p:nvGrpSpPr>
          <p:grpSpPr>
            <a:xfrm>
              <a:off x="8346273" y="1183592"/>
              <a:ext cx="568486" cy="388014"/>
              <a:chOff x="8346273" y="1183592"/>
              <a:chExt cx="568486" cy="388014"/>
            </a:xfrm>
          </p:grpSpPr>
          <p:sp>
            <p:nvSpPr>
              <p:cNvPr id="2532" name="Google Shape;2532;p42"/>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3" name="Google Shape;2533;p42"/>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4" name="Google Shape;2534;p42"/>
            <p:cNvGrpSpPr/>
            <p:nvPr/>
          </p:nvGrpSpPr>
          <p:grpSpPr>
            <a:xfrm>
              <a:off x="8341543" y="606635"/>
              <a:ext cx="569676" cy="388014"/>
              <a:chOff x="8341543" y="606635"/>
              <a:chExt cx="569676" cy="388014"/>
            </a:xfrm>
          </p:grpSpPr>
          <p:sp>
            <p:nvSpPr>
              <p:cNvPr id="2535" name="Google Shape;2535;p42"/>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6" name="Google Shape;2536;p42"/>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7" name="Google Shape;2537;p42"/>
            <p:cNvGrpSpPr/>
            <p:nvPr/>
          </p:nvGrpSpPr>
          <p:grpSpPr>
            <a:xfrm>
              <a:off x="8341543" y="2842933"/>
              <a:ext cx="569676" cy="380612"/>
              <a:chOff x="8341543" y="2282008"/>
              <a:chExt cx="569676" cy="380612"/>
            </a:xfrm>
          </p:grpSpPr>
          <p:sp>
            <p:nvSpPr>
              <p:cNvPr id="2538" name="Google Shape;2538;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9" name="Google Shape;2539;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40" name="Google Shape;2540;p42"/>
            <p:cNvGrpSpPr/>
            <p:nvPr/>
          </p:nvGrpSpPr>
          <p:grpSpPr>
            <a:xfrm>
              <a:off x="8341543" y="3403858"/>
              <a:ext cx="569676" cy="380612"/>
              <a:chOff x="8341543" y="2282008"/>
              <a:chExt cx="569676" cy="380612"/>
            </a:xfrm>
          </p:grpSpPr>
          <p:sp>
            <p:nvSpPr>
              <p:cNvPr id="2541" name="Google Shape;2541;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2" name="Google Shape;2542;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43" name="Google Shape;2543;p42"/>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4" name="Google Shape;2544;p42"/>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45" name="Google Shape;2545;p42"/>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6" name="Google Shape;2546;p42"/>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7" name="Google Shape;2547;p42"/>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8" name="Google Shape;2548;p42"/>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9" name="Google Shape;2549;p42"/>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0" name="Google Shape;2550;p42"/>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1" name="Google Shape;2551;p42"/>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2" name="Google Shape;2552;p42"/>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3" name="Google Shape;2553;p42"/>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4" name="Google Shape;2554;p42"/>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5" name="Google Shape;2555;p42"/>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6" name="Google Shape;2556;p42"/>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7" name="Google Shape;2557;p42"/>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8" name="Google Shape;2558;p42"/>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9" name="Google Shape;2559;p42"/>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0" name="Google Shape;2560;p42"/>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1" name="Google Shape;2561;p42"/>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2" name="Google Shape;2562;p42"/>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3" name="Google Shape;2563;p42"/>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4" name="Google Shape;2564;p42"/>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5" name="Google Shape;2565;p42"/>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6" name="Google Shape;2566;p42"/>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7" name="Google Shape;2567;p42"/>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8" name="Google Shape;2568;p42"/>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9" name="Google Shape;2569;p42"/>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0" name="Google Shape;2570;p42"/>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1" name="Google Shape;2571;p42"/>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2" name="Google Shape;2572;p42"/>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3" name="Google Shape;2573;p42"/>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4" name="Google Shape;2574;p42"/>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5" name="Google Shape;2575;p42"/>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6" name="Google Shape;2576;p42"/>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7" name="Google Shape;2577;p42"/>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8" name="Google Shape;2578;p42"/>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9" name="Google Shape;2579;p42"/>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0" name="Google Shape;2580;p42"/>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1" name="Google Shape;2581;p42"/>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2" name="Google Shape;2582;p42"/>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3" name="Google Shape;2583;p42"/>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4" name="Google Shape;2584;p42"/>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5" name="Google Shape;2585;p42"/>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6" name="Google Shape;2586;p42"/>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7" name="Google Shape;2587;p42"/>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8" name="Google Shape;2588;p42"/>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9" name="Google Shape;2589;p42"/>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590" name="Google Shape;2590;p42" descr="Không có mô tả."/>
          <p:cNvPicPr preferRelativeResize="0"/>
          <p:nvPr/>
        </p:nvPicPr>
        <p:blipFill rotWithShape="1">
          <a:blip r:embed="rId2">
            <a:alphaModFix/>
          </a:blip>
          <a:srcRect/>
          <a:stretch/>
        </p:blipFill>
        <p:spPr>
          <a:xfrm>
            <a:off x="739013" y="438261"/>
            <a:ext cx="2330549" cy="887829"/>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2591"/>
        <p:cNvGrpSpPr/>
        <p:nvPr/>
      </p:nvGrpSpPr>
      <p:grpSpPr>
        <a:xfrm>
          <a:off x="0" y="0"/>
          <a:ext cx="0" cy="0"/>
          <a:chOff x="0" y="0"/>
          <a:chExt cx="0" cy="0"/>
        </a:xfrm>
      </p:grpSpPr>
      <p:sp>
        <p:nvSpPr>
          <p:cNvPr id="2592" name="Google Shape;2592;p4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6_Title and Content">
  <p:cSld name="6_Title and Content">
    <p:bg>
      <p:bgPr>
        <a:solidFill>
          <a:srgbClr val="4F6128"/>
        </a:solidFill>
        <a:effectLst/>
      </p:bgPr>
    </p:bg>
    <p:spTree>
      <p:nvGrpSpPr>
        <p:cNvPr id="1" name="Shape 246"/>
        <p:cNvGrpSpPr/>
        <p:nvPr/>
      </p:nvGrpSpPr>
      <p:grpSpPr>
        <a:xfrm>
          <a:off x="0" y="0"/>
          <a:ext cx="0" cy="0"/>
          <a:chOff x="0" y="0"/>
          <a:chExt cx="0" cy="0"/>
        </a:xfrm>
      </p:grpSpPr>
      <p:grpSp>
        <p:nvGrpSpPr>
          <p:cNvPr id="247" name="Google Shape;247;p24"/>
          <p:cNvGrpSpPr/>
          <p:nvPr/>
        </p:nvGrpSpPr>
        <p:grpSpPr>
          <a:xfrm>
            <a:off x="395894" y="219519"/>
            <a:ext cx="11613234" cy="6240131"/>
            <a:chOff x="395894" y="219519"/>
            <a:chExt cx="8518865" cy="4788281"/>
          </a:xfrm>
        </p:grpSpPr>
        <p:sp>
          <p:nvSpPr>
            <p:cNvPr id="248" name="Google Shape;248;p24"/>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49" name="Google Shape;249;p24"/>
            <p:cNvGrpSpPr/>
            <p:nvPr/>
          </p:nvGrpSpPr>
          <p:grpSpPr>
            <a:xfrm>
              <a:off x="8341543" y="2282008"/>
              <a:ext cx="569676" cy="380612"/>
              <a:chOff x="8341543" y="2282008"/>
              <a:chExt cx="569676" cy="380612"/>
            </a:xfrm>
          </p:grpSpPr>
          <p:sp>
            <p:nvSpPr>
              <p:cNvPr id="250" name="Google Shape;250;p2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51" name="Google Shape;251;p2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252" name="Google Shape;252;p24"/>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53" name="Google Shape;253;p24"/>
            <p:cNvGrpSpPr/>
            <p:nvPr/>
          </p:nvGrpSpPr>
          <p:grpSpPr>
            <a:xfrm>
              <a:off x="8341543" y="1721094"/>
              <a:ext cx="569676" cy="380612"/>
              <a:chOff x="8341543" y="1721094"/>
              <a:chExt cx="569676" cy="380612"/>
            </a:xfrm>
          </p:grpSpPr>
          <p:sp>
            <p:nvSpPr>
              <p:cNvPr id="254" name="Google Shape;254;p24"/>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55" name="Google Shape;255;p24"/>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56" name="Google Shape;256;p24"/>
            <p:cNvGrpSpPr/>
            <p:nvPr/>
          </p:nvGrpSpPr>
          <p:grpSpPr>
            <a:xfrm>
              <a:off x="8346273" y="1183592"/>
              <a:ext cx="568486" cy="388014"/>
              <a:chOff x="8346273" y="1183592"/>
              <a:chExt cx="568486" cy="388014"/>
            </a:xfrm>
          </p:grpSpPr>
          <p:sp>
            <p:nvSpPr>
              <p:cNvPr id="257" name="Google Shape;257;p24"/>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58" name="Google Shape;258;p24"/>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59" name="Google Shape;259;p24"/>
            <p:cNvGrpSpPr/>
            <p:nvPr/>
          </p:nvGrpSpPr>
          <p:grpSpPr>
            <a:xfrm>
              <a:off x="8341543" y="606635"/>
              <a:ext cx="569676" cy="388014"/>
              <a:chOff x="8341543" y="606635"/>
              <a:chExt cx="569676" cy="388014"/>
            </a:xfrm>
          </p:grpSpPr>
          <p:sp>
            <p:nvSpPr>
              <p:cNvPr id="260" name="Google Shape;260;p24"/>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61" name="Google Shape;261;p24"/>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62" name="Google Shape;262;p24"/>
            <p:cNvGrpSpPr/>
            <p:nvPr/>
          </p:nvGrpSpPr>
          <p:grpSpPr>
            <a:xfrm>
              <a:off x="8341543" y="2842933"/>
              <a:ext cx="569676" cy="380612"/>
              <a:chOff x="8341543" y="2282008"/>
              <a:chExt cx="569676" cy="380612"/>
            </a:xfrm>
          </p:grpSpPr>
          <p:sp>
            <p:nvSpPr>
              <p:cNvPr id="263" name="Google Shape;263;p2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64" name="Google Shape;264;p2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65" name="Google Shape;265;p24"/>
            <p:cNvGrpSpPr/>
            <p:nvPr/>
          </p:nvGrpSpPr>
          <p:grpSpPr>
            <a:xfrm>
              <a:off x="8341543" y="3403858"/>
              <a:ext cx="569676" cy="380612"/>
              <a:chOff x="8341543" y="2282008"/>
              <a:chExt cx="569676" cy="380612"/>
            </a:xfrm>
          </p:grpSpPr>
          <p:sp>
            <p:nvSpPr>
              <p:cNvPr id="266" name="Google Shape;266;p2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67" name="Google Shape;267;p2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268" name="Google Shape;268;p24"/>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69" name="Google Shape;269;p24"/>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270" name="Google Shape;270;p24"/>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1" name="Google Shape;271;p24"/>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2" name="Google Shape;272;p24"/>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3" name="Google Shape;273;p24"/>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4" name="Google Shape;274;p24"/>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5" name="Google Shape;275;p24"/>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6" name="Google Shape;276;p24"/>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7" name="Google Shape;277;p24"/>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8" name="Google Shape;278;p24"/>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9" name="Google Shape;279;p24"/>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0" name="Google Shape;280;p24"/>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1" name="Google Shape;281;p24"/>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2" name="Google Shape;282;p24"/>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3" name="Google Shape;283;p24"/>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4" name="Google Shape;284;p24"/>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5" name="Google Shape;285;p24"/>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6" name="Google Shape;286;p24"/>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7" name="Google Shape;287;p24"/>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8" name="Google Shape;288;p24"/>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9" name="Google Shape;289;p24"/>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0" name="Google Shape;290;p24"/>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1" name="Google Shape;291;p24"/>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2" name="Google Shape;292;p24"/>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3" name="Google Shape;293;p24"/>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4" name="Google Shape;294;p24"/>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5" name="Google Shape;295;p24"/>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6" name="Google Shape;296;p24"/>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7" name="Google Shape;297;p24"/>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8" name="Google Shape;298;p24"/>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9" name="Google Shape;299;p24"/>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0" name="Google Shape;300;p24"/>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1" name="Google Shape;301;p24"/>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2" name="Google Shape;302;p24"/>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3" name="Google Shape;303;p24"/>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4" name="Google Shape;304;p24"/>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5" name="Google Shape;305;p24"/>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6" name="Google Shape;306;p24"/>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7" name="Google Shape;307;p24"/>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8" name="Google Shape;308;p24"/>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9" name="Google Shape;309;p24"/>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0" name="Google Shape;310;p24"/>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1" name="Google Shape;311;p24"/>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2" name="Google Shape;312;p24"/>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3" name="Google Shape;313;p24"/>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4" name="Google Shape;314;p24"/>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5" name="Google Shape;315;p24"/>
          <p:cNvSpPr/>
          <p:nvPr/>
        </p:nvSpPr>
        <p:spPr>
          <a:xfrm rot="126755">
            <a:off x="3091462" y="1090110"/>
            <a:ext cx="5550035" cy="4730758"/>
          </a:xfrm>
          <a:prstGeom prst="rect">
            <a:avLst/>
          </a:prstGeom>
          <a:solidFill>
            <a:srgbClr val="FFE28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b="0" i="0" u="none" strike="noStrike" cap="none">
              <a:solidFill>
                <a:schemeClr val="dk1"/>
              </a:solidFill>
              <a:latin typeface="Arial"/>
              <a:ea typeface="Arial"/>
              <a:cs typeface="Arial"/>
              <a:sym typeface="Arial"/>
            </a:endParaRPr>
          </a:p>
        </p:txBody>
      </p:sp>
      <p:sp>
        <p:nvSpPr>
          <p:cNvPr id="316" name="Google Shape;316;p24"/>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b="0" i="0" u="none" strike="noStrike" cap="none">
              <a:solidFill>
                <a:schemeClr val="dk1"/>
              </a:solidFill>
              <a:latin typeface="Arial"/>
              <a:ea typeface="Arial"/>
              <a:cs typeface="Arial"/>
              <a:sym typeface="Arial"/>
            </a:endParaRPr>
          </a:p>
        </p:txBody>
      </p:sp>
      <p:sp>
        <p:nvSpPr>
          <p:cNvPr id="317" name="Google Shape;317;p24"/>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b="0" i="0" u="none" strike="noStrike" cap="none">
              <a:solidFill>
                <a:schemeClr val="dk1"/>
              </a:solidFill>
              <a:latin typeface="Arial"/>
              <a:ea typeface="Arial"/>
              <a:cs typeface="Arial"/>
              <a:sym typeface="Arial"/>
            </a:endParaRPr>
          </a:p>
        </p:txBody>
      </p:sp>
      <p:grpSp>
        <p:nvGrpSpPr>
          <p:cNvPr id="318" name="Google Shape;318;p24"/>
          <p:cNvGrpSpPr/>
          <p:nvPr/>
        </p:nvGrpSpPr>
        <p:grpSpPr>
          <a:xfrm>
            <a:off x="1030175" y="1581350"/>
            <a:ext cx="444275" cy="398525"/>
            <a:chOff x="2495125" y="2142250"/>
            <a:chExt cx="444275" cy="398525"/>
          </a:xfrm>
        </p:grpSpPr>
        <p:sp>
          <p:nvSpPr>
            <p:cNvPr id="319" name="Google Shape;319;p24"/>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0" name="Google Shape;320;p24"/>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21" name="Google Shape;321;p24"/>
          <p:cNvGrpSpPr/>
          <p:nvPr/>
        </p:nvGrpSpPr>
        <p:grpSpPr>
          <a:xfrm>
            <a:off x="10561107" y="5038641"/>
            <a:ext cx="291375" cy="281375"/>
            <a:chOff x="3243875" y="2372825"/>
            <a:chExt cx="291375" cy="281375"/>
          </a:xfrm>
        </p:grpSpPr>
        <p:sp>
          <p:nvSpPr>
            <p:cNvPr id="322" name="Google Shape;322;p24"/>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3" name="Google Shape;323;p24"/>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4" name="Google Shape;324;p24"/>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5" name="Google Shape;325;p24"/>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6" name="Google Shape;326;p24"/>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7" name="Google Shape;327;p24"/>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8" name="Google Shape;328;p24"/>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9" name="Google Shape;329;p24"/>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0" name="Google Shape;330;p24"/>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1" name="Google Shape;331;p24"/>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32" name="Google Shape;332;p24"/>
          <p:cNvGrpSpPr/>
          <p:nvPr/>
        </p:nvGrpSpPr>
        <p:grpSpPr>
          <a:xfrm>
            <a:off x="10778557" y="714860"/>
            <a:ext cx="166675" cy="168575"/>
            <a:chOff x="4954425" y="2036375"/>
            <a:chExt cx="166675" cy="168575"/>
          </a:xfrm>
        </p:grpSpPr>
        <p:sp>
          <p:nvSpPr>
            <p:cNvPr id="333" name="Google Shape;333;p2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4" name="Google Shape;334;p2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335" name="Google Shape;335;p24"/>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6" name="Google Shape;336;p24"/>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337" name="Google Shape;337;p24"/>
          <p:cNvGrpSpPr/>
          <p:nvPr/>
        </p:nvGrpSpPr>
        <p:grpSpPr>
          <a:xfrm>
            <a:off x="1274794" y="5541495"/>
            <a:ext cx="166675" cy="168575"/>
            <a:chOff x="4954425" y="2036375"/>
            <a:chExt cx="166675" cy="168575"/>
          </a:xfrm>
        </p:grpSpPr>
        <p:sp>
          <p:nvSpPr>
            <p:cNvPr id="338" name="Google Shape;338;p2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9" name="Google Shape;339;p2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40" name="Google Shape;340;p24"/>
          <p:cNvGrpSpPr/>
          <p:nvPr/>
        </p:nvGrpSpPr>
        <p:grpSpPr>
          <a:xfrm>
            <a:off x="2548289" y="3588080"/>
            <a:ext cx="2599447" cy="2521829"/>
            <a:chOff x="5641385" y="2381306"/>
            <a:chExt cx="2599447" cy="2521829"/>
          </a:xfrm>
        </p:grpSpPr>
        <p:sp>
          <p:nvSpPr>
            <p:cNvPr id="341" name="Google Shape;341;p24"/>
            <p:cNvSpPr/>
            <p:nvPr/>
          </p:nvSpPr>
          <p:spPr>
            <a:xfrm>
              <a:off x="5715495" y="4459755"/>
              <a:ext cx="2364987" cy="361232"/>
            </a:xfrm>
            <a:custGeom>
              <a:avLst/>
              <a:gdLst/>
              <a:ahLst/>
              <a:cxnLst/>
              <a:rect l="l" t="t" r="r" b="b"/>
              <a:pathLst>
                <a:path w="38516" h="5883" extrusionOk="0">
                  <a:moveTo>
                    <a:pt x="19191" y="1"/>
                  </a:moveTo>
                  <a:cubicBezTo>
                    <a:pt x="8537" y="1"/>
                    <a:pt x="0" y="1379"/>
                    <a:pt x="0" y="2925"/>
                  </a:cubicBezTo>
                  <a:cubicBezTo>
                    <a:pt x="0" y="4471"/>
                    <a:pt x="8537" y="5882"/>
                    <a:pt x="19191" y="5882"/>
                  </a:cubicBezTo>
                  <a:cubicBezTo>
                    <a:pt x="29811" y="5882"/>
                    <a:pt x="38516" y="4471"/>
                    <a:pt x="38516" y="2925"/>
                  </a:cubicBezTo>
                  <a:cubicBezTo>
                    <a:pt x="38516" y="1379"/>
                    <a:pt x="29811" y="1"/>
                    <a:pt x="19191"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342" name="Google Shape;342;p24"/>
            <p:cNvGrpSpPr/>
            <p:nvPr/>
          </p:nvGrpSpPr>
          <p:grpSpPr>
            <a:xfrm flipH="1">
              <a:off x="6793275" y="3690844"/>
              <a:ext cx="1447557" cy="1002468"/>
              <a:chOff x="4799733" y="3457797"/>
              <a:chExt cx="2301387" cy="1593766"/>
            </a:xfrm>
          </p:grpSpPr>
          <p:sp>
            <p:nvSpPr>
              <p:cNvPr id="343" name="Google Shape;343;p24"/>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4" name="Google Shape;344;p24"/>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5" name="Google Shape;345;p24"/>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6" name="Google Shape;346;p24"/>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7" name="Google Shape;347;p24"/>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8" name="Google Shape;348;p24"/>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9" name="Google Shape;349;p24"/>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0" name="Google Shape;350;p24"/>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1" name="Google Shape;351;p24"/>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2" name="Google Shape;352;p24"/>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3" name="Google Shape;353;p24"/>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4" name="Google Shape;354;p24"/>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5" name="Google Shape;355;p24"/>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6" name="Google Shape;356;p24"/>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7" name="Google Shape;357;p24"/>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8" name="Google Shape;358;p24"/>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9" name="Google Shape;359;p24"/>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0" name="Google Shape;360;p24"/>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1" name="Google Shape;361;p24"/>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2" name="Google Shape;362;p24"/>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3" name="Google Shape;363;p24"/>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4" name="Google Shape;364;p24"/>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5" name="Google Shape;365;p24"/>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6" name="Google Shape;366;p24"/>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7" name="Google Shape;367;p24"/>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8" name="Google Shape;368;p24"/>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9" name="Google Shape;369;p24"/>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0" name="Google Shape;370;p24"/>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1" name="Google Shape;371;p24"/>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2" name="Google Shape;372;p24"/>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3" name="Google Shape;373;p24"/>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4" name="Google Shape;374;p24"/>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5" name="Google Shape;375;p24"/>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6" name="Google Shape;376;p24"/>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7" name="Google Shape;377;p24"/>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8" name="Google Shape;378;p24"/>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9" name="Google Shape;379;p24"/>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0" name="Google Shape;380;p24"/>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1" name="Google Shape;381;p24"/>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2" name="Google Shape;382;p24"/>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3" name="Google Shape;383;p24"/>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4" name="Google Shape;384;p24"/>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5" name="Google Shape;385;p24"/>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6" name="Google Shape;386;p24"/>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7" name="Google Shape;387;p24"/>
              <p:cNvSpPr/>
              <p:nvPr/>
            </p:nvSpPr>
            <p:spPr>
              <a:xfrm>
                <a:off x="564464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8" name="Google Shape;388;p24"/>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9" name="Google Shape;389;p24"/>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rgbClr val="16607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0" name="Google Shape;390;p24"/>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1" name="Google Shape;391;p24"/>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2" name="Google Shape;392;p24"/>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3" name="Google Shape;393;p24"/>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4" name="Google Shape;394;p24"/>
              <p:cNvSpPr/>
              <p:nvPr/>
            </p:nvSpPr>
            <p:spPr>
              <a:xfrm>
                <a:off x="5604409" y="4252690"/>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5" name="Google Shape;395;p24"/>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6" name="Google Shape;396;p24"/>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7" name="Google Shape;397;p24"/>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8" name="Google Shape;398;p24"/>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399" name="Google Shape;399;p24"/>
            <p:cNvSpPr/>
            <p:nvPr/>
          </p:nvSpPr>
          <p:spPr>
            <a:xfrm>
              <a:off x="5641385" y="4715193"/>
              <a:ext cx="204624" cy="152288"/>
            </a:xfrm>
            <a:custGeom>
              <a:avLst/>
              <a:gdLst/>
              <a:ahLst/>
              <a:cxnLst/>
              <a:rect l="l" t="t" r="r" b="b"/>
              <a:pathLst>
                <a:path w="6588" h="4903" extrusionOk="0">
                  <a:moveTo>
                    <a:pt x="4067" y="1"/>
                  </a:moveTo>
                  <a:lnTo>
                    <a:pt x="2790" y="2790"/>
                  </a:lnTo>
                  <a:lnTo>
                    <a:pt x="404" y="3059"/>
                  </a:lnTo>
                  <a:cubicBezTo>
                    <a:pt x="135" y="3059"/>
                    <a:pt x="0" y="3496"/>
                    <a:pt x="269" y="3630"/>
                  </a:cubicBezTo>
                  <a:lnTo>
                    <a:pt x="2924" y="4739"/>
                  </a:lnTo>
                  <a:cubicBezTo>
                    <a:pt x="3134" y="4850"/>
                    <a:pt x="3343" y="4903"/>
                    <a:pt x="3545" y="4903"/>
                  </a:cubicBezTo>
                  <a:cubicBezTo>
                    <a:pt x="3892" y="4903"/>
                    <a:pt x="4215" y="4747"/>
                    <a:pt x="4470" y="4471"/>
                  </a:cubicBezTo>
                  <a:lnTo>
                    <a:pt x="6588" y="1547"/>
                  </a:lnTo>
                  <a:lnTo>
                    <a:pt x="4067"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0" name="Google Shape;400;p24"/>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2522" y="16500"/>
                  </a:lnTo>
                  <a:lnTo>
                    <a:pt x="6588" y="11021"/>
                  </a:lnTo>
                  <a:lnTo>
                    <a:pt x="9949" y="10316"/>
                  </a:lnTo>
                  <a:lnTo>
                    <a:pt x="15528" y="8938"/>
                  </a:lnTo>
                  <a:cubicBezTo>
                    <a:pt x="16671" y="8635"/>
                    <a:pt x="17780" y="8098"/>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1" name="Google Shape;401;p24"/>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1110" y="15659"/>
                  </a:lnTo>
                  <a:lnTo>
                    <a:pt x="2522" y="16500"/>
                  </a:lnTo>
                  <a:lnTo>
                    <a:pt x="6588" y="11021"/>
                  </a:lnTo>
                  <a:lnTo>
                    <a:pt x="9949" y="10316"/>
                  </a:lnTo>
                  <a:lnTo>
                    <a:pt x="15528" y="8938"/>
                  </a:lnTo>
                  <a:cubicBezTo>
                    <a:pt x="16368" y="8770"/>
                    <a:pt x="17208" y="8366"/>
                    <a:pt x="18049" y="7661"/>
                  </a:cubicBezTo>
                  <a:cubicBezTo>
                    <a:pt x="18183" y="7526"/>
                    <a:pt x="18351" y="7392"/>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2" name="Google Shape;402;p24"/>
            <p:cNvSpPr/>
            <p:nvPr/>
          </p:nvSpPr>
          <p:spPr>
            <a:xfrm>
              <a:off x="5802121" y="4428136"/>
              <a:ext cx="435338" cy="335107"/>
            </a:xfrm>
            <a:custGeom>
              <a:avLst/>
              <a:gdLst/>
              <a:ahLst/>
              <a:cxnLst/>
              <a:rect l="l" t="t" r="r" b="b"/>
              <a:pathLst>
                <a:path w="14016" h="10789" extrusionOk="0">
                  <a:moveTo>
                    <a:pt x="11630" y="0"/>
                  </a:moveTo>
                  <a:lnTo>
                    <a:pt x="5479" y="2521"/>
                  </a:lnTo>
                  <a:cubicBezTo>
                    <a:pt x="4471" y="2924"/>
                    <a:pt x="3496" y="3764"/>
                    <a:pt x="2958" y="4739"/>
                  </a:cubicBezTo>
                  <a:cubicBezTo>
                    <a:pt x="2118" y="6151"/>
                    <a:pt x="976" y="7966"/>
                    <a:pt x="1" y="9948"/>
                  </a:cubicBezTo>
                  <a:lnTo>
                    <a:pt x="1413" y="10789"/>
                  </a:lnTo>
                  <a:lnTo>
                    <a:pt x="5479" y="5310"/>
                  </a:lnTo>
                  <a:lnTo>
                    <a:pt x="8840" y="4605"/>
                  </a:lnTo>
                  <a:lnTo>
                    <a:pt x="8974" y="4470"/>
                  </a:lnTo>
                  <a:cubicBezTo>
                    <a:pt x="9109" y="4067"/>
                    <a:pt x="9512" y="3764"/>
                    <a:pt x="9815" y="3630"/>
                  </a:cubicBezTo>
                  <a:lnTo>
                    <a:pt x="14016" y="1815"/>
                  </a:lnTo>
                  <a:cubicBezTo>
                    <a:pt x="13176" y="1244"/>
                    <a:pt x="12335" y="706"/>
                    <a:pt x="11630"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3" name="Google Shape;403;p24"/>
            <p:cNvSpPr/>
            <p:nvPr/>
          </p:nvSpPr>
          <p:spPr>
            <a:xfrm>
              <a:off x="5993172" y="3849238"/>
              <a:ext cx="435338" cy="325727"/>
            </a:xfrm>
            <a:custGeom>
              <a:avLst/>
              <a:gdLst/>
              <a:ahLst/>
              <a:cxnLst/>
              <a:rect l="l" t="t" r="r" b="b"/>
              <a:pathLst>
                <a:path w="14016" h="10487" extrusionOk="0">
                  <a:moveTo>
                    <a:pt x="11156" y="0"/>
                  </a:moveTo>
                  <a:cubicBezTo>
                    <a:pt x="10333" y="0"/>
                    <a:pt x="9506" y="386"/>
                    <a:pt x="8974" y="1128"/>
                  </a:cubicBezTo>
                  <a:lnTo>
                    <a:pt x="6050" y="5598"/>
                  </a:lnTo>
                  <a:lnTo>
                    <a:pt x="1849" y="2943"/>
                  </a:lnTo>
                  <a:lnTo>
                    <a:pt x="0" y="5598"/>
                  </a:lnTo>
                  <a:lnTo>
                    <a:pt x="5344" y="10102"/>
                  </a:lnTo>
                  <a:cubicBezTo>
                    <a:pt x="5736" y="10352"/>
                    <a:pt x="6156" y="10486"/>
                    <a:pt x="6566" y="10486"/>
                  </a:cubicBezTo>
                  <a:cubicBezTo>
                    <a:pt x="7034" y="10486"/>
                    <a:pt x="7488" y="10310"/>
                    <a:pt x="7865" y="9934"/>
                  </a:cubicBezTo>
                  <a:lnTo>
                    <a:pt x="13040" y="4489"/>
                  </a:lnTo>
                  <a:cubicBezTo>
                    <a:pt x="13881" y="3649"/>
                    <a:pt x="14015" y="2372"/>
                    <a:pt x="13444" y="1397"/>
                  </a:cubicBezTo>
                  <a:cubicBezTo>
                    <a:pt x="12937" y="453"/>
                    <a:pt x="12048" y="0"/>
                    <a:pt x="11156" y="0"/>
                  </a:cubicBezTo>
                  <a:close/>
                </a:path>
              </a:pathLst>
            </a:custGeom>
            <a:solidFill>
              <a:srgbClr val="F6E5A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4" name="Google Shape;404;p24"/>
            <p:cNvSpPr/>
            <p:nvPr/>
          </p:nvSpPr>
          <p:spPr>
            <a:xfrm>
              <a:off x="6106945" y="3870700"/>
              <a:ext cx="178533" cy="304824"/>
            </a:xfrm>
            <a:custGeom>
              <a:avLst/>
              <a:gdLst/>
              <a:ahLst/>
              <a:cxnLst/>
              <a:rect l="l" t="t" r="r" b="b"/>
              <a:pathLst>
                <a:path w="5748" h="9814" extrusionOk="0">
                  <a:moveTo>
                    <a:pt x="5748" y="0"/>
                  </a:moveTo>
                  <a:lnTo>
                    <a:pt x="5748" y="0"/>
                  </a:lnTo>
                  <a:cubicBezTo>
                    <a:pt x="5580" y="168"/>
                    <a:pt x="5445" y="303"/>
                    <a:pt x="5311" y="437"/>
                  </a:cubicBezTo>
                  <a:lnTo>
                    <a:pt x="2387" y="4907"/>
                  </a:lnTo>
                  <a:lnTo>
                    <a:pt x="1" y="3529"/>
                  </a:lnTo>
                  <a:lnTo>
                    <a:pt x="1" y="7999"/>
                  </a:lnTo>
                  <a:lnTo>
                    <a:pt x="1681" y="9411"/>
                  </a:lnTo>
                  <a:cubicBezTo>
                    <a:pt x="1950" y="9545"/>
                    <a:pt x="2219" y="9680"/>
                    <a:pt x="2387" y="9814"/>
                  </a:cubicBezTo>
                  <a:lnTo>
                    <a:pt x="4067" y="3932"/>
                  </a:lnTo>
                  <a:cubicBezTo>
                    <a:pt x="4471" y="2521"/>
                    <a:pt x="5042" y="1277"/>
                    <a:pt x="5748"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5" name="Google Shape;405;p24"/>
            <p:cNvSpPr/>
            <p:nvPr/>
          </p:nvSpPr>
          <p:spPr>
            <a:xfrm>
              <a:off x="6175836" y="3779880"/>
              <a:ext cx="439532" cy="506031"/>
            </a:xfrm>
            <a:custGeom>
              <a:avLst/>
              <a:gdLst/>
              <a:ahLst/>
              <a:cxnLst/>
              <a:rect l="l" t="t" r="r" b="b"/>
              <a:pathLst>
                <a:path w="14151" h="16292" extrusionOk="0">
                  <a:moveTo>
                    <a:pt x="9109" y="0"/>
                  </a:moveTo>
                  <a:lnTo>
                    <a:pt x="5042" y="572"/>
                  </a:lnTo>
                  <a:cubicBezTo>
                    <a:pt x="3664" y="2387"/>
                    <a:pt x="2521" y="4605"/>
                    <a:pt x="1849" y="6856"/>
                  </a:cubicBezTo>
                  <a:lnTo>
                    <a:pt x="1" y="13444"/>
                  </a:lnTo>
                  <a:cubicBezTo>
                    <a:pt x="1406" y="14452"/>
                    <a:pt x="4559" y="16292"/>
                    <a:pt x="8376" y="16292"/>
                  </a:cubicBezTo>
                  <a:cubicBezTo>
                    <a:pt x="8759" y="16292"/>
                    <a:pt x="9150" y="16273"/>
                    <a:pt x="9546" y="16233"/>
                  </a:cubicBezTo>
                  <a:cubicBezTo>
                    <a:pt x="11092" y="16099"/>
                    <a:pt x="12470" y="15696"/>
                    <a:pt x="14016" y="14990"/>
                  </a:cubicBezTo>
                  <a:lnTo>
                    <a:pt x="14150" y="7831"/>
                  </a:lnTo>
                  <a:cubicBezTo>
                    <a:pt x="14150" y="5310"/>
                    <a:pt x="13175" y="2924"/>
                    <a:pt x="11361" y="1412"/>
                  </a:cubicBezTo>
                  <a:cubicBezTo>
                    <a:pt x="10655" y="841"/>
                    <a:pt x="9815" y="269"/>
                    <a:pt x="910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6" name="Google Shape;406;p24"/>
            <p:cNvSpPr/>
            <p:nvPr/>
          </p:nvSpPr>
          <p:spPr>
            <a:xfrm>
              <a:off x="6446215" y="3823706"/>
              <a:ext cx="169153" cy="460404"/>
            </a:xfrm>
            <a:custGeom>
              <a:avLst/>
              <a:gdLst/>
              <a:ahLst/>
              <a:cxnLst/>
              <a:rect l="l" t="t" r="r" b="b"/>
              <a:pathLst>
                <a:path w="5446" h="14823" extrusionOk="0">
                  <a:moveTo>
                    <a:pt x="2656" y="1"/>
                  </a:moveTo>
                  <a:cubicBezTo>
                    <a:pt x="1546" y="404"/>
                    <a:pt x="706" y="1244"/>
                    <a:pt x="404" y="3496"/>
                  </a:cubicBezTo>
                  <a:cubicBezTo>
                    <a:pt x="0" y="5714"/>
                    <a:pt x="538" y="9075"/>
                    <a:pt x="706" y="11327"/>
                  </a:cubicBezTo>
                  <a:lnTo>
                    <a:pt x="841" y="14822"/>
                  </a:lnTo>
                  <a:cubicBezTo>
                    <a:pt x="2387" y="14688"/>
                    <a:pt x="3765" y="14285"/>
                    <a:pt x="5311" y="13579"/>
                  </a:cubicBezTo>
                  <a:lnTo>
                    <a:pt x="5445" y="6420"/>
                  </a:lnTo>
                  <a:lnTo>
                    <a:pt x="5445" y="6286"/>
                  </a:lnTo>
                  <a:cubicBezTo>
                    <a:pt x="5445" y="3765"/>
                    <a:pt x="4336" y="1513"/>
                    <a:pt x="265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7" name="Google Shape;407;p24"/>
            <p:cNvSpPr/>
            <p:nvPr/>
          </p:nvSpPr>
          <p:spPr>
            <a:xfrm>
              <a:off x="6123655" y="4195040"/>
              <a:ext cx="501093" cy="361229"/>
            </a:xfrm>
            <a:custGeom>
              <a:avLst/>
              <a:gdLst/>
              <a:ahLst/>
              <a:cxnLst/>
              <a:rect l="l" t="t" r="r" b="b"/>
              <a:pathLst>
                <a:path w="16133" h="11630" extrusionOk="0">
                  <a:moveTo>
                    <a:pt x="1681" y="1"/>
                  </a:moveTo>
                  <a:lnTo>
                    <a:pt x="303" y="5177"/>
                  </a:lnTo>
                  <a:cubicBezTo>
                    <a:pt x="0" y="5748"/>
                    <a:pt x="303" y="6454"/>
                    <a:pt x="706" y="6991"/>
                  </a:cubicBezTo>
                  <a:cubicBezTo>
                    <a:pt x="1681" y="7832"/>
                    <a:pt x="2521" y="8537"/>
                    <a:pt x="3664" y="9243"/>
                  </a:cubicBezTo>
                  <a:cubicBezTo>
                    <a:pt x="5747" y="10655"/>
                    <a:pt x="8134" y="11629"/>
                    <a:pt x="10654" y="11629"/>
                  </a:cubicBezTo>
                  <a:cubicBezTo>
                    <a:pt x="12066" y="11629"/>
                    <a:pt x="13612" y="11495"/>
                    <a:pt x="14990" y="10789"/>
                  </a:cubicBezTo>
                  <a:cubicBezTo>
                    <a:pt x="15696" y="10487"/>
                    <a:pt x="16133" y="9815"/>
                    <a:pt x="16133" y="9109"/>
                  </a:cubicBezTo>
                  <a:lnTo>
                    <a:pt x="16133" y="8537"/>
                  </a:lnTo>
                  <a:lnTo>
                    <a:pt x="15696" y="1547"/>
                  </a:lnTo>
                  <a:cubicBezTo>
                    <a:pt x="14150" y="2253"/>
                    <a:pt x="12772" y="2656"/>
                    <a:pt x="11226" y="2790"/>
                  </a:cubicBezTo>
                  <a:cubicBezTo>
                    <a:pt x="10830" y="2830"/>
                    <a:pt x="10439" y="2849"/>
                    <a:pt x="10056" y="2849"/>
                  </a:cubicBezTo>
                  <a:cubicBezTo>
                    <a:pt x="6239" y="2849"/>
                    <a:pt x="3086" y="1009"/>
                    <a:pt x="1681"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8" name="Google Shape;408;p24"/>
            <p:cNvSpPr/>
            <p:nvPr/>
          </p:nvSpPr>
          <p:spPr>
            <a:xfrm>
              <a:off x="6319893" y="3623306"/>
              <a:ext cx="143063" cy="253078"/>
            </a:xfrm>
            <a:custGeom>
              <a:avLst/>
              <a:gdLst/>
              <a:ahLst/>
              <a:cxnLst/>
              <a:rect l="l" t="t" r="r" b="b"/>
              <a:pathLst>
                <a:path w="4606" h="8148" extrusionOk="0">
                  <a:moveTo>
                    <a:pt x="4067" y="0"/>
                  </a:moveTo>
                  <a:lnTo>
                    <a:pt x="1" y="269"/>
                  </a:lnTo>
                  <a:lnTo>
                    <a:pt x="404" y="5882"/>
                  </a:lnTo>
                  <a:lnTo>
                    <a:pt x="404" y="6285"/>
                  </a:lnTo>
                  <a:cubicBezTo>
                    <a:pt x="560" y="7347"/>
                    <a:pt x="1413" y="8147"/>
                    <a:pt x="2423" y="8147"/>
                  </a:cubicBezTo>
                  <a:cubicBezTo>
                    <a:pt x="2500" y="8147"/>
                    <a:pt x="2577" y="8143"/>
                    <a:pt x="2656" y="8133"/>
                  </a:cubicBezTo>
                  <a:cubicBezTo>
                    <a:pt x="3765" y="7965"/>
                    <a:pt x="4605" y="6991"/>
                    <a:pt x="4471" y="5882"/>
                  </a:cubicBezTo>
                  <a:lnTo>
                    <a:pt x="4471" y="5613"/>
                  </a:lnTo>
                  <a:lnTo>
                    <a:pt x="4067"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9" name="Google Shape;409;p24"/>
            <p:cNvSpPr/>
            <p:nvPr/>
          </p:nvSpPr>
          <p:spPr>
            <a:xfrm>
              <a:off x="5802125" y="4764263"/>
              <a:ext cx="234920" cy="138872"/>
            </a:xfrm>
            <a:custGeom>
              <a:avLst/>
              <a:gdLst/>
              <a:ahLst/>
              <a:cxnLst/>
              <a:rect l="l" t="t" r="r" b="b"/>
              <a:pathLst>
                <a:path w="6420" h="4389" extrusionOk="0">
                  <a:moveTo>
                    <a:pt x="4201" y="1"/>
                  </a:moveTo>
                  <a:lnTo>
                    <a:pt x="2790" y="2084"/>
                  </a:lnTo>
                  <a:lnTo>
                    <a:pt x="404" y="2084"/>
                  </a:lnTo>
                  <a:cubicBezTo>
                    <a:pt x="135" y="2084"/>
                    <a:pt x="0" y="2387"/>
                    <a:pt x="269" y="2521"/>
                  </a:cubicBezTo>
                  <a:lnTo>
                    <a:pt x="2655" y="4202"/>
                  </a:lnTo>
                  <a:cubicBezTo>
                    <a:pt x="2912" y="4322"/>
                    <a:pt x="3162" y="4389"/>
                    <a:pt x="3399" y="4389"/>
                  </a:cubicBezTo>
                  <a:cubicBezTo>
                    <a:pt x="3690" y="4389"/>
                    <a:pt x="3961" y="4289"/>
                    <a:pt x="4201" y="4067"/>
                  </a:cubicBezTo>
                  <a:lnTo>
                    <a:pt x="6420" y="1815"/>
                  </a:lnTo>
                  <a:lnTo>
                    <a:pt x="4201"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0" name="Google Shape;410;p24"/>
            <p:cNvSpPr/>
            <p:nvPr/>
          </p:nvSpPr>
          <p:spPr>
            <a:xfrm>
              <a:off x="5950371" y="4370395"/>
              <a:ext cx="674377" cy="457578"/>
            </a:xfrm>
            <a:custGeom>
              <a:avLst/>
              <a:gdLst/>
              <a:ahLst/>
              <a:cxnLst/>
              <a:rect l="l" t="t" r="r" b="b"/>
              <a:pathLst>
                <a:path w="21712" h="14732" extrusionOk="0">
                  <a:moveTo>
                    <a:pt x="18347" y="1"/>
                  </a:moveTo>
                  <a:cubicBezTo>
                    <a:pt x="17839" y="1"/>
                    <a:pt x="17322" y="109"/>
                    <a:pt x="16805" y="313"/>
                  </a:cubicBezTo>
                  <a:lnTo>
                    <a:pt x="13713" y="1725"/>
                  </a:lnTo>
                  <a:lnTo>
                    <a:pt x="5042" y="5489"/>
                  </a:lnTo>
                  <a:cubicBezTo>
                    <a:pt x="4739" y="5623"/>
                    <a:pt x="4336" y="5926"/>
                    <a:pt x="4201" y="6329"/>
                  </a:cubicBezTo>
                  <a:lnTo>
                    <a:pt x="4067" y="6464"/>
                  </a:lnTo>
                  <a:lnTo>
                    <a:pt x="0" y="12917"/>
                  </a:lnTo>
                  <a:lnTo>
                    <a:pt x="2219" y="14731"/>
                  </a:lnTo>
                  <a:lnTo>
                    <a:pt x="7260" y="9556"/>
                  </a:lnTo>
                  <a:lnTo>
                    <a:pt x="16368" y="8715"/>
                  </a:lnTo>
                  <a:cubicBezTo>
                    <a:pt x="17645" y="8715"/>
                    <a:pt x="18754" y="8144"/>
                    <a:pt x="19729" y="7438"/>
                  </a:cubicBezTo>
                  <a:cubicBezTo>
                    <a:pt x="20569" y="6598"/>
                    <a:pt x="21275" y="5489"/>
                    <a:pt x="21712" y="4380"/>
                  </a:cubicBezTo>
                  <a:lnTo>
                    <a:pt x="21712" y="3540"/>
                  </a:lnTo>
                  <a:cubicBezTo>
                    <a:pt x="21712" y="2263"/>
                    <a:pt x="21140" y="1154"/>
                    <a:pt x="20031" y="448"/>
                  </a:cubicBezTo>
                  <a:cubicBezTo>
                    <a:pt x="19493" y="143"/>
                    <a:pt x="18927" y="1"/>
                    <a:pt x="18347"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1" name="Google Shape;411;p24"/>
            <p:cNvSpPr/>
            <p:nvPr/>
          </p:nvSpPr>
          <p:spPr>
            <a:xfrm>
              <a:off x="6428479" y="4371762"/>
              <a:ext cx="196269" cy="273515"/>
            </a:xfrm>
            <a:custGeom>
              <a:avLst/>
              <a:gdLst/>
              <a:ahLst/>
              <a:cxnLst/>
              <a:rect l="l" t="t" r="r" b="b"/>
              <a:pathLst>
                <a:path w="6319" h="8806" extrusionOk="0">
                  <a:moveTo>
                    <a:pt x="2790" y="0"/>
                  </a:moveTo>
                  <a:cubicBezTo>
                    <a:pt x="2386" y="0"/>
                    <a:pt x="1949" y="0"/>
                    <a:pt x="1546" y="269"/>
                  </a:cubicBezTo>
                  <a:cubicBezTo>
                    <a:pt x="1546" y="2219"/>
                    <a:pt x="1277" y="4202"/>
                    <a:pt x="840" y="6016"/>
                  </a:cubicBezTo>
                  <a:cubicBezTo>
                    <a:pt x="706" y="6857"/>
                    <a:pt x="437" y="7697"/>
                    <a:pt x="135" y="8537"/>
                  </a:cubicBezTo>
                  <a:lnTo>
                    <a:pt x="0" y="8806"/>
                  </a:lnTo>
                  <a:lnTo>
                    <a:pt x="0" y="8806"/>
                  </a:lnTo>
                  <a:lnTo>
                    <a:pt x="975" y="8671"/>
                  </a:lnTo>
                  <a:cubicBezTo>
                    <a:pt x="2252" y="8671"/>
                    <a:pt x="3361" y="8100"/>
                    <a:pt x="4336" y="7394"/>
                  </a:cubicBezTo>
                  <a:cubicBezTo>
                    <a:pt x="5176" y="6554"/>
                    <a:pt x="5882" y="5445"/>
                    <a:pt x="6319" y="4336"/>
                  </a:cubicBezTo>
                  <a:lnTo>
                    <a:pt x="6319" y="3496"/>
                  </a:lnTo>
                  <a:lnTo>
                    <a:pt x="6319" y="2924"/>
                  </a:lnTo>
                  <a:cubicBezTo>
                    <a:pt x="6150" y="1950"/>
                    <a:pt x="5613" y="975"/>
                    <a:pt x="4638" y="404"/>
                  </a:cubicBezTo>
                  <a:cubicBezTo>
                    <a:pt x="4067" y="135"/>
                    <a:pt x="3495" y="0"/>
                    <a:pt x="2958"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2" name="Google Shape;412;p24"/>
            <p:cNvSpPr/>
            <p:nvPr/>
          </p:nvSpPr>
          <p:spPr>
            <a:xfrm>
              <a:off x="6476498" y="3874086"/>
              <a:ext cx="226552" cy="540508"/>
            </a:xfrm>
            <a:custGeom>
              <a:avLst/>
              <a:gdLst/>
              <a:ahLst/>
              <a:cxnLst/>
              <a:rect l="l" t="t" r="r" b="b"/>
              <a:pathLst>
                <a:path w="7294" h="17402" extrusionOk="0">
                  <a:moveTo>
                    <a:pt x="2720" y="0"/>
                  </a:moveTo>
                  <a:cubicBezTo>
                    <a:pt x="2021" y="0"/>
                    <a:pt x="1314" y="296"/>
                    <a:pt x="840" y="900"/>
                  </a:cubicBezTo>
                  <a:cubicBezTo>
                    <a:pt x="269" y="1740"/>
                    <a:pt x="0" y="2849"/>
                    <a:pt x="403" y="3958"/>
                  </a:cubicBezTo>
                  <a:lnTo>
                    <a:pt x="5445" y="17267"/>
                  </a:lnTo>
                  <a:lnTo>
                    <a:pt x="5445" y="17401"/>
                  </a:lnTo>
                  <a:lnTo>
                    <a:pt x="7293" y="16998"/>
                  </a:lnTo>
                  <a:cubicBezTo>
                    <a:pt x="6856" y="11385"/>
                    <a:pt x="6150" y="5504"/>
                    <a:pt x="4907" y="1572"/>
                  </a:cubicBezTo>
                  <a:cubicBezTo>
                    <a:pt x="4580" y="532"/>
                    <a:pt x="3657" y="0"/>
                    <a:pt x="272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3" name="Google Shape;413;p24"/>
            <p:cNvSpPr/>
            <p:nvPr/>
          </p:nvSpPr>
          <p:spPr>
            <a:xfrm>
              <a:off x="6645590" y="4402045"/>
              <a:ext cx="148281" cy="95013"/>
            </a:xfrm>
            <a:custGeom>
              <a:avLst/>
              <a:gdLst/>
              <a:ahLst/>
              <a:cxnLst/>
              <a:rect l="l" t="t" r="r" b="b"/>
              <a:pathLst>
                <a:path w="4774" h="3059" extrusionOk="0">
                  <a:moveTo>
                    <a:pt x="1849" y="0"/>
                  </a:moveTo>
                  <a:lnTo>
                    <a:pt x="1" y="403"/>
                  </a:lnTo>
                  <a:lnTo>
                    <a:pt x="303" y="1546"/>
                  </a:lnTo>
                  <a:cubicBezTo>
                    <a:pt x="572" y="2386"/>
                    <a:pt x="1412" y="3058"/>
                    <a:pt x="2252" y="3058"/>
                  </a:cubicBezTo>
                  <a:lnTo>
                    <a:pt x="4202" y="2386"/>
                  </a:lnTo>
                  <a:cubicBezTo>
                    <a:pt x="4773" y="2218"/>
                    <a:pt x="4773" y="1546"/>
                    <a:pt x="4202" y="1244"/>
                  </a:cubicBezTo>
                  <a:lnTo>
                    <a:pt x="1984" y="538"/>
                  </a:lnTo>
                  <a:cubicBezTo>
                    <a:pt x="1984" y="403"/>
                    <a:pt x="1984" y="135"/>
                    <a:pt x="1849"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4" name="Google Shape;414;p24"/>
            <p:cNvSpPr/>
            <p:nvPr/>
          </p:nvSpPr>
          <p:spPr>
            <a:xfrm>
              <a:off x="6454570" y="3753790"/>
              <a:ext cx="4193" cy="26122"/>
            </a:xfrm>
            <a:custGeom>
              <a:avLst/>
              <a:gdLst/>
              <a:ahLst/>
              <a:cxnLst/>
              <a:rect l="l" t="t" r="r" b="b"/>
              <a:pathLst>
                <a:path w="135" h="841" extrusionOk="0">
                  <a:moveTo>
                    <a:pt x="0" y="0"/>
                  </a:moveTo>
                  <a:lnTo>
                    <a:pt x="0" y="0"/>
                  </a:lnTo>
                  <a:lnTo>
                    <a:pt x="135" y="840"/>
                  </a:lnTo>
                  <a:lnTo>
                    <a:pt x="135" y="840"/>
                  </a:lnTo>
                  <a:lnTo>
                    <a:pt x="135" y="840"/>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5" name="Google Shape;415;p24"/>
            <p:cNvSpPr/>
            <p:nvPr/>
          </p:nvSpPr>
          <p:spPr>
            <a:xfrm>
              <a:off x="6458732" y="3779880"/>
              <a:ext cx="31" cy="31"/>
            </a:xfrm>
            <a:custGeom>
              <a:avLst/>
              <a:gdLst/>
              <a:ahLst/>
              <a:cxnLst/>
              <a:rect l="l" t="t" r="r" b="b"/>
              <a:pathLst>
                <a:path w="1" h="1" extrusionOk="0">
                  <a:moveTo>
                    <a:pt x="1" y="0"/>
                  </a:moveTo>
                  <a:lnTo>
                    <a:pt x="1" y="0"/>
                  </a:lnTo>
                  <a:lnTo>
                    <a:pt x="1" y="0"/>
                  </a:lnTo>
                  <a:close/>
                </a:path>
              </a:pathLst>
            </a:custGeom>
            <a:solidFill>
              <a:srgbClr val="CBAA7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6" name="Google Shape;416;p24"/>
            <p:cNvSpPr/>
            <p:nvPr/>
          </p:nvSpPr>
          <p:spPr>
            <a:xfrm>
              <a:off x="6328248" y="3762114"/>
              <a:ext cx="4224" cy="21959"/>
            </a:xfrm>
            <a:custGeom>
              <a:avLst/>
              <a:gdLst/>
              <a:ahLst/>
              <a:cxnLst/>
              <a:rect l="l" t="t" r="r" b="b"/>
              <a:pathLst>
                <a:path w="136" h="707" extrusionOk="0">
                  <a:moveTo>
                    <a:pt x="1" y="1"/>
                  </a:moveTo>
                  <a:lnTo>
                    <a:pt x="135" y="707"/>
                  </a:lnTo>
                  <a:lnTo>
                    <a:pt x="135" y="707"/>
                  </a:lnTo>
                  <a:lnTo>
                    <a:pt x="1" y="1"/>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7" name="Google Shape;417;p24"/>
            <p:cNvSpPr/>
            <p:nvPr/>
          </p:nvSpPr>
          <p:spPr>
            <a:xfrm>
              <a:off x="6328248" y="3753790"/>
              <a:ext cx="130515" cy="56374"/>
            </a:xfrm>
            <a:custGeom>
              <a:avLst/>
              <a:gdLst/>
              <a:ahLst/>
              <a:cxnLst/>
              <a:rect l="l" t="t" r="r" b="b"/>
              <a:pathLst>
                <a:path w="4202" h="1815" extrusionOk="0">
                  <a:moveTo>
                    <a:pt x="4067" y="0"/>
                  </a:moveTo>
                  <a:cubicBezTo>
                    <a:pt x="2958" y="269"/>
                    <a:pt x="1681" y="269"/>
                    <a:pt x="303" y="269"/>
                  </a:cubicBezTo>
                  <a:lnTo>
                    <a:pt x="1" y="269"/>
                  </a:lnTo>
                  <a:lnTo>
                    <a:pt x="135" y="975"/>
                  </a:lnTo>
                  <a:cubicBezTo>
                    <a:pt x="572" y="1546"/>
                    <a:pt x="1278" y="1815"/>
                    <a:pt x="1984" y="1815"/>
                  </a:cubicBezTo>
                  <a:cubicBezTo>
                    <a:pt x="2656" y="1815"/>
                    <a:pt x="3362" y="1546"/>
                    <a:pt x="4202" y="840"/>
                  </a:cubicBezTo>
                  <a:lnTo>
                    <a:pt x="4067" y="0"/>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8" name="Google Shape;418;p24"/>
            <p:cNvSpPr/>
            <p:nvPr/>
          </p:nvSpPr>
          <p:spPr>
            <a:xfrm>
              <a:off x="5797959" y="2518871"/>
              <a:ext cx="1226595" cy="1243460"/>
            </a:xfrm>
            <a:custGeom>
              <a:avLst/>
              <a:gdLst/>
              <a:ahLst/>
              <a:cxnLst/>
              <a:rect l="l" t="t" r="r" b="b"/>
              <a:pathLst>
                <a:path w="39491" h="40034" extrusionOk="0">
                  <a:moveTo>
                    <a:pt x="19594" y="0"/>
                  </a:moveTo>
                  <a:cubicBezTo>
                    <a:pt x="10083" y="0"/>
                    <a:pt x="1815" y="7125"/>
                    <a:pt x="572" y="16502"/>
                  </a:cubicBezTo>
                  <a:cubicBezTo>
                    <a:pt x="1" y="20300"/>
                    <a:pt x="572" y="23795"/>
                    <a:pt x="1950" y="26887"/>
                  </a:cubicBezTo>
                  <a:cubicBezTo>
                    <a:pt x="2387" y="27996"/>
                    <a:pt x="2656" y="29240"/>
                    <a:pt x="2656" y="30517"/>
                  </a:cubicBezTo>
                  <a:cubicBezTo>
                    <a:pt x="2790" y="31357"/>
                    <a:pt x="2790" y="32063"/>
                    <a:pt x="2656" y="32903"/>
                  </a:cubicBezTo>
                  <a:lnTo>
                    <a:pt x="2656" y="33172"/>
                  </a:lnTo>
                  <a:lnTo>
                    <a:pt x="2656" y="33878"/>
                  </a:lnTo>
                  <a:cubicBezTo>
                    <a:pt x="3361" y="37373"/>
                    <a:pt x="9512" y="39894"/>
                    <a:pt x="16805" y="40028"/>
                  </a:cubicBezTo>
                  <a:cubicBezTo>
                    <a:pt x="16986" y="40032"/>
                    <a:pt x="17166" y="40034"/>
                    <a:pt x="17345" y="40034"/>
                  </a:cubicBezTo>
                  <a:cubicBezTo>
                    <a:pt x="23364" y="40034"/>
                    <a:pt x="27959" y="37855"/>
                    <a:pt x="31223" y="34852"/>
                  </a:cubicBezTo>
                  <a:cubicBezTo>
                    <a:pt x="31660" y="34987"/>
                    <a:pt x="32063" y="34987"/>
                    <a:pt x="32500" y="34987"/>
                  </a:cubicBezTo>
                  <a:cubicBezTo>
                    <a:pt x="35424" y="34987"/>
                    <a:pt x="37945" y="32600"/>
                    <a:pt x="37945" y="29542"/>
                  </a:cubicBezTo>
                  <a:cubicBezTo>
                    <a:pt x="37945" y="28399"/>
                    <a:pt x="37676" y="27425"/>
                    <a:pt x="37104" y="26584"/>
                  </a:cubicBezTo>
                  <a:cubicBezTo>
                    <a:pt x="38079" y="24366"/>
                    <a:pt x="38650" y="22249"/>
                    <a:pt x="38650" y="20569"/>
                  </a:cubicBezTo>
                  <a:cubicBezTo>
                    <a:pt x="39491" y="9646"/>
                    <a:pt x="30820" y="134"/>
                    <a:pt x="19594"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9" name="Google Shape;419;p24"/>
            <p:cNvSpPr/>
            <p:nvPr/>
          </p:nvSpPr>
          <p:spPr>
            <a:xfrm>
              <a:off x="5854333" y="3348735"/>
              <a:ext cx="1026164" cy="330945"/>
            </a:xfrm>
            <a:custGeom>
              <a:avLst/>
              <a:gdLst/>
              <a:ahLst/>
              <a:cxnLst/>
              <a:rect l="l" t="t" r="r" b="b"/>
              <a:pathLst>
                <a:path w="33038" h="10655" extrusionOk="0">
                  <a:moveTo>
                    <a:pt x="33038" y="7731"/>
                  </a:moveTo>
                  <a:cubicBezTo>
                    <a:pt x="32365" y="8134"/>
                    <a:pt x="31525" y="8269"/>
                    <a:pt x="30685" y="8269"/>
                  </a:cubicBezTo>
                  <a:cubicBezTo>
                    <a:pt x="30248" y="8269"/>
                    <a:pt x="29845" y="8269"/>
                    <a:pt x="29408" y="8134"/>
                  </a:cubicBezTo>
                  <a:cubicBezTo>
                    <a:pt x="28433" y="9109"/>
                    <a:pt x="27324" y="9949"/>
                    <a:pt x="26047" y="10655"/>
                  </a:cubicBezTo>
                  <a:lnTo>
                    <a:pt x="26047" y="10655"/>
                  </a:lnTo>
                  <a:cubicBezTo>
                    <a:pt x="27324" y="9949"/>
                    <a:pt x="28433" y="9109"/>
                    <a:pt x="29408" y="8134"/>
                  </a:cubicBezTo>
                  <a:cubicBezTo>
                    <a:pt x="29845" y="8269"/>
                    <a:pt x="30248" y="8269"/>
                    <a:pt x="30685" y="8269"/>
                  </a:cubicBezTo>
                  <a:cubicBezTo>
                    <a:pt x="31525" y="8269"/>
                    <a:pt x="32365" y="8134"/>
                    <a:pt x="33038" y="7731"/>
                  </a:cubicBezTo>
                  <a:close/>
                  <a:moveTo>
                    <a:pt x="0" y="1"/>
                  </a:moveTo>
                  <a:lnTo>
                    <a:pt x="0" y="1"/>
                  </a:lnTo>
                  <a:cubicBezTo>
                    <a:pt x="0" y="1"/>
                    <a:pt x="135" y="1"/>
                    <a:pt x="135" y="169"/>
                  </a:cubicBezTo>
                  <a:lnTo>
                    <a:pt x="135" y="303"/>
                  </a:lnTo>
                  <a:lnTo>
                    <a:pt x="135" y="169"/>
                  </a:lnTo>
                  <a:cubicBezTo>
                    <a:pt x="135" y="1"/>
                    <a:pt x="0" y="1"/>
                    <a:pt x="0" y="1"/>
                  </a:cubicBez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0" name="Google Shape;420;p24"/>
            <p:cNvSpPr/>
            <p:nvPr/>
          </p:nvSpPr>
          <p:spPr>
            <a:xfrm>
              <a:off x="5854333" y="3127432"/>
              <a:ext cx="1122202" cy="552249"/>
            </a:xfrm>
            <a:custGeom>
              <a:avLst/>
              <a:gdLst/>
              <a:ahLst/>
              <a:cxnLst/>
              <a:rect l="l" t="t" r="r" b="b"/>
              <a:pathLst>
                <a:path w="36130" h="17780" extrusionOk="0">
                  <a:moveTo>
                    <a:pt x="6151" y="1547"/>
                  </a:moveTo>
                  <a:cubicBezTo>
                    <a:pt x="5613" y="2925"/>
                    <a:pt x="4067" y="5042"/>
                    <a:pt x="2387" y="5042"/>
                  </a:cubicBezTo>
                  <a:cubicBezTo>
                    <a:pt x="2118" y="5042"/>
                    <a:pt x="1681" y="5042"/>
                    <a:pt x="1412" y="4773"/>
                  </a:cubicBezTo>
                  <a:cubicBezTo>
                    <a:pt x="1109" y="5614"/>
                    <a:pt x="706" y="6588"/>
                    <a:pt x="0" y="7126"/>
                  </a:cubicBezTo>
                  <a:cubicBezTo>
                    <a:pt x="0" y="7126"/>
                    <a:pt x="135" y="7126"/>
                    <a:pt x="135" y="7294"/>
                  </a:cubicBezTo>
                  <a:lnTo>
                    <a:pt x="135" y="7428"/>
                  </a:lnTo>
                  <a:cubicBezTo>
                    <a:pt x="1815" y="6151"/>
                    <a:pt x="4201" y="4605"/>
                    <a:pt x="7159" y="3496"/>
                  </a:cubicBezTo>
                  <a:cubicBezTo>
                    <a:pt x="6588" y="2925"/>
                    <a:pt x="6722" y="2387"/>
                    <a:pt x="6151" y="1547"/>
                  </a:cubicBezTo>
                  <a:close/>
                  <a:moveTo>
                    <a:pt x="20166" y="1"/>
                  </a:moveTo>
                  <a:cubicBezTo>
                    <a:pt x="19594" y="841"/>
                    <a:pt x="18922" y="1547"/>
                    <a:pt x="18216" y="2253"/>
                  </a:cubicBezTo>
                  <a:cubicBezTo>
                    <a:pt x="18754" y="2253"/>
                    <a:pt x="19191" y="2522"/>
                    <a:pt x="19762" y="2656"/>
                  </a:cubicBezTo>
                  <a:cubicBezTo>
                    <a:pt x="23258" y="3933"/>
                    <a:pt x="25778" y="6991"/>
                    <a:pt x="26484" y="10789"/>
                  </a:cubicBezTo>
                  <a:cubicBezTo>
                    <a:pt x="26753" y="12739"/>
                    <a:pt x="26887" y="15259"/>
                    <a:pt x="26047" y="17780"/>
                  </a:cubicBezTo>
                  <a:cubicBezTo>
                    <a:pt x="27324" y="17074"/>
                    <a:pt x="28433" y="16234"/>
                    <a:pt x="29408" y="15259"/>
                  </a:cubicBezTo>
                  <a:cubicBezTo>
                    <a:pt x="29845" y="15394"/>
                    <a:pt x="30248" y="15394"/>
                    <a:pt x="30685" y="15394"/>
                  </a:cubicBezTo>
                  <a:cubicBezTo>
                    <a:pt x="31525" y="15394"/>
                    <a:pt x="32365" y="15259"/>
                    <a:pt x="33038" y="14856"/>
                  </a:cubicBezTo>
                  <a:cubicBezTo>
                    <a:pt x="34886" y="14016"/>
                    <a:pt x="36130" y="12033"/>
                    <a:pt x="36130" y="9949"/>
                  </a:cubicBezTo>
                  <a:cubicBezTo>
                    <a:pt x="36130" y="9378"/>
                    <a:pt x="35995" y="8806"/>
                    <a:pt x="35861" y="8269"/>
                  </a:cubicBezTo>
                  <a:cubicBezTo>
                    <a:pt x="34718" y="7832"/>
                    <a:pt x="34449" y="6286"/>
                    <a:pt x="33038" y="6017"/>
                  </a:cubicBezTo>
                  <a:cubicBezTo>
                    <a:pt x="32769" y="5882"/>
                    <a:pt x="32500" y="5882"/>
                    <a:pt x="32197" y="5882"/>
                  </a:cubicBezTo>
                  <a:cubicBezTo>
                    <a:pt x="31088" y="5882"/>
                    <a:pt x="30248" y="6286"/>
                    <a:pt x="29408" y="6857"/>
                  </a:cubicBezTo>
                  <a:cubicBezTo>
                    <a:pt x="28837" y="7126"/>
                    <a:pt x="28299" y="7294"/>
                    <a:pt x="27862" y="7294"/>
                  </a:cubicBezTo>
                  <a:cubicBezTo>
                    <a:pt x="27022" y="7294"/>
                    <a:pt x="26316" y="6857"/>
                    <a:pt x="25644" y="6017"/>
                  </a:cubicBezTo>
                  <a:cubicBezTo>
                    <a:pt x="25072" y="5042"/>
                    <a:pt x="25072" y="3933"/>
                    <a:pt x="25072" y="2925"/>
                  </a:cubicBezTo>
                  <a:cubicBezTo>
                    <a:pt x="25207" y="2387"/>
                    <a:pt x="25207" y="1816"/>
                    <a:pt x="25341" y="1412"/>
                  </a:cubicBezTo>
                  <a:lnTo>
                    <a:pt x="25341" y="1412"/>
                  </a:lnTo>
                  <a:cubicBezTo>
                    <a:pt x="25072" y="2085"/>
                    <a:pt x="24367" y="2522"/>
                    <a:pt x="23392" y="2522"/>
                  </a:cubicBezTo>
                  <a:cubicBezTo>
                    <a:pt x="21980" y="2522"/>
                    <a:pt x="20166" y="1681"/>
                    <a:pt x="20166" y="270"/>
                  </a:cubicBezTo>
                  <a:lnTo>
                    <a:pt x="20166" y="1"/>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1" name="Google Shape;421;p24"/>
            <p:cNvSpPr/>
            <p:nvPr/>
          </p:nvSpPr>
          <p:spPr>
            <a:xfrm>
              <a:off x="5641385" y="2381306"/>
              <a:ext cx="1491724" cy="1007776"/>
            </a:xfrm>
            <a:custGeom>
              <a:avLst/>
              <a:gdLst/>
              <a:ahLst/>
              <a:cxnLst/>
              <a:rect l="l" t="t" r="r" b="b"/>
              <a:pathLst>
                <a:path w="48027" h="32446" extrusionOk="0">
                  <a:moveTo>
                    <a:pt x="22214" y="0"/>
                  </a:moveTo>
                  <a:cubicBezTo>
                    <a:pt x="21954" y="0"/>
                    <a:pt x="21689" y="15"/>
                    <a:pt x="21409" y="60"/>
                  </a:cubicBezTo>
                  <a:cubicBezTo>
                    <a:pt x="21006" y="228"/>
                    <a:pt x="20569" y="228"/>
                    <a:pt x="20165" y="497"/>
                  </a:cubicBezTo>
                  <a:cubicBezTo>
                    <a:pt x="19897" y="766"/>
                    <a:pt x="19594" y="1337"/>
                    <a:pt x="19460" y="1471"/>
                  </a:cubicBezTo>
                  <a:cubicBezTo>
                    <a:pt x="18351" y="2177"/>
                    <a:pt x="15830" y="2177"/>
                    <a:pt x="14284" y="2749"/>
                  </a:cubicBezTo>
                  <a:cubicBezTo>
                    <a:pt x="13309" y="3152"/>
                    <a:pt x="8974" y="6782"/>
                    <a:pt x="10923" y="7790"/>
                  </a:cubicBezTo>
                  <a:cubicBezTo>
                    <a:pt x="9948" y="9033"/>
                    <a:pt x="8133" y="9033"/>
                    <a:pt x="6856" y="10008"/>
                  </a:cubicBezTo>
                  <a:cubicBezTo>
                    <a:pt x="5882" y="10714"/>
                    <a:pt x="4336" y="12831"/>
                    <a:pt x="6016" y="13503"/>
                  </a:cubicBezTo>
                  <a:cubicBezTo>
                    <a:pt x="5310" y="14209"/>
                    <a:pt x="4336" y="14344"/>
                    <a:pt x="3496" y="15049"/>
                  </a:cubicBezTo>
                  <a:cubicBezTo>
                    <a:pt x="2790" y="15755"/>
                    <a:pt x="2521" y="16730"/>
                    <a:pt x="2252" y="17704"/>
                  </a:cubicBezTo>
                  <a:cubicBezTo>
                    <a:pt x="1973" y="18478"/>
                    <a:pt x="1011" y="21987"/>
                    <a:pt x="2382" y="21987"/>
                  </a:cubicBezTo>
                  <a:cubicBezTo>
                    <a:pt x="2500" y="21987"/>
                    <a:pt x="2635" y="21961"/>
                    <a:pt x="2790" y="21906"/>
                  </a:cubicBezTo>
                  <a:lnTo>
                    <a:pt x="2790" y="21906"/>
                  </a:lnTo>
                  <a:cubicBezTo>
                    <a:pt x="975" y="22611"/>
                    <a:pt x="0" y="25569"/>
                    <a:pt x="706" y="27249"/>
                  </a:cubicBezTo>
                  <a:cubicBezTo>
                    <a:pt x="1244" y="28224"/>
                    <a:pt x="1950" y="28795"/>
                    <a:pt x="3092" y="28795"/>
                  </a:cubicBezTo>
                  <a:cubicBezTo>
                    <a:pt x="3198" y="28831"/>
                    <a:pt x="3325" y="28847"/>
                    <a:pt x="3462" y="28847"/>
                  </a:cubicBezTo>
                  <a:cubicBezTo>
                    <a:pt x="3846" y="28847"/>
                    <a:pt x="4307" y="28716"/>
                    <a:pt x="4605" y="28493"/>
                  </a:cubicBezTo>
                  <a:cubicBezTo>
                    <a:pt x="4605" y="29199"/>
                    <a:pt x="4773" y="29770"/>
                    <a:pt x="5042" y="30308"/>
                  </a:cubicBezTo>
                  <a:cubicBezTo>
                    <a:pt x="5431" y="31013"/>
                    <a:pt x="5851" y="31293"/>
                    <a:pt x="6256" y="31293"/>
                  </a:cubicBezTo>
                  <a:cubicBezTo>
                    <a:pt x="7145" y="31293"/>
                    <a:pt x="7968" y="29949"/>
                    <a:pt x="8268" y="28795"/>
                  </a:cubicBezTo>
                  <a:cubicBezTo>
                    <a:pt x="8578" y="28972"/>
                    <a:pt x="8892" y="29049"/>
                    <a:pt x="9203" y="29049"/>
                  </a:cubicBezTo>
                  <a:cubicBezTo>
                    <a:pt x="10854" y="29049"/>
                    <a:pt x="12441" y="26869"/>
                    <a:pt x="13007" y="25569"/>
                  </a:cubicBezTo>
                  <a:cubicBezTo>
                    <a:pt x="13713" y="26544"/>
                    <a:pt x="13309" y="27518"/>
                    <a:pt x="14855" y="27787"/>
                  </a:cubicBezTo>
                  <a:cubicBezTo>
                    <a:pt x="15083" y="27859"/>
                    <a:pt x="15332" y="27893"/>
                    <a:pt x="15592" y="27893"/>
                  </a:cubicBezTo>
                  <a:cubicBezTo>
                    <a:pt x="16906" y="27893"/>
                    <a:pt x="18534" y="27038"/>
                    <a:pt x="19460" y="25972"/>
                  </a:cubicBezTo>
                  <a:lnTo>
                    <a:pt x="19460" y="25972"/>
                  </a:lnTo>
                  <a:cubicBezTo>
                    <a:pt x="19191" y="26544"/>
                    <a:pt x="18888" y="27384"/>
                    <a:pt x="19191" y="27653"/>
                  </a:cubicBezTo>
                  <a:cubicBezTo>
                    <a:pt x="19464" y="28079"/>
                    <a:pt x="19996" y="28220"/>
                    <a:pt x="20547" y="28220"/>
                  </a:cubicBezTo>
                  <a:cubicBezTo>
                    <a:pt x="21082" y="28220"/>
                    <a:pt x="21633" y="28087"/>
                    <a:pt x="21980" y="27955"/>
                  </a:cubicBezTo>
                  <a:cubicBezTo>
                    <a:pt x="24098" y="27249"/>
                    <a:pt x="25778" y="25838"/>
                    <a:pt x="27022" y="24023"/>
                  </a:cubicBezTo>
                  <a:lnTo>
                    <a:pt x="27022" y="24023"/>
                  </a:lnTo>
                  <a:cubicBezTo>
                    <a:pt x="26852" y="25530"/>
                    <a:pt x="28679" y="26474"/>
                    <a:pt x="30227" y="26474"/>
                  </a:cubicBezTo>
                  <a:cubicBezTo>
                    <a:pt x="31130" y="26474"/>
                    <a:pt x="31937" y="26153"/>
                    <a:pt x="32197" y="25434"/>
                  </a:cubicBezTo>
                  <a:lnTo>
                    <a:pt x="32197" y="25434"/>
                  </a:lnTo>
                  <a:cubicBezTo>
                    <a:pt x="32063" y="26678"/>
                    <a:pt x="31660" y="28627"/>
                    <a:pt x="32500" y="30039"/>
                  </a:cubicBezTo>
                  <a:cubicBezTo>
                    <a:pt x="33185" y="30911"/>
                    <a:pt x="33922" y="31296"/>
                    <a:pt x="34718" y="31296"/>
                  </a:cubicBezTo>
                  <a:cubicBezTo>
                    <a:pt x="35210" y="31296"/>
                    <a:pt x="35725" y="31149"/>
                    <a:pt x="36264" y="30879"/>
                  </a:cubicBezTo>
                  <a:cubicBezTo>
                    <a:pt x="37110" y="30341"/>
                    <a:pt x="37975" y="29900"/>
                    <a:pt x="38949" y="29900"/>
                  </a:cubicBezTo>
                  <a:cubicBezTo>
                    <a:pt x="39253" y="29900"/>
                    <a:pt x="39566" y="29943"/>
                    <a:pt x="39894" y="30039"/>
                  </a:cubicBezTo>
                  <a:cubicBezTo>
                    <a:pt x="41440" y="30308"/>
                    <a:pt x="41742" y="32291"/>
                    <a:pt x="43254" y="32425"/>
                  </a:cubicBezTo>
                  <a:cubicBezTo>
                    <a:pt x="43343" y="32439"/>
                    <a:pt x="43432" y="32446"/>
                    <a:pt x="43520" y="32446"/>
                  </a:cubicBezTo>
                  <a:cubicBezTo>
                    <a:pt x="45121" y="32446"/>
                    <a:pt x="46716" y="30235"/>
                    <a:pt x="45506" y="28930"/>
                  </a:cubicBezTo>
                  <a:cubicBezTo>
                    <a:pt x="47321" y="28493"/>
                    <a:pt x="48027" y="25972"/>
                    <a:pt x="47758" y="24292"/>
                  </a:cubicBezTo>
                  <a:cubicBezTo>
                    <a:pt x="47624" y="23888"/>
                    <a:pt x="47758" y="23754"/>
                    <a:pt x="47624" y="23317"/>
                  </a:cubicBezTo>
                  <a:cubicBezTo>
                    <a:pt x="47321" y="23048"/>
                    <a:pt x="46615" y="23048"/>
                    <a:pt x="46615" y="22746"/>
                  </a:cubicBezTo>
                  <a:cubicBezTo>
                    <a:pt x="46481" y="22342"/>
                    <a:pt x="47456" y="20931"/>
                    <a:pt x="47456" y="20393"/>
                  </a:cubicBezTo>
                  <a:cubicBezTo>
                    <a:pt x="47888" y="18166"/>
                    <a:pt x="47334" y="12258"/>
                    <a:pt x="44200" y="12258"/>
                  </a:cubicBezTo>
                  <a:cubicBezTo>
                    <a:pt x="44166" y="12258"/>
                    <a:pt x="44130" y="12258"/>
                    <a:pt x="44095" y="12260"/>
                  </a:cubicBezTo>
                  <a:cubicBezTo>
                    <a:pt x="44095" y="10311"/>
                    <a:pt x="42145" y="7924"/>
                    <a:pt x="40734" y="6647"/>
                  </a:cubicBezTo>
                  <a:cubicBezTo>
                    <a:pt x="39894" y="5807"/>
                    <a:pt x="39490" y="5941"/>
                    <a:pt x="38516" y="5673"/>
                  </a:cubicBezTo>
                  <a:cubicBezTo>
                    <a:pt x="37373" y="5404"/>
                    <a:pt x="37944" y="5269"/>
                    <a:pt x="37239" y="4127"/>
                  </a:cubicBezTo>
                  <a:cubicBezTo>
                    <a:pt x="36527" y="2605"/>
                    <a:pt x="33432" y="994"/>
                    <a:pt x="31042" y="994"/>
                  </a:cubicBezTo>
                  <a:cubicBezTo>
                    <a:pt x="30159" y="994"/>
                    <a:pt x="29372" y="1214"/>
                    <a:pt x="28836" y="1740"/>
                  </a:cubicBezTo>
                  <a:cubicBezTo>
                    <a:pt x="27727" y="60"/>
                    <a:pt x="25610" y="60"/>
                    <a:pt x="23795" y="60"/>
                  </a:cubicBezTo>
                  <a:cubicBezTo>
                    <a:pt x="23235" y="60"/>
                    <a:pt x="22735" y="0"/>
                    <a:pt x="22214"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2" name="Google Shape;422;p24"/>
            <p:cNvSpPr/>
            <p:nvPr/>
          </p:nvSpPr>
          <p:spPr>
            <a:xfrm>
              <a:off x="5715495" y="3061677"/>
              <a:ext cx="8386" cy="5249"/>
            </a:xfrm>
            <a:custGeom>
              <a:avLst/>
              <a:gdLst/>
              <a:ahLst/>
              <a:cxnLst/>
              <a:rect l="l" t="t" r="r" b="b"/>
              <a:pathLst>
                <a:path w="270" h="169" extrusionOk="0">
                  <a:moveTo>
                    <a:pt x="269" y="1"/>
                  </a:moveTo>
                  <a:cubicBezTo>
                    <a:pt x="135" y="1"/>
                    <a:pt x="0" y="169"/>
                    <a:pt x="0" y="169"/>
                  </a:cubicBezTo>
                  <a:cubicBezTo>
                    <a:pt x="0" y="169"/>
                    <a:pt x="135" y="169"/>
                    <a:pt x="269" y="1"/>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3" name="Google Shape;423;p24"/>
            <p:cNvSpPr/>
            <p:nvPr/>
          </p:nvSpPr>
          <p:spPr>
            <a:xfrm>
              <a:off x="6324086" y="3197379"/>
              <a:ext cx="96069" cy="52243"/>
            </a:xfrm>
            <a:custGeom>
              <a:avLst/>
              <a:gdLst/>
              <a:ahLst/>
              <a:cxnLst/>
              <a:rect l="l" t="t" r="r" b="b"/>
              <a:pathLst>
                <a:path w="3093" h="1682" extrusionOk="0">
                  <a:moveTo>
                    <a:pt x="3092" y="1"/>
                  </a:moveTo>
                  <a:lnTo>
                    <a:pt x="3092" y="1"/>
                  </a:lnTo>
                  <a:cubicBezTo>
                    <a:pt x="2118" y="673"/>
                    <a:pt x="1109" y="1244"/>
                    <a:pt x="0" y="1681"/>
                  </a:cubicBezTo>
                  <a:cubicBezTo>
                    <a:pt x="1109" y="1244"/>
                    <a:pt x="2252" y="673"/>
                    <a:pt x="3092" y="1"/>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4" name="Google Shape;424;p24"/>
            <p:cNvSpPr/>
            <p:nvPr/>
          </p:nvSpPr>
          <p:spPr>
            <a:xfrm>
              <a:off x="6420124" y="3127432"/>
              <a:ext cx="221334" cy="78334"/>
            </a:xfrm>
            <a:custGeom>
              <a:avLst/>
              <a:gdLst/>
              <a:ahLst/>
              <a:cxnLst/>
              <a:rect l="l" t="t" r="r" b="b"/>
              <a:pathLst>
                <a:path w="7126" h="2522" extrusionOk="0">
                  <a:moveTo>
                    <a:pt x="1950" y="270"/>
                  </a:moveTo>
                  <a:cubicBezTo>
                    <a:pt x="1950" y="1681"/>
                    <a:pt x="3764" y="2522"/>
                    <a:pt x="5176" y="2522"/>
                  </a:cubicBezTo>
                  <a:cubicBezTo>
                    <a:pt x="6151" y="2522"/>
                    <a:pt x="6856" y="2085"/>
                    <a:pt x="7125" y="1412"/>
                  </a:cubicBezTo>
                  <a:lnTo>
                    <a:pt x="7125" y="1412"/>
                  </a:lnTo>
                  <a:cubicBezTo>
                    <a:pt x="6856" y="2085"/>
                    <a:pt x="6151" y="2522"/>
                    <a:pt x="5176" y="2522"/>
                  </a:cubicBezTo>
                  <a:cubicBezTo>
                    <a:pt x="3764" y="2522"/>
                    <a:pt x="1950" y="1681"/>
                    <a:pt x="1950" y="270"/>
                  </a:cubicBezTo>
                  <a:close/>
                  <a:moveTo>
                    <a:pt x="1950" y="1"/>
                  </a:moveTo>
                  <a:cubicBezTo>
                    <a:pt x="1378" y="841"/>
                    <a:pt x="706" y="1547"/>
                    <a:pt x="0" y="2253"/>
                  </a:cubicBezTo>
                  <a:lnTo>
                    <a:pt x="0" y="2253"/>
                  </a:lnTo>
                  <a:cubicBezTo>
                    <a:pt x="706" y="1547"/>
                    <a:pt x="1378" y="841"/>
                    <a:pt x="195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5" name="Google Shape;425;p24"/>
            <p:cNvSpPr/>
            <p:nvPr/>
          </p:nvSpPr>
          <p:spPr>
            <a:xfrm>
              <a:off x="6119462" y="3187999"/>
              <a:ext cx="126353" cy="61623"/>
            </a:xfrm>
            <a:custGeom>
              <a:avLst/>
              <a:gdLst/>
              <a:ahLst/>
              <a:cxnLst/>
              <a:rect l="l" t="t" r="r" b="b"/>
              <a:pathLst>
                <a:path w="4068" h="1984" extrusionOk="0">
                  <a:moveTo>
                    <a:pt x="3933" y="0"/>
                  </a:moveTo>
                  <a:cubicBezTo>
                    <a:pt x="3093" y="1143"/>
                    <a:pt x="1413" y="1983"/>
                    <a:pt x="1" y="1983"/>
                  </a:cubicBezTo>
                  <a:cubicBezTo>
                    <a:pt x="1413" y="1983"/>
                    <a:pt x="3093" y="1143"/>
                    <a:pt x="4068" y="0"/>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6" name="Google Shape;426;p24"/>
            <p:cNvSpPr/>
            <p:nvPr/>
          </p:nvSpPr>
          <p:spPr>
            <a:xfrm>
              <a:off x="5854333" y="3344573"/>
              <a:ext cx="31" cy="4193"/>
            </a:xfrm>
            <a:custGeom>
              <a:avLst/>
              <a:gdLst/>
              <a:ahLst/>
              <a:cxnLst/>
              <a:rect l="l" t="t" r="r" b="b"/>
              <a:pathLst>
                <a:path w="1" h="135" extrusionOk="0">
                  <a:moveTo>
                    <a:pt x="0" y="0"/>
                  </a:moveTo>
                  <a:lnTo>
                    <a:pt x="0" y="0"/>
                  </a:lnTo>
                  <a:lnTo>
                    <a:pt x="0" y="135"/>
                  </a:lnTo>
                  <a:lnTo>
                    <a:pt x="0" y="135"/>
                  </a:lnTo>
                  <a:close/>
                </a:path>
              </a:pathLst>
            </a:custGeom>
            <a:solidFill>
              <a:srgbClr val="A9928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7" name="Google Shape;427;p24"/>
            <p:cNvSpPr/>
            <p:nvPr/>
          </p:nvSpPr>
          <p:spPr>
            <a:xfrm>
              <a:off x="5854333" y="3276272"/>
              <a:ext cx="43639" cy="72494"/>
            </a:xfrm>
            <a:custGeom>
              <a:avLst/>
              <a:gdLst/>
              <a:ahLst/>
              <a:cxnLst/>
              <a:rect l="l" t="t" r="r" b="b"/>
              <a:pathLst>
                <a:path w="1405" h="2334" extrusionOk="0">
                  <a:moveTo>
                    <a:pt x="1405" y="1"/>
                  </a:moveTo>
                  <a:lnTo>
                    <a:pt x="1405" y="1"/>
                  </a:lnTo>
                  <a:cubicBezTo>
                    <a:pt x="1103" y="837"/>
                    <a:pt x="701" y="1799"/>
                    <a:pt x="0" y="2199"/>
                  </a:cubicBezTo>
                  <a:lnTo>
                    <a:pt x="0" y="2334"/>
                  </a:lnTo>
                  <a:cubicBezTo>
                    <a:pt x="701" y="1800"/>
                    <a:pt x="1103" y="837"/>
                    <a:pt x="1405"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8" name="Google Shape;428;p24"/>
            <p:cNvSpPr/>
            <p:nvPr/>
          </p:nvSpPr>
          <p:spPr>
            <a:xfrm>
              <a:off x="5659120" y="3179644"/>
              <a:ext cx="1465664" cy="208817"/>
            </a:xfrm>
            <a:custGeom>
              <a:avLst/>
              <a:gdLst/>
              <a:ahLst/>
              <a:cxnLst/>
              <a:rect l="l" t="t" r="r" b="b"/>
              <a:pathLst>
                <a:path w="47188" h="6723" extrusionOk="0">
                  <a:moveTo>
                    <a:pt x="45372" y="4470"/>
                  </a:moveTo>
                  <a:cubicBezTo>
                    <a:pt x="45204" y="5613"/>
                    <a:pt x="44095" y="6722"/>
                    <a:pt x="42986" y="6722"/>
                  </a:cubicBezTo>
                  <a:lnTo>
                    <a:pt x="42683" y="6722"/>
                  </a:lnTo>
                  <a:cubicBezTo>
                    <a:pt x="42549" y="6722"/>
                    <a:pt x="42280" y="6722"/>
                    <a:pt x="42146" y="6588"/>
                  </a:cubicBezTo>
                  <a:lnTo>
                    <a:pt x="42146" y="6588"/>
                  </a:lnTo>
                  <a:cubicBezTo>
                    <a:pt x="42280" y="6722"/>
                    <a:pt x="42549" y="6722"/>
                    <a:pt x="42683" y="6722"/>
                  </a:cubicBezTo>
                  <a:lnTo>
                    <a:pt x="42986" y="6722"/>
                  </a:lnTo>
                  <a:cubicBezTo>
                    <a:pt x="44095" y="6722"/>
                    <a:pt x="45204" y="5613"/>
                    <a:pt x="45372" y="4470"/>
                  </a:cubicBezTo>
                  <a:close/>
                  <a:moveTo>
                    <a:pt x="1" y="135"/>
                  </a:moveTo>
                  <a:cubicBezTo>
                    <a:pt x="1" y="706"/>
                    <a:pt x="1" y="1109"/>
                    <a:pt x="135" y="1546"/>
                  </a:cubicBezTo>
                  <a:cubicBezTo>
                    <a:pt x="673" y="2521"/>
                    <a:pt x="1379" y="3092"/>
                    <a:pt x="2521" y="3092"/>
                  </a:cubicBezTo>
                  <a:lnTo>
                    <a:pt x="2656" y="3092"/>
                  </a:lnTo>
                  <a:cubicBezTo>
                    <a:pt x="3059" y="3092"/>
                    <a:pt x="3630" y="3092"/>
                    <a:pt x="4034" y="2790"/>
                  </a:cubicBezTo>
                  <a:lnTo>
                    <a:pt x="4034" y="2790"/>
                  </a:lnTo>
                  <a:cubicBezTo>
                    <a:pt x="3630" y="3092"/>
                    <a:pt x="3059" y="3092"/>
                    <a:pt x="2656" y="3092"/>
                  </a:cubicBezTo>
                  <a:lnTo>
                    <a:pt x="2521" y="3092"/>
                  </a:lnTo>
                  <a:cubicBezTo>
                    <a:pt x="1379" y="3092"/>
                    <a:pt x="673" y="2521"/>
                    <a:pt x="135" y="1546"/>
                  </a:cubicBezTo>
                  <a:cubicBezTo>
                    <a:pt x="1" y="1109"/>
                    <a:pt x="1" y="706"/>
                    <a:pt x="1" y="135"/>
                  </a:cubicBezTo>
                  <a:close/>
                  <a:moveTo>
                    <a:pt x="47187" y="0"/>
                  </a:moveTo>
                  <a:cubicBezTo>
                    <a:pt x="47053" y="1412"/>
                    <a:pt x="46347" y="2924"/>
                    <a:pt x="44935" y="3227"/>
                  </a:cubicBezTo>
                  <a:lnTo>
                    <a:pt x="44935" y="3227"/>
                  </a:lnTo>
                  <a:cubicBezTo>
                    <a:pt x="46347" y="2924"/>
                    <a:pt x="47053" y="1412"/>
                    <a:pt x="47187" y="0"/>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9" name="Google Shape;429;p24"/>
            <p:cNvSpPr/>
            <p:nvPr/>
          </p:nvSpPr>
          <p:spPr>
            <a:xfrm>
              <a:off x="6968149" y="3384237"/>
              <a:ext cx="31" cy="31"/>
            </a:xfrm>
            <a:custGeom>
              <a:avLst/>
              <a:gdLst/>
              <a:ahLst/>
              <a:cxnLst/>
              <a:rect l="l" t="t" r="r" b="b"/>
              <a:pathLst>
                <a:path w="1" h="1" extrusionOk="0">
                  <a:moveTo>
                    <a:pt x="1" y="1"/>
                  </a:moveTo>
                  <a:lnTo>
                    <a:pt x="1" y="1"/>
                  </a:lnTo>
                  <a:lnTo>
                    <a:pt x="1" y="1"/>
                  </a:lnTo>
                  <a:lnTo>
                    <a:pt x="1" y="1"/>
                  </a:ln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0" name="Google Shape;430;p24"/>
            <p:cNvSpPr/>
            <p:nvPr/>
          </p:nvSpPr>
          <p:spPr>
            <a:xfrm>
              <a:off x="6880497" y="3314289"/>
              <a:ext cx="87683" cy="69978"/>
            </a:xfrm>
            <a:custGeom>
              <a:avLst/>
              <a:gdLst/>
              <a:ahLst/>
              <a:cxnLst/>
              <a:rect l="l" t="t" r="r" b="b"/>
              <a:pathLst>
                <a:path w="2823" h="2253" extrusionOk="0">
                  <a:moveTo>
                    <a:pt x="0" y="1"/>
                  </a:moveTo>
                  <a:cubicBezTo>
                    <a:pt x="1411" y="270"/>
                    <a:pt x="1680" y="1816"/>
                    <a:pt x="2823" y="2253"/>
                  </a:cubicBezTo>
                  <a:cubicBezTo>
                    <a:pt x="1680" y="1681"/>
                    <a:pt x="1411" y="270"/>
                    <a:pt x="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1" name="Google Shape;431;p24"/>
            <p:cNvSpPr/>
            <p:nvPr/>
          </p:nvSpPr>
          <p:spPr>
            <a:xfrm>
              <a:off x="5659120" y="2836212"/>
              <a:ext cx="1465664" cy="552249"/>
            </a:xfrm>
            <a:custGeom>
              <a:avLst/>
              <a:gdLst/>
              <a:ahLst/>
              <a:cxnLst/>
              <a:rect l="l" t="t" r="r" b="b"/>
              <a:pathLst>
                <a:path w="47188" h="17780" extrusionOk="0">
                  <a:moveTo>
                    <a:pt x="2084" y="7260"/>
                  </a:moveTo>
                  <a:cubicBezTo>
                    <a:pt x="2009" y="7294"/>
                    <a:pt x="1935" y="7334"/>
                    <a:pt x="1862" y="7377"/>
                  </a:cubicBezTo>
                  <a:lnTo>
                    <a:pt x="1862" y="7377"/>
                  </a:lnTo>
                  <a:cubicBezTo>
                    <a:pt x="1913" y="7328"/>
                    <a:pt x="1999" y="7260"/>
                    <a:pt x="2084" y="7260"/>
                  </a:cubicBezTo>
                  <a:close/>
                  <a:moveTo>
                    <a:pt x="28837" y="0"/>
                  </a:moveTo>
                  <a:cubicBezTo>
                    <a:pt x="28568" y="0"/>
                    <a:pt x="28400" y="0"/>
                    <a:pt x="28265" y="135"/>
                  </a:cubicBezTo>
                  <a:cubicBezTo>
                    <a:pt x="27156" y="1546"/>
                    <a:pt x="25745" y="2521"/>
                    <a:pt x="24064" y="3058"/>
                  </a:cubicBezTo>
                  <a:cubicBezTo>
                    <a:pt x="23661" y="3058"/>
                    <a:pt x="23090" y="3361"/>
                    <a:pt x="22518" y="3361"/>
                  </a:cubicBezTo>
                  <a:cubicBezTo>
                    <a:pt x="21981" y="3361"/>
                    <a:pt x="21544" y="3227"/>
                    <a:pt x="21275" y="2790"/>
                  </a:cubicBezTo>
                  <a:lnTo>
                    <a:pt x="21275" y="2655"/>
                  </a:lnTo>
                  <a:cubicBezTo>
                    <a:pt x="21140" y="2386"/>
                    <a:pt x="20838" y="2084"/>
                    <a:pt x="20569" y="2084"/>
                  </a:cubicBezTo>
                  <a:cubicBezTo>
                    <a:pt x="20435" y="2084"/>
                    <a:pt x="20300" y="2084"/>
                    <a:pt x="20166" y="2218"/>
                  </a:cubicBezTo>
                  <a:cubicBezTo>
                    <a:pt x="19326" y="2655"/>
                    <a:pt x="18317" y="3058"/>
                    <a:pt x="17477" y="3058"/>
                  </a:cubicBezTo>
                  <a:cubicBezTo>
                    <a:pt x="17343" y="3058"/>
                    <a:pt x="17074" y="2924"/>
                    <a:pt x="16939" y="2924"/>
                  </a:cubicBezTo>
                  <a:cubicBezTo>
                    <a:pt x="16099" y="2790"/>
                    <a:pt x="15797" y="2386"/>
                    <a:pt x="15662" y="2084"/>
                  </a:cubicBezTo>
                  <a:cubicBezTo>
                    <a:pt x="15528" y="1815"/>
                    <a:pt x="15259" y="1681"/>
                    <a:pt x="14956" y="1681"/>
                  </a:cubicBezTo>
                  <a:cubicBezTo>
                    <a:pt x="14822" y="1681"/>
                    <a:pt x="14553" y="1681"/>
                    <a:pt x="14419" y="1949"/>
                  </a:cubicBezTo>
                  <a:cubicBezTo>
                    <a:pt x="13847" y="2790"/>
                    <a:pt x="13007" y="3630"/>
                    <a:pt x="12032" y="4067"/>
                  </a:cubicBezTo>
                  <a:cubicBezTo>
                    <a:pt x="11058" y="4336"/>
                    <a:pt x="10083" y="4907"/>
                    <a:pt x="9377" y="5747"/>
                  </a:cubicBezTo>
                  <a:cubicBezTo>
                    <a:pt x="9075" y="6150"/>
                    <a:pt x="8672" y="6419"/>
                    <a:pt x="8403" y="6419"/>
                  </a:cubicBezTo>
                  <a:cubicBezTo>
                    <a:pt x="7966" y="6419"/>
                    <a:pt x="7562" y="6150"/>
                    <a:pt x="7126" y="5445"/>
                  </a:cubicBezTo>
                  <a:cubicBezTo>
                    <a:pt x="6991" y="5176"/>
                    <a:pt x="6857" y="4739"/>
                    <a:pt x="6857" y="4470"/>
                  </a:cubicBezTo>
                  <a:cubicBezTo>
                    <a:pt x="6722" y="4067"/>
                    <a:pt x="6420" y="3764"/>
                    <a:pt x="6151" y="3764"/>
                  </a:cubicBezTo>
                  <a:cubicBezTo>
                    <a:pt x="6017" y="3764"/>
                    <a:pt x="6017" y="3764"/>
                    <a:pt x="6017" y="3899"/>
                  </a:cubicBezTo>
                  <a:lnTo>
                    <a:pt x="5176" y="3899"/>
                  </a:lnTo>
                  <a:cubicBezTo>
                    <a:pt x="4034" y="3764"/>
                    <a:pt x="3361" y="3361"/>
                    <a:pt x="2790" y="2218"/>
                  </a:cubicBezTo>
                  <a:cubicBezTo>
                    <a:pt x="2656" y="1815"/>
                    <a:pt x="2656" y="1378"/>
                    <a:pt x="2656" y="840"/>
                  </a:cubicBezTo>
                  <a:cubicBezTo>
                    <a:pt x="2084" y="1546"/>
                    <a:pt x="1815" y="2218"/>
                    <a:pt x="1681" y="3058"/>
                  </a:cubicBezTo>
                  <a:cubicBezTo>
                    <a:pt x="1513" y="3495"/>
                    <a:pt x="1110" y="4907"/>
                    <a:pt x="1110" y="6016"/>
                  </a:cubicBezTo>
                  <a:cubicBezTo>
                    <a:pt x="1110" y="6708"/>
                    <a:pt x="1239" y="7400"/>
                    <a:pt x="1783" y="7427"/>
                  </a:cubicBezTo>
                  <a:lnTo>
                    <a:pt x="1783" y="7427"/>
                  </a:lnTo>
                  <a:cubicBezTo>
                    <a:pt x="707" y="8131"/>
                    <a:pt x="1" y="9774"/>
                    <a:pt x="1" y="11192"/>
                  </a:cubicBezTo>
                  <a:cubicBezTo>
                    <a:pt x="1" y="11763"/>
                    <a:pt x="1" y="12166"/>
                    <a:pt x="135" y="12603"/>
                  </a:cubicBezTo>
                  <a:cubicBezTo>
                    <a:pt x="673" y="13578"/>
                    <a:pt x="1379" y="14149"/>
                    <a:pt x="2521" y="14149"/>
                  </a:cubicBezTo>
                  <a:lnTo>
                    <a:pt x="2656" y="14149"/>
                  </a:lnTo>
                  <a:cubicBezTo>
                    <a:pt x="3059" y="14149"/>
                    <a:pt x="3630" y="14149"/>
                    <a:pt x="4034" y="13847"/>
                  </a:cubicBezTo>
                  <a:lnTo>
                    <a:pt x="4034" y="14284"/>
                  </a:lnTo>
                  <a:cubicBezTo>
                    <a:pt x="4034" y="14687"/>
                    <a:pt x="4202" y="15258"/>
                    <a:pt x="4471" y="15662"/>
                  </a:cubicBezTo>
                  <a:cubicBezTo>
                    <a:pt x="4874" y="16367"/>
                    <a:pt x="5311" y="16670"/>
                    <a:pt x="5714" y="16670"/>
                  </a:cubicBezTo>
                  <a:cubicBezTo>
                    <a:pt x="5882" y="16670"/>
                    <a:pt x="6151" y="16502"/>
                    <a:pt x="6285" y="16367"/>
                  </a:cubicBezTo>
                  <a:cubicBezTo>
                    <a:pt x="6991" y="15964"/>
                    <a:pt x="7394" y="14990"/>
                    <a:pt x="7697" y="14149"/>
                  </a:cubicBezTo>
                  <a:cubicBezTo>
                    <a:pt x="7966" y="14418"/>
                    <a:pt x="8403" y="14418"/>
                    <a:pt x="8672" y="14418"/>
                  </a:cubicBezTo>
                  <a:cubicBezTo>
                    <a:pt x="10352" y="14418"/>
                    <a:pt x="11898" y="12301"/>
                    <a:pt x="12436" y="10923"/>
                  </a:cubicBezTo>
                  <a:cubicBezTo>
                    <a:pt x="13007" y="11763"/>
                    <a:pt x="12873" y="12301"/>
                    <a:pt x="13444" y="12872"/>
                  </a:cubicBezTo>
                  <a:cubicBezTo>
                    <a:pt x="13578" y="13007"/>
                    <a:pt x="13847" y="13141"/>
                    <a:pt x="14284" y="13141"/>
                  </a:cubicBezTo>
                  <a:cubicBezTo>
                    <a:pt x="14419" y="13309"/>
                    <a:pt x="14688" y="13309"/>
                    <a:pt x="14822" y="13309"/>
                  </a:cubicBezTo>
                  <a:cubicBezTo>
                    <a:pt x="16234" y="13309"/>
                    <a:pt x="17914" y="12469"/>
                    <a:pt x="18889" y="11326"/>
                  </a:cubicBezTo>
                  <a:lnTo>
                    <a:pt x="18889" y="11326"/>
                  </a:lnTo>
                  <a:cubicBezTo>
                    <a:pt x="18620" y="11763"/>
                    <a:pt x="18485" y="12166"/>
                    <a:pt x="18485" y="12603"/>
                  </a:cubicBezTo>
                  <a:cubicBezTo>
                    <a:pt x="18485" y="12738"/>
                    <a:pt x="18620" y="12872"/>
                    <a:pt x="18620" y="13007"/>
                  </a:cubicBezTo>
                  <a:cubicBezTo>
                    <a:pt x="18889" y="13444"/>
                    <a:pt x="19326" y="13578"/>
                    <a:pt x="19863" y="13578"/>
                  </a:cubicBezTo>
                  <a:cubicBezTo>
                    <a:pt x="20435" y="13578"/>
                    <a:pt x="21006" y="13444"/>
                    <a:pt x="21409" y="13309"/>
                  </a:cubicBezTo>
                  <a:cubicBezTo>
                    <a:pt x="22518" y="12872"/>
                    <a:pt x="23527" y="12301"/>
                    <a:pt x="24501" y="11629"/>
                  </a:cubicBezTo>
                  <a:cubicBezTo>
                    <a:pt x="25207" y="10923"/>
                    <a:pt x="25879" y="10217"/>
                    <a:pt x="26451" y="9377"/>
                  </a:cubicBezTo>
                  <a:lnTo>
                    <a:pt x="26451" y="9646"/>
                  </a:lnTo>
                  <a:cubicBezTo>
                    <a:pt x="26451" y="11057"/>
                    <a:pt x="28265" y="11898"/>
                    <a:pt x="29677" y="11898"/>
                  </a:cubicBezTo>
                  <a:cubicBezTo>
                    <a:pt x="30652" y="11898"/>
                    <a:pt x="31357" y="11461"/>
                    <a:pt x="31626" y="10788"/>
                  </a:cubicBezTo>
                  <a:lnTo>
                    <a:pt x="31626" y="10788"/>
                  </a:lnTo>
                  <a:cubicBezTo>
                    <a:pt x="31492" y="11192"/>
                    <a:pt x="31492" y="11763"/>
                    <a:pt x="31357" y="12301"/>
                  </a:cubicBezTo>
                  <a:cubicBezTo>
                    <a:pt x="31357" y="13309"/>
                    <a:pt x="31357" y="14418"/>
                    <a:pt x="31929" y="15393"/>
                  </a:cubicBezTo>
                  <a:cubicBezTo>
                    <a:pt x="32601" y="16233"/>
                    <a:pt x="33307" y="16670"/>
                    <a:pt x="34147" y="16670"/>
                  </a:cubicBezTo>
                  <a:cubicBezTo>
                    <a:pt x="34584" y="16670"/>
                    <a:pt x="35122" y="16502"/>
                    <a:pt x="35693" y="16233"/>
                  </a:cubicBezTo>
                  <a:cubicBezTo>
                    <a:pt x="36533" y="15662"/>
                    <a:pt x="37373" y="15258"/>
                    <a:pt x="38482" y="15258"/>
                  </a:cubicBezTo>
                  <a:cubicBezTo>
                    <a:pt x="38785" y="15258"/>
                    <a:pt x="39054" y="15258"/>
                    <a:pt x="39323" y="15393"/>
                  </a:cubicBezTo>
                  <a:cubicBezTo>
                    <a:pt x="40734" y="15662"/>
                    <a:pt x="41003" y="17073"/>
                    <a:pt x="42146" y="17645"/>
                  </a:cubicBezTo>
                  <a:cubicBezTo>
                    <a:pt x="42280" y="17779"/>
                    <a:pt x="42549" y="17779"/>
                    <a:pt x="42683" y="17779"/>
                  </a:cubicBezTo>
                  <a:lnTo>
                    <a:pt x="42986" y="17779"/>
                  </a:lnTo>
                  <a:cubicBezTo>
                    <a:pt x="44095" y="17779"/>
                    <a:pt x="45204" y="16670"/>
                    <a:pt x="45372" y="15527"/>
                  </a:cubicBezTo>
                  <a:cubicBezTo>
                    <a:pt x="45372" y="15124"/>
                    <a:pt x="45204" y="14687"/>
                    <a:pt x="44935" y="14284"/>
                  </a:cubicBezTo>
                  <a:cubicBezTo>
                    <a:pt x="46347" y="13981"/>
                    <a:pt x="47053" y="12469"/>
                    <a:pt x="47187" y="11057"/>
                  </a:cubicBezTo>
                  <a:lnTo>
                    <a:pt x="47187" y="9646"/>
                  </a:lnTo>
                  <a:cubicBezTo>
                    <a:pt x="47053" y="9242"/>
                    <a:pt x="47187" y="9108"/>
                    <a:pt x="47053" y="8806"/>
                  </a:cubicBezTo>
                  <a:cubicBezTo>
                    <a:pt x="46750" y="8402"/>
                    <a:pt x="46044" y="8402"/>
                    <a:pt x="46044" y="8100"/>
                  </a:cubicBezTo>
                  <a:lnTo>
                    <a:pt x="46044" y="7965"/>
                  </a:lnTo>
                  <a:cubicBezTo>
                    <a:pt x="46044" y="7831"/>
                    <a:pt x="46044" y="7696"/>
                    <a:pt x="46212" y="7428"/>
                  </a:cubicBezTo>
                  <a:lnTo>
                    <a:pt x="46212" y="7428"/>
                  </a:lnTo>
                  <a:cubicBezTo>
                    <a:pt x="46044" y="7562"/>
                    <a:pt x="45775" y="7562"/>
                    <a:pt x="45641" y="7562"/>
                  </a:cubicBezTo>
                  <a:lnTo>
                    <a:pt x="45372" y="7562"/>
                  </a:lnTo>
                  <a:cubicBezTo>
                    <a:pt x="43826" y="7428"/>
                    <a:pt x="43524" y="5445"/>
                    <a:pt x="42011" y="5041"/>
                  </a:cubicBezTo>
                  <a:cubicBezTo>
                    <a:pt x="41709" y="5041"/>
                    <a:pt x="41440" y="4907"/>
                    <a:pt x="41171" y="4907"/>
                  </a:cubicBezTo>
                  <a:cubicBezTo>
                    <a:pt x="40028" y="4907"/>
                    <a:pt x="39188" y="5445"/>
                    <a:pt x="38348" y="5882"/>
                  </a:cubicBezTo>
                  <a:cubicBezTo>
                    <a:pt x="37810" y="6150"/>
                    <a:pt x="37239" y="6419"/>
                    <a:pt x="36802" y="6419"/>
                  </a:cubicBezTo>
                  <a:cubicBezTo>
                    <a:pt x="35962" y="6419"/>
                    <a:pt x="35290" y="6016"/>
                    <a:pt x="34584" y="5041"/>
                  </a:cubicBezTo>
                  <a:cubicBezTo>
                    <a:pt x="34012" y="4201"/>
                    <a:pt x="34012" y="3227"/>
                    <a:pt x="34012" y="2218"/>
                  </a:cubicBezTo>
                  <a:cubicBezTo>
                    <a:pt x="34012" y="1815"/>
                    <a:pt x="33744" y="1378"/>
                    <a:pt x="33307" y="1378"/>
                  </a:cubicBezTo>
                  <a:lnTo>
                    <a:pt x="33172" y="1546"/>
                  </a:lnTo>
                  <a:lnTo>
                    <a:pt x="32332" y="1546"/>
                  </a:lnTo>
                  <a:cubicBezTo>
                    <a:pt x="31223" y="1546"/>
                    <a:pt x="29946" y="1109"/>
                    <a:pt x="29408" y="269"/>
                  </a:cubicBezTo>
                  <a:cubicBezTo>
                    <a:pt x="29240" y="0"/>
                    <a:pt x="28971" y="0"/>
                    <a:pt x="28837"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2" name="Google Shape;432;p24"/>
            <p:cNvSpPr/>
            <p:nvPr/>
          </p:nvSpPr>
          <p:spPr>
            <a:xfrm>
              <a:off x="6133036" y="3492792"/>
              <a:ext cx="178533" cy="122190"/>
            </a:xfrm>
            <a:custGeom>
              <a:avLst/>
              <a:gdLst/>
              <a:ahLst/>
              <a:cxnLst/>
              <a:rect l="l" t="t" r="r" b="b"/>
              <a:pathLst>
                <a:path w="5748" h="3934" extrusionOk="0">
                  <a:moveTo>
                    <a:pt x="5311" y="1"/>
                  </a:moveTo>
                  <a:cubicBezTo>
                    <a:pt x="5042" y="1"/>
                    <a:pt x="4740" y="270"/>
                    <a:pt x="4740" y="572"/>
                  </a:cubicBezTo>
                  <a:cubicBezTo>
                    <a:pt x="4740" y="1816"/>
                    <a:pt x="3765" y="2790"/>
                    <a:pt x="2522" y="2925"/>
                  </a:cubicBezTo>
                  <a:cubicBezTo>
                    <a:pt x="2407" y="2958"/>
                    <a:pt x="2293" y="2973"/>
                    <a:pt x="2179" y="2973"/>
                  </a:cubicBezTo>
                  <a:cubicBezTo>
                    <a:pt x="1723" y="2973"/>
                    <a:pt x="1271" y="2737"/>
                    <a:pt x="841" y="2522"/>
                  </a:cubicBezTo>
                  <a:cubicBezTo>
                    <a:pt x="802" y="2482"/>
                    <a:pt x="736" y="2466"/>
                    <a:pt x="660" y="2466"/>
                  </a:cubicBezTo>
                  <a:cubicBezTo>
                    <a:pt x="477" y="2466"/>
                    <a:pt x="230" y="2561"/>
                    <a:pt x="135" y="2656"/>
                  </a:cubicBezTo>
                  <a:cubicBezTo>
                    <a:pt x="1" y="2925"/>
                    <a:pt x="135" y="3227"/>
                    <a:pt x="270" y="3362"/>
                  </a:cubicBezTo>
                  <a:cubicBezTo>
                    <a:pt x="841" y="3765"/>
                    <a:pt x="1547" y="3933"/>
                    <a:pt x="2219" y="3933"/>
                  </a:cubicBezTo>
                  <a:lnTo>
                    <a:pt x="2656" y="3933"/>
                  </a:lnTo>
                  <a:cubicBezTo>
                    <a:pt x="4336" y="3765"/>
                    <a:pt x="5748" y="2253"/>
                    <a:pt x="5748" y="572"/>
                  </a:cubicBezTo>
                  <a:cubicBezTo>
                    <a:pt x="5748" y="270"/>
                    <a:pt x="5580" y="1"/>
                    <a:pt x="5311"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3" name="Google Shape;433;p24"/>
            <p:cNvSpPr/>
            <p:nvPr/>
          </p:nvSpPr>
          <p:spPr>
            <a:xfrm>
              <a:off x="6337660" y="3256735"/>
              <a:ext cx="234908" cy="209376"/>
            </a:xfrm>
            <a:custGeom>
              <a:avLst/>
              <a:gdLst/>
              <a:ahLst/>
              <a:cxnLst/>
              <a:rect l="l" t="t" r="r" b="b"/>
              <a:pathLst>
                <a:path w="7563" h="6741" extrusionOk="0">
                  <a:moveTo>
                    <a:pt x="3777" y="0"/>
                  </a:moveTo>
                  <a:cubicBezTo>
                    <a:pt x="2799" y="0"/>
                    <a:pt x="1814" y="426"/>
                    <a:pt x="1109" y="1283"/>
                  </a:cubicBezTo>
                  <a:cubicBezTo>
                    <a:pt x="0" y="2694"/>
                    <a:pt x="269" y="4811"/>
                    <a:pt x="1681" y="6055"/>
                  </a:cubicBezTo>
                  <a:cubicBezTo>
                    <a:pt x="2312" y="6518"/>
                    <a:pt x="3048" y="6741"/>
                    <a:pt x="3773" y="6741"/>
                  </a:cubicBezTo>
                  <a:cubicBezTo>
                    <a:pt x="4785" y="6741"/>
                    <a:pt x="5773" y="6306"/>
                    <a:pt x="6419" y="5484"/>
                  </a:cubicBezTo>
                  <a:cubicBezTo>
                    <a:pt x="7562" y="3971"/>
                    <a:pt x="7394" y="1854"/>
                    <a:pt x="5882" y="745"/>
                  </a:cubicBezTo>
                  <a:cubicBezTo>
                    <a:pt x="5270" y="249"/>
                    <a:pt x="4525" y="0"/>
                    <a:pt x="3777"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4" name="Google Shape;434;p24"/>
            <p:cNvSpPr/>
            <p:nvPr/>
          </p:nvSpPr>
          <p:spPr>
            <a:xfrm>
              <a:off x="6384622" y="3440611"/>
              <a:ext cx="266216" cy="134677"/>
            </a:xfrm>
            <a:custGeom>
              <a:avLst/>
              <a:gdLst/>
              <a:ahLst/>
              <a:cxnLst/>
              <a:rect l="l" t="t" r="r" b="b"/>
              <a:pathLst>
                <a:path w="8571" h="4336" extrusionOk="0">
                  <a:moveTo>
                    <a:pt x="4202" y="0"/>
                  </a:moveTo>
                  <a:cubicBezTo>
                    <a:pt x="1983" y="135"/>
                    <a:pt x="1" y="1110"/>
                    <a:pt x="169" y="2252"/>
                  </a:cubicBezTo>
                  <a:cubicBezTo>
                    <a:pt x="169" y="3496"/>
                    <a:pt x="1983" y="4336"/>
                    <a:pt x="4370" y="4336"/>
                  </a:cubicBezTo>
                  <a:cubicBezTo>
                    <a:pt x="6588" y="4202"/>
                    <a:pt x="8571" y="3227"/>
                    <a:pt x="8403" y="2084"/>
                  </a:cubicBezTo>
                  <a:cubicBezTo>
                    <a:pt x="8403" y="841"/>
                    <a:pt x="6588" y="0"/>
                    <a:pt x="4202"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5" name="Google Shape;435;p24"/>
            <p:cNvSpPr/>
            <p:nvPr/>
          </p:nvSpPr>
          <p:spPr>
            <a:xfrm>
              <a:off x="5893997" y="3288416"/>
              <a:ext cx="217172" cy="192914"/>
            </a:xfrm>
            <a:custGeom>
              <a:avLst/>
              <a:gdLst/>
              <a:ahLst/>
              <a:cxnLst/>
              <a:rect l="l" t="t" r="r" b="b"/>
              <a:pathLst>
                <a:path w="6992" h="6211" extrusionOk="0">
                  <a:moveTo>
                    <a:pt x="3413" y="1"/>
                  </a:moveTo>
                  <a:cubicBezTo>
                    <a:pt x="2734" y="1"/>
                    <a:pt x="2061" y="223"/>
                    <a:pt x="1513" y="699"/>
                  </a:cubicBezTo>
                  <a:cubicBezTo>
                    <a:pt x="135" y="1674"/>
                    <a:pt x="0" y="3623"/>
                    <a:pt x="975" y="5035"/>
                  </a:cubicBezTo>
                  <a:cubicBezTo>
                    <a:pt x="1593" y="5821"/>
                    <a:pt x="2470" y="6211"/>
                    <a:pt x="3371" y="6211"/>
                  </a:cubicBezTo>
                  <a:cubicBezTo>
                    <a:pt x="4088" y="6211"/>
                    <a:pt x="4819" y="5963"/>
                    <a:pt x="5445" y="5472"/>
                  </a:cubicBezTo>
                  <a:cubicBezTo>
                    <a:pt x="6722" y="4464"/>
                    <a:pt x="6991" y="2514"/>
                    <a:pt x="5882" y="1103"/>
                  </a:cubicBezTo>
                  <a:cubicBezTo>
                    <a:pt x="5230" y="393"/>
                    <a:pt x="4315" y="1"/>
                    <a:pt x="3413"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6" name="Google Shape;436;p24"/>
            <p:cNvSpPr/>
            <p:nvPr/>
          </p:nvSpPr>
          <p:spPr>
            <a:xfrm>
              <a:off x="5880424" y="3458346"/>
              <a:ext cx="182727" cy="121569"/>
            </a:xfrm>
            <a:custGeom>
              <a:avLst/>
              <a:gdLst/>
              <a:ahLst/>
              <a:cxnLst/>
              <a:rect l="l" t="t" r="r" b="b"/>
              <a:pathLst>
                <a:path w="5883" h="3914" extrusionOk="0">
                  <a:moveTo>
                    <a:pt x="1950" y="1"/>
                  </a:moveTo>
                  <a:cubicBezTo>
                    <a:pt x="1278" y="1"/>
                    <a:pt x="572" y="135"/>
                    <a:pt x="1" y="270"/>
                  </a:cubicBezTo>
                  <a:cubicBezTo>
                    <a:pt x="135" y="1110"/>
                    <a:pt x="135" y="1816"/>
                    <a:pt x="1" y="2656"/>
                  </a:cubicBezTo>
                  <a:lnTo>
                    <a:pt x="1" y="2925"/>
                  </a:lnTo>
                  <a:lnTo>
                    <a:pt x="1" y="3631"/>
                  </a:lnTo>
                  <a:cubicBezTo>
                    <a:pt x="572" y="3899"/>
                    <a:pt x="1278" y="3899"/>
                    <a:pt x="1950" y="3899"/>
                  </a:cubicBezTo>
                  <a:cubicBezTo>
                    <a:pt x="2100" y="3909"/>
                    <a:pt x="2248" y="3914"/>
                    <a:pt x="2394" y="3914"/>
                  </a:cubicBezTo>
                  <a:cubicBezTo>
                    <a:pt x="4315" y="3914"/>
                    <a:pt x="5882" y="3115"/>
                    <a:pt x="5882" y="2085"/>
                  </a:cubicBezTo>
                  <a:cubicBezTo>
                    <a:pt x="5882" y="1513"/>
                    <a:pt x="5479" y="975"/>
                    <a:pt x="4773" y="673"/>
                  </a:cubicBezTo>
                  <a:cubicBezTo>
                    <a:pt x="4067" y="270"/>
                    <a:pt x="3093" y="1"/>
                    <a:pt x="2118"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7" name="Google Shape;437;p24"/>
            <p:cNvSpPr/>
            <p:nvPr/>
          </p:nvSpPr>
          <p:spPr>
            <a:xfrm>
              <a:off x="5858495" y="3818488"/>
              <a:ext cx="248481" cy="358775"/>
            </a:xfrm>
            <a:custGeom>
              <a:avLst/>
              <a:gdLst/>
              <a:ahLst/>
              <a:cxnLst/>
              <a:rect l="l" t="t" r="r" b="b"/>
              <a:pathLst>
                <a:path w="8000" h="11551" extrusionOk="0">
                  <a:moveTo>
                    <a:pt x="1" y="1"/>
                  </a:moveTo>
                  <a:lnTo>
                    <a:pt x="1" y="9815"/>
                  </a:lnTo>
                  <a:cubicBezTo>
                    <a:pt x="1" y="10251"/>
                    <a:pt x="135" y="10520"/>
                    <a:pt x="438" y="10655"/>
                  </a:cubicBezTo>
                  <a:cubicBezTo>
                    <a:pt x="1508" y="11271"/>
                    <a:pt x="2617" y="11551"/>
                    <a:pt x="3747" y="11551"/>
                  </a:cubicBezTo>
                  <a:cubicBezTo>
                    <a:pt x="4958" y="11551"/>
                    <a:pt x="6193" y="11229"/>
                    <a:pt x="7428" y="10655"/>
                  </a:cubicBezTo>
                  <a:cubicBezTo>
                    <a:pt x="7865" y="10520"/>
                    <a:pt x="8000" y="10251"/>
                    <a:pt x="8000" y="9815"/>
                  </a:cubicBezTo>
                  <a:lnTo>
                    <a:pt x="8000" y="1"/>
                  </a:lnTo>
                  <a:cubicBezTo>
                    <a:pt x="8000" y="707"/>
                    <a:pt x="6185" y="1144"/>
                    <a:pt x="4067" y="1144"/>
                  </a:cubicBezTo>
                  <a:cubicBezTo>
                    <a:pt x="1816" y="1144"/>
                    <a:pt x="1" y="707"/>
                    <a:pt x="1" y="1"/>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8" name="Google Shape;438;p24"/>
            <p:cNvSpPr/>
            <p:nvPr/>
          </p:nvSpPr>
          <p:spPr>
            <a:xfrm>
              <a:off x="5858495" y="3818488"/>
              <a:ext cx="248481" cy="357036"/>
            </a:xfrm>
            <a:custGeom>
              <a:avLst/>
              <a:gdLst/>
              <a:ahLst/>
              <a:cxnLst/>
              <a:rect l="l" t="t" r="r" b="b"/>
              <a:pathLst>
                <a:path w="8000" h="11495" extrusionOk="0">
                  <a:moveTo>
                    <a:pt x="8000" y="1"/>
                  </a:moveTo>
                  <a:lnTo>
                    <a:pt x="8000" y="1"/>
                  </a:lnTo>
                  <a:lnTo>
                    <a:pt x="8000" y="5210"/>
                  </a:lnTo>
                  <a:lnTo>
                    <a:pt x="8000" y="5210"/>
                  </a:lnTo>
                  <a:lnTo>
                    <a:pt x="8000" y="1"/>
                  </a:lnTo>
                  <a:close/>
                  <a:moveTo>
                    <a:pt x="1" y="1"/>
                  </a:moveTo>
                  <a:lnTo>
                    <a:pt x="1" y="9815"/>
                  </a:lnTo>
                  <a:cubicBezTo>
                    <a:pt x="1" y="10251"/>
                    <a:pt x="135" y="10520"/>
                    <a:pt x="438" y="10655"/>
                  </a:cubicBezTo>
                  <a:cubicBezTo>
                    <a:pt x="1547" y="11361"/>
                    <a:pt x="2656" y="11495"/>
                    <a:pt x="3799" y="11495"/>
                  </a:cubicBezTo>
                  <a:cubicBezTo>
                    <a:pt x="4908" y="11495"/>
                    <a:pt x="6185" y="11226"/>
                    <a:pt x="7428" y="10655"/>
                  </a:cubicBezTo>
                  <a:cubicBezTo>
                    <a:pt x="7865" y="10520"/>
                    <a:pt x="8000" y="10251"/>
                    <a:pt x="8000" y="9815"/>
                  </a:cubicBezTo>
                  <a:lnTo>
                    <a:pt x="8000" y="9680"/>
                  </a:lnTo>
                  <a:lnTo>
                    <a:pt x="8000" y="9680"/>
                  </a:lnTo>
                  <a:lnTo>
                    <a:pt x="8000" y="9815"/>
                  </a:lnTo>
                  <a:cubicBezTo>
                    <a:pt x="8000" y="10251"/>
                    <a:pt x="7865" y="10520"/>
                    <a:pt x="7428" y="10655"/>
                  </a:cubicBezTo>
                  <a:cubicBezTo>
                    <a:pt x="6185" y="11226"/>
                    <a:pt x="4908" y="11495"/>
                    <a:pt x="3799" y="11495"/>
                  </a:cubicBezTo>
                  <a:cubicBezTo>
                    <a:pt x="2656" y="11495"/>
                    <a:pt x="1547" y="11361"/>
                    <a:pt x="438" y="10655"/>
                  </a:cubicBezTo>
                  <a:cubicBezTo>
                    <a:pt x="135" y="10520"/>
                    <a:pt x="1" y="10251"/>
                    <a:pt x="1" y="9815"/>
                  </a:cubicBezTo>
                  <a:lnTo>
                    <a:pt x="1" y="1"/>
                  </a:ln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9" name="Google Shape;439;p24"/>
            <p:cNvSpPr/>
            <p:nvPr/>
          </p:nvSpPr>
          <p:spPr>
            <a:xfrm>
              <a:off x="6106945" y="3980311"/>
              <a:ext cx="31" cy="138870"/>
            </a:xfrm>
            <a:custGeom>
              <a:avLst/>
              <a:gdLst/>
              <a:ahLst/>
              <a:cxnLst/>
              <a:rect l="l" t="t" r="r" b="b"/>
              <a:pathLst>
                <a:path w="1" h="4471" extrusionOk="0">
                  <a:moveTo>
                    <a:pt x="1" y="0"/>
                  </a:moveTo>
                  <a:lnTo>
                    <a:pt x="1" y="4470"/>
                  </a:lnTo>
                  <a:lnTo>
                    <a:pt x="1" y="4470"/>
                  </a:lnTo>
                  <a:close/>
                </a:path>
              </a:pathLst>
            </a:custGeom>
            <a:solidFill>
              <a:srgbClr val="DB9F5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0" name="Google Shape;440;p24"/>
            <p:cNvSpPr/>
            <p:nvPr/>
          </p:nvSpPr>
          <p:spPr>
            <a:xfrm>
              <a:off x="6080855" y="3827899"/>
              <a:ext cx="26122" cy="12548"/>
            </a:xfrm>
            <a:custGeom>
              <a:avLst/>
              <a:gdLst/>
              <a:ahLst/>
              <a:cxnLst/>
              <a:rect l="l" t="t" r="r" b="b"/>
              <a:pathLst>
                <a:path w="841" h="404" extrusionOk="0">
                  <a:moveTo>
                    <a:pt x="841" y="0"/>
                  </a:moveTo>
                  <a:cubicBezTo>
                    <a:pt x="841" y="0"/>
                    <a:pt x="730" y="0"/>
                    <a:pt x="709" y="101"/>
                  </a:cubicBezTo>
                  <a:lnTo>
                    <a:pt x="709" y="101"/>
                  </a:lnTo>
                  <a:cubicBezTo>
                    <a:pt x="763" y="68"/>
                    <a:pt x="807" y="34"/>
                    <a:pt x="841" y="0"/>
                  </a:cubicBezTo>
                  <a:close/>
                  <a:moveTo>
                    <a:pt x="709" y="101"/>
                  </a:moveTo>
                  <a:lnTo>
                    <a:pt x="709" y="101"/>
                  </a:lnTo>
                  <a:cubicBezTo>
                    <a:pt x="609" y="164"/>
                    <a:pt x="476" y="227"/>
                    <a:pt x="317" y="289"/>
                  </a:cubicBezTo>
                  <a:lnTo>
                    <a:pt x="317" y="289"/>
                  </a:lnTo>
                  <a:cubicBezTo>
                    <a:pt x="469" y="248"/>
                    <a:pt x="605" y="215"/>
                    <a:pt x="706" y="135"/>
                  </a:cubicBezTo>
                  <a:cubicBezTo>
                    <a:pt x="706" y="122"/>
                    <a:pt x="707" y="111"/>
                    <a:pt x="709" y="101"/>
                  </a:cubicBezTo>
                  <a:close/>
                  <a:moveTo>
                    <a:pt x="317" y="289"/>
                  </a:moveTo>
                  <a:cubicBezTo>
                    <a:pt x="216" y="317"/>
                    <a:pt x="108" y="350"/>
                    <a:pt x="0" y="404"/>
                  </a:cubicBezTo>
                  <a:cubicBezTo>
                    <a:pt x="115" y="366"/>
                    <a:pt x="221" y="328"/>
                    <a:pt x="317" y="289"/>
                  </a:cubicBez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1" name="Google Shape;441;p24"/>
            <p:cNvSpPr/>
            <p:nvPr/>
          </p:nvSpPr>
          <p:spPr>
            <a:xfrm>
              <a:off x="5858495" y="3827899"/>
              <a:ext cx="248481" cy="347625"/>
            </a:xfrm>
            <a:custGeom>
              <a:avLst/>
              <a:gdLst/>
              <a:ahLst/>
              <a:cxnLst/>
              <a:rect l="l" t="t" r="r" b="b"/>
              <a:pathLst>
                <a:path w="8000" h="11192" extrusionOk="0">
                  <a:moveTo>
                    <a:pt x="1" y="0"/>
                  </a:moveTo>
                  <a:lnTo>
                    <a:pt x="1" y="9512"/>
                  </a:lnTo>
                  <a:cubicBezTo>
                    <a:pt x="1" y="9948"/>
                    <a:pt x="135" y="10217"/>
                    <a:pt x="438" y="10352"/>
                  </a:cubicBezTo>
                  <a:cubicBezTo>
                    <a:pt x="1547" y="11058"/>
                    <a:pt x="2656" y="11192"/>
                    <a:pt x="3799" y="11192"/>
                  </a:cubicBezTo>
                  <a:cubicBezTo>
                    <a:pt x="4908" y="11192"/>
                    <a:pt x="6185" y="10923"/>
                    <a:pt x="7428" y="10352"/>
                  </a:cubicBezTo>
                  <a:cubicBezTo>
                    <a:pt x="7865" y="10217"/>
                    <a:pt x="8000" y="9948"/>
                    <a:pt x="8000" y="9512"/>
                  </a:cubicBezTo>
                  <a:lnTo>
                    <a:pt x="8000" y="9377"/>
                  </a:lnTo>
                  <a:lnTo>
                    <a:pt x="8000" y="4907"/>
                  </a:lnTo>
                  <a:lnTo>
                    <a:pt x="8000" y="0"/>
                  </a:lnTo>
                  <a:cubicBezTo>
                    <a:pt x="7865" y="135"/>
                    <a:pt x="7563" y="269"/>
                    <a:pt x="7159" y="404"/>
                  </a:cubicBezTo>
                  <a:lnTo>
                    <a:pt x="7025" y="404"/>
                  </a:lnTo>
                  <a:lnTo>
                    <a:pt x="7025" y="538"/>
                  </a:lnTo>
                  <a:lnTo>
                    <a:pt x="7025" y="7831"/>
                  </a:lnTo>
                  <a:cubicBezTo>
                    <a:pt x="7025" y="8268"/>
                    <a:pt x="6857" y="8537"/>
                    <a:pt x="6588" y="8671"/>
                  </a:cubicBezTo>
                  <a:cubicBezTo>
                    <a:pt x="5613" y="9243"/>
                    <a:pt x="4773" y="9646"/>
                    <a:pt x="3799" y="9646"/>
                  </a:cubicBezTo>
                  <a:cubicBezTo>
                    <a:pt x="2958" y="9646"/>
                    <a:pt x="2253" y="9377"/>
                    <a:pt x="1412" y="8806"/>
                  </a:cubicBezTo>
                  <a:cubicBezTo>
                    <a:pt x="1143" y="8537"/>
                    <a:pt x="975" y="8268"/>
                    <a:pt x="975" y="7831"/>
                  </a:cubicBezTo>
                  <a:lnTo>
                    <a:pt x="975" y="538"/>
                  </a:lnTo>
                  <a:lnTo>
                    <a:pt x="975" y="404"/>
                  </a:lnTo>
                  <a:lnTo>
                    <a:pt x="707" y="404"/>
                  </a:lnTo>
                  <a:cubicBezTo>
                    <a:pt x="438" y="269"/>
                    <a:pt x="135" y="135"/>
                    <a:pt x="1" y="0"/>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2" name="Google Shape;442;p24"/>
            <p:cNvSpPr/>
            <p:nvPr/>
          </p:nvSpPr>
          <p:spPr>
            <a:xfrm>
              <a:off x="5858495" y="3784042"/>
              <a:ext cx="248481" cy="69978"/>
            </a:xfrm>
            <a:custGeom>
              <a:avLst/>
              <a:gdLst/>
              <a:ahLst/>
              <a:cxnLst/>
              <a:rect l="l" t="t" r="r" b="b"/>
              <a:pathLst>
                <a:path w="8000" h="2253" extrusionOk="0">
                  <a:moveTo>
                    <a:pt x="4067" y="1"/>
                  </a:moveTo>
                  <a:cubicBezTo>
                    <a:pt x="1816" y="1"/>
                    <a:pt x="1" y="572"/>
                    <a:pt x="1" y="1110"/>
                  </a:cubicBezTo>
                  <a:cubicBezTo>
                    <a:pt x="1" y="1412"/>
                    <a:pt x="135" y="1547"/>
                    <a:pt x="438" y="1681"/>
                  </a:cubicBezTo>
                  <a:cubicBezTo>
                    <a:pt x="572" y="1816"/>
                    <a:pt x="841" y="1816"/>
                    <a:pt x="975" y="1816"/>
                  </a:cubicBezTo>
                  <a:lnTo>
                    <a:pt x="975" y="1950"/>
                  </a:lnTo>
                  <a:cubicBezTo>
                    <a:pt x="1681" y="2118"/>
                    <a:pt x="2824" y="2253"/>
                    <a:pt x="4067" y="2253"/>
                  </a:cubicBezTo>
                  <a:cubicBezTo>
                    <a:pt x="5177" y="2253"/>
                    <a:pt x="6319" y="2118"/>
                    <a:pt x="7025" y="1950"/>
                  </a:cubicBezTo>
                  <a:lnTo>
                    <a:pt x="7025" y="1816"/>
                  </a:lnTo>
                  <a:cubicBezTo>
                    <a:pt x="7159" y="1816"/>
                    <a:pt x="7428" y="1816"/>
                    <a:pt x="7563" y="1681"/>
                  </a:cubicBezTo>
                  <a:cubicBezTo>
                    <a:pt x="7865" y="1547"/>
                    <a:pt x="8000" y="1412"/>
                    <a:pt x="8000" y="1110"/>
                  </a:cubicBezTo>
                  <a:cubicBezTo>
                    <a:pt x="8000" y="572"/>
                    <a:pt x="6185" y="1"/>
                    <a:pt x="4067" y="1"/>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3" name="Google Shape;443;p24"/>
            <p:cNvSpPr/>
            <p:nvPr/>
          </p:nvSpPr>
          <p:spPr>
            <a:xfrm>
              <a:off x="5872069" y="3797616"/>
              <a:ext cx="221334" cy="42832"/>
            </a:xfrm>
            <a:custGeom>
              <a:avLst/>
              <a:gdLst/>
              <a:ahLst/>
              <a:cxnLst/>
              <a:rect l="l" t="t" r="r" b="b"/>
              <a:pathLst>
                <a:path w="7126" h="1379" extrusionOk="0">
                  <a:moveTo>
                    <a:pt x="3630" y="1"/>
                  </a:moveTo>
                  <a:cubicBezTo>
                    <a:pt x="1816" y="1"/>
                    <a:pt x="404" y="538"/>
                    <a:pt x="1" y="1244"/>
                  </a:cubicBezTo>
                  <a:cubicBezTo>
                    <a:pt x="135" y="1379"/>
                    <a:pt x="404" y="1379"/>
                    <a:pt x="538" y="1379"/>
                  </a:cubicBezTo>
                  <a:cubicBezTo>
                    <a:pt x="841" y="975"/>
                    <a:pt x="2084" y="538"/>
                    <a:pt x="3630" y="538"/>
                  </a:cubicBezTo>
                  <a:cubicBezTo>
                    <a:pt x="3899" y="404"/>
                    <a:pt x="4067" y="270"/>
                    <a:pt x="4202" y="1"/>
                  </a:cubicBezTo>
                  <a:close/>
                  <a:moveTo>
                    <a:pt x="4605" y="1"/>
                  </a:moveTo>
                  <a:cubicBezTo>
                    <a:pt x="4336" y="270"/>
                    <a:pt x="3899" y="404"/>
                    <a:pt x="3630" y="538"/>
                  </a:cubicBezTo>
                  <a:cubicBezTo>
                    <a:pt x="5042" y="538"/>
                    <a:pt x="6286" y="975"/>
                    <a:pt x="6588" y="1379"/>
                  </a:cubicBezTo>
                  <a:cubicBezTo>
                    <a:pt x="6722" y="1379"/>
                    <a:pt x="6991" y="1379"/>
                    <a:pt x="7126" y="1244"/>
                  </a:cubicBezTo>
                  <a:cubicBezTo>
                    <a:pt x="6722" y="673"/>
                    <a:pt x="5882" y="270"/>
                    <a:pt x="460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4" name="Google Shape;444;p24"/>
            <p:cNvSpPr/>
            <p:nvPr/>
          </p:nvSpPr>
          <p:spPr>
            <a:xfrm>
              <a:off x="5888779" y="3814326"/>
              <a:ext cx="187914" cy="39695"/>
            </a:xfrm>
            <a:custGeom>
              <a:avLst/>
              <a:gdLst/>
              <a:ahLst/>
              <a:cxnLst/>
              <a:rect l="l" t="t" r="r" b="b"/>
              <a:pathLst>
                <a:path w="6050" h="1278" extrusionOk="0">
                  <a:moveTo>
                    <a:pt x="3092" y="0"/>
                  </a:moveTo>
                  <a:cubicBezTo>
                    <a:pt x="1546" y="0"/>
                    <a:pt x="303" y="437"/>
                    <a:pt x="0" y="841"/>
                  </a:cubicBezTo>
                  <a:lnTo>
                    <a:pt x="0" y="975"/>
                  </a:lnTo>
                  <a:cubicBezTo>
                    <a:pt x="706" y="1143"/>
                    <a:pt x="1849" y="1278"/>
                    <a:pt x="3092" y="1278"/>
                  </a:cubicBezTo>
                  <a:cubicBezTo>
                    <a:pt x="4202" y="1278"/>
                    <a:pt x="5344" y="1143"/>
                    <a:pt x="6050" y="975"/>
                  </a:cubicBezTo>
                  <a:lnTo>
                    <a:pt x="6050" y="841"/>
                  </a:lnTo>
                  <a:cubicBezTo>
                    <a:pt x="5748" y="437"/>
                    <a:pt x="4504" y="0"/>
                    <a:pt x="309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5" name="Google Shape;445;p24"/>
            <p:cNvSpPr/>
            <p:nvPr/>
          </p:nvSpPr>
          <p:spPr>
            <a:xfrm>
              <a:off x="5737423" y="3468130"/>
              <a:ext cx="217141" cy="311781"/>
            </a:xfrm>
            <a:custGeom>
              <a:avLst/>
              <a:gdLst/>
              <a:ahLst/>
              <a:cxnLst/>
              <a:rect l="l" t="t" r="r" b="b"/>
              <a:pathLst>
                <a:path w="6991" h="10038" extrusionOk="0">
                  <a:moveTo>
                    <a:pt x="2740" y="1"/>
                  </a:moveTo>
                  <a:cubicBezTo>
                    <a:pt x="2423" y="1"/>
                    <a:pt x="2107" y="33"/>
                    <a:pt x="1815" y="89"/>
                  </a:cubicBezTo>
                  <a:cubicBezTo>
                    <a:pt x="1378" y="89"/>
                    <a:pt x="672" y="89"/>
                    <a:pt x="404" y="224"/>
                  </a:cubicBezTo>
                  <a:cubicBezTo>
                    <a:pt x="1244" y="795"/>
                    <a:pt x="2353" y="358"/>
                    <a:pt x="2790" y="1635"/>
                  </a:cubicBezTo>
                  <a:cubicBezTo>
                    <a:pt x="3059" y="2610"/>
                    <a:pt x="2655" y="3181"/>
                    <a:pt x="2084" y="3719"/>
                  </a:cubicBezTo>
                  <a:cubicBezTo>
                    <a:pt x="1815" y="4021"/>
                    <a:pt x="1513" y="4156"/>
                    <a:pt x="1109" y="4425"/>
                  </a:cubicBezTo>
                  <a:cubicBezTo>
                    <a:pt x="135" y="5265"/>
                    <a:pt x="0" y="6811"/>
                    <a:pt x="1109" y="7651"/>
                  </a:cubicBezTo>
                  <a:cubicBezTo>
                    <a:pt x="1590" y="8132"/>
                    <a:pt x="2258" y="8293"/>
                    <a:pt x="2924" y="8293"/>
                  </a:cubicBezTo>
                  <a:cubicBezTo>
                    <a:pt x="3422" y="8293"/>
                    <a:pt x="3919" y="8203"/>
                    <a:pt x="4336" y="8088"/>
                  </a:cubicBezTo>
                  <a:cubicBezTo>
                    <a:pt x="4455" y="8064"/>
                    <a:pt x="4569" y="8052"/>
                    <a:pt x="4675" y="8052"/>
                  </a:cubicBezTo>
                  <a:cubicBezTo>
                    <a:pt x="5318" y="8052"/>
                    <a:pt x="5714" y="8476"/>
                    <a:pt x="5714" y="9197"/>
                  </a:cubicBezTo>
                  <a:lnTo>
                    <a:pt x="5714" y="10037"/>
                  </a:lnTo>
                  <a:cubicBezTo>
                    <a:pt x="5882" y="9768"/>
                    <a:pt x="6285" y="9466"/>
                    <a:pt x="6419" y="9197"/>
                  </a:cubicBezTo>
                  <a:cubicBezTo>
                    <a:pt x="6856" y="8626"/>
                    <a:pt x="6991" y="8222"/>
                    <a:pt x="6722" y="7517"/>
                  </a:cubicBezTo>
                  <a:cubicBezTo>
                    <a:pt x="6285" y="6676"/>
                    <a:pt x="5310" y="6676"/>
                    <a:pt x="4739" y="6105"/>
                  </a:cubicBezTo>
                  <a:cubicBezTo>
                    <a:pt x="3764" y="5399"/>
                    <a:pt x="5176" y="4727"/>
                    <a:pt x="5579" y="4021"/>
                  </a:cubicBezTo>
                  <a:cubicBezTo>
                    <a:pt x="5882" y="3450"/>
                    <a:pt x="5714" y="2610"/>
                    <a:pt x="5579" y="2038"/>
                  </a:cubicBezTo>
                  <a:cubicBezTo>
                    <a:pt x="5445" y="1198"/>
                    <a:pt x="4873" y="660"/>
                    <a:pt x="4033" y="224"/>
                  </a:cubicBezTo>
                  <a:cubicBezTo>
                    <a:pt x="3639" y="66"/>
                    <a:pt x="3188" y="1"/>
                    <a:pt x="2740"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6" name="Google Shape;446;p24"/>
            <p:cNvSpPr/>
            <p:nvPr/>
          </p:nvSpPr>
          <p:spPr>
            <a:xfrm>
              <a:off x="5771869" y="3709933"/>
              <a:ext cx="143032" cy="43888"/>
            </a:xfrm>
            <a:custGeom>
              <a:avLst/>
              <a:gdLst/>
              <a:ahLst/>
              <a:cxnLst/>
              <a:rect l="l" t="t" r="r" b="b"/>
              <a:pathLst>
                <a:path w="4605" h="1413" extrusionOk="0">
                  <a:moveTo>
                    <a:pt x="1815" y="437"/>
                  </a:moveTo>
                  <a:lnTo>
                    <a:pt x="1815" y="437"/>
                  </a:lnTo>
                  <a:lnTo>
                    <a:pt x="1815" y="437"/>
                  </a:lnTo>
                  <a:lnTo>
                    <a:pt x="1815" y="437"/>
                  </a:lnTo>
                  <a:close/>
                  <a:moveTo>
                    <a:pt x="3227" y="303"/>
                  </a:moveTo>
                  <a:lnTo>
                    <a:pt x="3227" y="303"/>
                  </a:lnTo>
                  <a:lnTo>
                    <a:pt x="3227" y="303"/>
                  </a:lnTo>
                  <a:close/>
                  <a:moveTo>
                    <a:pt x="3227" y="303"/>
                  </a:moveTo>
                  <a:lnTo>
                    <a:pt x="3227" y="303"/>
                  </a:lnTo>
                  <a:lnTo>
                    <a:pt x="3227" y="303"/>
                  </a:lnTo>
                  <a:close/>
                  <a:moveTo>
                    <a:pt x="3630" y="303"/>
                  </a:moveTo>
                  <a:cubicBezTo>
                    <a:pt x="4201" y="303"/>
                    <a:pt x="4605" y="706"/>
                    <a:pt x="4605" y="1412"/>
                  </a:cubicBezTo>
                  <a:cubicBezTo>
                    <a:pt x="4605" y="706"/>
                    <a:pt x="4201" y="303"/>
                    <a:pt x="3630" y="303"/>
                  </a:cubicBezTo>
                  <a:close/>
                  <a:moveTo>
                    <a:pt x="3630" y="303"/>
                  </a:moveTo>
                  <a:lnTo>
                    <a:pt x="3630" y="303"/>
                  </a:lnTo>
                  <a:lnTo>
                    <a:pt x="3630" y="303"/>
                  </a:lnTo>
                  <a:lnTo>
                    <a:pt x="3630" y="303"/>
                  </a:lnTo>
                  <a:close/>
                  <a:moveTo>
                    <a:pt x="0" y="1"/>
                  </a:moveTo>
                  <a:cubicBezTo>
                    <a:pt x="572" y="303"/>
                    <a:pt x="1109" y="437"/>
                    <a:pt x="1815" y="437"/>
                  </a:cubicBezTo>
                  <a:cubicBezTo>
                    <a:pt x="1109" y="437"/>
                    <a:pt x="572" y="303"/>
                    <a:pt x="0" y="1"/>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7" name="Google Shape;447;p24"/>
            <p:cNvSpPr/>
            <p:nvPr/>
          </p:nvSpPr>
          <p:spPr>
            <a:xfrm>
              <a:off x="5749940" y="3583612"/>
              <a:ext cx="191051" cy="196300"/>
            </a:xfrm>
            <a:custGeom>
              <a:avLst/>
              <a:gdLst/>
              <a:ahLst/>
              <a:cxnLst/>
              <a:rect l="l" t="t" r="r" b="b"/>
              <a:pathLst>
                <a:path w="6151" h="6320" extrusionOk="0">
                  <a:moveTo>
                    <a:pt x="1681" y="1"/>
                  </a:moveTo>
                  <a:lnTo>
                    <a:pt x="1681" y="1"/>
                  </a:lnTo>
                  <a:cubicBezTo>
                    <a:pt x="1412" y="303"/>
                    <a:pt x="1110" y="438"/>
                    <a:pt x="706" y="707"/>
                  </a:cubicBezTo>
                  <a:cubicBezTo>
                    <a:pt x="269" y="1144"/>
                    <a:pt x="1" y="1849"/>
                    <a:pt x="1" y="2387"/>
                  </a:cubicBezTo>
                  <a:cubicBezTo>
                    <a:pt x="1" y="2958"/>
                    <a:pt x="135" y="3664"/>
                    <a:pt x="706" y="3933"/>
                  </a:cubicBezTo>
                  <a:lnTo>
                    <a:pt x="706" y="4068"/>
                  </a:lnTo>
                  <a:cubicBezTo>
                    <a:pt x="1278" y="4370"/>
                    <a:pt x="1815" y="4504"/>
                    <a:pt x="2521" y="4504"/>
                  </a:cubicBezTo>
                  <a:cubicBezTo>
                    <a:pt x="2958" y="4504"/>
                    <a:pt x="3361" y="4504"/>
                    <a:pt x="3933" y="4370"/>
                  </a:cubicBezTo>
                  <a:lnTo>
                    <a:pt x="4336" y="4370"/>
                  </a:lnTo>
                  <a:cubicBezTo>
                    <a:pt x="4907" y="4370"/>
                    <a:pt x="5311" y="4773"/>
                    <a:pt x="5311" y="5479"/>
                  </a:cubicBezTo>
                  <a:lnTo>
                    <a:pt x="5311" y="5614"/>
                  </a:lnTo>
                  <a:lnTo>
                    <a:pt x="5311" y="6319"/>
                  </a:lnTo>
                  <a:cubicBezTo>
                    <a:pt x="5479" y="6050"/>
                    <a:pt x="5882" y="5748"/>
                    <a:pt x="6016" y="5479"/>
                  </a:cubicBezTo>
                  <a:cubicBezTo>
                    <a:pt x="6151" y="4202"/>
                    <a:pt x="4638" y="3664"/>
                    <a:pt x="4638" y="3664"/>
                  </a:cubicBezTo>
                  <a:cubicBezTo>
                    <a:pt x="1547" y="2958"/>
                    <a:pt x="1412" y="1144"/>
                    <a:pt x="1681"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8" name="Google Shape;448;p24"/>
            <p:cNvSpPr/>
            <p:nvPr/>
          </p:nvSpPr>
          <p:spPr>
            <a:xfrm>
              <a:off x="5984817" y="3614951"/>
              <a:ext cx="91876" cy="199406"/>
            </a:xfrm>
            <a:custGeom>
              <a:avLst/>
              <a:gdLst/>
              <a:ahLst/>
              <a:cxnLst/>
              <a:rect l="l" t="t" r="r" b="b"/>
              <a:pathLst>
                <a:path w="2958" h="6420" extrusionOk="0">
                  <a:moveTo>
                    <a:pt x="1950" y="0"/>
                  </a:moveTo>
                  <a:lnTo>
                    <a:pt x="1815" y="135"/>
                  </a:lnTo>
                  <a:cubicBezTo>
                    <a:pt x="1412" y="403"/>
                    <a:pt x="841" y="538"/>
                    <a:pt x="572" y="975"/>
                  </a:cubicBezTo>
                  <a:cubicBezTo>
                    <a:pt x="572" y="1109"/>
                    <a:pt x="437" y="1244"/>
                    <a:pt x="437" y="1378"/>
                  </a:cubicBezTo>
                  <a:cubicBezTo>
                    <a:pt x="135" y="1815"/>
                    <a:pt x="135" y="2353"/>
                    <a:pt x="135" y="2790"/>
                  </a:cubicBezTo>
                  <a:cubicBezTo>
                    <a:pt x="269" y="3495"/>
                    <a:pt x="841" y="4033"/>
                    <a:pt x="975" y="4605"/>
                  </a:cubicBezTo>
                  <a:cubicBezTo>
                    <a:pt x="1110" y="5310"/>
                    <a:pt x="572" y="6016"/>
                    <a:pt x="0" y="6419"/>
                  </a:cubicBezTo>
                  <a:cubicBezTo>
                    <a:pt x="572" y="6151"/>
                    <a:pt x="1110" y="6016"/>
                    <a:pt x="1546" y="5714"/>
                  </a:cubicBezTo>
                  <a:cubicBezTo>
                    <a:pt x="1681" y="5579"/>
                    <a:pt x="1950" y="5445"/>
                    <a:pt x="2118" y="5310"/>
                  </a:cubicBezTo>
                  <a:cubicBezTo>
                    <a:pt x="2387" y="5041"/>
                    <a:pt x="2656" y="4739"/>
                    <a:pt x="2790" y="4201"/>
                  </a:cubicBezTo>
                  <a:cubicBezTo>
                    <a:pt x="2958" y="3495"/>
                    <a:pt x="2252" y="3059"/>
                    <a:pt x="1815" y="2655"/>
                  </a:cubicBezTo>
                  <a:cubicBezTo>
                    <a:pt x="841" y="1681"/>
                    <a:pt x="1546" y="840"/>
                    <a:pt x="195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9" name="Google Shape;449;p24"/>
            <p:cNvSpPr/>
            <p:nvPr/>
          </p:nvSpPr>
          <p:spPr>
            <a:xfrm>
              <a:off x="5984817" y="3645204"/>
              <a:ext cx="74140" cy="169153"/>
            </a:xfrm>
            <a:custGeom>
              <a:avLst/>
              <a:gdLst/>
              <a:ahLst/>
              <a:cxnLst/>
              <a:rect l="l" t="t" r="r" b="b"/>
              <a:pathLst>
                <a:path w="2387" h="5446" extrusionOk="0">
                  <a:moveTo>
                    <a:pt x="572" y="1"/>
                  </a:moveTo>
                  <a:lnTo>
                    <a:pt x="572" y="1"/>
                  </a:lnTo>
                  <a:cubicBezTo>
                    <a:pt x="568" y="24"/>
                    <a:pt x="565" y="47"/>
                    <a:pt x="561" y="70"/>
                  </a:cubicBezTo>
                  <a:lnTo>
                    <a:pt x="561" y="70"/>
                  </a:lnTo>
                  <a:cubicBezTo>
                    <a:pt x="568" y="47"/>
                    <a:pt x="572" y="24"/>
                    <a:pt x="572" y="1"/>
                  </a:cubicBezTo>
                  <a:close/>
                  <a:moveTo>
                    <a:pt x="561" y="70"/>
                  </a:moveTo>
                  <a:lnTo>
                    <a:pt x="561" y="70"/>
                  </a:lnTo>
                  <a:cubicBezTo>
                    <a:pt x="530" y="181"/>
                    <a:pt x="437" y="293"/>
                    <a:pt x="437" y="404"/>
                  </a:cubicBezTo>
                  <a:cubicBezTo>
                    <a:pt x="269" y="707"/>
                    <a:pt x="135" y="1110"/>
                    <a:pt x="135" y="1379"/>
                  </a:cubicBezTo>
                  <a:lnTo>
                    <a:pt x="135" y="1816"/>
                  </a:lnTo>
                  <a:cubicBezTo>
                    <a:pt x="269" y="2521"/>
                    <a:pt x="841" y="3059"/>
                    <a:pt x="975" y="3631"/>
                  </a:cubicBezTo>
                  <a:lnTo>
                    <a:pt x="975" y="3899"/>
                  </a:lnTo>
                  <a:cubicBezTo>
                    <a:pt x="975" y="4202"/>
                    <a:pt x="841" y="4605"/>
                    <a:pt x="572" y="4908"/>
                  </a:cubicBezTo>
                  <a:cubicBezTo>
                    <a:pt x="437" y="5177"/>
                    <a:pt x="269" y="5311"/>
                    <a:pt x="0" y="5445"/>
                  </a:cubicBezTo>
                  <a:cubicBezTo>
                    <a:pt x="572" y="5177"/>
                    <a:pt x="1110" y="5042"/>
                    <a:pt x="1546" y="4740"/>
                  </a:cubicBezTo>
                  <a:cubicBezTo>
                    <a:pt x="1681" y="4605"/>
                    <a:pt x="1950" y="4471"/>
                    <a:pt x="2118" y="4336"/>
                  </a:cubicBezTo>
                  <a:cubicBezTo>
                    <a:pt x="2387" y="3227"/>
                    <a:pt x="1412" y="2387"/>
                    <a:pt x="1412" y="2387"/>
                  </a:cubicBezTo>
                  <a:cubicBezTo>
                    <a:pt x="595" y="1700"/>
                    <a:pt x="445" y="887"/>
                    <a:pt x="561" y="7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0" name="Google Shape;450;p24"/>
            <p:cNvSpPr/>
            <p:nvPr/>
          </p:nvSpPr>
          <p:spPr>
            <a:xfrm>
              <a:off x="5972300" y="3370663"/>
              <a:ext cx="73084" cy="78334"/>
            </a:xfrm>
            <a:custGeom>
              <a:avLst/>
              <a:gdLst/>
              <a:ahLst/>
              <a:cxnLst/>
              <a:rect l="l" t="t" r="r" b="b"/>
              <a:pathLst>
                <a:path w="2353" h="2522" extrusionOk="0">
                  <a:moveTo>
                    <a:pt x="1244" y="1"/>
                  </a:moveTo>
                  <a:cubicBezTo>
                    <a:pt x="538" y="1"/>
                    <a:pt x="0" y="572"/>
                    <a:pt x="0" y="1278"/>
                  </a:cubicBezTo>
                  <a:cubicBezTo>
                    <a:pt x="0" y="1984"/>
                    <a:pt x="538" y="2521"/>
                    <a:pt x="1244" y="2521"/>
                  </a:cubicBezTo>
                  <a:cubicBezTo>
                    <a:pt x="1815" y="2521"/>
                    <a:pt x="2353" y="1984"/>
                    <a:pt x="2353" y="1278"/>
                  </a:cubicBezTo>
                  <a:cubicBezTo>
                    <a:pt x="2353" y="572"/>
                    <a:pt x="1815" y="1"/>
                    <a:pt x="124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1" name="Google Shape;451;p24"/>
            <p:cNvSpPr/>
            <p:nvPr/>
          </p:nvSpPr>
          <p:spPr>
            <a:xfrm>
              <a:off x="6398196" y="3353953"/>
              <a:ext cx="74140" cy="73115"/>
            </a:xfrm>
            <a:custGeom>
              <a:avLst/>
              <a:gdLst/>
              <a:ahLst/>
              <a:cxnLst/>
              <a:rect l="l" t="t" r="r" b="b"/>
              <a:pathLst>
                <a:path w="2387" h="2354" extrusionOk="0">
                  <a:moveTo>
                    <a:pt x="1110" y="1"/>
                  </a:moveTo>
                  <a:cubicBezTo>
                    <a:pt x="404" y="1"/>
                    <a:pt x="0" y="539"/>
                    <a:pt x="0" y="1110"/>
                  </a:cubicBezTo>
                  <a:cubicBezTo>
                    <a:pt x="0" y="1816"/>
                    <a:pt x="404" y="2354"/>
                    <a:pt x="1110" y="2354"/>
                  </a:cubicBezTo>
                  <a:cubicBezTo>
                    <a:pt x="1815" y="2354"/>
                    <a:pt x="2387" y="1816"/>
                    <a:pt x="2387" y="1110"/>
                  </a:cubicBezTo>
                  <a:cubicBezTo>
                    <a:pt x="2387" y="539"/>
                    <a:pt x="1815" y="1"/>
                    <a:pt x="111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2" name="Google Shape;452;p24"/>
            <p:cNvSpPr/>
            <p:nvPr/>
          </p:nvSpPr>
          <p:spPr>
            <a:xfrm>
              <a:off x="5949809" y="4373187"/>
              <a:ext cx="674377" cy="457578"/>
            </a:xfrm>
            <a:custGeom>
              <a:avLst/>
              <a:gdLst/>
              <a:ahLst/>
              <a:cxnLst/>
              <a:rect l="l" t="t" r="r" b="b"/>
              <a:pathLst>
                <a:path w="21712" h="14732" extrusionOk="0">
                  <a:moveTo>
                    <a:pt x="18426" y="1"/>
                  </a:moveTo>
                  <a:cubicBezTo>
                    <a:pt x="17914" y="1"/>
                    <a:pt x="17394" y="109"/>
                    <a:pt x="16939" y="313"/>
                  </a:cubicBezTo>
                  <a:lnTo>
                    <a:pt x="16805" y="313"/>
                  </a:lnTo>
                  <a:lnTo>
                    <a:pt x="13713" y="1725"/>
                  </a:lnTo>
                  <a:lnTo>
                    <a:pt x="9243" y="3674"/>
                  </a:lnTo>
                  <a:lnTo>
                    <a:pt x="5042" y="5489"/>
                  </a:lnTo>
                  <a:cubicBezTo>
                    <a:pt x="4739" y="5623"/>
                    <a:pt x="4336" y="5926"/>
                    <a:pt x="4201" y="6329"/>
                  </a:cubicBezTo>
                  <a:lnTo>
                    <a:pt x="4067" y="6464"/>
                  </a:lnTo>
                  <a:lnTo>
                    <a:pt x="0" y="12917"/>
                  </a:lnTo>
                  <a:lnTo>
                    <a:pt x="2219" y="14731"/>
                  </a:lnTo>
                  <a:lnTo>
                    <a:pt x="7260" y="9556"/>
                  </a:lnTo>
                  <a:lnTo>
                    <a:pt x="15393" y="8850"/>
                  </a:lnTo>
                  <a:lnTo>
                    <a:pt x="16368" y="8715"/>
                  </a:lnTo>
                  <a:cubicBezTo>
                    <a:pt x="17645" y="8715"/>
                    <a:pt x="18754" y="8144"/>
                    <a:pt x="19729" y="7438"/>
                  </a:cubicBezTo>
                  <a:cubicBezTo>
                    <a:pt x="20569" y="6598"/>
                    <a:pt x="21275" y="5489"/>
                    <a:pt x="21712" y="4380"/>
                  </a:cubicBezTo>
                  <a:lnTo>
                    <a:pt x="21712" y="3540"/>
                  </a:lnTo>
                  <a:lnTo>
                    <a:pt x="21712" y="2968"/>
                  </a:lnTo>
                  <a:cubicBezTo>
                    <a:pt x="21543" y="1994"/>
                    <a:pt x="21006" y="1019"/>
                    <a:pt x="20031" y="448"/>
                  </a:cubicBezTo>
                  <a:cubicBezTo>
                    <a:pt x="19583" y="143"/>
                    <a:pt x="19010" y="1"/>
                    <a:pt x="18426" y="1"/>
                  </a:cubicBezTo>
                  <a:close/>
                </a:path>
              </a:pathLst>
            </a:custGeom>
            <a:solidFill>
              <a:srgbClr val="BDB8FF"/>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453" name="Google Shape;453;p24"/>
          <p:cNvSpPr txBox="1"/>
          <p:nvPr/>
        </p:nvSpPr>
        <p:spPr>
          <a:xfrm>
            <a:off x="4334110" y="1572168"/>
            <a:ext cx="372544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b="0" i="0" u="none" strike="noStrike" cap="none">
                <a:solidFill>
                  <a:srgbClr val="974806"/>
                </a:solidFill>
                <a:latin typeface="Cookie"/>
                <a:ea typeface="Cookie"/>
                <a:cs typeface="Cookie"/>
                <a:sym typeface="Cookie"/>
              </a:rPr>
              <a:t>KHÁM PHÁ</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15"/>
                                        </p:tgtEl>
                                        <p:attrNameLst>
                                          <p:attrName>style.visibility</p:attrName>
                                        </p:attrNameLst>
                                      </p:cBhvr>
                                      <p:to>
                                        <p:strVal val="visible"/>
                                      </p:to>
                                    </p:set>
                                    <p:animEffect transition="in" filter="fade">
                                      <p:cBhvr>
                                        <p:cTn id="7" dur="500"/>
                                        <p:tgtEl>
                                          <p:spTgt spid="315"/>
                                        </p:tgtEl>
                                      </p:cBhvr>
                                    </p:animEffect>
                                  </p:childTnLst>
                                </p:cTn>
                              </p:par>
                              <p:par>
                                <p:cTn id="8" presetID="10" presetClass="entr" presetSubtype="0" fill="hold" nodeType="withEffect">
                                  <p:stCondLst>
                                    <p:cond delay="0"/>
                                  </p:stCondLst>
                                  <p:childTnLst>
                                    <p:set>
                                      <p:cBhvr>
                                        <p:cTn id="9" dur="1" fill="hold">
                                          <p:stCondLst>
                                            <p:cond delay="0"/>
                                          </p:stCondLst>
                                        </p:cTn>
                                        <p:tgtEl>
                                          <p:spTgt spid="316"/>
                                        </p:tgtEl>
                                        <p:attrNameLst>
                                          <p:attrName>style.visibility</p:attrName>
                                        </p:attrNameLst>
                                      </p:cBhvr>
                                      <p:to>
                                        <p:strVal val="visible"/>
                                      </p:to>
                                    </p:set>
                                    <p:animEffect transition="in" filter="fade">
                                      <p:cBhvr>
                                        <p:cTn id="10" dur="500"/>
                                        <p:tgtEl>
                                          <p:spTgt spid="316"/>
                                        </p:tgtEl>
                                      </p:cBhvr>
                                    </p:animEffect>
                                  </p:childTnLst>
                                </p:cTn>
                              </p:par>
                              <p:par>
                                <p:cTn id="11" presetID="10" presetClass="entr" presetSubtype="0" fill="hold" nodeType="withEffect">
                                  <p:stCondLst>
                                    <p:cond delay="0"/>
                                  </p:stCondLst>
                                  <p:childTnLst>
                                    <p:set>
                                      <p:cBhvr>
                                        <p:cTn id="12" dur="1" fill="hold">
                                          <p:stCondLst>
                                            <p:cond delay="0"/>
                                          </p:stCondLst>
                                        </p:cTn>
                                        <p:tgtEl>
                                          <p:spTgt spid="317"/>
                                        </p:tgtEl>
                                        <p:attrNameLst>
                                          <p:attrName>style.visibility</p:attrName>
                                        </p:attrNameLst>
                                      </p:cBhvr>
                                      <p:to>
                                        <p:strVal val="visible"/>
                                      </p:to>
                                    </p:set>
                                    <p:animEffect transition="in" filter="fade">
                                      <p:cBhvr>
                                        <p:cTn id="13" dur="500"/>
                                        <p:tgtEl>
                                          <p:spTgt spid="317"/>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340"/>
                                        </p:tgtEl>
                                        <p:attrNameLst>
                                          <p:attrName>style.visibility</p:attrName>
                                        </p:attrNameLst>
                                      </p:cBhvr>
                                      <p:to>
                                        <p:strVal val="visible"/>
                                      </p:to>
                                    </p:set>
                                    <p:animEffect transition="in" filter="fade">
                                      <p:cBhvr>
                                        <p:cTn id="17" dur="1000"/>
                                        <p:tgtEl>
                                          <p:spTgt spid="340"/>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453"/>
                                        </p:tgtEl>
                                        <p:attrNameLst>
                                          <p:attrName>style.visibility</p:attrName>
                                        </p:attrNameLst>
                                      </p:cBhvr>
                                      <p:to>
                                        <p:strVal val="visible"/>
                                      </p:to>
                                    </p:set>
                                    <p:animEffect transition="in" filter="fade">
                                      <p:cBhvr>
                                        <p:cTn id="21" dur="500"/>
                                        <p:tgtEl>
                                          <p:spTgt spid="4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4_Title and Content">
  <p:cSld name="14_Title and Content">
    <p:bg>
      <p:bgPr>
        <a:solidFill>
          <a:srgbClr val="4F6128"/>
        </a:solidFill>
        <a:effectLst/>
      </p:bgPr>
    </p:bg>
    <p:spTree>
      <p:nvGrpSpPr>
        <p:cNvPr id="1" name="Shape 454"/>
        <p:cNvGrpSpPr/>
        <p:nvPr/>
      </p:nvGrpSpPr>
      <p:grpSpPr>
        <a:xfrm>
          <a:off x="0" y="0"/>
          <a:ext cx="0" cy="0"/>
          <a:chOff x="0" y="0"/>
          <a:chExt cx="0" cy="0"/>
        </a:xfrm>
      </p:grpSpPr>
      <p:grpSp>
        <p:nvGrpSpPr>
          <p:cNvPr id="455" name="Google Shape;455;p25"/>
          <p:cNvGrpSpPr/>
          <p:nvPr/>
        </p:nvGrpSpPr>
        <p:grpSpPr>
          <a:xfrm>
            <a:off x="395894" y="219519"/>
            <a:ext cx="11613234" cy="6240131"/>
            <a:chOff x="395894" y="219519"/>
            <a:chExt cx="8518865" cy="4788281"/>
          </a:xfrm>
        </p:grpSpPr>
        <p:sp>
          <p:nvSpPr>
            <p:cNvPr id="456" name="Google Shape;456;p2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457" name="Google Shape;457;p25"/>
            <p:cNvGrpSpPr/>
            <p:nvPr/>
          </p:nvGrpSpPr>
          <p:grpSpPr>
            <a:xfrm>
              <a:off x="8341543" y="2282008"/>
              <a:ext cx="569676" cy="380612"/>
              <a:chOff x="8341543" y="2282008"/>
              <a:chExt cx="569676" cy="380612"/>
            </a:xfrm>
          </p:grpSpPr>
          <p:sp>
            <p:nvSpPr>
              <p:cNvPr id="458" name="Google Shape;458;p2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9" name="Google Shape;459;p2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460" name="Google Shape;460;p2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461" name="Google Shape;461;p25"/>
            <p:cNvGrpSpPr/>
            <p:nvPr/>
          </p:nvGrpSpPr>
          <p:grpSpPr>
            <a:xfrm>
              <a:off x="8341543" y="1721094"/>
              <a:ext cx="569676" cy="380612"/>
              <a:chOff x="8341543" y="1721094"/>
              <a:chExt cx="569676" cy="380612"/>
            </a:xfrm>
          </p:grpSpPr>
          <p:sp>
            <p:nvSpPr>
              <p:cNvPr id="462" name="Google Shape;462;p2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3" name="Google Shape;463;p2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64" name="Google Shape;464;p25"/>
            <p:cNvGrpSpPr/>
            <p:nvPr/>
          </p:nvGrpSpPr>
          <p:grpSpPr>
            <a:xfrm>
              <a:off x="8346273" y="1183592"/>
              <a:ext cx="568486" cy="388014"/>
              <a:chOff x="8346273" y="1183592"/>
              <a:chExt cx="568486" cy="388014"/>
            </a:xfrm>
          </p:grpSpPr>
          <p:sp>
            <p:nvSpPr>
              <p:cNvPr id="465" name="Google Shape;465;p2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6" name="Google Shape;466;p2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67" name="Google Shape;467;p25"/>
            <p:cNvGrpSpPr/>
            <p:nvPr/>
          </p:nvGrpSpPr>
          <p:grpSpPr>
            <a:xfrm>
              <a:off x="8341543" y="606635"/>
              <a:ext cx="569676" cy="388014"/>
              <a:chOff x="8341543" y="606635"/>
              <a:chExt cx="569676" cy="388014"/>
            </a:xfrm>
          </p:grpSpPr>
          <p:sp>
            <p:nvSpPr>
              <p:cNvPr id="468" name="Google Shape;468;p2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9" name="Google Shape;469;p2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70" name="Google Shape;470;p25"/>
            <p:cNvGrpSpPr/>
            <p:nvPr/>
          </p:nvGrpSpPr>
          <p:grpSpPr>
            <a:xfrm>
              <a:off x="8341543" y="2842933"/>
              <a:ext cx="569676" cy="380612"/>
              <a:chOff x="8341543" y="2282008"/>
              <a:chExt cx="569676" cy="380612"/>
            </a:xfrm>
          </p:grpSpPr>
          <p:sp>
            <p:nvSpPr>
              <p:cNvPr id="471" name="Google Shape;471;p2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72" name="Google Shape;472;p2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73" name="Google Shape;473;p25"/>
            <p:cNvGrpSpPr/>
            <p:nvPr/>
          </p:nvGrpSpPr>
          <p:grpSpPr>
            <a:xfrm>
              <a:off x="8341543" y="3403858"/>
              <a:ext cx="569676" cy="380612"/>
              <a:chOff x="8341543" y="2282008"/>
              <a:chExt cx="569676" cy="380612"/>
            </a:xfrm>
          </p:grpSpPr>
          <p:sp>
            <p:nvSpPr>
              <p:cNvPr id="474" name="Google Shape;474;p2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75" name="Google Shape;475;p2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476" name="Google Shape;476;p2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77" name="Google Shape;477;p2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478" name="Google Shape;478;p25"/>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79" name="Google Shape;479;p25"/>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0" name="Google Shape;480;p25"/>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1" name="Google Shape;481;p25"/>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2" name="Google Shape;482;p25"/>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3" name="Google Shape;483;p25"/>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4" name="Google Shape;484;p25"/>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5" name="Google Shape;485;p25"/>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6" name="Google Shape;486;p25"/>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7" name="Google Shape;487;p25"/>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8" name="Google Shape;488;p25"/>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9" name="Google Shape;489;p25"/>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0" name="Google Shape;490;p25"/>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1" name="Google Shape;491;p25"/>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2" name="Google Shape;492;p25"/>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3" name="Google Shape;493;p25"/>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4" name="Google Shape;494;p25"/>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5" name="Google Shape;495;p25"/>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6" name="Google Shape;496;p25"/>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7" name="Google Shape;497;p25"/>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8" name="Google Shape;498;p25"/>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9" name="Google Shape;499;p25"/>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0" name="Google Shape;500;p25"/>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1" name="Google Shape;501;p25"/>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2" name="Google Shape;502;p25"/>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3" name="Google Shape;503;p25"/>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4" name="Google Shape;504;p25"/>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5" name="Google Shape;505;p25"/>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6" name="Google Shape;506;p25"/>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7" name="Google Shape;507;p25"/>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8" name="Google Shape;508;p25"/>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9" name="Google Shape;509;p25"/>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0" name="Google Shape;510;p25"/>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1" name="Google Shape;511;p25"/>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2" name="Google Shape;512;p25"/>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3" name="Google Shape;513;p25"/>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4" name="Google Shape;514;p25"/>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5" name="Google Shape;515;p25"/>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6" name="Google Shape;516;p25"/>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7" name="Google Shape;517;p25"/>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8" name="Google Shape;518;p25"/>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9" name="Google Shape;519;p25"/>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20" name="Google Shape;520;p25"/>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21" name="Google Shape;521;p25"/>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22" name="Google Shape;522;p25"/>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pic>
        <p:nvPicPr>
          <p:cNvPr id="523" name="Google Shape;523;p25"/>
          <p:cNvPicPr preferRelativeResize="0"/>
          <p:nvPr/>
        </p:nvPicPr>
        <p:blipFill rotWithShape="1">
          <a:blip r:embed="rId2">
            <a:alphaModFix/>
          </a:blip>
          <a:srcRect/>
          <a:stretch/>
        </p:blipFill>
        <p:spPr>
          <a:xfrm>
            <a:off x="869345" y="364703"/>
            <a:ext cx="2069886" cy="1034943"/>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8_Title and Content">
  <p:cSld name="18_Title and Content">
    <p:bg>
      <p:bgPr>
        <a:solidFill>
          <a:srgbClr val="4F6128"/>
        </a:solidFill>
        <a:effectLst/>
      </p:bgPr>
    </p:bg>
    <p:spTree>
      <p:nvGrpSpPr>
        <p:cNvPr id="1" name="Shape 524"/>
        <p:cNvGrpSpPr/>
        <p:nvPr/>
      </p:nvGrpSpPr>
      <p:grpSpPr>
        <a:xfrm>
          <a:off x="0" y="0"/>
          <a:ext cx="0" cy="0"/>
          <a:chOff x="0" y="0"/>
          <a:chExt cx="0" cy="0"/>
        </a:xfrm>
      </p:grpSpPr>
      <p:grpSp>
        <p:nvGrpSpPr>
          <p:cNvPr id="525" name="Google Shape;525;p26"/>
          <p:cNvGrpSpPr/>
          <p:nvPr/>
        </p:nvGrpSpPr>
        <p:grpSpPr>
          <a:xfrm>
            <a:off x="395894" y="219519"/>
            <a:ext cx="11613234" cy="6240131"/>
            <a:chOff x="395894" y="219519"/>
            <a:chExt cx="8518865" cy="4788281"/>
          </a:xfrm>
        </p:grpSpPr>
        <p:sp>
          <p:nvSpPr>
            <p:cNvPr id="526" name="Google Shape;526;p2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27" name="Google Shape;527;p26"/>
            <p:cNvGrpSpPr/>
            <p:nvPr/>
          </p:nvGrpSpPr>
          <p:grpSpPr>
            <a:xfrm>
              <a:off x="8341543" y="2282008"/>
              <a:ext cx="569676" cy="380612"/>
              <a:chOff x="8341543" y="2282008"/>
              <a:chExt cx="569676" cy="380612"/>
            </a:xfrm>
          </p:grpSpPr>
          <p:sp>
            <p:nvSpPr>
              <p:cNvPr id="528" name="Google Shape;528;p2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29" name="Google Shape;529;p2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30" name="Google Shape;530;p2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31" name="Google Shape;531;p26"/>
            <p:cNvGrpSpPr/>
            <p:nvPr/>
          </p:nvGrpSpPr>
          <p:grpSpPr>
            <a:xfrm>
              <a:off x="8341543" y="1721094"/>
              <a:ext cx="569676" cy="380612"/>
              <a:chOff x="8341543" y="1721094"/>
              <a:chExt cx="569676" cy="380612"/>
            </a:xfrm>
          </p:grpSpPr>
          <p:sp>
            <p:nvSpPr>
              <p:cNvPr id="532" name="Google Shape;532;p2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3" name="Google Shape;533;p2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34" name="Google Shape;534;p26"/>
            <p:cNvGrpSpPr/>
            <p:nvPr/>
          </p:nvGrpSpPr>
          <p:grpSpPr>
            <a:xfrm>
              <a:off x="8346273" y="1183592"/>
              <a:ext cx="568486" cy="388014"/>
              <a:chOff x="8346273" y="1183592"/>
              <a:chExt cx="568486" cy="388014"/>
            </a:xfrm>
          </p:grpSpPr>
          <p:sp>
            <p:nvSpPr>
              <p:cNvPr id="535" name="Google Shape;535;p2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6" name="Google Shape;536;p2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37" name="Google Shape;537;p26"/>
            <p:cNvGrpSpPr/>
            <p:nvPr/>
          </p:nvGrpSpPr>
          <p:grpSpPr>
            <a:xfrm>
              <a:off x="8341543" y="606635"/>
              <a:ext cx="569676" cy="388014"/>
              <a:chOff x="8341543" y="606635"/>
              <a:chExt cx="569676" cy="388014"/>
            </a:xfrm>
          </p:grpSpPr>
          <p:sp>
            <p:nvSpPr>
              <p:cNvPr id="538" name="Google Shape;538;p2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9" name="Google Shape;539;p2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40" name="Google Shape;540;p26"/>
            <p:cNvGrpSpPr/>
            <p:nvPr/>
          </p:nvGrpSpPr>
          <p:grpSpPr>
            <a:xfrm>
              <a:off x="8341543" y="2842933"/>
              <a:ext cx="569676" cy="380612"/>
              <a:chOff x="8341543" y="2282008"/>
              <a:chExt cx="569676" cy="380612"/>
            </a:xfrm>
          </p:grpSpPr>
          <p:sp>
            <p:nvSpPr>
              <p:cNvPr id="541" name="Google Shape;541;p2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2" name="Google Shape;542;p2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43" name="Google Shape;543;p26"/>
            <p:cNvGrpSpPr/>
            <p:nvPr/>
          </p:nvGrpSpPr>
          <p:grpSpPr>
            <a:xfrm>
              <a:off x="8341543" y="3403858"/>
              <a:ext cx="569676" cy="380612"/>
              <a:chOff x="8341543" y="2282008"/>
              <a:chExt cx="569676" cy="380612"/>
            </a:xfrm>
          </p:grpSpPr>
          <p:sp>
            <p:nvSpPr>
              <p:cNvPr id="544" name="Google Shape;544;p2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5" name="Google Shape;545;p2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46" name="Google Shape;546;p2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7" name="Google Shape;547;p2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48" name="Google Shape;548;p26"/>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9" name="Google Shape;549;p26"/>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0" name="Google Shape;550;p26"/>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1" name="Google Shape;551;p26"/>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2" name="Google Shape;552;p26"/>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3" name="Google Shape;553;p26"/>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4" name="Google Shape;554;p26"/>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5" name="Google Shape;555;p26"/>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6" name="Google Shape;556;p26"/>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7" name="Google Shape;557;p26"/>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8" name="Google Shape;558;p26"/>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9" name="Google Shape;559;p26"/>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0" name="Google Shape;560;p26"/>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1" name="Google Shape;561;p26"/>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2" name="Google Shape;562;p26"/>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3" name="Google Shape;563;p26"/>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4" name="Google Shape;564;p26"/>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5" name="Google Shape;565;p26"/>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6" name="Google Shape;566;p26"/>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7" name="Google Shape;567;p26"/>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8" name="Google Shape;568;p26"/>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9" name="Google Shape;569;p26"/>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0" name="Google Shape;570;p26"/>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1" name="Google Shape;571;p26"/>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2" name="Google Shape;572;p26"/>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3" name="Google Shape;573;p26"/>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4" name="Google Shape;574;p26"/>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5" name="Google Shape;575;p26"/>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6" name="Google Shape;576;p26"/>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7" name="Google Shape;577;p26"/>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8" name="Google Shape;578;p26"/>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9" name="Google Shape;579;p26"/>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0" name="Google Shape;580;p26"/>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1" name="Google Shape;581;p26"/>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2" name="Google Shape;582;p26"/>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3" name="Google Shape;583;p26"/>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4" name="Google Shape;584;p26"/>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5" name="Google Shape;585;p26"/>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6" name="Google Shape;586;p26"/>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7" name="Google Shape;587;p26"/>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8" name="Google Shape;588;p26"/>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9" name="Google Shape;589;p26"/>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0" name="Google Shape;590;p26"/>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1" name="Google Shape;591;p26"/>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2" name="Google Shape;592;p26"/>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7_Title and Content">
  <p:cSld name="7_Title and Content">
    <p:bg>
      <p:bgPr>
        <a:solidFill>
          <a:srgbClr val="4F6128"/>
        </a:solidFill>
        <a:effectLst/>
      </p:bgPr>
    </p:bg>
    <p:spTree>
      <p:nvGrpSpPr>
        <p:cNvPr id="1" name="Shape 593"/>
        <p:cNvGrpSpPr/>
        <p:nvPr/>
      </p:nvGrpSpPr>
      <p:grpSpPr>
        <a:xfrm>
          <a:off x="0" y="0"/>
          <a:ext cx="0" cy="0"/>
          <a:chOff x="0" y="0"/>
          <a:chExt cx="0" cy="0"/>
        </a:xfrm>
      </p:grpSpPr>
      <p:grpSp>
        <p:nvGrpSpPr>
          <p:cNvPr id="594" name="Google Shape;594;p27"/>
          <p:cNvGrpSpPr/>
          <p:nvPr/>
        </p:nvGrpSpPr>
        <p:grpSpPr>
          <a:xfrm>
            <a:off x="395894" y="219519"/>
            <a:ext cx="11613234" cy="6240131"/>
            <a:chOff x="395894" y="219519"/>
            <a:chExt cx="8518865" cy="4788281"/>
          </a:xfrm>
        </p:grpSpPr>
        <p:sp>
          <p:nvSpPr>
            <p:cNvPr id="595" name="Google Shape;595;p2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96" name="Google Shape;596;p27"/>
            <p:cNvGrpSpPr/>
            <p:nvPr/>
          </p:nvGrpSpPr>
          <p:grpSpPr>
            <a:xfrm>
              <a:off x="8341543" y="2282008"/>
              <a:ext cx="569676" cy="380612"/>
              <a:chOff x="8341543" y="2282008"/>
              <a:chExt cx="569676" cy="380612"/>
            </a:xfrm>
          </p:grpSpPr>
          <p:sp>
            <p:nvSpPr>
              <p:cNvPr id="597" name="Google Shape;597;p2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8" name="Google Shape;598;p2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99" name="Google Shape;599;p2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600" name="Google Shape;600;p27"/>
            <p:cNvGrpSpPr/>
            <p:nvPr/>
          </p:nvGrpSpPr>
          <p:grpSpPr>
            <a:xfrm>
              <a:off x="8341543" y="1721094"/>
              <a:ext cx="569676" cy="380612"/>
              <a:chOff x="8341543" y="1721094"/>
              <a:chExt cx="569676" cy="380612"/>
            </a:xfrm>
          </p:grpSpPr>
          <p:sp>
            <p:nvSpPr>
              <p:cNvPr id="601" name="Google Shape;601;p2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02" name="Google Shape;602;p2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603" name="Google Shape;603;p27"/>
            <p:cNvGrpSpPr/>
            <p:nvPr/>
          </p:nvGrpSpPr>
          <p:grpSpPr>
            <a:xfrm>
              <a:off x="8346273" y="1183592"/>
              <a:ext cx="568486" cy="388014"/>
              <a:chOff x="8346273" y="1183592"/>
              <a:chExt cx="568486" cy="388014"/>
            </a:xfrm>
          </p:grpSpPr>
          <p:sp>
            <p:nvSpPr>
              <p:cNvPr id="604" name="Google Shape;604;p2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05" name="Google Shape;605;p2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606" name="Google Shape;606;p27"/>
            <p:cNvGrpSpPr/>
            <p:nvPr/>
          </p:nvGrpSpPr>
          <p:grpSpPr>
            <a:xfrm>
              <a:off x="8341543" y="606635"/>
              <a:ext cx="569676" cy="388014"/>
              <a:chOff x="8341543" y="606635"/>
              <a:chExt cx="569676" cy="388014"/>
            </a:xfrm>
          </p:grpSpPr>
          <p:sp>
            <p:nvSpPr>
              <p:cNvPr id="607" name="Google Shape;607;p2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08" name="Google Shape;608;p2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609" name="Google Shape;609;p27"/>
            <p:cNvGrpSpPr/>
            <p:nvPr/>
          </p:nvGrpSpPr>
          <p:grpSpPr>
            <a:xfrm>
              <a:off x="8341543" y="2842933"/>
              <a:ext cx="569676" cy="380612"/>
              <a:chOff x="8341543" y="2282008"/>
              <a:chExt cx="569676" cy="380612"/>
            </a:xfrm>
          </p:grpSpPr>
          <p:sp>
            <p:nvSpPr>
              <p:cNvPr id="610" name="Google Shape;610;p2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11" name="Google Shape;611;p2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612" name="Google Shape;612;p27"/>
            <p:cNvGrpSpPr/>
            <p:nvPr/>
          </p:nvGrpSpPr>
          <p:grpSpPr>
            <a:xfrm>
              <a:off x="8341543" y="3403858"/>
              <a:ext cx="569676" cy="380612"/>
              <a:chOff x="8341543" y="2282008"/>
              <a:chExt cx="569676" cy="380612"/>
            </a:xfrm>
          </p:grpSpPr>
          <p:sp>
            <p:nvSpPr>
              <p:cNvPr id="613" name="Google Shape;613;p2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14" name="Google Shape;614;p2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615" name="Google Shape;615;p2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16" name="Google Shape;616;p2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617" name="Google Shape;617;p27"/>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18" name="Google Shape;618;p27"/>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19" name="Google Shape;619;p27"/>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0" name="Google Shape;620;p27"/>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1" name="Google Shape;621;p27"/>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2" name="Google Shape;622;p27"/>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3" name="Google Shape;623;p27"/>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4" name="Google Shape;624;p27"/>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5" name="Google Shape;625;p27"/>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6" name="Google Shape;626;p27"/>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7" name="Google Shape;627;p27"/>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8" name="Google Shape;628;p27"/>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9" name="Google Shape;629;p27"/>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0" name="Google Shape;630;p27"/>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1" name="Google Shape;631;p27"/>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2" name="Google Shape;632;p27"/>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3" name="Google Shape;633;p27"/>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4" name="Google Shape;634;p27"/>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5" name="Google Shape;635;p27"/>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6" name="Google Shape;636;p27"/>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7" name="Google Shape;637;p27"/>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8" name="Google Shape;638;p27"/>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9" name="Google Shape;639;p27"/>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0" name="Google Shape;640;p27"/>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1" name="Google Shape;641;p27"/>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2" name="Google Shape;642;p27"/>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3" name="Google Shape;643;p27"/>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4" name="Google Shape;644;p27"/>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5" name="Google Shape;645;p27"/>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6" name="Google Shape;646;p27"/>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7" name="Google Shape;647;p27"/>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8" name="Google Shape;648;p27"/>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9" name="Google Shape;649;p27"/>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0" name="Google Shape;650;p27"/>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1" name="Google Shape;651;p27"/>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2" name="Google Shape;652;p27"/>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3" name="Google Shape;653;p27"/>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4" name="Google Shape;654;p27"/>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5" name="Google Shape;655;p27"/>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6" name="Google Shape;656;p27"/>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7" name="Google Shape;657;p27"/>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8" name="Google Shape;658;p27"/>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9" name="Google Shape;659;p27"/>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0" name="Google Shape;660;p27"/>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1" name="Google Shape;661;p27"/>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2" name="Google Shape;662;p27"/>
          <p:cNvSpPr/>
          <p:nvPr/>
        </p:nvSpPr>
        <p:spPr>
          <a:xfrm rot="126755">
            <a:off x="3091462" y="1090110"/>
            <a:ext cx="5550035" cy="4730758"/>
          </a:xfrm>
          <a:prstGeom prst="rect">
            <a:avLst/>
          </a:prstGeom>
          <a:solidFill>
            <a:srgbClr val="FBD4B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663" name="Google Shape;663;p27"/>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B2A0C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664" name="Google Shape;664;p27"/>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92D05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665" name="Google Shape;665;p27"/>
          <p:cNvGrpSpPr/>
          <p:nvPr/>
        </p:nvGrpSpPr>
        <p:grpSpPr>
          <a:xfrm>
            <a:off x="7672546" y="3622312"/>
            <a:ext cx="1309691" cy="2486166"/>
            <a:chOff x="961250" y="234750"/>
            <a:chExt cx="1222525" cy="2320700"/>
          </a:xfrm>
        </p:grpSpPr>
        <p:sp>
          <p:nvSpPr>
            <p:cNvPr id="666" name="Google Shape;666;p27"/>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7" name="Google Shape;667;p27"/>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8" name="Google Shape;668;p27"/>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9" name="Google Shape;669;p27"/>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0" name="Google Shape;670;p27"/>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1" name="Google Shape;671;p27"/>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2" name="Google Shape;672;p27"/>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3" name="Google Shape;673;p27"/>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4" name="Google Shape;674;p27"/>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5" name="Google Shape;675;p27"/>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6" name="Google Shape;676;p27"/>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7" name="Google Shape;677;p27"/>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8" name="Google Shape;678;p27"/>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9" name="Google Shape;679;p27"/>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0" name="Google Shape;680;p27"/>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1" name="Google Shape;681;p27"/>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2" name="Google Shape;682;p27"/>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3" name="Google Shape;683;p27"/>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4" name="Google Shape;684;p27"/>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5" name="Google Shape;685;p27"/>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6" name="Google Shape;686;p27"/>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7" name="Google Shape;687;p27"/>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8" name="Google Shape;688;p27"/>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9" name="Google Shape;689;p27"/>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0" name="Google Shape;690;p27"/>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1" name="Google Shape;691;p27"/>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2" name="Google Shape;692;p27"/>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3" name="Google Shape;693;p27"/>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4" name="Google Shape;694;p27"/>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5" name="Google Shape;695;p27"/>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6" name="Google Shape;696;p27"/>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7" name="Google Shape;697;p27"/>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8" name="Google Shape;698;p27"/>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9" name="Google Shape;699;p27"/>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0" name="Google Shape;700;p27"/>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1" name="Google Shape;701;p27"/>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2" name="Google Shape;702;p27"/>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3" name="Google Shape;703;p27"/>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4" name="Google Shape;704;p27"/>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5" name="Google Shape;705;p27"/>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6" name="Google Shape;706;p27"/>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07" name="Google Shape;707;p27"/>
          <p:cNvGrpSpPr/>
          <p:nvPr/>
        </p:nvGrpSpPr>
        <p:grpSpPr>
          <a:xfrm>
            <a:off x="1030175" y="1581350"/>
            <a:ext cx="444275" cy="398525"/>
            <a:chOff x="2495125" y="2142250"/>
            <a:chExt cx="444275" cy="398525"/>
          </a:xfrm>
        </p:grpSpPr>
        <p:sp>
          <p:nvSpPr>
            <p:cNvPr id="708" name="Google Shape;708;p27"/>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9" name="Google Shape;709;p27"/>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10" name="Google Shape;710;p27"/>
          <p:cNvGrpSpPr/>
          <p:nvPr/>
        </p:nvGrpSpPr>
        <p:grpSpPr>
          <a:xfrm>
            <a:off x="10561107" y="5038641"/>
            <a:ext cx="291375" cy="281375"/>
            <a:chOff x="3243875" y="2372825"/>
            <a:chExt cx="291375" cy="281375"/>
          </a:xfrm>
        </p:grpSpPr>
        <p:sp>
          <p:nvSpPr>
            <p:cNvPr id="711" name="Google Shape;711;p27"/>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2" name="Google Shape;712;p27"/>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3" name="Google Shape;713;p27"/>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4" name="Google Shape;714;p27"/>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5" name="Google Shape;715;p27"/>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6" name="Google Shape;716;p27"/>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7" name="Google Shape;717;p27"/>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8" name="Google Shape;718;p27"/>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9" name="Google Shape;719;p27"/>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20" name="Google Shape;720;p27"/>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21" name="Google Shape;721;p27"/>
          <p:cNvGrpSpPr/>
          <p:nvPr/>
        </p:nvGrpSpPr>
        <p:grpSpPr>
          <a:xfrm>
            <a:off x="10778557" y="714860"/>
            <a:ext cx="166675" cy="168575"/>
            <a:chOff x="4954425" y="2036375"/>
            <a:chExt cx="166675" cy="168575"/>
          </a:xfrm>
        </p:grpSpPr>
        <p:sp>
          <p:nvSpPr>
            <p:cNvPr id="722" name="Google Shape;722;p27"/>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23" name="Google Shape;723;p27"/>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24" name="Google Shape;724;p27"/>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25" name="Google Shape;725;p27"/>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726" name="Google Shape;726;p27"/>
          <p:cNvGrpSpPr/>
          <p:nvPr/>
        </p:nvGrpSpPr>
        <p:grpSpPr>
          <a:xfrm>
            <a:off x="1274794" y="5541495"/>
            <a:ext cx="166675" cy="168575"/>
            <a:chOff x="4954425" y="2036375"/>
            <a:chExt cx="166675" cy="168575"/>
          </a:xfrm>
        </p:grpSpPr>
        <p:sp>
          <p:nvSpPr>
            <p:cNvPr id="727" name="Google Shape;727;p27"/>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28" name="Google Shape;728;p27"/>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29" name="Google Shape;729;p27"/>
          <p:cNvSpPr txBox="1"/>
          <p:nvPr/>
        </p:nvSpPr>
        <p:spPr>
          <a:xfrm>
            <a:off x="3558840" y="1522374"/>
            <a:ext cx="4518031"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C00000"/>
                </a:solidFill>
                <a:latin typeface="Cookie"/>
                <a:ea typeface="Cookie"/>
                <a:cs typeface="Cookie"/>
                <a:sym typeface="Cookie"/>
              </a:rPr>
              <a:t>HOẠT ĐỘNG</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662"/>
                                        </p:tgtEl>
                                        <p:attrNameLst>
                                          <p:attrName>style.visibility</p:attrName>
                                        </p:attrNameLst>
                                      </p:cBhvr>
                                      <p:to>
                                        <p:strVal val="visible"/>
                                      </p:to>
                                    </p:set>
                                    <p:animEffect transition="in" filter="fade">
                                      <p:cBhvr>
                                        <p:cTn id="7" dur="500"/>
                                        <p:tgtEl>
                                          <p:spTgt spid="662"/>
                                        </p:tgtEl>
                                      </p:cBhvr>
                                    </p:animEffect>
                                  </p:childTnLst>
                                </p:cTn>
                              </p:par>
                              <p:par>
                                <p:cTn id="8" presetID="10" presetClass="entr" presetSubtype="0" fill="hold" nodeType="withEffect">
                                  <p:stCondLst>
                                    <p:cond delay="0"/>
                                  </p:stCondLst>
                                  <p:childTnLst>
                                    <p:set>
                                      <p:cBhvr>
                                        <p:cTn id="9" dur="1" fill="hold">
                                          <p:stCondLst>
                                            <p:cond delay="0"/>
                                          </p:stCondLst>
                                        </p:cTn>
                                        <p:tgtEl>
                                          <p:spTgt spid="663"/>
                                        </p:tgtEl>
                                        <p:attrNameLst>
                                          <p:attrName>style.visibility</p:attrName>
                                        </p:attrNameLst>
                                      </p:cBhvr>
                                      <p:to>
                                        <p:strVal val="visible"/>
                                      </p:to>
                                    </p:set>
                                    <p:animEffect transition="in" filter="fade">
                                      <p:cBhvr>
                                        <p:cTn id="10" dur="500"/>
                                        <p:tgtEl>
                                          <p:spTgt spid="663"/>
                                        </p:tgtEl>
                                      </p:cBhvr>
                                    </p:animEffect>
                                  </p:childTnLst>
                                </p:cTn>
                              </p:par>
                              <p:par>
                                <p:cTn id="11" presetID="10" presetClass="entr" presetSubtype="0" fill="hold" nodeType="withEffect">
                                  <p:stCondLst>
                                    <p:cond delay="0"/>
                                  </p:stCondLst>
                                  <p:childTnLst>
                                    <p:set>
                                      <p:cBhvr>
                                        <p:cTn id="12" dur="1" fill="hold">
                                          <p:stCondLst>
                                            <p:cond delay="0"/>
                                          </p:stCondLst>
                                        </p:cTn>
                                        <p:tgtEl>
                                          <p:spTgt spid="664"/>
                                        </p:tgtEl>
                                        <p:attrNameLst>
                                          <p:attrName>style.visibility</p:attrName>
                                        </p:attrNameLst>
                                      </p:cBhvr>
                                      <p:to>
                                        <p:strVal val="visible"/>
                                      </p:to>
                                    </p:set>
                                    <p:animEffect transition="in" filter="fade">
                                      <p:cBhvr>
                                        <p:cTn id="13" dur="500"/>
                                        <p:tgtEl>
                                          <p:spTgt spid="664"/>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665"/>
                                        </p:tgtEl>
                                        <p:attrNameLst>
                                          <p:attrName>style.visibility</p:attrName>
                                        </p:attrNameLst>
                                      </p:cBhvr>
                                      <p:to>
                                        <p:strVal val="visible"/>
                                      </p:to>
                                    </p:set>
                                    <p:animEffect transition="in" filter="fade">
                                      <p:cBhvr>
                                        <p:cTn id="17" dur="1000"/>
                                        <p:tgtEl>
                                          <p:spTgt spid="665"/>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729"/>
                                        </p:tgtEl>
                                        <p:attrNameLst>
                                          <p:attrName>style.visibility</p:attrName>
                                        </p:attrNameLst>
                                      </p:cBhvr>
                                      <p:to>
                                        <p:strVal val="visible"/>
                                      </p:to>
                                    </p:set>
                                    <p:animEffect transition="in" filter="fade">
                                      <p:cBhvr>
                                        <p:cTn id="21" dur="500"/>
                                        <p:tgtEl>
                                          <p:spTgt spid="7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17_Title and Content">
  <p:cSld name="17_Title and Content">
    <p:bg>
      <p:bgPr>
        <a:solidFill>
          <a:srgbClr val="4F6128"/>
        </a:solidFill>
        <a:effectLst/>
      </p:bgPr>
    </p:bg>
    <p:spTree>
      <p:nvGrpSpPr>
        <p:cNvPr id="1" name="Shape 730"/>
        <p:cNvGrpSpPr/>
        <p:nvPr/>
      </p:nvGrpSpPr>
      <p:grpSpPr>
        <a:xfrm>
          <a:off x="0" y="0"/>
          <a:ext cx="0" cy="0"/>
          <a:chOff x="0" y="0"/>
          <a:chExt cx="0" cy="0"/>
        </a:xfrm>
      </p:grpSpPr>
      <p:grpSp>
        <p:nvGrpSpPr>
          <p:cNvPr id="731" name="Google Shape;731;p28"/>
          <p:cNvGrpSpPr/>
          <p:nvPr/>
        </p:nvGrpSpPr>
        <p:grpSpPr>
          <a:xfrm>
            <a:off x="395894" y="219519"/>
            <a:ext cx="11613234" cy="6240131"/>
            <a:chOff x="395894" y="219519"/>
            <a:chExt cx="8518865" cy="4788281"/>
          </a:xfrm>
        </p:grpSpPr>
        <p:sp>
          <p:nvSpPr>
            <p:cNvPr id="732" name="Google Shape;732;p2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733" name="Google Shape;733;p28"/>
            <p:cNvGrpSpPr/>
            <p:nvPr/>
          </p:nvGrpSpPr>
          <p:grpSpPr>
            <a:xfrm>
              <a:off x="8341543" y="2282008"/>
              <a:ext cx="569676" cy="380612"/>
              <a:chOff x="8341543" y="2282008"/>
              <a:chExt cx="569676" cy="380612"/>
            </a:xfrm>
          </p:grpSpPr>
          <p:sp>
            <p:nvSpPr>
              <p:cNvPr id="734" name="Google Shape;734;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35" name="Google Shape;735;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36" name="Google Shape;736;p2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737" name="Google Shape;737;p28"/>
            <p:cNvGrpSpPr/>
            <p:nvPr/>
          </p:nvGrpSpPr>
          <p:grpSpPr>
            <a:xfrm>
              <a:off x="8341543" y="1721094"/>
              <a:ext cx="569676" cy="380612"/>
              <a:chOff x="8341543" y="1721094"/>
              <a:chExt cx="569676" cy="380612"/>
            </a:xfrm>
          </p:grpSpPr>
          <p:sp>
            <p:nvSpPr>
              <p:cNvPr id="738" name="Google Shape;738;p2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39" name="Google Shape;739;p2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40" name="Google Shape;740;p28"/>
            <p:cNvGrpSpPr/>
            <p:nvPr/>
          </p:nvGrpSpPr>
          <p:grpSpPr>
            <a:xfrm>
              <a:off x="8346273" y="1183592"/>
              <a:ext cx="568486" cy="388014"/>
              <a:chOff x="8346273" y="1183592"/>
              <a:chExt cx="568486" cy="388014"/>
            </a:xfrm>
          </p:grpSpPr>
          <p:sp>
            <p:nvSpPr>
              <p:cNvPr id="741" name="Google Shape;741;p2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42" name="Google Shape;742;p2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43" name="Google Shape;743;p28"/>
            <p:cNvGrpSpPr/>
            <p:nvPr/>
          </p:nvGrpSpPr>
          <p:grpSpPr>
            <a:xfrm>
              <a:off x="8341543" y="606635"/>
              <a:ext cx="569676" cy="388014"/>
              <a:chOff x="8341543" y="606635"/>
              <a:chExt cx="569676" cy="388014"/>
            </a:xfrm>
          </p:grpSpPr>
          <p:sp>
            <p:nvSpPr>
              <p:cNvPr id="744" name="Google Shape;744;p2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45" name="Google Shape;745;p2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46" name="Google Shape;746;p28"/>
            <p:cNvGrpSpPr/>
            <p:nvPr/>
          </p:nvGrpSpPr>
          <p:grpSpPr>
            <a:xfrm>
              <a:off x="8341543" y="2842933"/>
              <a:ext cx="569676" cy="380612"/>
              <a:chOff x="8341543" y="2282008"/>
              <a:chExt cx="569676" cy="380612"/>
            </a:xfrm>
          </p:grpSpPr>
          <p:sp>
            <p:nvSpPr>
              <p:cNvPr id="747" name="Google Shape;747;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48" name="Google Shape;748;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49" name="Google Shape;749;p28"/>
            <p:cNvGrpSpPr/>
            <p:nvPr/>
          </p:nvGrpSpPr>
          <p:grpSpPr>
            <a:xfrm>
              <a:off x="8341543" y="3403858"/>
              <a:ext cx="569676" cy="380612"/>
              <a:chOff x="8341543" y="2282008"/>
              <a:chExt cx="569676" cy="380612"/>
            </a:xfrm>
          </p:grpSpPr>
          <p:sp>
            <p:nvSpPr>
              <p:cNvPr id="750" name="Google Shape;750;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1" name="Google Shape;751;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52" name="Google Shape;752;p2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3" name="Google Shape;753;p2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54" name="Google Shape;754;p28"/>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5" name="Google Shape;755;p28"/>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6" name="Google Shape;756;p28"/>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7" name="Google Shape;757;p28"/>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8" name="Google Shape;758;p28"/>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9" name="Google Shape;759;p28"/>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0" name="Google Shape;760;p28"/>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1" name="Google Shape;761;p28"/>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2" name="Google Shape;762;p28"/>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3" name="Google Shape;763;p28"/>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4" name="Google Shape;764;p28"/>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5" name="Google Shape;765;p28"/>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6" name="Google Shape;766;p28"/>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7" name="Google Shape;767;p28"/>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8" name="Google Shape;768;p28"/>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9" name="Google Shape;769;p28"/>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0" name="Google Shape;770;p28"/>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1" name="Google Shape;771;p28"/>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2" name="Google Shape;772;p28"/>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3" name="Google Shape;773;p28"/>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4" name="Google Shape;774;p28"/>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5" name="Google Shape;775;p28"/>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6" name="Google Shape;776;p28"/>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7" name="Google Shape;777;p28"/>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8" name="Google Shape;778;p28"/>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9" name="Google Shape;779;p28"/>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0" name="Google Shape;780;p28"/>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1" name="Google Shape;781;p28"/>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2" name="Google Shape;782;p28"/>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3" name="Google Shape;783;p28"/>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4" name="Google Shape;784;p28"/>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5" name="Google Shape;785;p28"/>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6" name="Google Shape;786;p28"/>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7" name="Google Shape;787;p28"/>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8" name="Google Shape;788;p28"/>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9" name="Google Shape;789;p28"/>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0" name="Google Shape;790;p28"/>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1" name="Google Shape;791;p28"/>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2" name="Google Shape;792;p28"/>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3" name="Google Shape;793;p28"/>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4" name="Google Shape;794;p28"/>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5" name="Google Shape;795;p28"/>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6" name="Google Shape;796;p28"/>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7" name="Google Shape;797;p28"/>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8" name="Google Shape;798;p28"/>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799" name="Google Shape;799;p28"/>
          <p:cNvPicPr preferRelativeResize="0"/>
          <p:nvPr/>
        </p:nvPicPr>
        <p:blipFill rotWithShape="1">
          <a:blip r:embed="rId2">
            <a:alphaModFix/>
          </a:blip>
          <a:srcRect/>
          <a:stretch/>
        </p:blipFill>
        <p:spPr>
          <a:xfrm>
            <a:off x="785396" y="357971"/>
            <a:ext cx="2325467" cy="1162735"/>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1_Title Slide">
  <p:cSld name="1_Title Slide">
    <p:bg>
      <p:bgPr>
        <a:solidFill>
          <a:srgbClr val="002060"/>
        </a:solidFill>
        <a:effectLst/>
      </p:bgPr>
    </p:bg>
    <p:spTree>
      <p:nvGrpSpPr>
        <p:cNvPr id="1" name="Shape 1029"/>
        <p:cNvGrpSpPr/>
        <p:nvPr/>
      </p:nvGrpSpPr>
      <p:grpSpPr>
        <a:xfrm>
          <a:off x="0" y="0"/>
          <a:ext cx="0" cy="0"/>
          <a:chOff x="0" y="0"/>
          <a:chExt cx="0" cy="0"/>
        </a:xfrm>
      </p:grpSpPr>
      <p:grpSp>
        <p:nvGrpSpPr>
          <p:cNvPr id="1030" name="Google Shape;1030;p31"/>
          <p:cNvGrpSpPr/>
          <p:nvPr/>
        </p:nvGrpSpPr>
        <p:grpSpPr>
          <a:xfrm>
            <a:off x="395894" y="219519"/>
            <a:ext cx="11613234" cy="6240131"/>
            <a:chOff x="395894" y="219519"/>
            <a:chExt cx="8518865" cy="4788281"/>
          </a:xfrm>
        </p:grpSpPr>
        <p:sp>
          <p:nvSpPr>
            <p:cNvPr id="1031" name="Google Shape;1031;p31"/>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32" name="Google Shape;1032;p31"/>
            <p:cNvGrpSpPr/>
            <p:nvPr/>
          </p:nvGrpSpPr>
          <p:grpSpPr>
            <a:xfrm>
              <a:off x="8341543" y="2282008"/>
              <a:ext cx="569676" cy="380612"/>
              <a:chOff x="8341543" y="2282008"/>
              <a:chExt cx="569676" cy="380612"/>
            </a:xfrm>
          </p:grpSpPr>
          <p:sp>
            <p:nvSpPr>
              <p:cNvPr id="1033" name="Google Shape;1033;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4" name="Google Shape;1034;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35" name="Google Shape;1035;p31"/>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36" name="Google Shape;1036;p31"/>
            <p:cNvGrpSpPr/>
            <p:nvPr/>
          </p:nvGrpSpPr>
          <p:grpSpPr>
            <a:xfrm>
              <a:off x="8341543" y="1721094"/>
              <a:ext cx="569676" cy="380612"/>
              <a:chOff x="8341543" y="1721094"/>
              <a:chExt cx="569676" cy="380612"/>
            </a:xfrm>
          </p:grpSpPr>
          <p:sp>
            <p:nvSpPr>
              <p:cNvPr id="1037" name="Google Shape;1037;p31"/>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8" name="Google Shape;1038;p31"/>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39" name="Google Shape;1039;p31"/>
            <p:cNvGrpSpPr/>
            <p:nvPr/>
          </p:nvGrpSpPr>
          <p:grpSpPr>
            <a:xfrm>
              <a:off x="8346273" y="1183592"/>
              <a:ext cx="568486" cy="388014"/>
              <a:chOff x="8346273" y="1183592"/>
              <a:chExt cx="568486" cy="388014"/>
            </a:xfrm>
          </p:grpSpPr>
          <p:sp>
            <p:nvSpPr>
              <p:cNvPr id="1040" name="Google Shape;1040;p31"/>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1" name="Google Shape;1041;p31"/>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2" name="Google Shape;1042;p31"/>
            <p:cNvGrpSpPr/>
            <p:nvPr/>
          </p:nvGrpSpPr>
          <p:grpSpPr>
            <a:xfrm>
              <a:off x="8341543" y="606635"/>
              <a:ext cx="569676" cy="388014"/>
              <a:chOff x="8341543" y="606635"/>
              <a:chExt cx="569676" cy="388014"/>
            </a:xfrm>
          </p:grpSpPr>
          <p:sp>
            <p:nvSpPr>
              <p:cNvPr id="1043" name="Google Shape;1043;p31"/>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4" name="Google Shape;1044;p31"/>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5" name="Google Shape;1045;p31"/>
            <p:cNvGrpSpPr/>
            <p:nvPr/>
          </p:nvGrpSpPr>
          <p:grpSpPr>
            <a:xfrm>
              <a:off x="8341543" y="2842933"/>
              <a:ext cx="569676" cy="380612"/>
              <a:chOff x="8341543" y="2282008"/>
              <a:chExt cx="569676" cy="380612"/>
            </a:xfrm>
          </p:grpSpPr>
          <p:sp>
            <p:nvSpPr>
              <p:cNvPr id="1046" name="Google Shape;1046;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7" name="Google Shape;1047;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8" name="Google Shape;1048;p31"/>
            <p:cNvGrpSpPr/>
            <p:nvPr/>
          </p:nvGrpSpPr>
          <p:grpSpPr>
            <a:xfrm>
              <a:off x="8341543" y="3403858"/>
              <a:ext cx="569676" cy="380612"/>
              <a:chOff x="8341543" y="2282008"/>
              <a:chExt cx="569676" cy="380612"/>
            </a:xfrm>
          </p:grpSpPr>
          <p:sp>
            <p:nvSpPr>
              <p:cNvPr id="1049" name="Google Shape;1049;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0" name="Google Shape;1050;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51" name="Google Shape;1051;p31"/>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2" name="Google Shape;1052;p31"/>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53" name="Google Shape;1053;p31"/>
          <p:cNvGrpSpPr/>
          <p:nvPr/>
        </p:nvGrpSpPr>
        <p:grpSpPr>
          <a:xfrm>
            <a:off x="989192" y="5645930"/>
            <a:ext cx="615189" cy="535538"/>
            <a:chOff x="2495125" y="2142250"/>
            <a:chExt cx="444275" cy="398525"/>
          </a:xfrm>
        </p:grpSpPr>
        <p:sp>
          <p:nvSpPr>
            <p:cNvPr id="1054" name="Google Shape;1054;p31"/>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5" name="Google Shape;1055;p31"/>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56" name="Google Shape;1056;p31"/>
          <p:cNvGrpSpPr/>
          <p:nvPr/>
        </p:nvGrpSpPr>
        <p:grpSpPr>
          <a:xfrm>
            <a:off x="10177821" y="427685"/>
            <a:ext cx="403468" cy="378112"/>
            <a:chOff x="3243875" y="2372825"/>
            <a:chExt cx="291375" cy="281375"/>
          </a:xfrm>
        </p:grpSpPr>
        <p:sp>
          <p:nvSpPr>
            <p:cNvPr id="1057" name="Google Shape;1057;p31"/>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8" name="Google Shape;1058;p31"/>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9" name="Google Shape;1059;p31"/>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0" name="Google Shape;1060;p31"/>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1" name="Google Shape;1061;p31"/>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2" name="Google Shape;1062;p31"/>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3" name="Google Shape;1063;p31"/>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4" name="Google Shape;1064;p31"/>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5" name="Google Shape;1065;p31"/>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6" name="Google Shape;1066;p31"/>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67" name="Google Shape;1067;p31"/>
          <p:cNvGrpSpPr/>
          <p:nvPr/>
        </p:nvGrpSpPr>
        <p:grpSpPr>
          <a:xfrm>
            <a:off x="11004071" y="1043373"/>
            <a:ext cx="230796" cy="226531"/>
            <a:chOff x="4954425" y="2036375"/>
            <a:chExt cx="166675" cy="168575"/>
          </a:xfrm>
        </p:grpSpPr>
        <p:sp>
          <p:nvSpPr>
            <p:cNvPr id="1068" name="Google Shape;1068;p31"/>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9" name="Google Shape;1069;p31"/>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70" name="Google Shape;1070;p31"/>
          <p:cNvSpPr/>
          <p:nvPr/>
        </p:nvSpPr>
        <p:spPr>
          <a:xfrm>
            <a:off x="2054612" y="6264683"/>
            <a:ext cx="164953" cy="109117"/>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1" name="Google Shape;1071;p31"/>
          <p:cNvSpPr/>
          <p:nvPr/>
        </p:nvSpPr>
        <p:spPr>
          <a:xfrm>
            <a:off x="10995521" y="6181468"/>
            <a:ext cx="120469" cy="8321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72" name="Google Shape;1072;p31"/>
          <p:cNvGrpSpPr/>
          <p:nvPr/>
        </p:nvGrpSpPr>
        <p:grpSpPr>
          <a:xfrm>
            <a:off x="817359" y="5192331"/>
            <a:ext cx="230796" cy="226531"/>
            <a:chOff x="4954425" y="2036375"/>
            <a:chExt cx="166675" cy="168575"/>
          </a:xfrm>
        </p:grpSpPr>
        <p:sp>
          <p:nvSpPr>
            <p:cNvPr id="1073" name="Google Shape;1073;p31"/>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4" name="Google Shape;1074;p31"/>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75" name="Google Shape;1075;p31"/>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6" name="Google Shape;1076;p31"/>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7" name="Google Shape;1077;p31"/>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8" name="Google Shape;1078;p31"/>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9" name="Google Shape;1079;p31"/>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0" name="Google Shape;1080;p31"/>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1" name="Google Shape;1081;p31"/>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2" name="Google Shape;1082;p31"/>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3" name="Google Shape;1083;p31"/>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4" name="Google Shape;1084;p31"/>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5" name="Google Shape;1085;p31"/>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6" name="Google Shape;1086;p31"/>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7" name="Google Shape;1087;p31"/>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8" name="Google Shape;1088;p31"/>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9" name="Google Shape;1089;p31"/>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0" name="Google Shape;1090;p31"/>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1" name="Google Shape;1091;p31"/>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2" name="Google Shape;1092;p31"/>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3" name="Google Shape;1093;p31"/>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4" name="Google Shape;1094;p31"/>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5" name="Google Shape;1095;p31"/>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6" name="Google Shape;1096;p31"/>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7" name="Google Shape;1097;p31"/>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8" name="Google Shape;1098;p31"/>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9" name="Google Shape;1099;p31"/>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0" name="Google Shape;1100;p31"/>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1" name="Google Shape;1101;p31"/>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2" name="Google Shape;1102;p31"/>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3" name="Google Shape;1103;p31"/>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4" name="Google Shape;1104;p31"/>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5" name="Google Shape;1105;p31"/>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6" name="Google Shape;1106;p31"/>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7" name="Google Shape;1107;p31"/>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8" name="Google Shape;1108;p31"/>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9" name="Google Shape;1109;p31"/>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0" name="Google Shape;1110;p31"/>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1" name="Google Shape;1111;p31"/>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2" name="Google Shape;1112;p31"/>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3" name="Google Shape;1113;p31"/>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4" name="Google Shape;1114;p31"/>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5" name="Google Shape;1115;p31"/>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6" name="Google Shape;1116;p31"/>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7" name="Google Shape;1117;p31"/>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8" name="Google Shape;1118;p31"/>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9" name="Google Shape;1119;p31"/>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20" name="Google Shape;1120;p31"/>
          <p:cNvGrpSpPr/>
          <p:nvPr/>
        </p:nvGrpSpPr>
        <p:grpSpPr>
          <a:xfrm>
            <a:off x="896619" y="1603301"/>
            <a:ext cx="9867486" cy="4770499"/>
            <a:chOff x="741115" y="865258"/>
            <a:chExt cx="7691377" cy="4010102"/>
          </a:xfrm>
        </p:grpSpPr>
        <p:sp>
          <p:nvSpPr>
            <p:cNvPr id="1121" name="Google Shape;1121;p31"/>
            <p:cNvSpPr/>
            <p:nvPr/>
          </p:nvSpPr>
          <p:spPr>
            <a:xfrm>
              <a:off x="3129031" y="865258"/>
              <a:ext cx="3134100" cy="148170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22" name="Google Shape;1122;p31"/>
            <p:cNvGrpSpPr/>
            <p:nvPr/>
          </p:nvGrpSpPr>
          <p:grpSpPr>
            <a:xfrm>
              <a:off x="741115" y="1203950"/>
              <a:ext cx="7691377" cy="3671410"/>
              <a:chOff x="741115" y="1203950"/>
              <a:chExt cx="7691377" cy="3671410"/>
            </a:xfrm>
          </p:grpSpPr>
          <p:sp>
            <p:nvSpPr>
              <p:cNvPr id="1123" name="Google Shape;1123;p31"/>
              <p:cNvSpPr/>
              <p:nvPr/>
            </p:nvSpPr>
            <p:spPr>
              <a:xfrm>
                <a:off x="741115" y="1503410"/>
                <a:ext cx="7691377" cy="3371950"/>
              </a:xfrm>
              <a:custGeom>
                <a:avLst/>
                <a:gdLst/>
                <a:ahLst/>
                <a:cxnLst/>
                <a:rect l="l" t="t" r="r" b="b"/>
                <a:pathLst>
                  <a:path w="19015" h="15544" extrusionOk="0">
                    <a:moveTo>
                      <a:pt x="8537" y="1"/>
                    </a:moveTo>
                    <a:cubicBezTo>
                      <a:pt x="8251" y="1"/>
                      <a:pt x="7939" y="81"/>
                      <a:pt x="7602" y="271"/>
                    </a:cubicBezTo>
                    <a:cubicBezTo>
                      <a:pt x="5479" y="1481"/>
                      <a:pt x="6004" y="4151"/>
                      <a:pt x="6004" y="4151"/>
                    </a:cubicBezTo>
                    <a:cubicBezTo>
                      <a:pt x="6004" y="4151"/>
                      <a:pt x="5636" y="4115"/>
                      <a:pt x="5091" y="4115"/>
                    </a:cubicBezTo>
                    <a:cubicBezTo>
                      <a:pt x="3665" y="4115"/>
                      <a:pt x="1024" y="4366"/>
                      <a:pt x="594" y="6183"/>
                    </a:cubicBezTo>
                    <a:cubicBezTo>
                      <a:pt x="1" y="8671"/>
                      <a:pt x="3470" y="10953"/>
                      <a:pt x="3470" y="10953"/>
                    </a:cubicBezTo>
                    <a:cubicBezTo>
                      <a:pt x="3470" y="10953"/>
                      <a:pt x="2420" y="14697"/>
                      <a:pt x="6369" y="15427"/>
                    </a:cubicBezTo>
                    <a:cubicBezTo>
                      <a:pt x="6807" y="15508"/>
                      <a:pt x="7209" y="15544"/>
                      <a:pt x="7578" y="15544"/>
                    </a:cubicBezTo>
                    <a:cubicBezTo>
                      <a:pt x="10550" y="15544"/>
                      <a:pt x="11345" y="13213"/>
                      <a:pt x="11345" y="13213"/>
                    </a:cubicBezTo>
                    <a:cubicBezTo>
                      <a:pt x="11345" y="13213"/>
                      <a:pt x="12272" y="13362"/>
                      <a:pt x="13464" y="13362"/>
                    </a:cubicBezTo>
                    <a:cubicBezTo>
                      <a:pt x="15500" y="13362"/>
                      <a:pt x="18307" y="12926"/>
                      <a:pt x="18581" y="10565"/>
                    </a:cubicBezTo>
                    <a:cubicBezTo>
                      <a:pt x="19014" y="6822"/>
                      <a:pt x="16389" y="5795"/>
                      <a:pt x="16389" y="5795"/>
                    </a:cubicBezTo>
                    <a:cubicBezTo>
                      <a:pt x="16389" y="5795"/>
                      <a:pt x="18718" y="2348"/>
                      <a:pt x="16389" y="613"/>
                    </a:cubicBezTo>
                    <a:cubicBezTo>
                      <a:pt x="15923" y="263"/>
                      <a:pt x="15420" y="123"/>
                      <a:pt x="14914" y="123"/>
                    </a:cubicBezTo>
                    <a:cubicBezTo>
                      <a:pt x="12914" y="123"/>
                      <a:pt x="10866" y="2303"/>
                      <a:pt x="10866" y="2303"/>
                    </a:cubicBezTo>
                    <a:cubicBezTo>
                      <a:pt x="10866" y="2303"/>
                      <a:pt x="10071" y="1"/>
                      <a:pt x="8537" y="1"/>
                    </a:cubicBezTo>
                    <a:close/>
                  </a:path>
                </a:pathLst>
              </a:cu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4" name="Google Shape;1124;p31"/>
              <p:cNvSpPr/>
              <p:nvPr/>
            </p:nvSpPr>
            <p:spPr>
              <a:xfrm>
                <a:off x="1766314" y="1203950"/>
                <a:ext cx="2028300" cy="156548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5" name="Google Shape;1125;p31"/>
              <p:cNvSpPr/>
              <p:nvPr/>
            </p:nvSpPr>
            <p:spPr>
              <a:xfrm>
                <a:off x="5585525" y="3231300"/>
                <a:ext cx="2028300" cy="140340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grpSp>
        <p:nvGrpSpPr>
          <p:cNvPr id="1126" name="Google Shape;1126;p31"/>
          <p:cNvGrpSpPr/>
          <p:nvPr/>
        </p:nvGrpSpPr>
        <p:grpSpPr>
          <a:xfrm>
            <a:off x="8391927" y="4047629"/>
            <a:ext cx="2301387" cy="1593766"/>
            <a:chOff x="4799733" y="3457797"/>
            <a:chExt cx="2301387" cy="1593766"/>
          </a:xfrm>
        </p:grpSpPr>
        <p:sp>
          <p:nvSpPr>
            <p:cNvPr id="1127" name="Google Shape;1127;p31"/>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8" name="Google Shape;1128;p31"/>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9" name="Google Shape;1129;p31"/>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0" name="Google Shape;1130;p31"/>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1" name="Google Shape;1131;p31"/>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2" name="Google Shape;1132;p31"/>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3" name="Google Shape;1133;p31"/>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4" name="Google Shape;1134;p31"/>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5" name="Google Shape;1135;p31"/>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6" name="Google Shape;1136;p31"/>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7" name="Google Shape;1137;p31"/>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8" name="Google Shape;1138;p31"/>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9" name="Google Shape;1139;p31"/>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0" name="Google Shape;1140;p31"/>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1" name="Google Shape;1141;p31"/>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2" name="Google Shape;1142;p31"/>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3" name="Google Shape;1143;p31"/>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4" name="Google Shape;1144;p31"/>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5" name="Google Shape;1145;p31"/>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6" name="Google Shape;1146;p31"/>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7" name="Google Shape;1147;p31"/>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8" name="Google Shape;1148;p31"/>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9" name="Google Shape;1149;p31"/>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0" name="Google Shape;1150;p31"/>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1" name="Google Shape;1151;p31"/>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2" name="Google Shape;1152;p31"/>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3" name="Google Shape;1153;p31"/>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4" name="Google Shape;1154;p31"/>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5" name="Google Shape;1155;p31"/>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6" name="Google Shape;1156;p31"/>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7" name="Google Shape;1157;p31"/>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8" name="Google Shape;1158;p31"/>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9" name="Google Shape;1159;p31"/>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0" name="Google Shape;1160;p31"/>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1" name="Google Shape;1161;p31"/>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2" name="Google Shape;1162;p31"/>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3" name="Google Shape;1163;p31"/>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4" name="Google Shape;1164;p31"/>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5" name="Google Shape;1165;p31"/>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6" name="Google Shape;1166;p31"/>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7" name="Google Shape;1167;p31"/>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8" name="Google Shape;1168;p31"/>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9" name="Google Shape;1169;p31"/>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0" name="Google Shape;1170;p31"/>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1" name="Google Shape;1171;p31"/>
            <p:cNvSpPr/>
            <p:nvPr/>
          </p:nvSpPr>
          <p:spPr>
            <a:xfrm>
              <a:off x="564583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2" name="Google Shape;1172;p31"/>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3" name="Google Shape;1173;p31"/>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4" name="Google Shape;1174;p31"/>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5" name="Google Shape;1175;p31"/>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6" name="Google Shape;1176;p31"/>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7" name="Google Shape;1177;p31"/>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8" name="Google Shape;1178;p31"/>
            <p:cNvSpPr/>
            <p:nvPr/>
          </p:nvSpPr>
          <p:spPr>
            <a:xfrm>
              <a:off x="5604409" y="4254476"/>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9" name="Google Shape;1179;p31"/>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0" name="Google Shape;1180;p31"/>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1" name="Google Shape;1181;p31"/>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2" name="Google Shape;1182;p31"/>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183" name="Google Shape;1183;p31"/>
          <p:cNvGrpSpPr/>
          <p:nvPr/>
        </p:nvGrpSpPr>
        <p:grpSpPr>
          <a:xfrm>
            <a:off x="1598355" y="3608289"/>
            <a:ext cx="2204156" cy="2018295"/>
            <a:chOff x="1598355" y="3608289"/>
            <a:chExt cx="2204156" cy="2018295"/>
          </a:xfrm>
        </p:grpSpPr>
        <p:grpSp>
          <p:nvGrpSpPr>
            <p:cNvPr id="1184" name="Google Shape;1184;p31"/>
            <p:cNvGrpSpPr/>
            <p:nvPr/>
          </p:nvGrpSpPr>
          <p:grpSpPr>
            <a:xfrm>
              <a:off x="1598355" y="4368136"/>
              <a:ext cx="868989" cy="1258447"/>
              <a:chOff x="3235834" y="3793115"/>
              <a:chExt cx="868989" cy="1258447"/>
            </a:xfrm>
          </p:grpSpPr>
          <p:sp>
            <p:nvSpPr>
              <p:cNvPr id="1185" name="Google Shape;1185;p31"/>
              <p:cNvSpPr/>
              <p:nvPr/>
            </p:nvSpPr>
            <p:spPr>
              <a:xfrm>
                <a:off x="3236476" y="3795496"/>
                <a:ext cx="868347" cy="1256066"/>
              </a:xfrm>
              <a:custGeom>
                <a:avLst/>
                <a:gdLst/>
                <a:ahLst/>
                <a:cxnLst/>
                <a:rect l="l" t="t" r="r" b="b"/>
                <a:pathLst>
                  <a:path w="15711" h="22726" extrusionOk="0">
                    <a:moveTo>
                      <a:pt x="1099" y="1"/>
                    </a:moveTo>
                    <a:cubicBezTo>
                      <a:pt x="490" y="1"/>
                      <a:pt x="1" y="491"/>
                      <a:pt x="1" y="1099"/>
                    </a:cubicBezTo>
                    <a:lnTo>
                      <a:pt x="1" y="21614"/>
                    </a:lnTo>
                    <a:cubicBezTo>
                      <a:pt x="1" y="22223"/>
                      <a:pt x="490" y="22726"/>
                      <a:pt x="1099" y="22726"/>
                    </a:cubicBezTo>
                    <a:lnTo>
                      <a:pt x="14612" y="22726"/>
                    </a:lnTo>
                    <a:cubicBezTo>
                      <a:pt x="15221" y="22726"/>
                      <a:pt x="15711" y="22223"/>
                      <a:pt x="15711" y="21614"/>
                    </a:cubicBezTo>
                    <a:lnTo>
                      <a:pt x="15711" y="1099"/>
                    </a:lnTo>
                    <a:cubicBezTo>
                      <a:pt x="15711" y="491"/>
                      <a:pt x="15221" y="1"/>
                      <a:pt x="1461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86" name="Google Shape;1186;p31"/>
              <p:cNvGrpSpPr/>
              <p:nvPr/>
            </p:nvGrpSpPr>
            <p:grpSpPr>
              <a:xfrm>
                <a:off x="3235834" y="3793115"/>
                <a:ext cx="865418" cy="1258447"/>
                <a:chOff x="3235834" y="3793115"/>
                <a:chExt cx="865418" cy="1258447"/>
              </a:xfrm>
            </p:grpSpPr>
            <p:sp>
              <p:nvSpPr>
                <p:cNvPr id="1187" name="Google Shape;1187;p31"/>
                <p:cNvSpPr/>
                <p:nvPr/>
              </p:nvSpPr>
              <p:spPr>
                <a:xfrm>
                  <a:off x="3235834" y="3793115"/>
                  <a:ext cx="865418" cy="389985"/>
                </a:xfrm>
                <a:custGeom>
                  <a:avLst/>
                  <a:gdLst/>
                  <a:ahLst/>
                  <a:cxnLst/>
                  <a:rect l="l" t="t" r="r" b="b"/>
                  <a:pathLst>
                    <a:path w="15658" h="7056" extrusionOk="0">
                      <a:moveTo>
                        <a:pt x="1046" y="1"/>
                      </a:moveTo>
                      <a:cubicBezTo>
                        <a:pt x="437" y="1"/>
                        <a:pt x="1" y="491"/>
                        <a:pt x="1" y="1099"/>
                      </a:cubicBezTo>
                      <a:lnTo>
                        <a:pt x="1" y="7055"/>
                      </a:lnTo>
                      <a:lnTo>
                        <a:pt x="15658" y="7055"/>
                      </a:lnTo>
                      <a:lnTo>
                        <a:pt x="15658" y="1099"/>
                      </a:lnTo>
                      <a:cubicBezTo>
                        <a:pt x="15658" y="491"/>
                        <a:pt x="15168" y="1"/>
                        <a:pt x="14559"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8" name="Google Shape;1188;p31"/>
                <p:cNvSpPr/>
                <p:nvPr/>
              </p:nvSpPr>
              <p:spPr>
                <a:xfrm>
                  <a:off x="3306725" y="3905262"/>
                  <a:ext cx="719118" cy="182888"/>
                </a:xfrm>
                <a:custGeom>
                  <a:avLst/>
                  <a:gdLst/>
                  <a:ahLst/>
                  <a:cxnLst/>
                  <a:rect l="l" t="t" r="r" b="b"/>
                  <a:pathLst>
                    <a:path w="13011" h="3309" extrusionOk="0">
                      <a:moveTo>
                        <a:pt x="662" y="0"/>
                      </a:moveTo>
                      <a:cubicBezTo>
                        <a:pt x="278" y="0"/>
                        <a:pt x="0" y="278"/>
                        <a:pt x="0" y="662"/>
                      </a:cubicBezTo>
                      <a:lnTo>
                        <a:pt x="0" y="2647"/>
                      </a:lnTo>
                      <a:cubicBezTo>
                        <a:pt x="0" y="3031"/>
                        <a:pt x="278" y="3309"/>
                        <a:pt x="662" y="3309"/>
                      </a:cubicBezTo>
                      <a:lnTo>
                        <a:pt x="12349" y="3309"/>
                      </a:lnTo>
                      <a:cubicBezTo>
                        <a:pt x="12733" y="3309"/>
                        <a:pt x="13011" y="3031"/>
                        <a:pt x="13011" y="2647"/>
                      </a:cubicBezTo>
                      <a:lnTo>
                        <a:pt x="13011" y="662"/>
                      </a:lnTo>
                      <a:cubicBezTo>
                        <a:pt x="13011" y="278"/>
                        <a:pt x="12733" y="0"/>
                        <a:pt x="12349"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9" name="Google Shape;1189;p31"/>
                <p:cNvSpPr/>
                <p:nvPr/>
              </p:nvSpPr>
              <p:spPr>
                <a:xfrm>
                  <a:off x="3309654" y="4261478"/>
                  <a:ext cx="146355" cy="143426"/>
                </a:xfrm>
                <a:custGeom>
                  <a:avLst/>
                  <a:gdLst/>
                  <a:ahLst/>
                  <a:cxnLst/>
                  <a:rect l="l" t="t" r="r" b="b"/>
                  <a:pathLst>
                    <a:path w="2648" h="2595" extrusionOk="0">
                      <a:moveTo>
                        <a:pt x="556" y="1"/>
                      </a:moveTo>
                      <a:cubicBezTo>
                        <a:pt x="278" y="1"/>
                        <a:pt x="0" y="226"/>
                        <a:pt x="0" y="504"/>
                      </a:cubicBezTo>
                      <a:lnTo>
                        <a:pt x="0" y="2052"/>
                      </a:lnTo>
                      <a:cubicBezTo>
                        <a:pt x="0" y="2383"/>
                        <a:pt x="278" y="2595"/>
                        <a:pt x="556" y="2595"/>
                      </a:cubicBezTo>
                      <a:lnTo>
                        <a:pt x="2091" y="2595"/>
                      </a:lnTo>
                      <a:cubicBezTo>
                        <a:pt x="2369" y="2595"/>
                        <a:pt x="2647" y="2383"/>
                        <a:pt x="2647" y="2052"/>
                      </a:cubicBezTo>
                      <a:lnTo>
                        <a:pt x="2647" y="504"/>
                      </a:lnTo>
                      <a:cubicBezTo>
                        <a:pt x="2647" y="226"/>
                        <a:pt x="2369" y="1"/>
                        <a:pt x="2091"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0" name="Google Shape;1190;p31"/>
                <p:cNvSpPr/>
                <p:nvPr/>
              </p:nvSpPr>
              <p:spPr>
                <a:xfrm>
                  <a:off x="3501275" y="4261478"/>
                  <a:ext cx="143426" cy="143426"/>
                </a:xfrm>
                <a:custGeom>
                  <a:avLst/>
                  <a:gdLst/>
                  <a:ahLst/>
                  <a:cxnLst/>
                  <a:rect l="l" t="t" r="r" b="b"/>
                  <a:pathLst>
                    <a:path w="2595" h="2595" extrusionOk="0">
                      <a:moveTo>
                        <a:pt x="557" y="1"/>
                      </a:moveTo>
                      <a:cubicBezTo>
                        <a:pt x="226" y="1"/>
                        <a:pt x="1" y="226"/>
                        <a:pt x="1" y="504"/>
                      </a:cubicBezTo>
                      <a:lnTo>
                        <a:pt x="1" y="2052"/>
                      </a:lnTo>
                      <a:cubicBezTo>
                        <a:pt x="1" y="2383"/>
                        <a:pt x="226" y="2595"/>
                        <a:pt x="557" y="2595"/>
                      </a:cubicBezTo>
                      <a:lnTo>
                        <a:pt x="2105" y="2595"/>
                      </a:lnTo>
                      <a:cubicBezTo>
                        <a:pt x="2383" y="2595"/>
                        <a:pt x="2595" y="2383"/>
                        <a:pt x="2595" y="2052"/>
                      </a:cubicBezTo>
                      <a:lnTo>
                        <a:pt x="2595" y="504"/>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1" name="Google Shape;1191;p31"/>
                <p:cNvSpPr/>
                <p:nvPr/>
              </p:nvSpPr>
              <p:spPr>
                <a:xfrm>
                  <a:off x="3693670" y="4261478"/>
                  <a:ext cx="143426" cy="143426"/>
                </a:xfrm>
                <a:custGeom>
                  <a:avLst/>
                  <a:gdLst/>
                  <a:ahLst/>
                  <a:cxnLst/>
                  <a:rect l="l" t="t" r="r" b="b"/>
                  <a:pathLst>
                    <a:path w="2595" h="2595" extrusionOk="0">
                      <a:moveTo>
                        <a:pt x="490" y="1"/>
                      </a:moveTo>
                      <a:cubicBezTo>
                        <a:pt x="226" y="1"/>
                        <a:pt x="1" y="226"/>
                        <a:pt x="1" y="504"/>
                      </a:cubicBezTo>
                      <a:lnTo>
                        <a:pt x="1" y="2052"/>
                      </a:lnTo>
                      <a:cubicBezTo>
                        <a:pt x="1" y="2383"/>
                        <a:pt x="226" y="2595"/>
                        <a:pt x="490" y="2595"/>
                      </a:cubicBezTo>
                      <a:lnTo>
                        <a:pt x="2092" y="2595"/>
                      </a:lnTo>
                      <a:cubicBezTo>
                        <a:pt x="2370" y="2595"/>
                        <a:pt x="2595" y="2383"/>
                        <a:pt x="2595" y="2052"/>
                      </a:cubicBezTo>
                      <a:lnTo>
                        <a:pt x="2595" y="504"/>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2" name="Google Shape;1192;p31"/>
                <p:cNvSpPr/>
                <p:nvPr/>
              </p:nvSpPr>
              <p:spPr>
                <a:xfrm>
                  <a:off x="3309654" y="4453872"/>
                  <a:ext cx="146355" cy="143426"/>
                </a:xfrm>
                <a:custGeom>
                  <a:avLst/>
                  <a:gdLst/>
                  <a:ahLst/>
                  <a:cxnLst/>
                  <a:rect l="l" t="t" r="r" b="b"/>
                  <a:pathLst>
                    <a:path w="2648" h="2595" extrusionOk="0">
                      <a:moveTo>
                        <a:pt x="556" y="1"/>
                      </a:moveTo>
                      <a:cubicBezTo>
                        <a:pt x="278" y="1"/>
                        <a:pt x="0" y="226"/>
                        <a:pt x="0" y="556"/>
                      </a:cubicBezTo>
                      <a:lnTo>
                        <a:pt x="0" y="2092"/>
                      </a:lnTo>
                      <a:cubicBezTo>
                        <a:pt x="0" y="2370"/>
                        <a:pt x="278" y="2595"/>
                        <a:pt x="556" y="2595"/>
                      </a:cubicBezTo>
                      <a:lnTo>
                        <a:pt x="2091" y="2595"/>
                      </a:lnTo>
                      <a:cubicBezTo>
                        <a:pt x="2369" y="2595"/>
                        <a:pt x="2647" y="2370"/>
                        <a:pt x="2647" y="2092"/>
                      </a:cubicBezTo>
                      <a:lnTo>
                        <a:pt x="2647" y="556"/>
                      </a:lnTo>
                      <a:cubicBezTo>
                        <a:pt x="2647" y="226"/>
                        <a:pt x="2369" y="1"/>
                        <a:pt x="2091"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3" name="Google Shape;1193;p31"/>
                <p:cNvSpPr/>
                <p:nvPr/>
              </p:nvSpPr>
              <p:spPr>
                <a:xfrm>
                  <a:off x="3501275" y="4453872"/>
                  <a:ext cx="143426" cy="143426"/>
                </a:xfrm>
                <a:custGeom>
                  <a:avLst/>
                  <a:gdLst/>
                  <a:ahLst/>
                  <a:cxnLst/>
                  <a:rect l="l" t="t" r="r" b="b"/>
                  <a:pathLst>
                    <a:path w="2595" h="2595" extrusionOk="0">
                      <a:moveTo>
                        <a:pt x="557" y="1"/>
                      </a:moveTo>
                      <a:cubicBezTo>
                        <a:pt x="226" y="1"/>
                        <a:pt x="1" y="226"/>
                        <a:pt x="1" y="556"/>
                      </a:cubicBezTo>
                      <a:lnTo>
                        <a:pt x="1" y="2092"/>
                      </a:lnTo>
                      <a:cubicBezTo>
                        <a:pt x="1" y="2370"/>
                        <a:pt x="226" y="2595"/>
                        <a:pt x="557" y="2595"/>
                      </a:cubicBezTo>
                      <a:lnTo>
                        <a:pt x="2105" y="2595"/>
                      </a:lnTo>
                      <a:cubicBezTo>
                        <a:pt x="2383" y="2595"/>
                        <a:pt x="2595" y="2370"/>
                        <a:pt x="2595" y="2092"/>
                      </a:cubicBezTo>
                      <a:lnTo>
                        <a:pt x="2595" y="556"/>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4" name="Google Shape;1194;p31"/>
                <p:cNvSpPr/>
                <p:nvPr/>
              </p:nvSpPr>
              <p:spPr>
                <a:xfrm>
                  <a:off x="3693670" y="4453872"/>
                  <a:ext cx="143426" cy="143426"/>
                </a:xfrm>
                <a:custGeom>
                  <a:avLst/>
                  <a:gdLst/>
                  <a:ahLst/>
                  <a:cxnLst/>
                  <a:rect l="l" t="t" r="r" b="b"/>
                  <a:pathLst>
                    <a:path w="2595" h="2595" extrusionOk="0">
                      <a:moveTo>
                        <a:pt x="490" y="1"/>
                      </a:moveTo>
                      <a:cubicBezTo>
                        <a:pt x="226" y="1"/>
                        <a:pt x="1" y="226"/>
                        <a:pt x="1" y="556"/>
                      </a:cubicBezTo>
                      <a:lnTo>
                        <a:pt x="1" y="2092"/>
                      </a:lnTo>
                      <a:cubicBezTo>
                        <a:pt x="1" y="2370"/>
                        <a:pt x="226" y="2595"/>
                        <a:pt x="490" y="2595"/>
                      </a:cubicBezTo>
                      <a:lnTo>
                        <a:pt x="2092" y="2595"/>
                      </a:lnTo>
                      <a:cubicBezTo>
                        <a:pt x="2370" y="2595"/>
                        <a:pt x="2595" y="2370"/>
                        <a:pt x="2595" y="2092"/>
                      </a:cubicBezTo>
                      <a:lnTo>
                        <a:pt x="2595" y="556"/>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5" name="Google Shape;1195;p31"/>
                <p:cNvSpPr/>
                <p:nvPr/>
              </p:nvSpPr>
              <p:spPr>
                <a:xfrm>
                  <a:off x="3309654" y="4645549"/>
                  <a:ext cx="146355" cy="146355"/>
                </a:xfrm>
                <a:custGeom>
                  <a:avLst/>
                  <a:gdLst/>
                  <a:ahLst/>
                  <a:cxnLst/>
                  <a:rect l="l" t="t" r="r" b="b"/>
                  <a:pathLst>
                    <a:path w="2648" h="2648" extrusionOk="0">
                      <a:moveTo>
                        <a:pt x="556" y="0"/>
                      </a:moveTo>
                      <a:cubicBezTo>
                        <a:pt x="278" y="0"/>
                        <a:pt x="0" y="278"/>
                        <a:pt x="0" y="556"/>
                      </a:cubicBezTo>
                      <a:lnTo>
                        <a:pt x="0" y="2105"/>
                      </a:lnTo>
                      <a:cubicBezTo>
                        <a:pt x="0" y="2383"/>
                        <a:pt x="278" y="2647"/>
                        <a:pt x="556" y="2647"/>
                      </a:cubicBezTo>
                      <a:lnTo>
                        <a:pt x="2091" y="2647"/>
                      </a:lnTo>
                      <a:cubicBezTo>
                        <a:pt x="2369" y="2647"/>
                        <a:pt x="2647" y="2383"/>
                        <a:pt x="2647" y="2105"/>
                      </a:cubicBezTo>
                      <a:lnTo>
                        <a:pt x="2647" y="556"/>
                      </a:lnTo>
                      <a:cubicBezTo>
                        <a:pt x="2647" y="278"/>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6" name="Google Shape;1196;p31"/>
                <p:cNvSpPr/>
                <p:nvPr/>
              </p:nvSpPr>
              <p:spPr>
                <a:xfrm>
                  <a:off x="3501275" y="4645549"/>
                  <a:ext cx="143426" cy="146355"/>
                </a:xfrm>
                <a:custGeom>
                  <a:avLst/>
                  <a:gdLst/>
                  <a:ahLst/>
                  <a:cxnLst/>
                  <a:rect l="l" t="t" r="r" b="b"/>
                  <a:pathLst>
                    <a:path w="2595" h="2648" extrusionOk="0">
                      <a:moveTo>
                        <a:pt x="557" y="0"/>
                      </a:moveTo>
                      <a:cubicBezTo>
                        <a:pt x="226" y="0"/>
                        <a:pt x="1" y="278"/>
                        <a:pt x="1" y="556"/>
                      </a:cubicBezTo>
                      <a:lnTo>
                        <a:pt x="1" y="2105"/>
                      </a:lnTo>
                      <a:cubicBezTo>
                        <a:pt x="1" y="2383"/>
                        <a:pt x="226" y="2647"/>
                        <a:pt x="557" y="2647"/>
                      </a:cubicBezTo>
                      <a:lnTo>
                        <a:pt x="2105" y="2647"/>
                      </a:lnTo>
                      <a:cubicBezTo>
                        <a:pt x="2383" y="2647"/>
                        <a:pt x="2595" y="2383"/>
                        <a:pt x="2595" y="2105"/>
                      </a:cubicBezTo>
                      <a:lnTo>
                        <a:pt x="2595" y="556"/>
                      </a:lnTo>
                      <a:cubicBezTo>
                        <a:pt x="2595" y="278"/>
                        <a:pt x="2383" y="0"/>
                        <a:pt x="2105" y="0"/>
                      </a:cubicBezTo>
                      <a:close/>
                    </a:path>
                  </a:pathLst>
                </a:custGeom>
                <a:solidFill>
                  <a:srgbClr val="C1C1C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7" name="Google Shape;1197;p31"/>
                <p:cNvSpPr/>
                <p:nvPr/>
              </p:nvSpPr>
              <p:spPr>
                <a:xfrm>
                  <a:off x="3693670" y="4645549"/>
                  <a:ext cx="143426" cy="146355"/>
                </a:xfrm>
                <a:custGeom>
                  <a:avLst/>
                  <a:gdLst/>
                  <a:ahLst/>
                  <a:cxnLst/>
                  <a:rect l="l" t="t" r="r" b="b"/>
                  <a:pathLst>
                    <a:path w="2595" h="2648" extrusionOk="0">
                      <a:moveTo>
                        <a:pt x="490" y="0"/>
                      </a:moveTo>
                      <a:cubicBezTo>
                        <a:pt x="226" y="0"/>
                        <a:pt x="1" y="278"/>
                        <a:pt x="1" y="556"/>
                      </a:cubicBezTo>
                      <a:lnTo>
                        <a:pt x="1" y="2105"/>
                      </a:lnTo>
                      <a:cubicBezTo>
                        <a:pt x="1" y="2383"/>
                        <a:pt x="226" y="2647"/>
                        <a:pt x="490" y="2647"/>
                      </a:cubicBezTo>
                      <a:lnTo>
                        <a:pt x="2092" y="2647"/>
                      </a:lnTo>
                      <a:cubicBezTo>
                        <a:pt x="2370" y="2647"/>
                        <a:pt x="2595" y="2383"/>
                        <a:pt x="2595" y="2105"/>
                      </a:cubicBezTo>
                      <a:lnTo>
                        <a:pt x="2595" y="556"/>
                      </a:lnTo>
                      <a:cubicBezTo>
                        <a:pt x="2595" y="278"/>
                        <a:pt x="2370" y="0"/>
                        <a:pt x="2092"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8" name="Google Shape;1198;p31"/>
                <p:cNvSpPr/>
                <p:nvPr/>
              </p:nvSpPr>
              <p:spPr>
                <a:xfrm>
                  <a:off x="3309654" y="4840873"/>
                  <a:ext cx="146355" cy="143426"/>
                </a:xfrm>
                <a:custGeom>
                  <a:avLst/>
                  <a:gdLst/>
                  <a:ahLst/>
                  <a:cxnLst/>
                  <a:rect l="l" t="t" r="r" b="b"/>
                  <a:pathLst>
                    <a:path w="2648" h="2595" extrusionOk="0">
                      <a:moveTo>
                        <a:pt x="556" y="0"/>
                      </a:moveTo>
                      <a:cubicBezTo>
                        <a:pt x="278" y="0"/>
                        <a:pt x="0" y="225"/>
                        <a:pt x="0" y="503"/>
                      </a:cubicBezTo>
                      <a:lnTo>
                        <a:pt x="0" y="2091"/>
                      </a:lnTo>
                      <a:cubicBezTo>
                        <a:pt x="0" y="2369"/>
                        <a:pt x="278" y="2594"/>
                        <a:pt x="556" y="2594"/>
                      </a:cubicBezTo>
                      <a:lnTo>
                        <a:pt x="2091" y="2594"/>
                      </a:lnTo>
                      <a:cubicBezTo>
                        <a:pt x="2369" y="2594"/>
                        <a:pt x="2647" y="2369"/>
                        <a:pt x="2647" y="2091"/>
                      </a:cubicBezTo>
                      <a:lnTo>
                        <a:pt x="2647" y="503"/>
                      </a:lnTo>
                      <a:cubicBezTo>
                        <a:pt x="2647" y="225"/>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9" name="Google Shape;1199;p31"/>
                <p:cNvSpPr/>
                <p:nvPr/>
              </p:nvSpPr>
              <p:spPr>
                <a:xfrm>
                  <a:off x="3501275" y="4840873"/>
                  <a:ext cx="143426" cy="143426"/>
                </a:xfrm>
                <a:custGeom>
                  <a:avLst/>
                  <a:gdLst/>
                  <a:ahLst/>
                  <a:cxnLst/>
                  <a:rect l="l" t="t" r="r" b="b"/>
                  <a:pathLst>
                    <a:path w="2595" h="2595" extrusionOk="0">
                      <a:moveTo>
                        <a:pt x="557" y="0"/>
                      </a:moveTo>
                      <a:cubicBezTo>
                        <a:pt x="226" y="0"/>
                        <a:pt x="1" y="225"/>
                        <a:pt x="1" y="503"/>
                      </a:cubicBezTo>
                      <a:lnTo>
                        <a:pt x="1" y="2091"/>
                      </a:lnTo>
                      <a:cubicBezTo>
                        <a:pt x="1" y="2369"/>
                        <a:pt x="226" y="2594"/>
                        <a:pt x="557" y="2594"/>
                      </a:cubicBezTo>
                      <a:lnTo>
                        <a:pt x="2105" y="2594"/>
                      </a:lnTo>
                      <a:cubicBezTo>
                        <a:pt x="2383" y="2594"/>
                        <a:pt x="2595" y="2369"/>
                        <a:pt x="2595" y="2091"/>
                      </a:cubicBezTo>
                      <a:lnTo>
                        <a:pt x="2595" y="503"/>
                      </a:lnTo>
                      <a:cubicBezTo>
                        <a:pt x="2595" y="225"/>
                        <a:pt x="2383" y="0"/>
                        <a:pt x="2105"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0" name="Google Shape;1200;p31"/>
                <p:cNvSpPr/>
                <p:nvPr/>
              </p:nvSpPr>
              <p:spPr>
                <a:xfrm>
                  <a:off x="3693670" y="4840873"/>
                  <a:ext cx="143426" cy="143426"/>
                </a:xfrm>
                <a:custGeom>
                  <a:avLst/>
                  <a:gdLst/>
                  <a:ahLst/>
                  <a:cxnLst/>
                  <a:rect l="l" t="t" r="r" b="b"/>
                  <a:pathLst>
                    <a:path w="2595" h="2595" extrusionOk="0">
                      <a:moveTo>
                        <a:pt x="490" y="0"/>
                      </a:moveTo>
                      <a:cubicBezTo>
                        <a:pt x="226" y="0"/>
                        <a:pt x="1" y="225"/>
                        <a:pt x="1" y="503"/>
                      </a:cubicBezTo>
                      <a:lnTo>
                        <a:pt x="1" y="2091"/>
                      </a:lnTo>
                      <a:cubicBezTo>
                        <a:pt x="1" y="2369"/>
                        <a:pt x="226" y="2594"/>
                        <a:pt x="490" y="2594"/>
                      </a:cubicBezTo>
                      <a:lnTo>
                        <a:pt x="2092" y="2594"/>
                      </a:lnTo>
                      <a:cubicBezTo>
                        <a:pt x="2370" y="2594"/>
                        <a:pt x="2595" y="2369"/>
                        <a:pt x="2595" y="2091"/>
                      </a:cubicBezTo>
                      <a:lnTo>
                        <a:pt x="2595" y="503"/>
                      </a:lnTo>
                      <a:cubicBezTo>
                        <a:pt x="2595" y="225"/>
                        <a:pt x="2370" y="0"/>
                        <a:pt x="2092" y="0"/>
                      </a:cubicBezTo>
                      <a:close/>
                    </a:path>
                  </a:pathLst>
                </a:custGeom>
                <a:solidFill>
                  <a:srgbClr val="99999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1" name="Google Shape;1201;p31"/>
                <p:cNvSpPr/>
                <p:nvPr/>
              </p:nvSpPr>
              <p:spPr>
                <a:xfrm>
                  <a:off x="3855335" y="4185426"/>
                  <a:ext cx="243685" cy="866136"/>
                </a:xfrm>
                <a:custGeom>
                  <a:avLst/>
                  <a:gdLst/>
                  <a:ahLst/>
                  <a:cxnLst/>
                  <a:rect l="l" t="t" r="r" b="b"/>
                  <a:pathLst>
                    <a:path w="4409" h="15671" extrusionOk="0">
                      <a:moveTo>
                        <a:pt x="2595" y="1377"/>
                      </a:moveTo>
                      <a:cubicBezTo>
                        <a:pt x="2926" y="1377"/>
                        <a:pt x="3137" y="1602"/>
                        <a:pt x="3137" y="1880"/>
                      </a:cubicBezTo>
                      <a:lnTo>
                        <a:pt x="3137" y="3428"/>
                      </a:lnTo>
                      <a:cubicBezTo>
                        <a:pt x="3137" y="3759"/>
                        <a:pt x="2926" y="3971"/>
                        <a:pt x="2595" y="3971"/>
                      </a:cubicBezTo>
                      <a:lnTo>
                        <a:pt x="1046" y="3971"/>
                      </a:lnTo>
                      <a:cubicBezTo>
                        <a:pt x="768" y="3971"/>
                        <a:pt x="543" y="3759"/>
                        <a:pt x="543" y="3428"/>
                      </a:cubicBezTo>
                      <a:lnTo>
                        <a:pt x="543" y="1880"/>
                      </a:lnTo>
                      <a:cubicBezTo>
                        <a:pt x="543" y="1602"/>
                        <a:pt x="768" y="1377"/>
                        <a:pt x="1046" y="1377"/>
                      </a:cubicBezTo>
                      <a:close/>
                      <a:moveTo>
                        <a:pt x="2595" y="4858"/>
                      </a:moveTo>
                      <a:cubicBezTo>
                        <a:pt x="2926" y="4858"/>
                        <a:pt x="3137" y="5083"/>
                        <a:pt x="3137" y="5413"/>
                      </a:cubicBezTo>
                      <a:lnTo>
                        <a:pt x="3137" y="6949"/>
                      </a:lnTo>
                      <a:cubicBezTo>
                        <a:pt x="3137" y="7227"/>
                        <a:pt x="2926" y="7452"/>
                        <a:pt x="2595" y="7452"/>
                      </a:cubicBezTo>
                      <a:lnTo>
                        <a:pt x="1046" y="7452"/>
                      </a:lnTo>
                      <a:cubicBezTo>
                        <a:pt x="768" y="7452"/>
                        <a:pt x="543" y="7227"/>
                        <a:pt x="543" y="6949"/>
                      </a:cubicBezTo>
                      <a:lnTo>
                        <a:pt x="543" y="5413"/>
                      </a:lnTo>
                      <a:cubicBezTo>
                        <a:pt x="543" y="5083"/>
                        <a:pt x="768" y="4858"/>
                        <a:pt x="1046" y="4858"/>
                      </a:cubicBezTo>
                      <a:close/>
                      <a:moveTo>
                        <a:pt x="2595" y="8325"/>
                      </a:moveTo>
                      <a:cubicBezTo>
                        <a:pt x="2926" y="8325"/>
                        <a:pt x="3137" y="8603"/>
                        <a:pt x="3137" y="8881"/>
                      </a:cubicBezTo>
                      <a:lnTo>
                        <a:pt x="3137" y="13950"/>
                      </a:lnTo>
                      <a:cubicBezTo>
                        <a:pt x="3137" y="14228"/>
                        <a:pt x="2926" y="14453"/>
                        <a:pt x="2595" y="14453"/>
                      </a:cubicBezTo>
                      <a:lnTo>
                        <a:pt x="1046" y="14453"/>
                      </a:lnTo>
                      <a:cubicBezTo>
                        <a:pt x="768" y="14453"/>
                        <a:pt x="543" y="14228"/>
                        <a:pt x="543" y="13950"/>
                      </a:cubicBezTo>
                      <a:lnTo>
                        <a:pt x="543" y="8881"/>
                      </a:lnTo>
                      <a:cubicBezTo>
                        <a:pt x="543" y="8603"/>
                        <a:pt x="768" y="8325"/>
                        <a:pt x="1046" y="8325"/>
                      </a:cubicBezTo>
                      <a:close/>
                      <a:moveTo>
                        <a:pt x="1" y="0"/>
                      </a:moveTo>
                      <a:lnTo>
                        <a:pt x="1" y="15671"/>
                      </a:lnTo>
                      <a:lnTo>
                        <a:pt x="3415" y="15671"/>
                      </a:lnTo>
                      <a:cubicBezTo>
                        <a:pt x="3521" y="15671"/>
                        <a:pt x="3693" y="15605"/>
                        <a:pt x="3799" y="15605"/>
                      </a:cubicBezTo>
                      <a:cubicBezTo>
                        <a:pt x="4183" y="15446"/>
                        <a:pt x="4408" y="15009"/>
                        <a:pt x="4408" y="14559"/>
                      </a:cubicBezTo>
                      <a:lnTo>
                        <a:pt x="4408" y="0"/>
                      </a:lnTo>
                      <a:close/>
                    </a:path>
                  </a:pathLst>
                </a:custGeom>
                <a:solidFill>
                  <a:srgbClr val="D9D9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2" name="Google Shape;1202;p31"/>
                <p:cNvSpPr/>
                <p:nvPr/>
              </p:nvSpPr>
              <p:spPr>
                <a:xfrm>
                  <a:off x="3855335" y="3793115"/>
                  <a:ext cx="243685" cy="389985"/>
                </a:xfrm>
                <a:custGeom>
                  <a:avLst/>
                  <a:gdLst/>
                  <a:ahLst/>
                  <a:cxnLst/>
                  <a:rect l="l" t="t" r="r" b="b"/>
                  <a:pathLst>
                    <a:path w="4409" h="7056" extrusionOk="0">
                      <a:moveTo>
                        <a:pt x="1" y="1"/>
                      </a:moveTo>
                      <a:lnTo>
                        <a:pt x="1" y="1986"/>
                      </a:lnTo>
                      <a:lnTo>
                        <a:pt x="2423" y="1986"/>
                      </a:lnTo>
                      <a:cubicBezTo>
                        <a:pt x="2807" y="1986"/>
                        <a:pt x="3085" y="2264"/>
                        <a:pt x="3085" y="2648"/>
                      </a:cubicBezTo>
                      <a:lnTo>
                        <a:pt x="3085" y="4633"/>
                      </a:lnTo>
                      <a:cubicBezTo>
                        <a:pt x="3085" y="5017"/>
                        <a:pt x="2807" y="5295"/>
                        <a:pt x="2423" y="5295"/>
                      </a:cubicBezTo>
                      <a:lnTo>
                        <a:pt x="1" y="5295"/>
                      </a:lnTo>
                      <a:lnTo>
                        <a:pt x="1" y="7055"/>
                      </a:lnTo>
                      <a:lnTo>
                        <a:pt x="4408" y="7055"/>
                      </a:lnTo>
                      <a:lnTo>
                        <a:pt x="4408" y="1099"/>
                      </a:lnTo>
                      <a:cubicBezTo>
                        <a:pt x="4408" y="491"/>
                        <a:pt x="4024" y="1"/>
                        <a:pt x="3415"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3" name="Google Shape;1203;p31"/>
                <p:cNvSpPr/>
                <p:nvPr/>
              </p:nvSpPr>
              <p:spPr>
                <a:xfrm>
                  <a:off x="3855335" y="3905262"/>
                  <a:ext cx="170508" cy="182888"/>
                </a:xfrm>
                <a:custGeom>
                  <a:avLst/>
                  <a:gdLst/>
                  <a:ahLst/>
                  <a:cxnLst/>
                  <a:rect l="l" t="t" r="r" b="b"/>
                  <a:pathLst>
                    <a:path w="3085" h="3309" extrusionOk="0">
                      <a:moveTo>
                        <a:pt x="1" y="0"/>
                      </a:moveTo>
                      <a:lnTo>
                        <a:pt x="1" y="768"/>
                      </a:lnTo>
                      <a:lnTo>
                        <a:pt x="1761" y="768"/>
                      </a:lnTo>
                      <a:lnTo>
                        <a:pt x="1761" y="2594"/>
                      </a:lnTo>
                      <a:lnTo>
                        <a:pt x="1" y="2594"/>
                      </a:lnTo>
                      <a:lnTo>
                        <a:pt x="1" y="3309"/>
                      </a:lnTo>
                      <a:lnTo>
                        <a:pt x="2423" y="3309"/>
                      </a:lnTo>
                      <a:cubicBezTo>
                        <a:pt x="2807" y="3309"/>
                        <a:pt x="3085" y="3031"/>
                        <a:pt x="3085" y="2647"/>
                      </a:cubicBezTo>
                      <a:lnTo>
                        <a:pt x="3085" y="662"/>
                      </a:lnTo>
                      <a:cubicBezTo>
                        <a:pt x="3085" y="278"/>
                        <a:pt x="2807" y="0"/>
                        <a:pt x="2423"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4" name="Google Shape;1204;p31"/>
                <p:cNvSpPr/>
                <p:nvPr/>
              </p:nvSpPr>
              <p:spPr>
                <a:xfrm>
                  <a:off x="3723681" y="3945499"/>
                  <a:ext cx="35870" cy="100260"/>
                </a:xfrm>
                <a:custGeom>
                  <a:avLst/>
                  <a:gdLst/>
                  <a:ahLst/>
                  <a:cxnLst/>
                  <a:rect l="l" t="t" r="r" b="b"/>
                  <a:pathLst>
                    <a:path w="649" h="1814" extrusionOk="0">
                      <a:moveTo>
                        <a:pt x="80" y="0"/>
                      </a:moveTo>
                      <a:cubicBezTo>
                        <a:pt x="67" y="0"/>
                        <a:pt x="40" y="13"/>
                        <a:pt x="27" y="13"/>
                      </a:cubicBezTo>
                      <a:cubicBezTo>
                        <a:pt x="14" y="27"/>
                        <a:pt x="0" y="40"/>
                        <a:pt x="0" y="66"/>
                      </a:cubicBezTo>
                      <a:cubicBezTo>
                        <a:pt x="0" y="93"/>
                        <a:pt x="14" y="106"/>
                        <a:pt x="27" y="106"/>
                      </a:cubicBezTo>
                      <a:cubicBezTo>
                        <a:pt x="40" y="106"/>
                        <a:pt x="67" y="119"/>
                        <a:pt x="80" y="119"/>
                      </a:cubicBezTo>
                      <a:lnTo>
                        <a:pt x="278" y="119"/>
                      </a:lnTo>
                      <a:cubicBezTo>
                        <a:pt x="278" y="132"/>
                        <a:pt x="292" y="132"/>
                        <a:pt x="292" y="146"/>
                      </a:cubicBezTo>
                      <a:cubicBezTo>
                        <a:pt x="292" y="146"/>
                        <a:pt x="292" y="159"/>
                        <a:pt x="292" y="172"/>
                      </a:cubicBezTo>
                      <a:cubicBezTo>
                        <a:pt x="292" y="172"/>
                        <a:pt x="292" y="185"/>
                        <a:pt x="292" y="185"/>
                      </a:cubicBezTo>
                      <a:cubicBezTo>
                        <a:pt x="292" y="225"/>
                        <a:pt x="292" y="265"/>
                        <a:pt x="292" y="305"/>
                      </a:cubicBezTo>
                      <a:cubicBezTo>
                        <a:pt x="292" y="331"/>
                        <a:pt x="292" y="371"/>
                        <a:pt x="292" y="424"/>
                      </a:cubicBezTo>
                      <a:cubicBezTo>
                        <a:pt x="292" y="463"/>
                        <a:pt x="292" y="516"/>
                        <a:pt x="292" y="582"/>
                      </a:cubicBezTo>
                      <a:cubicBezTo>
                        <a:pt x="292" y="635"/>
                        <a:pt x="292" y="715"/>
                        <a:pt x="292" y="794"/>
                      </a:cubicBezTo>
                      <a:cubicBezTo>
                        <a:pt x="278" y="913"/>
                        <a:pt x="278" y="1006"/>
                        <a:pt x="278" y="1085"/>
                      </a:cubicBezTo>
                      <a:cubicBezTo>
                        <a:pt x="278" y="1165"/>
                        <a:pt x="278" y="1231"/>
                        <a:pt x="278" y="1284"/>
                      </a:cubicBezTo>
                      <a:cubicBezTo>
                        <a:pt x="278" y="1350"/>
                        <a:pt x="278" y="1403"/>
                        <a:pt x="265" y="1443"/>
                      </a:cubicBezTo>
                      <a:cubicBezTo>
                        <a:pt x="265" y="1496"/>
                        <a:pt x="265" y="1549"/>
                        <a:pt x="265" y="1602"/>
                      </a:cubicBezTo>
                      <a:cubicBezTo>
                        <a:pt x="265" y="1628"/>
                        <a:pt x="252" y="1641"/>
                        <a:pt x="239" y="1655"/>
                      </a:cubicBezTo>
                      <a:cubicBezTo>
                        <a:pt x="225" y="1668"/>
                        <a:pt x="212" y="1681"/>
                        <a:pt x="186" y="1694"/>
                      </a:cubicBezTo>
                      <a:lnTo>
                        <a:pt x="133" y="1694"/>
                      </a:lnTo>
                      <a:cubicBezTo>
                        <a:pt x="119" y="1694"/>
                        <a:pt x="93" y="1707"/>
                        <a:pt x="80" y="1707"/>
                      </a:cubicBezTo>
                      <a:lnTo>
                        <a:pt x="27" y="1707"/>
                      </a:lnTo>
                      <a:cubicBezTo>
                        <a:pt x="14" y="1721"/>
                        <a:pt x="0" y="1734"/>
                        <a:pt x="0" y="1760"/>
                      </a:cubicBezTo>
                      <a:cubicBezTo>
                        <a:pt x="0" y="1774"/>
                        <a:pt x="14" y="1787"/>
                        <a:pt x="27" y="1800"/>
                      </a:cubicBezTo>
                      <a:cubicBezTo>
                        <a:pt x="53" y="1800"/>
                        <a:pt x="80" y="1813"/>
                        <a:pt x="106" y="1813"/>
                      </a:cubicBezTo>
                      <a:lnTo>
                        <a:pt x="596" y="1813"/>
                      </a:lnTo>
                      <a:cubicBezTo>
                        <a:pt x="609" y="1813"/>
                        <a:pt x="622" y="1800"/>
                        <a:pt x="622" y="1800"/>
                      </a:cubicBezTo>
                      <a:cubicBezTo>
                        <a:pt x="636" y="1787"/>
                        <a:pt x="649" y="1774"/>
                        <a:pt x="649" y="1760"/>
                      </a:cubicBezTo>
                      <a:cubicBezTo>
                        <a:pt x="649" y="1734"/>
                        <a:pt x="636" y="1721"/>
                        <a:pt x="622" y="1707"/>
                      </a:cubicBezTo>
                      <a:cubicBezTo>
                        <a:pt x="609" y="1694"/>
                        <a:pt x="583" y="1694"/>
                        <a:pt x="569" y="1694"/>
                      </a:cubicBezTo>
                      <a:lnTo>
                        <a:pt x="424" y="1694"/>
                      </a:lnTo>
                      <a:lnTo>
                        <a:pt x="464" y="66"/>
                      </a:lnTo>
                      <a:cubicBezTo>
                        <a:pt x="464" y="40"/>
                        <a:pt x="450" y="27"/>
                        <a:pt x="450" y="13"/>
                      </a:cubicBezTo>
                      <a:cubicBezTo>
                        <a:pt x="450" y="0"/>
                        <a:pt x="437" y="0"/>
                        <a:pt x="41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5" name="Google Shape;1205;p31"/>
                <p:cNvSpPr/>
                <p:nvPr/>
              </p:nvSpPr>
              <p:spPr>
                <a:xfrm>
                  <a:off x="3764636" y="3944007"/>
                  <a:ext cx="63671" cy="102471"/>
                </a:xfrm>
                <a:custGeom>
                  <a:avLst/>
                  <a:gdLst/>
                  <a:ahLst/>
                  <a:cxnLst/>
                  <a:rect l="l" t="t" r="r" b="b"/>
                  <a:pathLst>
                    <a:path w="1152" h="1854" extrusionOk="0">
                      <a:moveTo>
                        <a:pt x="596" y="1"/>
                      </a:moveTo>
                      <a:cubicBezTo>
                        <a:pt x="503" y="1"/>
                        <a:pt x="424" y="27"/>
                        <a:pt x="358" y="54"/>
                      </a:cubicBezTo>
                      <a:cubicBezTo>
                        <a:pt x="292" y="93"/>
                        <a:pt x="226" y="133"/>
                        <a:pt x="186" y="186"/>
                      </a:cubicBezTo>
                      <a:cubicBezTo>
                        <a:pt x="133" y="239"/>
                        <a:pt x="106" y="292"/>
                        <a:pt x="80" y="345"/>
                      </a:cubicBezTo>
                      <a:cubicBezTo>
                        <a:pt x="53" y="398"/>
                        <a:pt x="40" y="437"/>
                        <a:pt x="40" y="477"/>
                      </a:cubicBezTo>
                      <a:cubicBezTo>
                        <a:pt x="40" y="477"/>
                        <a:pt x="40" y="490"/>
                        <a:pt x="40" y="504"/>
                      </a:cubicBezTo>
                      <a:cubicBezTo>
                        <a:pt x="40" y="517"/>
                        <a:pt x="53" y="543"/>
                        <a:pt x="53" y="557"/>
                      </a:cubicBezTo>
                      <a:cubicBezTo>
                        <a:pt x="67" y="570"/>
                        <a:pt x="67" y="583"/>
                        <a:pt x="80" y="596"/>
                      </a:cubicBezTo>
                      <a:cubicBezTo>
                        <a:pt x="106" y="609"/>
                        <a:pt x="120" y="609"/>
                        <a:pt x="146" y="609"/>
                      </a:cubicBezTo>
                      <a:cubicBezTo>
                        <a:pt x="186" y="609"/>
                        <a:pt x="212" y="596"/>
                        <a:pt x="239" y="583"/>
                      </a:cubicBezTo>
                      <a:cubicBezTo>
                        <a:pt x="252" y="570"/>
                        <a:pt x="265" y="543"/>
                        <a:pt x="265" y="504"/>
                      </a:cubicBezTo>
                      <a:cubicBezTo>
                        <a:pt x="265" y="490"/>
                        <a:pt x="265" y="477"/>
                        <a:pt x="252" y="477"/>
                      </a:cubicBezTo>
                      <a:cubicBezTo>
                        <a:pt x="252" y="464"/>
                        <a:pt x="252" y="451"/>
                        <a:pt x="239" y="451"/>
                      </a:cubicBezTo>
                      <a:lnTo>
                        <a:pt x="226" y="424"/>
                      </a:lnTo>
                      <a:cubicBezTo>
                        <a:pt x="212" y="424"/>
                        <a:pt x="212" y="411"/>
                        <a:pt x="212" y="398"/>
                      </a:cubicBezTo>
                      <a:cubicBezTo>
                        <a:pt x="212" y="384"/>
                        <a:pt x="226" y="371"/>
                        <a:pt x="239" y="345"/>
                      </a:cubicBezTo>
                      <a:cubicBezTo>
                        <a:pt x="252" y="305"/>
                        <a:pt x="278" y="279"/>
                        <a:pt x="318" y="252"/>
                      </a:cubicBezTo>
                      <a:cubicBezTo>
                        <a:pt x="345" y="226"/>
                        <a:pt x="384" y="199"/>
                        <a:pt x="424" y="173"/>
                      </a:cubicBezTo>
                      <a:cubicBezTo>
                        <a:pt x="464" y="146"/>
                        <a:pt x="517" y="133"/>
                        <a:pt x="570" y="133"/>
                      </a:cubicBezTo>
                      <a:cubicBezTo>
                        <a:pt x="636" y="133"/>
                        <a:pt x="676" y="146"/>
                        <a:pt x="715" y="173"/>
                      </a:cubicBezTo>
                      <a:cubicBezTo>
                        <a:pt x="755" y="186"/>
                        <a:pt x="795" y="212"/>
                        <a:pt x="821" y="239"/>
                      </a:cubicBezTo>
                      <a:cubicBezTo>
                        <a:pt x="848" y="279"/>
                        <a:pt x="861" y="305"/>
                        <a:pt x="874" y="345"/>
                      </a:cubicBezTo>
                      <a:cubicBezTo>
                        <a:pt x="887" y="384"/>
                        <a:pt x="887" y="411"/>
                        <a:pt x="887" y="451"/>
                      </a:cubicBezTo>
                      <a:cubicBezTo>
                        <a:pt x="887" y="530"/>
                        <a:pt x="874" y="596"/>
                        <a:pt x="848" y="676"/>
                      </a:cubicBezTo>
                      <a:cubicBezTo>
                        <a:pt x="821" y="768"/>
                        <a:pt x="781" y="848"/>
                        <a:pt x="742" y="927"/>
                      </a:cubicBezTo>
                      <a:cubicBezTo>
                        <a:pt x="689" y="1007"/>
                        <a:pt x="636" y="1099"/>
                        <a:pt x="583" y="1179"/>
                      </a:cubicBezTo>
                      <a:cubicBezTo>
                        <a:pt x="530" y="1258"/>
                        <a:pt x="464" y="1337"/>
                        <a:pt x="398" y="1404"/>
                      </a:cubicBezTo>
                      <a:cubicBezTo>
                        <a:pt x="345" y="1470"/>
                        <a:pt x="278" y="1536"/>
                        <a:pt x="212" y="1602"/>
                      </a:cubicBezTo>
                      <a:cubicBezTo>
                        <a:pt x="159" y="1655"/>
                        <a:pt x="93" y="1708"/>
                        <a:pt x="53" y="1748"/>
                      </a:cubicBezTo>
                      <a:cubicBezTo>
                        <a:pt x="40" y="1761"/>
                        <a:pt x="27" y="1761"/>
                        <a:pt x="14" y="1774"/>
                      </a:cubicBezTo>
                      <a:cubicBezTo>
                        <a:pt x="1" y="1787"/>
                        <a:pt x="1" y="1787"/>
                        <a:pt x="1" y="1801"/>
                      </a:cubicBezTo>
                      <a:cubicBezTo>
                        <a:pt x="1" y="1814"/>
                        <a:pt x="1" y="1827"/>
                        <a:pt x="14" y="1840"/>
                      </a:cubicBezTo>
                      <a:cubicBezTo>
                        <a:pt x="27" y="1854"/>
                        <a:pt x="40" y="1854"/>
                        <a:pt x="67" y="1854"/>
                      </a:cubicBezTo>
                      <a:cubicBezTo>
                        <a:pt x="80" y="1854"/>
                        <a:pt x="106" y="1854"/>
                        <a:pt x="120" y="1840"/>
                      </a:cubicBezTo>
                      <a:cubicBezTo>
                        <a:pt x="146" y="1840"/>
                        <a:pt x="146" y="1840"/>
                        <a:pt x="159" y="1827"/>
                      </a:cubicBezTo>
                      <a:lnTo>
                        <a:pt x="676" y="1827"/>
                      </a:lnTo>
                      <a:cubicBezTo>
                        <a:pt x="715" y="1827"/>
                        <a:pt x="768" y="1827"/>
                        <a:pt x="808" y="1840"/>
                      </a:cubicBezTo>
                      <a:lnTo>
                        <a:pt x="953" y="1840"/>
                      </a:lnTo>
                      <a:cubicBezTo>
                        <a:pt x="967" y="1840"/>
                        <a:pt x="967" y="1827"/>
                        <a:pt x="980" y="1827"/>
                      </a:cubicBezTo>
                      <a:cubicBezTo>
                        <a:pt x="1006" y="1814"/>
                        <a:pt x="1020" y="1801"/>
                        <a:pt x="1020" y="1787"/>
                      </a:cubicBezTo>
                      <a:cubicBezTo>
                        <a:pt x="1059" y="1721"/>
                        <a:pt x="1099" y="1668"/>
                        <a:pt x="1112" y="1629"/>
                      </a:cubicBezTo>
                      <a:cubicBezTo>
                        <a:pt x="1139" y="1589"/>
                        <a:pt x="1152" y="1576"/>
                        <a:pt x="1152" y="1562"/>
                      </a:cubicBezTo>
                      <a:cubicBezTo>
                        <a:pt x="1152" y="1536"/>
                        <a:pt x="1139" y="1523"/>
                        <a:pt x="1126" y="1523"/>
                      </a:cubicBezTo>
                      <a:cubicBezTo>
                        <a:pt x="1112" y="1509"/>
                        <a:pt x="1099" y="1509"/>
                        <a:pt x="1086" y="1509"/>
                      </a:cubicBezTo>
                      <a:cubicBezTo>
                        <a:pt x="1059" y="1509"/>
                        <a:pt x="1046" y="1509"/>
                        <a:pt x="1033" y="1523"/>
                      </a:cubicBezTo>
                      <a:cubicBezTo>
                        <a:pt x="1020" y="1536"/>
                        <a:pt x="1020" y="1549"/>
                        <a:pt x="1006" y="1562"/>
                      </a:cubicBezTo>
                      <a:lnTo>
                        <a:pt x="953" y="1655"/>
                      </a:lnTo>
                      <a:cubicBezTo>
                        <a:pt x="940" y="1668"/>
                        <a:pt x="927" y="1682"/>
                        <a:pt x="914" y="1682"/>
                      </a:cubicBezTo>
                      <a:cubicBezTo>
                        <a:pt x="914" y="1695"/>
                        <a:pt x="901" y="1695"/>
                        <a:pt x="887" y="1695"/>
                      </a:cubicBezTo>
                      <a:lnTo>
                        <a:pt x="464" y="1695"/>
                      </a:lnTo>
                      <a:cubicBezTo>
                        <a:pt x="398" y="1695"/>
                        <a:pt x="345" y="1682"/>
                        <a:pt x="292" y="1682"/>
                      </a:cubicBezTo>
                      <a:cubicBezTo>
                        <a:pt x="331" y="1642"/>
                        <a:pt x="384" y="1602"/>
                        <a:pt x="437" y="1536"/>
                      </a:cubicBezTo>
                      <a:cubicBezTo>
                        <a:pt x="490" y="1483"/>
                        <a:pt x="543" y="1417"/>
                        <a:pt x="609" y="1351"/>
                      </a:cubicBezTo>
                      <a:cubicBezTo>
                        <a:pt x="662" y="1284"/>
                        <a:pt x="715" y="1218"/>
                        <a:pt x="768" y="1139"/>
                      </a:cubicBezTo>
                      <a:cubicBezTo>
                        <a:pt x="821" y="1073"/>
                        <a:pt x="874" y="993"/>
                        <a:pt x="914" y="914"/>
                      </a:cubicBezTo>
                      <a:cubicBezTo>
                        <a:pt x="953" y="834"/>
                        <a:pt x="993" y="768"/>
                        <a:pt x="1006" y="689"/>
                      </a:cubicBezTo>
                      <a:cubicBezTo>
                        <a:pt x="1033" y="609"/>
                        <a:pt x="1046" y="530"/>
                        <a:pt x="1046" y="451"/>
                      </a:cubicBezTo>
                      <a:cubicBezTo>
                        <a:pt x="1046" y="398"/>
                        <a:pt x="1046" y="332"/>
                        <a:pt x="1033" y="279"/>
                      </a:cubicBezTo>
                      <a:cubicBezTo>
                        <a:pt x="1006" y="226"/>
                        <a:pt x="980" y="173"/>
                        <a:pt x="953" y="133"/>
                      </a:cubicBezTo>
                      <a:cubicBezTo>
                        <a:pt x="914" y="93"/>
                        <a:pt x="861" y="67"/>
                        <a:pt x="808" y="40"/>
                      </a:cubicBezTo>
                      <a:cubicBezTo>
                        <a:pt x="755" y="14"/>
                        <a:pt x="676" y="1"/>
                        <a:pt x="596"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6" name="Google Shape;1206;p31"/>
                <p:cNvSpPr/>
                <p:nvPr/>
              </p:nvSpPr>
              <p:spPr>
                <a:xfrm>
                  <a:off x="3829745" y="3991539"/>
                  <a:ext cx="65882" cy="57149"/>
                </a:xfrm>
                <a:custGeom>
                  <a:avLst/>
                  <a:gdLst/>
                  <a:ahLst/>
                  <a:cxnLst/>
                  <a:rect l="l" t="t" r="r" b="b"/>
                  <a:pathLst>
                    <a:path w="1192" h="1034" extrusionOk="0">
                      <a:moveTo>
                        <a:pt x="173" y="1"/>
                      </a:moveTo>
                      <a:cubicBezTo>
                        <a:pt x="93" y="1"/>
                        <a:pt x="53" y="1"/>
                        <a:pt x="27" y="14"/>
                      </a:cubicBezTo>
                      <a:cubicBezTo>
                        <a:pt x="14" y="27"/>
                        <a:pt x="0" y="41"/>
                        <a:pt x="0" y="67"/>
                      </a:cubicBezTo>
                      <a:cubicBezTo>
                        <a:pt x="0" y="80"/>
                        <a:pt x="14" y="107"/>
                        <a:pt x="27" y="107"/>
                      </a:cubicBezTo>
                      <a:cubicBezTo>
                        <a:pt x="53" y="120"/>
                        <a:pt x="80" y="120"/>
                        <a:pt x="120" y="120"/>
                      </a:cubicBezTo>
                      <a:cubicBezTo>
                        <a:pt x="159" y="120"/>
                        <a:pt x="186" y="133"/>
                        <a:pt x="199" y="147"/>
                      </a:cubicBezTo>
                      <a:cubicBezTo>
                        <a:pt x="212" y="147"/>
                        <a:pt x="239" y="173"/>
                        <a:pt x="265" y="199"/>
                      </a:cubicBezTo>
                      <a:lnTo>
                        <a:pt x="490" y="517"/>
                      </a:lnTo>
                      <a:lnTo>
                        <a:pt x="450" y="557"/>
                      </a:lnTo>
                      <a:lnTo>
                        <a:pt x="424" y="610"/>
                      </a:lnTo>
                      <a:lnTo>
                        <a:pt x="371" y="676"/>
                      </a:lnTo>
                      <a:cubicBezTo>
                        <a:pt x="345" y="702"/>
                        <a:pt x="318" y="742"/>
                        <a:pt x="278" y="795"/>
                      </a:cubicBezTo>
                      <a:cubicBezTo>
                        <a:pt x="265" y="808"/>
                        <a:pt x="252" y="822"/>
                        <a:pt x="239" y="835"/>
                      </a:cubicBezTo>
                      <a:cubicBezTo>
                        <a:pt x="225" y="835"/>
                        <a:pt x="199" y="835"/>
                        <a:pt x="186" y="848"/>
                      </a:cubicBezTo>
                      <a:cubicBezTo>
                        <a:pt x="146" y="848"/>
                        <a:pt x="120" y="848"/>
                        <a:pt x="93" y="861"/>
                      </a:cubicBezTo>
                      <a:cubicBezTo>
                        <a:pt x="67" y="874"/>
                        <a:pt x="53" y="888"/>
                        <a:pt x="53" y="914"/>
                      </a:cubicBezTo>
                      <a:cubicBezTo>
                        <a:pt x="53" y="927"/>
                        <a:pt x="53" y="941"/>
                        <a:pt x="53" y="941"/>
                      </a:cubicBezTo>
                      <a:cubicBezTo>
                        <a:pt x="67" y="954"/>
                        <a:pt x="67" y="954"/>
                        <a:pt x="80" y="967"/>
                      </a:cubicBezTo>
                      <a:lnTo>
                        <a:pt x="398" y="967"/>
                      </a:lnTo>
                      <a:cubicBezTo>
                        <a:pt x="398" y="967"/>
                        <a:pt x="411" y="967"/>
                        <a:pt x="424" y="980"/>
                      </a:cubicBezTo>
                      <a:lnTo>
                        <a:pt x="477" y="980"/>
                      </a:lnTo>
                      <a:cubicBezTo>
                        <a:pt x="490" y="980"/>
                        <a:pt x="517" y="967"/>
                        <a:pt x="530" y="967"/>
                      </a:cubicBezTo>
                      <a:cubicBezTo>
                        <a:pt x="556" y="954"/>
                        <a:pt x="570" y="941"/>
                        <a:pt x="570" y="914"/>
                      </a:cubicBezTo>
                      <a:cubicBezTo>
                        <a:pt x="570" y="901"/>
                        <a:pt x="556" y="901"/>
                        <a:pt x="556" y="888"/>
                      </a:cubicBezTo>
                      <a:cubicBezTo>
                        <a:pt x="543" y="861"/>
                        <a:pt x="503" y="861"/>
                        <a:pt x="464" y="861"/>
                      </a:cubicBezTo>
                      <a:cubicBezTo>
                        <a:pt x="450" y="861"/>
                        <a:pt x="437" y="861"/>
                        <a:pt x="424" y="848"/>
                      </a:cubicBezTo>
                      <a:cubicBezTo>
                        <a:pt x="424" y="848"/>
                        <a:pt x="424" y="848"/>
                        <a:pt x="424" y="835"/>
                      </a:cubicBezTo>
                      <a:cubicBezTo>
                        <a:pt x="424" y="835"/>
                        <a:pt x="424" y="822"/>
                        <a:pt x="437" y="808"/>
                      </a:cubicBezTo>
                      <a:cubicBezTo>
                        <a:pt x="450" y="782"/>
                        <a:pt x="464" y="782"/>
                        <a:pt x="464" y="769"/>
                      </a:cubicBezTo>
                      <a:cubicBezTo>
                        <a:pt x="490" y="742"/>
                        <a:pt x="503" y="729"/>
                        <a:pt x="517" y="702"/>
                      </a:cubicBezTo>
                      <a:cubicBezTo>
                        <a:pt x="530" y="689"/>
                        <a:pt x="543" y="663"/>
                        <a:pt x="570" y="636"/>
                      </a:cubicBezTo>
                      <a:cubicBezTo>
                        <a:pt x="583" y="649"/>
                        <a:pt x="609" y="676"/>
                        <a:pt x="623" y="716"/>
                      </a:cubicBezTo>
                      <a:cubicBezTo>
                        <a:pt x="649" y="742"/>
                        <a:pt x="662" y="755"/>
                        <a:pt x="689" y="782"/>
                      </a:cubicBezTo>
                      <a:cubicBezTo>
                        <a:pt x="702" y="808"/>
                        <a:pt x="715" y="835"/>
                        <a:pt x="728" y="848"/>
                      </a:cubicBezTo>
                      <a:cubicBezTo>
                        <a:pt x="728" y="861"/>
                        <a:pt x="742" y="874"/>
                        <a:pt x="742" y="888"/>
                      </a:cubicBezTo>
                      <a:cubicBezTo>
                        <a:pt x="742" y="901"/>
                        <a:pt x="742" y="901"/>
                        <a:pt x="728" y="914"/>
                      </a:cubicBezTo>
                      <a:lnTo>
                        <a:pt x="702" y="914"/>
                      </a:lnTo>
                      <a:cubicBezTo>
                        <a:pt x="689" y="914"/>
                        <a:pt x="675" y="927"/>
                        <a:pt x="675" y="941"/>
                      </a:cubicBezTo>
                      <a:cubicBezTo>
                        <a:pt x="675" y="954"/>
                        <a:pt x="662" y="967"/>
                        <a:pt x="662" y="967"/>
                      </a:cubicBezTo>
                      <a:cubicBezTo>
                        <a:pt x="662" y="980"/>
                        <a:pt x="675" y="994"/>
                        <a:pt x="689" y="1007"/>
                      </a:cubicBezTo>
                      <a:cubicBezTo>
                        <a:pt x="702" y="1033"/>
                        <a:pt x="728" y="1033"/>
                        <a:pt x="768" y="1033"/>
                      </a:cubicBezTo>
                      <a:lnTo>
                        <a:pt x="1086" y="1033"/>
                      </a:lnTo>
                      <a:cubicBezTo>
                        <a:pt x="1112" y="1033"/>
                        <a:pt x="1139" y="1033"/>
                        <a:pt x="1152" y="1020"/>
                      </a:cubicBezTo>
                      <a:cubicBezTo>
                        <a:pt x="1178" y="1020"/>
                        <a:pt x="1192" y="1007"/>
                        <a:pt x="1192" y="980"/>
                      </a:cubicBezTo>
                      <a:cubicBezTo>
                        <a:pt x="1192" y="954"/>
                        <a:pt x="1178" y="941"/>
                        <a:pt x="1165" y="941"/>
                      </a:cubicBezTo>
                      <a:cubicBezTo>
                        <a:pt x="1139" y="927"/>
                        <a:pt x="1125" y="927"/>
                        <a:pt x="1099" y="927"/>
                      </a:cubicBezTo>
                      <a:cubicBezTo>
                        <a:pt x="1073" y="927"/>
                        <a:pt x="1046" y="914"/>
                        <a:pt x="1033" y="914"/>
                      </a:cubicBezTo>
                      <a:cubicBezTo>
                        <a:pt x="1020" y="914"/>
                        <a:pt x="993" y="914"/>
                        <a:pt x="967" y="901"/>
                      </a:cubicBezTo>
                      <a:cubicBezTo>
                        <a:pt x="967" y="901"/>
                        <a:pt x="953" y="888"/>
                        <a:pt x="940" y="888"/>
                      </a:cubicBezTo>
                      <a:cubicBezTo>
                        <a:pt x="927" y="874"/>
                        <a:pt x="914" y="848"/>
                        <a:pt x="887" y="822"/>
                      </a:cubicBezTo>
                      <a:cubicBezTo>
                        <a:pt x="861" y="795"/>
                        <a:pt x="834" y="755"/>
                        <a:pt x="795" y="716"/>
                      </a:cubicBezTo>
                      <a:cubicBezTo>
                        <a:pt x="755" y="663"/>
                        <a:pt x="715" y="597"/>
                        <a:pt x="649" y="517"/>
                      </a:cubicBezTo>
                      <a:cubicBezTo>
                        <a:pt x="689" y="477"/>
                        <a:pt x="715" y="438"/>
                        <a:pt x="742" y="398"/>
                      </a:cubicBezTo>
                      <a:cubicBezTo>
                        <a:pt x="768" y="358"/>
                        <a:pt x="795" y="319"/>
                        <a:pt x="834" y="266"/>
                      </a:cubicBezTo>
                      <a:cubicBezTo>
                        <a:pt x="861" y="239"/>
                        <a:pt x="874" y="226"/>
                        <a:pt x="900" y="213"/>
                      </a:cubicBezTo>
                      <a:cubicBezTo>
                        <a:pt x="927" y="213"/>
                        <a:pt x="940" y="199"/>
                        <a:pt x="980" y="199"/>
                      </a:cubicBezTo>
                      <a:lnTo>
                        <a:pt x="1125" y="199"/>
                      </a:lnTo>
                      <a:cubicBezTo>
                        <a:pt x="1139" y="199"/>
                        <a:pt x="1152" y="186"/>
                        <a:pt x="1165" y="186"/>
                      </a:cubicBezTo>
                      <a:cubicBezTo>
                        <a:pt x="1178" y="173"/>
                        <a:pt x="1178" y="160"/>
                        <a:pt x="1178" y="147"/>
                      </a:cubicBezTo>
                      <a:cubicBezTo>
                        <a:pt x="1178" y="107"/>
                        <a:pt x="1165" y="80"/>
                        <a:pt x="1125" y="80"/>
                      </a:cubicBezTo>
                      <a:lnTo>
                        <a:pt x="728" y="80"/>
                      </a:lnTo>
                      <a:cubicBezTo>
                        <a:pt x="689" y="80"/>
                        <a:pt x="675" y="80"/>
                        <a:pt x="649" y="94"/>
                      </a:cubicBezTo>
                      <a:cubicBezTo>
                        <a:pt x="636" y="107"/>
                        <a:pt x="623" y="120"/>
                        <a:pt x="623" y="147"/>
                      </a:cubicBezTo>
                      <a:cubicBezTo>
                        <a:pt x="623" y="160"/>
                        <a:pt x="636" y="173"/>
                        <a:pt x="649" y="186"/>
                      </a:cubicBezTo>
                      <a:cubicBezTo>
                        <a:pt x="662" y="186"/>
                        <a:pt x="662" y="199"/>
                        <a:pt x="675" y="199"/>
                      </a:cubicBezTo>
                      <a:cubicBezTo>
                        <a:pt x="675" y="199"/>
                        <a:pt x="689" y="199"/>
                        <a:pt x="689" y="213"/>
                      </a:cubicBezTo>
                      <a:cubicBezTo>
                        <a:pt x="689" y="213"/>
                        <a:pt x="675" y="226"/>
                        <a:pt x="662" y="252"/>
                      </a:cubicBezTo>
                      <a:cubicBezTo>
                        <a:pt x="649" y="266"/>
                        <a:pt x="636" y="292"/>
                        <a:pt x="623" y="319"/>
                      </a:cubicBezTo>
                      <a:lnTo>
                        <a:pt x="570" y="398"/>
                      </a:lnTo>
                      <a:cubicBezTo>
                        <a:pt x="543" y="372"/>
                        <a:pt x="517" y="345"/>
                        <a:pt x="503" y="305"/>
                      </a:cubicBezTo>
                      <a:cubicBezTo>
                        <a:pt x="477" y="279"/>
                        <a:pt x="464" y="252"/>
                        <a:pt x="450" y="239"/>
                      </a:cubicBezTo>
                      <a:cubicBezTo>
                        <a:pt x="437" y="213"/>
                        <a:pt x="424" y="199"/>
                        <a:pt x="411" y="173"/>
                      </a:cubicBezTo>
                      <a:cubicBezTo>
                        <a:pt x="411" y="160"/>
                        <a:pt x="398" y="147"/>
                        <a:pt x="398" y="147"/>
                      </a:cubicBezTo>
                      <a:cubicBezTo>
                        <a:pt x="398" y="133"/>
                        <a:pt x="411" y="133"/>
                        <a:pt x="424" y="133"/>
                      </a:cubicBezTo>
                      <a:lnTo>
                        <a:pt x="477" y="133"/>
                      </a:lnTo>
                      <a:cubicBezTo>
                        <a:pt x="490" y="133"/>
                        <a:pt x="517" y="120"/>
                        <a:pt x="530" y="107"/>
                      </a:cubicBezTo>
                      <a:cubicBezTo>
                        <a:pt x="543" y="94"/>
                        <a:pt x="543" y="80"/>
                        <a:pt x="543" y="67"/>
                      </a:cubicBezTo>
                      <a:cubicBezTo>
                        <a:pt x="543" y="54"/>
                        <a:pt x="543" y="54"/>
                        <a:pt x="543" y="41"/>
                      </a:cubicBezTo>
                      <a:cubicBezTo>
                        <a:pt x="543" y="41"/>
                        <a:pt x="530" y="27"/>
                        <a:pt x="530" y="27"/>
                      </a:cubicBezTo>
                      <a:cubicBezTo>
                        <a:pt x="517" y="14"/>
                        <a:pt x="503" y="14"/>
                        <a:pt x="490"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7" name="Google Shape;1207;p31"/>
                <p:cNvSpPr/>
                <p:nvPr/>
              </p:nvSpPr>
              <p:spPr>
                <a:xfrm>
                  <a:off x="3901430" y="3946218"/>
                  <a:ext cx="60023" cy="100260"/>
                </a:xfrm>
                <a:custGeom>
                  <a:avLst/>
                  <a:gdLst/>
                  <a:ahLst/>
                  <a:cxnLst/>
                  <a:rect l="l" t="t" r="r" b="b"/>
                  <a:pathLst>
                    <a:path w="1086" h="1814" extrusionOk="0">
                      <a:moveTo>
                        <a:pt x="861" y="0"/>
                      </a:moveTo>
                      <a:cubicBezTo>
                        <a:pt x="834" y="0"/>
                        <a:pt x="781" y="0"/>
                        <a:pt x="728" y="14"/>
                      </a:cubicBezTo>
                      <a:lnTo>
                        <a:pt x="530" y="14"/>
                      </a:lnTo>
                      <a:cubicBezTo>
                        <a:pt x="464" y="14"/>
                        <a:pt x="398" y="27"/>
                        <a:pt x="331" y="27"/>
                      </a:cubicBezTo>
                      <a:cubicBezTo>
                        <a:pt x="265" y="40"/>
                        <a:pt x="212" y="40"/>
                        <a:pt x="173" y="40"/>
                      </a:cubicBezTo>
                      <a:cubicBezTo>
                        <a:pt x="146" y="53"/>
                        <a:pt x="133" y="67"/>
                        <a:pt x="133" y="93"/>
                      </a:cubicBezTo>
                      <a:cubicBezTo>
                        <a:pt x="133" y="159"/>
                        <a:pt x="120" y="212"/>
                        <a:pt x="120" y="265"/>
                      </a:cubicBezTo>
                      <a:cubicBezTo>
                        <a:pt x="120" y="318"/>
                        <a:pt x="106" y="358"/>
                        <a:pt x="106" y="397"/>
                      </a:cubicBezTo>
                      <a:cubicBezTo>
                        <a:pt x="106" y="437"/>
                        <a:pt x="93" y="477"/>
                        <a:pt x="93" y="530"/>
                      </a:cubicBezTo>
                      <a:cubicBezTo>
                        <a:pt x="93" y="569"/>
                        <a:pt x="80" y="622"/>
                        <a:pt x="67" y="675"/>
                      </a:cubicBezTo>
                      <a:cubicBezTo>
                        <a:pt x="67" y="702"/>
                        <a:pt x="67" y="715"/>
                        <a:pt x="67" y="742"/>
                      </a:cubicBezTo>
                      <a:cubicBezTo>
                        <a:pt x="67" y="755"/>
                        <a:pt x="67" y="768"/>
                        <a:pt x="67" y="781"/>
                      </a:cubicBezTo>
                      <a:cubicBezTo>
                        <a:pt x="67" y="821"/>
                        <a:pt x="67" y="861"/>
                        <a:pt x="80" y="887"/>
                      </a:cubicBezTo>
                      <a:cubicBezTo>
                        <a:pt x="93" y="914"/>
                        <a:pt x="106" y="927"/>
                        <a:pt x="146" y="927"/>
                      </a:cubicBezTo>
                      <a:cubicBezTo>
                        <a:pt x="159" y="927"/>
                        <a:pt x="173" y="927"/>
                        <a:pt x="212" y="914"/>
                      </a:cubicBezTo>
                      <a:cubicBezTo>
                        <a:pt x="239" y="914"/>
                        <a:pt x="265" y="900"/>
                        <a:pt x="305" y="900"/>
                      </a:cubicBezTo>
                      <a:cubicBezTo>
                        <a:pt x="345" y="887"/>
                        <a:pt x="384" y="874"/>
                        <a:pt x="424" y="874"/>
                      </a:cubicBezTo>
                      <a:cubicBezTo>
                        <a:pt x="464" y="861"/>
                        <a:pt x="503" y="861"/>
                        <a:pt x="556" y="861"/>
                      </a:cubicBezTo>
                      <a:cubicBezTo>
                        <a:pt x="623" y="861"/>
                        <a:pt x="689" y="874"/>
                        <a:pt x="728" y="887"/>
                      </a:cubicBezTo>
                      <a:cubicBezTo>
                        <a:pt x="781" y="914"/>
                        <a:pt x="821" y="940"/>
                        <a:pt x="848" y="967"/>
                      </a:cubicBezTo>
                      <a:cubicBezTo>
                        <a:pt x="874" y="993"/>
                        <a:pt x="901" y="1033"/>
                        <a:pt x="914" y="1072"/>
                      </a:cubicBezTo>
                      <a:cubicBezTo>
                        <a:pt x="914" y="1112"/>
                        <a:pt x="927" y="1152"/>
                        <a:pt x="927" y="1192"/>
                      </a:cubicBezTo>
                      <a:cubicBezTo>
                        <a:pt x="927" y="1244"/>
                        <a:pt x="914" y="1311"/>
                        <a:pt x="887" y="1364"/>
                      </a:cubicBezTo>
                      <a:cubicBezTo>
                        <a:pt x="874" y="1430"/>
                        <a:pt x="834" y="1483"/>
                        <a:pt x="795" y="1522"/>
                      </a:cubicBezTo>
                      <a:cubicBezTo>
                        <a:pt x="742" y="1575"/>
                        <a:pt x="689" y="1615"/>
                        <a:pt x="623" y="1642"/>
                      </a:cubicBezTo>
                      <a:cubicBezTo>
                        <a:pt x="543" y="1668"/>
                        <a:pt x="464" y="1681"/>
                        <a:pt x="371" y="1681"/>
                      </a:cubicBezTo>
                      <a:lnTo>
                        <a:pt x="292" y="1681"/>
                      </a:lnTo>
                      <a:cubicBezTo>
                        <a:pt x="265" y="1668"/>
                        <a:pt x="239" y="1668"/>
                        <a:pt x="212" y="1655"/>
                      </a:cubicBezTo>
                      <a:cubicBezTo>
                        <a:pt x="199" y="1642"/>
                        <a:pt x="173" y="1642"/>
                        <a:pt x="159" y="1628"/>
                      </a:cubicBezTo>
                      <a:cubicBezTo>
                        <a:pt x="146" y="1615"/>
                        <a:pt x="146" y="1602"/>
                        <a:pt x="146" y="1589"/>
                      </a:cubicBezTo>
                      <a:cubicBezTo>
                        <a:pt x="146" y="1562"/>
                        <a:pt x="146" y="1549"/>
                        <a:pt x="159" y="1549"/>
                      </a:cubicBezTo>
                      <a:cubicBezTo>
                        <a:pt x="173" y="1536"/>
                        <a:pt x="199" y="1536"/>
                        <a:pt x="212" y="1536"/>
                      </a:cubicBezTo>
                      <a:cubicBezTo>
                        <a:pt x="226" y="1522"/>
                        <a:pt x="239" y="1522"/>
                        <a:pt x="252" y="1509"/>
                      </a:cubicBezTo>
                      <a:cubicBezTo>
                        <a:pt x="265" y="1496"/>
                        <a:pt x="278" y="1483"/>
                        <a:pt x="278" y="1456"/>
                      </a:cubicBezTo>
                      <a:cubicBezTo>
                        <a:pt x="278" y="1417"/>
                        <a:pt x="265" y="1390"/>
                        <a:pt x="239" y="1377"/>
                      </a:cubicBezTo>
                      <a:cubicBezTo>
                        <a:pt x="226" y="1364"/>
                        <a:pt x="199" y="1364"/>
                        <a:pt x="173" y="1364"/>
                      </a:cubicBezTo>
                      <a:cubicBezTo>
                        <a:pt x="146" y="1364"/>
                        <a:pt x="133" y="1364"/>
                        <a:pt x="106" y="1377"/>
                      </a:cubicBezTo>
                      <a:cubicBezTo>
                        <a:pt x="93" y="1390"/>
                        <a:pt x="67" y="1403"/>
                        <a:pt x="53" y="1417"/>
                      </a:cubicBezTo>
                      <a:cubicBezTo>
                        <a:pt x="40" y="1443"/>
                        <a:pt x="27" y="1456"/>
                        <a:pt x="14" y="1483"/>
                      </a:cubicBezTo>
                      <a:cubicBezTo>
                        <a:pt x="14" y="1509"/>
                        <a:pt x="1" y="1536"/>
                        <a:pt x="1" y="1562"/>
                      </a:cubicBezTo>
                      <a:cubicBezTo>
                        <a:pt x="1" y="1628"/>
                        <a:pt x="27" y="1681"/>
                        <a:pt x="53" y="1708"/>
                      </a:cubicBezTo>
                      <a:cubicBezTo>
                        <a:pt x="80" y="1747"/>
                        <a:pt x="120" y="1774"/>
                        <a:pt x="159" y="1787"/>
                      </a:cubicBezTo>
                      <a:cubicBezTo>
                        <a:pt x="199" y="1800"/>
                        <a:pt x="239" y="1814"/>
                        <a:pt x="278" y="1814"/>
                      </a:cubicBezTo>
                      <a:lnTo>
                        <a:pt x="371" y="1814"/>
                      </a:lnTo>
                      <a:cubicBezTo>
                        <a:pt x="503" y="1814"/>
                        <a:pt x="609" y="1800"/>
                        <a:pt x="689" y="1761"/>
                      </a:cubicBezTo>
                      <a:cubicBezTo>
                        <a:pt x="781" y="1721"/>
                        <a:pt x="861" y="1681"/>
                        <a:pt x="914" y="1615"/>
                      </a:cubicBezTo>
                      <a:cubicBezTo>
                        <a:pt x="980" y="1562"/>
                        <a:pt x="1020" y="1496"/>
                        <a:pt x="1046" y="1417"/>
                      </a:cubicBezTo>
                      <a:cubicBezTo>
                        <a:pt x="1073" y="1350"/>
                        <a:pt x="1086" y="1271"/>
                        <a:pt x="1086" y="1205"/>
                      </a:cubicBezTo>
                      <a:cubicBezTo>
                        <a:pt x="1086" y="1152"/>
                        <a:pt x="1086" y="1086"/>
                        <a:pt x="1059" y="1033"/>
                      </a:cubicBezTo>
                      <a:cubicBezTo>
                        <a:pt x="1046" y="967"/>
                        <a:pt x="1020" y="914"/>
                        <a:pt x="967" y="874"/>
                      </a:cubicBezTo>
                      <a:cubicBezTo>
                        <a:pt x="940" y="821"/>
                        <a:pt x="887" y="781"/>
                        <a:pt x="821" y="755"/>
                      </a:cubicBezTo>
                      <a:cubicBezTo>
                        <a:pt x="755" y="728"/>
                        <a:pt x="662" y="715"/>
                        <a:pt x="570" y="715"/>
                      </a:cubicBezTo>
                      <a:lnTo>
                        <a:pt x="464" y="715"/>
                      </a:lnTo>
                      <a:cubicBezTo>
                        <a:pt x="424" y="728"/>
                        <a:pt x="384" y="728"/>
                        <a:pt x="358" y="742"/>
                      </a:cubicBezTo>
                      <a:cubicBezTo>
                        <a:pt x="318" y="742"/>
                        <a:pt x="292" y="755"/>
                        <a:pt x="265" y="755"/>
                      </a:cubicBezTo>
                      <a:cubicBezTo>
                        <a:pt x="239" y="768"/>
                        <a:pt x="226" y="768"/>
                        <a:pt x="212" y="768"/>
                      </a:cubicBezTo>
                      <a:lnTo>
                        <a:pt x="292" y="199"/>
                      </a:lnTo>
                      <a:cubicBezTo>
                        <a:pt x="318" y="186"/>
                        <a:pt x="345" y="186"/>
                        <a:pt x="398" y="172"/>
                      </a:cubicBezTo>
                      <a:cubicBezTo>
                        <a:pt x="464" y="172"/>
                        <a:pt x="517" y="172"/>
                        <a:pt x="570" y="159"/>
                      </a:cubicBezTo>
                      <a:lnTo>
                        <a:pt x="874" y="159"/>
                      </a:lnTo>
                      <a:cubicBezTo>
                        <a:pt x="901" y="159"/>
                        <a:pt x="914" y="146"/>
                        <a:pt x="940" y="146"/>
                      </a:cubicBezTo>
                      <a:cubicBezTo>
                        <a:pt x="967" y="133"/>
                        <a:pt x="980" y="106"/>
                        <a:pt x="980" y="80"/>
                      </a:cubicBezTo>
                      <a:cubicBezTo>
                        <a:pt x="980" y="53"/>
                        <a:pt x="967" y="27"/>
                        <a:pt x="940" y="27"/>
                      </a:cubicBezTo>
                      <a:cubicBezTo>
                        <a:pt x="927" y="14"/>
                        <a:pt x="887" y="0"/>
                        <a:pt x="86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8" name="Google Shape;1208;p31"/>
                <p:cNvSpPr/>
                <p:nvPr/>
              </p:nvSpPr>
              <p:spPr>
                <a:xfrm>
                  <a:off x="3885346" y="4261478"/>
                  <a:ext cx="143426" cy="143426"/>
                </a:xfrm>
                <a:custGeom>
                  <a:avLst/>
                  <a:gdLst/>
                  <a:ahLst/>
                  <a:cxnLst/>
                  <a:rect l="l" t="t" r="r" b="b"/>
                  <a:pathLst>
                    <a:path w="2595" h="2595" extrusionOk="0">
                      <a:moveTo>
                        <a:pt x="503" y="1"/>
                      </a:moveTo>
                      <a:cubicBezTo>
                        <a:pt x="225" y="1"/>
                        <a:pt x="0" y="226"/>
                        <a:pt x="0" y="504"/>
                      </a:cubicBezTo>
                      <a:lnTo>
                        <a:pt x="0" y="2052"/>
                      </a:lnTo>
                      <a:cubicBezTo>
                        <a:pt x="0" y="2383"/>
                        <a:pt x="225" y="2595"/>
                        <a:pt x="503" y="2595"/>
                      </a:cubicBezTo>
                      <a:lnTo>
                        <a:pt x="2052" y="2595"/>
                      </a:lnTo>
                      <a:cubicBezTo>
                        <a:pt x="2383" y="2595"/>
                        <a:pt x="2594" y="2383"/>
                        <a:pt x="2594" y="2052"/>
                      </a:cubicBezTo>
                      <a:lnTo>
                        <a:pt x="2594" y="504"/>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9" name="Google Shape;1209;p31"/>
                <p:cNvSpPr/>
                <p:nvPr/>
              </p:nvSpPr>
              <p:spPr>
                <a:xfrm>
                  <a:off x="3885346" y="4453872"/>
                  <a:ext cx="143426" cy="143426"/>
                </a:xfrm>
                <a:custGeom>
                  <a:avLst/>
                  <a:gdLst/>
                  <a:ahLst/>
                  <a:cxnLst/>
                  <a:rect l="l" t="t" r="r" b="b"/>
                  <a:pathLst>
                    <a:path w="2595" h="2595" extrusionOk="0">
                      <a:moveTo>
                        <a:pt x="503" y="1"/>
                      </a:moveTo>
                      <a:cubicBezTo>
                        <a:pt x="225" y="1"/>
                        <a:pt x="0" y="226"/>
                        <a:pt x="0" y="556"/>
                      </a:cubicBezTo>
                      <a:lnTo>
                        <a:pt x="0" y="2092"/>
                      </a:lnTo>
                      <a:cubicBezTo>
                        <a:pt x="0" y="2370"/>
                        <a:pt x="225" y="2595"/>
                        <a:pt x="503" y="2595"/>
                      </a:cubicBezTo>
                      <a:lnTo>
                        <a:pt x="2052" y="2595"/>
                      </a:lnTo>
                      <a:cubicBezTo>
                        <a:pt x="2383" y="2595"/>
                        <a:pt x="2594" y="2370"/>
                        <a:pt x="2594" y="2092"/>
                      </a:cubicBezTo>
                      <a:lnTo>
                        <a:pt x="2594" y="556"/>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0" name="Google Shape;1210;p31"/>
                <p:cNvSpPr/>
                <p:nvPr/>
              </p:nvSpPr>
              <p:spPr>
                <a:xfrm>
                  <a:off x="3885346" y="4645549"/>
                  <a:ext cx="143426" cy="338750"/>
                </a:xfrm>
                <a:custGeom>
                  <a:avLst/>
                  <a:gdLst/>
                  <a:ahLst/>
                  <a:cxnLst/>
                  <a:rect l="l" t="t" r="r" b="b"/>
                  <a:pathLst>
                    <a:path w="2595" h="6129" extrusionOk="0">
                      <a:moveTo>
                        <a:pt x="503" y="0"/>
                      </a:moveTo>
                      <a:cubicBezTo>
                        <a:pt x="225" y="0"/>
                        <a:pt x="0" y="278"/>
                        <a:pt x="0" y="556"/>
                      </a:cubicBezTo>
                      <a:lnTo>
                        <a:pt x="0" y="5625"/>
                      </a:lnTo>
                      <a:cubicBezTo>
                        <a:pt x="0" y="5903"/>
                        <a:pt x="225" y="6128"/>
                        <a:pt x="503" y="6128"/>
                      </a:cubicBezTo>
                      <a:lnTo>
                        <a:pt x="2052" y="6128"/>
                      </a:lnTo>
                      <a:cubicBezTo>
                        <a:pt x="2383" y="6128"/>
                        <a:pt x="2594" y="5903"/>
                        <a:pt x="2594" y="5625"/>
                      </a:cubicBezTo>
                      <a:lnTo>
                        <a:pt x="2594" y="556"/>
                      </a:lnTo>
                      <a:cubicBezTo>
                        <a:pt x="2594" y="278"/>
                        <a:pt x="2383" y="0"/>
                        <a:pt x="2052" y="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sp>
          <p:nvSpPr>
            <p:cNvPr id="1211" name="Google Shape;1211;p31"/>
            <p:cNvSpPr/>
            <p:nvPr/>
          </p:nvSpPr>
          <p:spPr>
            <a:xfrm>
              <a:off x="2415510" y="3608289"/>
              <a:ext cx="278008" cy="1899077"/>
            </a:xfrm>
            <a:custGeom>
              <a:avLst/>
              <a:gdLst/>
              <a:ahLst/>
              <a:cxnLst/>
              <a:rect l="l" t="t" r="r" b="b"/>
              <a:pathLst>
                <a:path w="5030" h="34360" extrusionOk="0">
                  <a:moveTo>
                    <a:pt x="1" y="1"/>
                  </a:moveTo>
                  <a:lnTo>
                    <a:pt x="1" y="34359"/>
                  </a:lnTo>
                  <a:lnTo>
                    <a:pt x="5030" y="34359"/>
                  </a:lnTo>
                  <a:lnTo>
                    <a:pt x="5030" y="1"/>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2" name="Google Shape;1212;p31"/>
            <p:cNvSpPr/>
            <p:nvPr/>
          </p:nvSpPr>
          <p:spPr>
            <a:xfrm>
              <a:off x="2653282" y="3608289"/>
              <a:ext cx="40237" cy="1899077"/>
            </a:xfrm>
            <a:custGeom>
              <a:avLst/>
              <a:gdLst/>
              <a:ahLst/>
              <a:cxnLst/>
              <a:rect l="l" t="t" r="r" b="b"/>
              <a:pathLst>
                <a:path w="728" h="34360" extrusionOk="0">
                  <a:moveTo>
                    <a:pt x="0" y="1"/>
                  </a:moveTo>
                  <a:lnTo>
                    <a:pt x="0" y="34359"/>
                  </a:lnTo>
                  <a:lnTo>
                    <a:pt x="728" y="34359"/>
                  </a:lnTo>
                  <a:lnTo>
                    <a:pt x="728"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3" name="Google Shape;1213;p31"/>
            <p:cNvSpPr/>
            <p:nvPr/>
          </p:nvSpPr>
          <p:spPr>
            <a:xfrm>
              <a:off x="2510630" y="3669749"/>
              <a:ext cx="182888" cy="8843"/>
            </a:xfrm>
            <a:custGeom>
              <a:avLst/>
              <a:gdLst/>
              <a:ahLst/>
              <a:cxnLst/>
              <a:rect l="l" t="t" r="r" b="b"/>
              <a:pathLst>
                <a:path w="3309" h="160" extrusionOk="0">
                  <a:moveTo>
                    <a:pt x="0" y="1"/>
                  </a:moveTo>
                  <a:lnTo>
                    <a:pt x="0" y="159"/>
                  </a:lnTo>
                  <a:lnTo>
                    <a:pt x="3309" y="159"/>
                  </a:lnTo>
                  <a:lnTo>
                    <a:pt x="330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4" name="Google Shape;1214;p31"/>
            <p:cNvSpPr/>
            <p:nvPr/>
          </p:nvSpPr>
          <p:spPr>
            <a:xfrm>
              <a:off x="2571316" y="3745856"/>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5" name="Google Shape;1215;p31"/>
            <p:cNvSpPr/>
            <p:nvPr/>
          </p:nvSpPr>
          <p:spPr>
            <a:xfrm>
              <a:off x="2571316" y="3848990"/>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6" name="Google Shape;1216;p31"/>
            <p:cNvSpPr/>
            <p:nvPr/>
          </p:nvSpPr>
          <p:spPr>
            <a:xfrm>
              <a:off x="2571316" y="3955771"/>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7" name="Google Shape;1217;p31"/>
            <p:cNvSpPr/>
            <p:nvPr/>
          </p:nvSpPr>
          <p:spPr>
            <a:xfrm>
              <a:off x="2571316" y="4120365"/>
              <a:ext cx="122202" cy="9562"/>
            </a:xfrm>
            <a:custGeom>
              <a:avLst/>
              <a:gdLst/>
              <a:ahLst/>
              <a:cxnLst/>
              <a:rect l="l" t="t" r="r" b="b"/>
              <a:pathLst>
                <a:path w="2211" h="173" extrusionOk="0">
                  <a:moveTo>
                    <a:pt x="1" y="0"/>
                  </a:moveTo>
                  <a:lnTo>
                    <a:pt x="1" y="173"/>
                  </a:lnTo>
                  <a:lnTo>
                    <a:pt x="2211" y="173"/>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8" name="Google Shape;1218;p31"/>
            <p:cNvSpPr/>
            <p:nvPr/>
          </p:nvSpPr>
          <p:spPr>
            <a:xfrm>
              <a:off x="2571316" y="4227147"/>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9" name="Google Shape;1219;p31"/>
            <p:cNvSpPr/>
            <p:nvPr/>
          </p:nvSpPr>
          <p:spPr>
            <a:xfrm>
              <a:off x="2571316" y="4333984"/>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0" name="Google Shape;1220;p31"/>
            <p:cNvSpPr/>
            <p:nvPr/>
          </p:nvSpPr>
          <p:spPr>
            <a:xfrm>
              <a:off x="2571316" y="4495649"/>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1" name="Google Shape;1221;p31"/>
            <p:cNvSpPr/>
            <p:nvPr/>
          </p:nvSpPr>
          <p:spPr>
            <a:xfrm>
              <a:off x="2571316" y="4598782"/>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2" name="Google Shape;1222;p31"/>
            <p:cNvSpPr/>
            <p:nvPr/>
          </p:nvSpPr>
          <p:spPr>
            <a:xfrm>
              <a:off x="2571316" y="4705564"/>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3" name="Google Shape;1223;p31"/>
            <p:cNvSpPr/>
            <p:nvPr/>
          </p:nvSpPr>
          <p:spPr>
            <a:xfrm>
              <a:off x="2571316" y="4867229"/>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4" name="Google Shape;1224;p31"/>
            <p:cNvSpPr/>
            <p:nvPr/>
          </p:nvSpPr>
          <p:spPr>
            <a:xfrm>
              <a:off x="2571316" y="4974010"/>
              <a:ext cx="122202" cy="8843"/>
            </a:xfrm>
            <a:custGeom>
              <a:avLst/>
              <a:gdLst/>
              <a:ahLst/>
              <a:cxnLst/>
              <a:rect l="l" t="t" r="r" b="b"/>
              <a:pathLst>
                <a:path w="2211" h="160" extrusionOk="0">
                  <a:moveTo>
                    <a:pt x="1" y="1"/>
                  </a:moveTo>
                  <a:lnTo>
                    <a:pt x="1" y="160"/>
                  </a:lnTo>
                  <a:lnTo>
                    <a:pt x="2211" y="160"/>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5" name="Google Shape;1225;p31"/>
            <p:cNvSpPr/>
            <p:nvPr/>
          </p:nvSpPr>
          <p:spPr>
            <a:xfrm>
              <a:off x="2571316" y="5080847"/>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6" name="Google Shape;1226;p31"/>
            <p:cNvSpPr/>
            <p:nvPr/>
          </p:nvSpPr>
          <p:spPr>
            <a:xfrm>
              <a:off x="2571316" y="5242512"/>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7" name="Google Shape;1227;p31"/>
            <p:cNvSpPr/>
            <p:nvPr/>
          </p:nvSpPr>
          <p:spPr>
            <a:xfrm>
              <a:off x="2571316" y="5348575"/>
              <a:ext cx="122202" cy="9562"/>
            </a:xfrm>
            <a:custGeom>
              <a:avLst/>
              <a:gdLst/>
              <a:ahLst/>
              <a:cxnLst/>
              <a:rect l="l" t="t" r="r" b="b"/>
              <a:pathLst>
                <a:path w="2211" h="173" extrusionOk="0">
                  <a:moveTo>
                    <a:pt x="1" y="0"/>
                  </a:moveTo>
                  <a:lnTo>
                    <a:pt x="1" y="172"/>
                  </a:lnTo>
                  <a:lnTo>
                    <a:pt x="2211" y="172"/>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8" name="Google Shape;1228;p31"/>
            <p:cNvSpPr/>
            <p:nvPr/>
          </p:nvSpPr>
          <p:spPr>
            <a:xfrm>
              <a:off x="2571316" y="5452427"/>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9" name="Google Shape;1229;p31"/>
            <p:cNvSpPr/>
            <p:nvPr/>
          </p:nvSpPr>
          <p:spPr>
            <a:xfrm>
              <a:off x="2510630" y="4041384"/>
              <a:ext cx="182888" cy="12491"/>
            </a:xfrm>
            <a:custGeom>
              <a:avLst/>
              <a:gdLst/>
              <a:ahLst/>
              <a:cxnLst/>
              <a:rect l="l" t="t" r="r" b="b"/>
              <a:pathLst>
                <a:path w="3309" h="226" extrusionOk="0">
                  <a:moveTo>
                    <a:pt x="0" y="0"/>
                  </a:moveTo>
                  <a:lnTo>
                    <a:pt x="0" y="225"/>
                  </a:lnTo>
                  <a:lnTo>
                    <a:pt x="3309" y="225"/>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0" name="Google Shape;1230;p31"/>
            <p:cNvSpPr/>
            <p:nvPr/>
          </p:nvSpPr>
          <p:spPr>
            <a:xfrm>
              <a:off x="2510630" y="4415894"/>
              <a:ext cx="182888" cy="9562"/>
            </a:xfrm>
            <a:custGeom>
              <a:avLst/>
              <a:gdLst/>
              <a:ahLst/>
              <a:cxnLst/>
              <a:rect l="l" t="t" r="r" b="b"/>
              <a:pathLst>
                <a:path w="3309" h="173" extrusionOk="0">
                  <a:moveTo>
                    <a:pt x="0" y="0"/>
                  </a:moveTo>
                  <a:lnTo>
                    <a:pt x="0" y="173"/>
                  </a:lnTo>
                  <a:lnTo>
                    <a:pt x="3309" y="173"/>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1" name="Google Shape;1231;p31"/>
            <p:cNvSpPr/>
            <p:nvPr/>
          </p:nvSpPr>
          <p:spPr>
            <a:xfrm>
              <a:off x="2510630" y="4788248"/>
              <a:ext cx="182888" cy="8843"/>
            </a:xfrm>
            <a:custGeom>
              <a:avLst/>
              <a:gdLst/>
              <a:ahLst/>
              <a:cxnLst/>
              <a:rect l="l" t="t" r="r" b="b"/>
              <a:pathLst>
                <a:path w="3309" h="160" extrusionOk="0">
                  <a:moveTo>
                    <a:pt x="0" y="0"/>
                  </a:moveTo>
                  <a:lnTo>
                    <a:pt x="0" y="159"/>
                  </a:lnTo>
                  <a:lnTo>
                    <a:pt x="3309" y="159"/>
                  </a:lnTo>
                  <a:lnTo>
                    <a:pt x="3309"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2" name="Google Shape;1232;p31"/>
            <p:cNvSpPr/>
            <p:nvPr/>
          </p:nvSpPr>
          <p:spPr>
            <a:xfrm>
              <a:off x="2510630" y="5162757"/>
              <a:ext cx="182888" cy="9562"/>
            </a:xfrm>
            <a:custGeom>
              <a:avLst/>
              <a:gdLst/>
              <a:ahLst/>
              <a:cxnLst/>
              <a:rect l="l" t="t" r="r" b="b"/>
              <a:pathLst>
                <a:path w="3309" h="173" extrusionOk="0">
                  <a:moveTo>
                    <a:pt x="0" y="1"/>
                  </a:moveTo>
                  <a:lnTo>
                    <a:pt x="0" y="173"/>
                  </a:lnTo>
                  <a:lnTo>
                    <a:pt x="3309" y="173"/>
                  </a:lnTo>
                  <a:lnTo>
                    <a:pt x="3309"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3" name="Google Shape;1233;p31"/>
            <p:cNvSpPr/>
            <p:nvPr/>
          </p:nvSpPr>
          <p:spPr>
            <a:xfrm>
              <a:off x="2598398" y="4303254"/>
              <a:ext cx="317526" cy="1058089"/>
            </a:xfrm>
            <a:custGeom>
              <a:avLst/>
              <a:gdLst/>
              <a:ahLst/>
              <a:cxnLst/>
              <a:rect l="l" t="t" r="r" b="b"/>
              <a:pathLst>
                <a:path w="5745" h="19144" extrusionOk="0">
                  <a:moveTo>
                    <a:pt x="3097" y="0"/>
                  </a:moveTo>
                  <a:lnTo>
                    <a:pt x="450" y="331"/>
                  </a:lnTo>
                  <a:cubicBezTo>
                    <a:pt x="67" y="2263"/>
                    <a:pt x="0" y="5466"/>
                    <a:pt x="397" y="8987"/>
                  </a:cubicBezTo>
                  <a:cubicBezTo>
                    <a:pt x="1047" y="14626"/>
                    <a:pt x="2590" y="19143"/>
                    <a:pt x="3848" y="19143"/>
                  </a:cubicBezTo>
                  <a:cubicBezTo>
                    <a:pt x="3872" y="19143"/>
                    <a:pt x="3895" y="19142"/>
                    <a:pt x="3918" y="19138"/>
                  </a:cubicBezTo>
                  <a:cubicBezTo>
                    <a:pt x="5242" y="18980"/>
                    <a:pt x="5744" y="14228"/>
                    <a:pt x="5083" y="8497"/>
                  </a:cubicBezTo>
                  <a:cubicBezTo>
                    <a:pt x="4633" y="4911"/>
                    <a:pt x="3918" y="1827"/>
                    <a:pt x="309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4" name="Google Shape;1234;p31"/>
            <p:cNvSpPr/>
            <p:nvPr/>
          </p:nvSpPr>
          <p:spPr>
            <a:xfrm>
              <a:off x="2607905" y="4617077"/>
              <a:ext cx="286796" cy="744266"/>
            </a:xfrm>
            <a:custGeom>
              <a:avLst/>
              <a:gdLst/>
              <a:ahLst/>
              <a:cxnLst/>
              <a:rect l="l" t="t" r="r" b="b"/>
              <a:pathLst>
                <a:path w="5189" h="13466" extrusionOk="0">
                  <a:moveTo>
                    <a:pt x="0" y="0"/>
                  </a:moveTo>
                  <a:cubicBezTo>
                    <a:pt x="53" y="1059"/>
                    <a:pt x="106" y="2158"/>
                    <a:pt x="225" y="3309"/>
                  </a:cubicBezTo>
                  <a:cubicBezTo>
                    <a:pt x="875" y="8948"/>
                    <a:pt x="2418" y="13465"/>
                    <a:pt x="3676" y="13465"/>
                  </a:cubicBezTo>
                  <a:cubicBezTo>
                    <a:pt x="3700" y="13465"/>
                    <a:pt x="3723" y="13464"/>
                    <a:pt x="3746" y="13460"/>
                  </a:cubicBezTo>
                  <a:cubicBezTo>
                    <a:pt x="4686" y="13355"/>
                    <a:pt x="5189" y="10919"/>
                    <a:pt x="5189" y="7505"/>
                  </a:cubicBezTo>
                  <a:lnTo>
                    <a:pt x="5189" y="7505"/>
                  </a:lnTo>
                  <a:cubicBezTo>
                    <a:pt x="4695" y="7986"/>
                    <a:pt x="4237" y="8200"/>
                    <a:pt x="3813" y="8200"/>
                  </a:cubicBezTo>
                  <a:cubicBezTo>
                    <a:pt x="1860" y="8200"/>
                    <a:pt x="631" y="3676"/>
                    <a:pt x="0" y="0"/>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5" name="Google Shape;1235;p31"/>
            <p:cNvSpPr/>
            <p:nvPr/>
          </p:nvSpPr>
          <p:spPr>
            <a:xfrm>
              <a:off x="2723474" y="4415452"/>
              <a:ext cx="101034" cy="247886"/>
            </a:xfrm>
            <a:custGeom>
              <a:avLst/>
              <a:gdLst/>
              <a:ahLst/>
              <a:cxnLst/>
              <a:rect l="l" t="t" r="r" b="b"/>
              <a:pathLst>
                <a:path w="1828" h="4485" extrusionOk="0">
                  <a:moveTo>
                    <a:pt x="561" y="1"/>
                  </a:moveTo>
                  <a:cubicBezTo>
                    <a:pt x="542" y="1"/>
                    <a:pt x="522" y="3"/>
                    <a:pt x="504" y="8"/>
                  </a:cubicBezTo>
                  <a:cubicBezTo>
                    <a:pt x="173" y="75"/>
                    <a:pt x="1" y="1120"/>
                    <a:pt x="226" y="2325"/>
                  </a:cubicBezTo>
                  <a:cubicBezTo>
                    <a:pt x="445" y="3561"/>
                    <a:pt x="914" y="4484"/>
                    <a:pt x="1244" y="4484"/>
                  </a:cubicBezTo>
                  <a:cubicBezTo>
                    <a:pt x="1253" y="4484"/>
                    <a:pt x="1262" y="4483"/>
                    <a:pt x="1271" y="4482"/>
                  </a:cubicBezTo>
                  <a:cubicBezTo>
                    <a:pt x="1655" y="4376"/>
                    <a:pt x="1827" y="3317"/>
                    <a:pt x="1602" y="2113"/>
                  </a:cubicBezTo>
                  <a:cubicBezTo>
                    <a:pt x="1388" y="955"/>
                    <a:pt x="935" y="1"/>
                    <a:pt x="561"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6" name="Google Shape;1236;p31"/>
            <p:cNvSpPr/>
            <p:nvPr/>
          </p:nvSpPr>
          <p:spPr>
            <a:xfrm>
              <a:off x="2525221" y="3916253"/>
              <a:ext cx="396562" cy="371691"/>
            </a:xfrm>
            <a:custGeom>
              <a:avLst/>
              <a:gdLst/>
              <a:ahLst/>
              <a:cxnLst/>
              <a:rect l="l" t="t" r="r" b="b"/>
              <a:pathLst>
                <a:path w="7175" h="6725" extrusionOk="0">
                  <a:moveTo>
                    <a:pt x="993" y="1"/>
                  </a:moveTo>
                  <a:cubicBezTo>
                    <a:pt x="2317" y="2489"/>
                    <a:pt x="663" y="2595"/>
                    <a:pt x="332" y="4143"/>
                  </a:cubicBezTo>
                  <a:cubicBezTo>
                    <a:pt x="1" y="5679"/>
                    <a:pt x="1443" y="6724"/>
                    <a:pt x="1443" y="6724"/>
                  </a:cubicBezTo>
                  <a:lnTo>
                    <a:pt x="4580" y="6393"/>
                  </a:lnTo>
                  <a:cubicBezTo>
                    <a:pt x="7174" y="1430"/>
                    <a:pt x="994" y="1"/>
                    <a:pt x="99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7" name="Google Shape;1237;p31"/>
            <p:cNvSpPr/>
            <p:nvPr/>
          </p:nvSpPr>
          <p:spPr>
            <a:xfrm>
              <a:off x="2568387" y="4063935"/>
              <a:ext cx="246559" cy="224009"/>
            </a:xfrm>
            <a:custGeom>
              <a:avLst/>
              <a:gdLst/>
              <a:ahLst/>
              <a:cxnLst/>
              <a:rect l="l" t="t" r="r" b="b"/>
              <a:pathLst>
                <a:path w="4461" h="4053" extrusionOk="0">
                  <a:moveTo>
                    <a:pt x="3299" y="0"/>
                  </a:moveTo>
                  <a:cubicBezTo>
                    <a:pt x="3169" y="0"/>
                    <a:pt x="3085" y="164"/>
                    <a:pt x="3085" y="585"/>
                  </a:cubicBezTo>
                  <a:cubicBezTo>
                    <a:pt x="3069" y="1166"/>
                    <a:pt x="2954" y="1354"/>
                    <a:pt x="2792" y="1354"/>
                  </a:cubicBezTo>
                  <a:cubicBezTo>
                    <a:pt x="2490" y="1354"/>
                    <a:pt x="2027" y="703"/>
                    <a:pt x="1739" y="703"/>
                  </a:cubicBezTo>
                  <a:cubicBezTo>
                    <a:pt x="1652" y="703"/>
                    <a:pt x="1582" y="762"/>
                    <a:pt x="1536" y="916"/>
                  </a:cubicBezTo>
                  <a:cubicBezTo>
                    <a:pt x="1340" y="1528"/>
                    <a:pt x="1938" y="3037"/>
                    <a:pt x="1419" y="3037"/>
                  </a:cubicBezTo>
                  <a:cubicBezTo>
                    <a:pt x="1377" y="3037"/>
                    <a:pt x="1328" y="3027"/>
                    <a:pt x="1271" y="3007"/>
                  </a:cubicBezTo>
                  <a:cubicBezTo>
                    <a:pt x="708" y="2797"/>
                    <a:pt x="369" y="2411"/>
                    <a:pt x="211" y="2411"/>
                  </a:cubicBezTo>
                  <a:cubicBezTo>
                    <a:pt x="119" y="2411"/>
                    <a:pt x="87" y="2538"/>
                    <a:pt x="107" y="2901"/>
                  </a:cubicBezTo>
                  <a:cubicBezTo>
                    <a:pt x="107" y="3126"/>
                    <a:pt x="54" y="3285"/>
                    <a:pt x="1" y="3391"/>
                  </a:cubicBezTo>
                  <a:cubicBezTo>
                    <a:pt x="332" y="3841"/>
                    <a:pt x="662" y="4052"/>
                    <a:pt x="662" y="4052"/>
                  </a:cubicBezTo>
                  <a:lnTo>
                    <a:pt x="3799" y="3721"/>
                  </a:lnTo>
                  <a:cubicBezTo>
                    <a:pt x="4249" y="2848"/>
                    <a:pt x="4461" y="2067"/>
                    <a:pt x="4408" y="1352"/>
                  </a:cubicBezTo>
                  <a:cubicBezTo>
                    <a:pt x="4074" y="756"/>
                    <a:pt x="3580" y="0"/>
                    <a:pt x="329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8" name="Google Shape;1238;p31"/>
            <p:cNvSpPr/>
            <p:nvPr/>
          </p:nvSpPr>
          <p:spPr>
            <a:xfrm>
              <a:off x="2586681" y="4259646"/>
              <a:ext cx="216603" cy="130382"/>
            </a:xfrm>
            <a:custGeom>
              <a:avLst/>
              <a:gdLst/>
              <a:ahLst/>
              <a:cxnLst/>
              <a:rect l="l" t="t" r="r" b="b"/>
              <a:pathLst>
                <a:path w="3919" h="2359" extrusionOk="0">
                  <a:moveTo>
                    <a:pt x="3604" y="1"/>
                  </a:moveTo>
                  <a:cubicBezTo>
                    <a:pt x="3580" y="1"/>
                    <a:pt x="3553" y="7"/>
                    <a:pt x="3521" y="22"/>
                  </a:cubicBezTo>
                  <a:lnTo>
                    <a:pt x="106" y="405"/>
                  </a:lnTo>
                  <a:cubicBezTo>
                    <a:pt x="54" y="405"/>
                    <a:pt x="1" y="458"/>
                    <a:pt x="1" y="511"/>
                  </a:cubicBezTo>
                  <a:lnTo>
                    <a:pt x="159" y="2232"/>
                  </a:lnTo>
                  <a:cubicBezTo>
                    <a:pt x="159" y="2309"/>
                    <a:pt x="223" y="2359"/>
                    <a:pt x="278" y="2359"/>
                  </a:cubicBezTo>
                  <a:cubicBezTo>
                    <a:pt x="298" y="2359"/>
                    <a:pt x="317" y="2352"/>
                    <a:pt x="331" y="2338"/>
                  </a:cubicBezTo>
                  <a:lnTo>
                    <a:pt x="3799" y="1954"/>
                  </a:lnTo>
                  <a:cubicBezTo>
                    <a:pt x="3852" y="1954"/>
                    <a:pt x="3918" y="1901"/>
                    <a:pt x="3918" y="1782"/>
                  </a:cubicBezTo>
                  <a:lnTo>
                    <a:pt x="3746" y="127"/>
                  </a:lnTo>
                  <a:cubicBezTo>
                    <a:pt x="3707" y="50"/>
                    <a:pt x="3669" y="1"/>
                    <a:pt x="360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9" name="Google Shape;1239;p31"/>
            <p:cNvSpPr/>
            <p:nvPr/>
          </p:nvSpPr>
          <p:spPr>
            <a:xfrm rot="41933">
              <a:off x="2590197" y="4314548"/>
              <a:ext cx="215526" cy="77273"/>
            </a:xfrm>
            <a:custGeom>
              <a:avLst/>
              <a:gdLst/>
              <a:ahLst/>
              <a:cxnLst/>
              <a:rect l="l" t="t" r="r" b="b"/>
              <a:pathLst>
                <a:path w="3866" h="1398" extrusionOk="0">
                  <a:moveTo>
                    <a:pt x="3746" y="0"/>
                  </a:moveTo>
                  <a:lnTo>
                    <a:pt x="1" y="437"/>
                  </a:lnTo>
                  <a:lnTo>
                    <a:pt x="106" y="1271"/>
                  </a:lnTo>
                  <a:cubicBezTo>
                    <a:pt x="106" y="1348"/>
                    <a:pt x="170" y="1398"/>
                    <a:pt x="225" y="1398"/>
                  </a:cubicBezTo>
                  <a:cubicBezTo>
                    <a:pt x="245" y="1398"/>
                    <a:pt x="264" y="1391"/>
                    <a:pt x="278" y="1377"/>
                  </a:cubicBezTo>
                  <a:lnTo>
                    <a:pt x="3746" y="993"/>
                  </a:lnTo>
                  <a:cubicBezTo>
                    <a:pt x="3799" y="993"/>
                    <a:pt x="3865" y="940"/>
                    <a:pt x="3865" y="821"/>
                  </a:cubicBezTo>
                  <a:lnTo>
                    <a:pt x="3746" y="0"/>
                  </a:lnTo>
                  <a:close/>
                </a:path>
              </a:pathLst>
            </a:custGeom>
            <a:solidFill>
              <a:srgbClr val="CCC4C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0" name="Google Shape;1240;p31"/>
            <p:cNvSpPr/>
            <p:nvPr/>
          </p:nvSpPr>
          <p:spPr>
            <a:xfrm>
              <a:off x="2724193" y="5007670"/>
              <a:ext cx="239982" cy="242138"/>
            </a:xfrm>
            <a:custGeom>
              <a:avLst/>
              <a:gdLst/>
              <a:ahLst/>
              <a:cxnLst/>
              <a:rect l="l" t="t" r="r" b="b"/>
              <a:pathLst>
                <a:path w="4342" h="4381" extrusionOk="0">
                  <a:moveTo>
                    <a:pt x="2635" y="1"/>
                  </a:moveTo>
                  <a:lnTo>
                    <a:pt x="107" y="3085"/>
                  </a:lnTo>
                  <a:cubicBezTo>
                    <a:pt x="0" y="3839"/>
                    <a:pt x="1571" y="4380"/>
                    <a:pt x="2831" y="4380"/>
                  </a:cubicBezTo>
                  <a:cubicBezTo>
                    <a:pt x="3605" y="4380"/>
                    <a:pt x="4261" y="4177"/>
                    <a:pt x="4342" y="3693"/>
                  </a:cubicBezTo>
                  <a:lnTo>
                    <a:pt x="2635" y="1"/>
                  </a:lnTo>
                  <a:close/>
                </a:path>
              </a:pathLst>
            </a:custGeom>
            <a:solidFill>
              <a:srgbClr val="F9A98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1" name="Google Shape;1241;p31"/>
            <p:cNvSpPr/>
            <p:nvPr/>
          </p:nvSpPr>
          <p:spPr>
            <a:xfrm>
              <a:off x="2730052" y="4358081"/>
              <a:ext cx="356326" cy="853756"/>
            </a:xfrm>
            <a:custGeom>
              <a:avLst/>
              <a:gdLst/>
              <a:ahLst/>
              <a:cxnLst/>
              <a:rect l="l" t="t" r="r" b="b"/>
              <a:pathLst>
                <a:path w="6447" h="15447" extrusionOk="0">
                  <a:moveTo>
                    <a:pt x="2198" y="1"/>
                  </a:moveTo>
                  <a:lnTo>
                    <a:pt x="1" y="14785"/>
                  </a:lnTo>
                  <a:lnTo>
                    <a:pt x="4236" y="15446"/>
                  </a:lnTo>
                  <a:lnTo>
                    <a:pt x="6446" y="610"/>
                  </a:lnTo>
                  <a:lnTo>
                    <a:pt x="219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2" name="Google Shape;1242;p31"/>
            <p:cNvSpPr/>
            <p:nvPr/>
          </p:nvSpPr>
          <p:spPr>
            <a:xfrm>
              <a:off x="2842692" y="4373447"/>
              <a:ext cx="243685" cy="838391"/>
            </a:xfrm>
            <a:custGeom>
              <a:avLst/>
              <a:gdLst/>
              <a:ahLst/>
              <a:cxnLst/>
              <a:rect l="l" t="t" r="r" b="b"/>
              <a:pathLst>
                <a:path w="4409" h="15169" extrusionOk="0">
                  <a:moveTo>
                    <a:pt x="2198" y="1"/>
                  </a:moveTo>
                  <a:lnTo>
                    <a:pt x="1" y="14838"/>
                  </a:lnTo>
                  <a:lnTo>
                    <a:pt x="2198" y="15168"/>
                  </a:lnTo>
                  <a:lnTo>
                    <a:pt x="4408" y="332"/>
                  </a:lnTo>
                  <a:lnTo>
                    <a:pt x="2198"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3" name="Google Shape;1243;p31"/>
            <p:cNvSpPr/>
            <p:nvPr/>
          </p:nvSpPr>
          <p:spPr>
            <a:xfrm>
              <a:off x="2846063" y="4187684"/>
              <a:ext cx="240314" cy="242083"/>
            </a:xfrm>
            <a:custGeom>
              <a:avLst/>
              <a:gdLst/>
              <a:ahLst/>
              <a:cxnLst/>
              <a:rect l="l" t="t" r="r" b="b"/>
              <a:pathLst>
                <a:path w="4348" h="4380" extrusionOk="0">
                  <a:moveTo>
                    <a:pt x="2587" y="0"/>
                  </a:moveTo>
                  <a:lnTo>
                    <a:pt x="99" y="3084"/>
                  </a:lnTo>
                  <a:cubicBezTo>
                    <a:pt x="0" y="3839"/>
                    <a:pt x="1569" y="4380"/>
                    <a:pt x="2830" y="4380"/>
                  </a:cubicBezTo>
                  <a:cubicBezTo>
                    <a:pt x="3604" y="4380"/>
                    <a:pt x="4262" y="4176"/>
                    <a:pt x="4347" y="3693"/>
                  </a:cubicBezTo>
                  <a:lnTo>
                    <a:pt x="2587" y="0"/>
                  </a:lnTo>
                  <a:close/>
                </a:path>
              </a:pathLst>
            </a:custGeom>
            <a:solidFill>
              <a:srgbClr val="FFE7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4" name="Google Shape;1244;p31"/>
            <p:cNvSpPr/>
            <p:nvPr/>
          </p:nvSpPr>
          <p:spPr>
            <a:xfrm>
              <a:off x="2942952" y="4186493"/>
              <a:ext cx="79755" cy="77267"/>
            </a:xfrm>
            <a:custGeom>
              <a:avLst/>
              <a:gdLst/>
              <a:ahLst/>
              <a:cxnLst/>
              <a:rect l="l" t="t" r="r" b="b"/>
              <a:pathLst>
                <a:path w="1443" h="1398" extrusionOk="0">
                  <a:moveTo>
                    <a:pt x="834" y="0"/>
                  </a:moveTo>
                  <a:lnTo>
                    <a:pt x="0" y="1046"/>
                  </a:lnTo>
                  <a:cubicBezTo>
                    <a:pt x="172" y="1218"/>
                    <a:pt x="384" y="1324"/>
                    <a:pt x="662" y="1377"/>
                  </a:cubicBezTo>
                  <a:cubicBezTo>
                    <a:pt x="736" y="1391"/>
                    <a:pt x="811" y="1397"/>
                    <a:pt x="884" y="1397"/>
                  </a:cubicBezTo>
                  <a:cubicBezTo>
                    <a:pt x="1085" y="1397"/>
                    <a:pt x="1278" y="1348"/>
                    <a:pt x="1443" y="1271"/>
                  </a:cubicBezTo>
                  <a:lnTo>
                    <a:pt x="834" y="0"/>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5" name="Google Shape;1245;p31"/>
            <p:cNvSpPr/>
            <p:nvPr/>
          </p:nvSpPr>
          <p:spPr>
            <a:xfrm>
              <a:off x="2339458" y="4663117"/>
              <a:ext cx="777649" cy="963467"/>
            </a:xfrm>
            <a:custGeom>
              <a:avLst/>
              <a:gdLst/>
              <a:ahLst/>
              <a:cxnLst/>
              <a:rect l="l" t="t" r="r" b="b"/>
              <a:pathLst>
                <a:path w="14070" h="17432" extrusionOk="0">
                  <a:moveTo>
                    <a:pt x="0" y="1"/>
                  </a:moveTo>
                  <a:lnTo>
                    <a:pt x="0" y="13726"/>
                  </a:lnTo>
                  <a:cubicBezTo>
                    <a:pt x="0" y="15777"/>
                    <a:pt x="1377" y="17432"/>
                    <a:pt x="3097" y="17432"/>
                  </a:cubicBezTo>
                  <a:lnTo>
                    <a:pt x="10972" y="17432"/>
                  </a:lnTo>
                  <a:cubicBezTo>
                    <a:pt x="12693" y="17432"/>
                    <a:pt x="14069" y="15777"/>
                    <a:pt x="14069" y="13726"/>
                  </a:cubicBezTo>
                  <a:lnTo>
                    <a:pt x="14069"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6" name="Google Shape;1246;p31"/>
            <p:cNvSpPr/>
            <p:nvPr/>
          </p:nvSpPr>
          <p:spPr>
            <a:xfrm>
              <a:off x="2375983" y="4821897"/>
              <a:ext cx="741115" cy="804661"/>
            </a:xfrm>
            <a:custGeom>
              <a:avLst/>
              <a:gdLst/>
              <a:ahLst/>
              <a:cxnLst/>
              <a:rect l="l" t="t" r="r" b="b"/>
              <a:pathLst>
                <a:path w="13409" h="17432" extrusionOk="0">
                  <a:moveTo>
                    <a:pt x="11701" y="1"/>
                  </a:moveTo>
                  <a:lnTo>
                    <a:pt x="11701" y="12469"/>
                  </a:lnTo>
                  <a:cubicBezTo>
                    <a:pt x="11701" y="14507"/>
                    <a:pt x="10258" y="16161"/>
                    <a:pt x="8551" y="16161"/>
                  </a:cubicBezTo>
                  <a:lnTo>
                    <a:pt x="716" y="16161"/>
                  </a:lnTo>
                  <a:cubicBezTo>
                    <a:pt x="451" y="16161"/>
                    <a:pt x="226" y="16108"/>
                    <a:pt x="1" y="16042"/>
                  </a:cubicBezTo>
                  <a:lnTo>
                    <a:pt x="1" y="16042"/>
                  </a:lnTo>
                  <a:cubicBezTo>
                    <a:pt x="557" y="16876"/>
                    <a:pt x="1443" y="17432"/>
                    <a:pt x="2436" y="17432"/>
                  </a:cubicBezTo>
                  <a:lnTo>
                    <a:pt x="10311" y="17432"/>
                  </a:lnTo>
                  <a:cubicBezTo>
                    <a:pt x="12032" y="17432"/>
                    <a:pt x="13408" y="15777"/>
                    <a:pt x="13408" y="13726"/>
                  </a:cubicBezTo>
                  <a:lnTo>
                    <a:pt x="1340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7" name="Google Shape;1247;p31"/>
            <p:cNvSpPr/>
            <p:nvPr/>
          </p:nvSpPr>
          <p:spPr>
            <a:xfrm>
              <a:off x="2433804" y="4873087"/>
              <a:ext cx="460897" cy="490908"/>
            </a:xfrm>
            <a:custGeom>
              <a:avLst/>
              <a:gdLst/>
              <a:ahLst/>
              <a:cxnLst/>
              <a:rect l="l" t="t" r="r" b="b"/>
              <a:pathLst>
                <a:path w="8339" h="8882" extrusionOk="0">
                  <a:moveTo>
                    <a:pt x="4196" y="1"/>
                  </a:moveTo>
                  <a:cubicBezTo>
                    <a:pt x="1880" y="1"/>
                    <a:pt x="0" y="1986"/>
                    <a:pt x="0" y="4421"/>
                  </a:cubicBezTo>
                  <a:cubicBezTo>
                    <a:pt x="0" y="6896"/>
                    <a:pt x="1880" y="8881"/>
                    <a:pt x="4196" y="8881"/>
                  </a:cubicBezTo>
                  <a:cubicBezTo>
                    <a:pt x="6459" y="8881"/>
                    <a:pt x="8339" y="6896"/>
                    <a:pt x="8339" y="4421"/>
                  </a:cubicBezTo>
                  <a:cubicBezTo>
                    <a:pt x="8339" y="1986"/>
                    <a:pt x="6459" y="1"/>
                    <a:pt x="419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8" name="Google Shape;1248;p31"/>
            <p:cNvSpPr/>
            <p:nvPr/>
          </p:nvSpPr>
          <p:spPr>
            <a:xfrm>
              <a:off x="3375992" y="4937477"/>
              <a:ext cx="426519" cy="429448"/>
            </a:xfrm>
            <a:custGeom>
              <a:avLst/>
              <a:gdLst/>
              <a:ahLst/>
              <a:cxnLst/>
              <a:rect l="l" t="t" r="r" b="b"/>
              <a:pathLst>
                <a:path w="7717" h="7770" extrusionOk="0">
                  <a:moveTo>
                    <a:pt x="3865" y="1430"/>
                  </a:moveTo>
                  <a:cubicBezTo>
                    <a:pt x="5189" y="1430"/>
                    <a:pt x="6287" y="2541"/>
                    <a:pt x="6287" y="3865"/>
                  </a:cubicBezTo>
                  <a:cubicBezTo>
                    <a:pt x="6287" y="5241"/>
                    <a:pt x="5189" y="6287"/>
                    <a:pt x="3865" y="6287"/>
                  </a:cubicBezTo>
                  <a:cubicBezTo>
                    <a:pt x="2542" y="6287"/>
                    <a:pt x="1430" y="5241"/>
                    <a:pt x="1430" y="3865"/>
                  </a:cubicBezTo>
                  <a:cubicBezTo>
                    <a:pt x="1430" y="2541"/>
                    <a:pt x="2542" y="1430"/>
                    <a:pt x="3865" y="1430"/>
                  </a:cubicBezTo>
                  <a:close/>
                  <a:moveTo>
                    <a:pt x="3865" y="0"/>
                  </a:moveTo>
                  <a:cubicBezTo>
                    <a:pt x="1708" y="0"/>
                    <a:pt x="0" y="1708"/>
                    <a:pt x="0" y="3865"/>
                  </a:cubicBezTo>
                  <a:cubicBezTo>
                    <a:pt x="0" y="6009"/>
                    <a:pt x="1708" y="7769"/>
                    <a:pt x="3865" y="7769"/>
                  </a:cubicBezTo>
                  <a:cubicBezTo>
                    <a:pt x="6009" y="7769"/>
                    <a:pt x="7717" y="6009"/>
                    <a:pt x="7717" y="3865"/>
                  </a:cubicBezTo>
                  <a:cubicBezTo>
                    <a:pt x="7717" y="1708"/>
                    <a:pt x="6009" y="0"/>
                    <a:pt x="3865"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9" name="Google Shape;1249;p31"/>
            <p:cNvSpPr/>
            <p:nvPr/>
          </p:nvSpPr>
          <p:spPr>
            <a:xfrm>
              <a:off x="2894646" y="4821907"/>
              <a:ext cx="658432" cy="768142"/>
            </a:xfrm>
            <a:custGeom>
              <a:avLst/>
              <a:gdLst/>
              <a:ahLst/>
              <a:cxnLst/>
              <a:rect l="l" t="t" r="r" b="b"/>
              <a:pathLst>
                <a:path w="11913" h="13898" extrusionOk="0">
                  <a:moveTo>
                    <a:pt x="1" y="0"/>
                  </a:moveTo>
                  <a:lnTo>
                    <a:pt x="1" y="10853"/>
                  </a:lnTo>
                  <a:cubicBezTo>
                    <a:pt x="1" y="12507"/>
                    <a:pt x="1205" y="13897"/>
                    <a:pt x="2648" y="13897"/>
                  </a:cubicBezTo>
                  <a:lnTo>
                    <a:pt x="9265" y="13897"/>
                  </a:lnTo>
                  <a:cubicBezTo>
                    <a:pt x="10695" y="13897"/>
                    <a:pt x="11912" y="12507"/>
                    <a:pt x="11912" y="10853"/>
                  </a:cubicBezTo>
                  <a:lnTo>
                    <a:pt x="11912" y="0"/>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0" name="Google Shape;1250;p31"/>
            <p:cNvSpPr/>
            <p:nvPr/>
          </p:nvSpPr>
          <p:spPr>
            <a:xfrm>
              <a:off x="2927587" y="4821907"/>
              <a:ext cx="625491" cy="768142"/>
            </a:xfrm>
            <a:custGeom>
              <a:avLst/>
              <a:gdLst/>
              <a:ahLst/>
              <a:cxnLst/>
              <a:rect l="l" t="t" r="r" b="b"/>
              <a:pathLst>
                <a:path w="11317" h="13898" extrusionOk="0">
                  <a:moveTo>
                    <a:pt x="9768" y="0"/>
                  </a:moveTo>
                  <a:lnTo>
                    <a:pt x="9768" y="9860"/>
                  </a:lnTo>
                  <a:cubicBezTo>
                    <a:pt x="9768" y="11462"/>
                    <a:pt x="8669" y="12785"/>
                    <a:pt x="7174" y="12785"/>
                  </a:cubicBezTo>
                  <a:lnTo>
                    <a:pt x="609" y="12785"/>
                  </a:lnTo>
                  <a:cubicBezTo>
                    <a:pt x="397" y="12785"/>
                    <a:pt x="172" y="12785"/>
                    <a:pt x="0" y="12732"/>
                  </a:cubicBezTo>
                  <a:lnTo>
                    <a:pt x="0" y="12732"/>
                  </a:lnTo>
                  <a:cubicBezTo>
                    <a:pt x="503" y="13394"/>
                    <a:pt x="1218" y="13897"/>
                    <a:pt x="2052" y="13897"/>
                  </a:cubicBezTo>
                  <a:lnTo>
                    <a:pt x="8669" y="13897"/>
                  </a:lnTo>
                  <a:cubicBezTo>
                    <a:pt x="10099" y="13897"/>
                    <a:pt x="11316" y="12507"/>
                    <a:pt x="11316" y="10853"/>
                  </a:cubicBezTo>
                  <a:lnTo>
                    <a:pt x="1131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1" name="Google Shape;1251;p31"/>
            <p:cNvGrpSpPr/>
            <p:nvPr/>
          </p:nvGrpSpPr>
          <p:grpSpPr>
            <a:xfrm>
              <a:off x="3041664" y="5111577"/>
              <a:ext cx="320455" cy="156580"/>
              <a:chOff x="2774143" y="4536556"/>
              <a:chExt cx="320455" cy="156580"/>
            </a:xfrm>
          </p:grpSpPr>
          <p:sp>
            <p:nvSpPr>
              <p:cNvPr id="1252" name="Google Shape;1252;p31"/>
              <p:cNvSpPr/>
              <p:nvPr/>
            </p:nvSpPr>
            <p:spPr>
              <a:xfrm>
                <a:off x="2774143" y="4562865"/>
                <a:ext cx="112751" cy="98104"/>
              </a:xfrm>
              <a:custGeom>
                <a:avLst/>
                <a:gdLst/>
                <a:ahLst/>
                <a:cxnLst/>
                <a:rect l="l" t="t" r="r" b="b"/>
                <a:pathLst>
                  <a:path w="2040" h="1775" extrusionOk="0">
                    <a:moveTo>
                      <a:pt x="292" y="1"/>
                    </a:moveTo>
                    <a:cubicBezTo>
                      <a:pt x="173" y="1"/>
                      <a:pt x="94" y="14"/>
                      <a:pt x="67" y="27"/>
                    </a:cubicBezTo>
                    <a:cubicBezTo>
                      <a:pt x="27" y="40"/>
                      <a:pt x="1" y="67"/>
                      <a:pt x="1" y="107"/>
                    </a:cubicBezTo>
                    <a:cubicBezTo>
                      <a:pt x="1" y="146"/>
                      <a:pt x="27" y="173"/>
                      <a:pt x="54" y="186"/>
                    </a:cubicBezTo>
                    <a:cubicBezTo>
                      <a:pt x="94" y="199"/>
                      <a:pt x="147" y="212"/>
                      <a:pt x="226" y="212"/>
                    </a:cubicBezTo>
                    <a:cubicBezTo>
                      <a:pt x="279" y="226"/>
                      <a:pt x="319" y="239"/>
                      <a:pt x="345" y="252"/>
                    </a:cubicBezTo>
                    <a:cubicBezTo>
                      <a:pt x="385" y="265"/>
                      <a:pt x="411" y="292"/>
                      <a:pt x="451" y="358"/>
                    </a:cubicBezTo>
                    <a:lnTo>
                      <a:pt x="835" y="887"/>
                    </a:lnTo>
                    <a:lnTo>
                      <a:pt x="782" y="967"/>
                    </a:lnTo>
                    <a:lnTo>
                      <a:pt x="729" y="1033"/>
                    </a:lnTo>
                    <a:lnTo>
                      <a:pt x="636" y="1165"/>
                    </a:lnTo>
                    <a:cubicBezTo>
                      <a:pt x="597" y="1205"/>
                      <a:pt x="544" y="1271"/>
                      <a:pt x="477" y="1364"/>
                    </a:cubicBezTo>
                    <a:cubicBezTo>
                      <a:pt x="464" y="1390"/>
                      <a:pt x="438" y="1404"/>
                      <a:pt x="411" y="1417"/>
                    </a:cubicBezTo>
                    <a:cubicBezTo>
                      <a:pt x="385" y="1430"/>
                      <a:pt x="358" y="1443"/>
                      <a:pt x="319" y="1443"/>
                    </a:cubicBezTo>
                    <a:cubicBezTo>
                      <a:pt x="266" y="1443"/>
                      <a:pt x="213" y="1457"/>
                      <a:pt x="173" y="1470"/>
                    </a:cubicBezTo>
                    <a:cubicBezTo>
                      <a:pt x="120" y="1483"/>
                      <a:pt x="94" y="1509"/>
                      <a:pt x="94" y="1562"/>
                    </a:cubicBezTo>
                    <a:cubicBezTo>
                      <a:pt x="94" y="1576"/>
                      <a:pt x="94" y="1602"/>
                      <a:pt x="107" y="1615"/>
                    </a:cubicBezTo>
                    <a:cubicBezTo>
                      <a:pt x="120" y="1629"/>
                      <a:pt x="133" y="1642"/>
                      <a:pt x="147" y="1642"/>
                    </a:cubicBezTo>
                    <a:cubicBezTo>
                      <a:pt x="160" y="1655"/>
                      <a:pt x="186" y="1655"/>
                      <a:pt x="199" y="1668"/>
                    </a:cubicBezTo>
                    <a:lnTo>
                      <a:pt x="385" y="1668"/>
                    </a:lnTo>
                    <a:cubicBezTo>
                      <a:pt x="438" y="1655"/>
                      <a:pt x="491" y="1655"/>
                      <a:pt x="544" y="1655"/>
                    </a:cubicBezTo>
                    <a:cubicBezTo>
                      <a:pt x="570" y="1655"/>
                      <a:pt x="597" y="1655"/>
                      <a:pt x="623" y="1668"/>
                    </a:cubicBezTo>
                    <a:lnTo>
                      <a:pt x="822" y="1668"/>
                    </a:lnTo>
                    <a:cubicBezTo>
                      <a:pt x="848" y="1668"/>
                      <a:pt x="888" y="1655"/>
                      <a:pt x="927" y="1655"/>
                    </a:cubicBezTo>
                    <a:cubicBezTo>
                      <a:pt x="954" y="1642"/>
                      <a:pt x="980" y="1615"/>
                      <a:pt x="980" y="1562"/>
                    </a:cubicBezTo>
                    <a:cubicBezTo>
                      <a:pt x="980" y="1549"/>
                      <a:pt x="967" y="1536"/>
                      <a:pt x="954" y="1509"/>
                    </a:cubicBezTo>
                    <a:cubicBezTo>
                      <a:pt x="927" y="1483"/>
                      <a:pt x="874" y="1470"/>
                      <a:pt x="808" y="1470"/>
                    </a:cubicBezTo>
                    <a:cubicBezTo>
                      <a:pt x="769" y="1470"/>
                      <a:pt x="755" y="1470"/>
                      <a:pt x="742" y="1457"/>
                    </a:cubicBezTo>
                    <a:cubicBezTo>
                      <a:pt x="742" y="1457"/>
                      <a:pt x="729" y="1443"/>
                      <a:pt x="729" y="1430"/>
                    </a:cubicBezTo>
                    <a:cubicBezTo>
                      <a:pt x="729" y="1417"/>
                      <a:pt x="742" y="1404"/>
                      <a:pt x="755" y="1377"/>
                    </a:cubicBezTo>
                    <a:cubicBezTo>
                      <a:pt x="782" y="1351"/>
                      <a:pt x="795" y="1324"/>
                      <a:pt x="808" y="1311"/>
                    </a:cubicBezTo>
                    <a:cubicBezTo>
                      <a:pt x="835" y="1271"/>
                      <a:pt x="861" y="1245"/>
                      <a:pt x="888" y="1218"/>
                    </a:cubicBezTo>
                    <a:cubicBezTo>
                      <a:pt x="901" y="1179"/>
                      <a:pt x="941" y="1139"/>
                      <a:pt x="980" y="1086"/>
                    </a:cubicBezTo>
                    <a:cubicBezTo>
                      <a:pt x="1007" y="1126"/>
                      <a:pt x="1047" y="1165"/>
                      <a:pt x="1086" y="1218"/>
                    </a:cubicBezTo>
                    <a:cubicBezTo>
                      <a:pt x="1113" y="1258"/>
                      <a:pt x="1152" y="1298"/>
                      <a:pt x="1179" y="1337"/>
                    </a:cubicBezTo>
                    <a:cubicBezTo>
                      <a:pt x="1205" y="1377"/>
                      <a:pt x="1219" y="1417"/>
                      <a:pt x="1245" y="1457"/>
                    </a:cubicBezTo>
                    <a:cubicBezTo>
                      <a:pt x="1258" y="1483"/>
                      <a:pt x="1272" y="1496"/>
                      <a:pt x="1272" y="1509"/>
                    </a:cubicBezTo>
                    <a:cubicBezTo>
                      <a:pt x="1272" y="1536"/>
                      <a:pt x="1258" y="1549"/>
                      <a:pt x="1258" y="1549"/>
                    </a:cubicBezTo>
                    <a:lnTo>
                      <a:pt x="1205" y="1562"/>
                    </a:lnTo>
                    <a:cubicBezTo>
                      <a:pt x="1179" y="1576"/>
                      <a:pt x="1166" y="1589"/>
                      <a:pt x="1152" y="1602"/>
                    </a:cubicBezTo>
                    <a:cubicBezTo>
                      <a:pt x="1152" y="1629"/>
                      <a:pt x="1152" y="1642"/>
                      <a:pt x="1152" y="1655"/>
                    </a:cubicBezTo>
                    <a:cubicBezTo>
                      <a:pt x="1152" y="1682"/>
                      <a:pt x="1166" y="1708"/>
                      <a:pt x="1179" y="1734"/>
                    </a:cubicBezTo>
                    <a:cubicBezTo>
                      <a:pt x="1219" y="1761"/>
                      <a:pt x="1258" y="1774"/>
                      <a:pt x="1324" y="1774"/>
                    </a:cubicBezTo>
                    <a:cubicBezTo>
                      <a:pt x="1364" y="1774"/>
                      <a:pt x="1404" y="1774"/>
                      <a:pt x="1444" y="1761"/>
                    </a:cubicBezTo>
                    <a:lnTo>
                      <a:pt x="1708" y="1761"/>
                    </a:lnTo>
                    <a:cubicBezTo>
                      <a:pt x="1761" y="1774"/>
                      <a:pt x="1814" y="1774"/>
                      <a:pt x="1867" y="1774"/>
                    </a:cubicBezTo>
                    <a:cubicBezTo>
                      <a:pt x="1907" y="1774"/>
                      <a:pt x="1947" y="1761"/>
                      <a:pt x="1986" y="1761"/>
                    </a:cubicBezTo>
                    <a:cubicBezTo>
                      <a:pt x="2013" y="1748"/>
                      <a:pt x="2039" y="1721"/>
                      <a:pt x="2039" y="1668"/>
                    </a:cubicBezTo>
                    <a:cubicBezTo>
                      <a:pt x="2039" y="1642"/>
                      <a:pt x="2013" y="1615"/>
                      <a:pt x="1986" y="1602"/>
                    </a:cubicBezTo>
                    <a:cubicBezTo>
                      <a:pt x="1960" y="1589"/>
                      <a:pt x="1933" y="1576"/>
                      <a:pt x="1880" y="1576"/>
                    </a:cubicBezTo>
                    <a:lnTo>
                      <a:pt x="1774" y="1576"/>
                    </a:lnTo>
                    <a:cubicBezTo>
                      <a:pt x="1735" y="1562"/>
                      <a:pt x="1708" y="1562"/>
                      <a:pt x="1669" y="1549"/>
                    </a:cubicBezTo>
                    <a:cubicBezTo>
                      <a:pt x="1655" y="1536"/>
                      <a:pt x="1629" y="1536"/>
                      <a:pt x="1602" y="1509"/>
                    </a:cubicBezTo>
                    <a:cubicBezTo>
                      <a:pt x="1589" y="1496"/>
                      <a:pt x="1563" y="1457"/>
                      <a:pt x="1523" y="1417"/>
                    </a:cubicBezTo>
                    <a:cubicBezTo>
                      <a:pt x="1483" y="1364"/>
                      <a:pt x="1430" y="1298"/>
                      <a:pt x="1364" y="1218"/>
                    </a:cubicBezTo>
                    <a:cubicBezTo>
                      <a:pt x="1298" y="1126"/>
                      <a:pt x="1219" y="1020"/>
                      <a:pt x="1126" y="887"/>
                    </a:cubicBezTo>
                    <a:cubicBezTo>
                      <a:pt x="1179" y="808"/>
                      <a:pt x="1219" y="742"/>
                      <a:pt x="1272" y="676"/>
                    </a:cubicBezTo>
                    <a:cubicBezTo>
                      <a:pt x="1311" y="609"/>
                      <a:pt x="1364" y="543"/>
                      <a:pt x="1430" y="464"/>
                    </a:cubicBezTo>
                    <a:cubicBezTo>
                      <a:pt x="1470" y="424"/>
                      <a:pt x="1510" y="384"/>
                      <a:pt x="1549" y="371"/>
                    </a:cubicBezTo>
                    <a:cubicBezTo>
                      <a:pt x="1576" y="358"/>
                      <a:pt x="1629" y="345"/>
                      <a:pt x="1682" y="345"/>
                    </a:cubicBezTo>
                    <a:lnTo>
                      <a:pt x="1933" y="345"/>
                    </a:lnTo>
                    <a:cubicBezTo>
                      <a:pt x="1960" y="345"/>
                      <a:pt x="1986" y="332"/>
                      <a:pt x="1999" y="318"/>
                    </a:cubicBezTo>
                    <a:cubicBezTo>
                      <a:pt x="2013" y="292"/>
                      <a:pt x="2013" y="279"/>
                      <a:pt x="2013" y="252"/>
                    </a:cubicBezTo>
                    <a:cubicBezTo>
                      <a:pt x="2013" y="173"/>
                      <a:pt x="1986" y="133"/>
                      <a:pt x="1933" y="133"/>
                    </a:cubicBezTo>
                    <a:lnTo>
                      <a:pt x="1245" y="133"/>
                    </a:lnTo>
                    <a:cubicBezTo>
                      <a:pt x="1192" y="133"/>
                      <a:pt x="1152" y="146"/>
                      <a:pt x="1126" y="159"/>
                    </a:cubicBezTo>
                    <a:cubicBezTo>
                      <a:pt x="1086" y="186"/>
                      <a:pt x="1073" y="212"/>
                      <a:pt x="1073" y="252"/>
                    </a:cubicBezTo>
                    <a:cubicBezTo>
                      <a:pt x="1073" y="279"/>
                      <a:pt x="1086" y="305"/>
                      <a:pt x="1099" y="318"/>
                    </a:cubicBezTo>
                    <a:cubicBezTo>
                      <a:pt x="1126" y="332"/>
                      <a:pt x="1139" y="332"/>
                      <a:pt x="1152" y="345"/>
                    </a:cubicBezTo>
                    <a:cubicBezTo>
                      <a:pt x="1166" y="345"/>
                      <a:pt x="1179" y="358"/>
                      <a:pt x="1179" y="358"/>
                    </a:cubicBezTo>
                    <a:cubicBezTo>
                      <a:pt x="1179" y="371"/>
                      <a:pt x="1166" y="398"/>
                      <a:pt x="1139" y="437"/>
                    </a:cubicBezTo>
                    <a:cubicBezTo>
                      <a:pt x="1126" y="464"/>
                      <a:pt x="1099" y="504"/>
                      <a:pt x="1073" y="543"/>
                    </a:cubicBezTo>
                    <a:lnTo>
                      <a:pt x="980" y="689"/>
                    </a:lnTo>
                    <a:cubicBezTo>
                      <a:pt x="941" y="636"/>
                      <a:pt x="901" y="583"/>
                      <a:pt x="861" y="530"/>
                    </a:cubicBezTo>
                    <a:cubicBezTo>
                      <a:pt x="835" y="490"/>
                      <a:pt x="808" y="437"/>
                      <a:pt x="782" y="411"/>
                    </a:cubicBezTo>
                    <a:cubicBezTo>
                      <a:pt x="755" y="371"/>
                      <a:pt x="729" y="332"/>
                      <a:pt x="716" y="305"/>
                    </a:cubicBezTo>
                    <a:cubicBezTo>
                      <a:pt x="702" y="279"/>
                      <a:pt x="702" y="265"/>
                      <a:pt x="702" y="252"/>
                    </a:cubicBezTo>
                    <a:cubicBezTo>
                      <a:pt x="702" y="239"/>
                      <a:pt x="702" y="226"/>
                      <a:pt x="729" y="226"/>
                    </a:cubicBezTo>
                    <a:lnTo>
                      <a:pt x="808" y="226"/>
                    </a:lnTo>
                    <a:cubicBezTo>
                      <a:pt x="848" y="226"/>
                      <a:pt x="888" y="212"/>
                      <a:pt x="901" y="186"/>
                    </a:cubicBezTo>
                    <a:cubicBezTo>
                      <a:pt x="927" y="173"/>
                      <a:pt x="941" y="146"/>
                      <a:pt x="941" y="120"/>
                    </a:cubicBezTo>
                    <a:cubicBezTo>
                      <a:pt x="941" y="107"/>
                      <a:pt x="941" y="93"/>
                      <a:pt x="927" y="80"/>
                    </a:cubicBezTo>
                    <a:cubicBezTo>
                      <a:pt x="927" y="67"/>
                      <a:pt x="927" y="54"/>
                      <a:pt x="901" y="40"/>
                    </a:cubicBezTo>
                    <a:cubicBezTo>
                      <a:pt x="901" y="27"/>
                      <a:pt x="874" y="27"/>
                      <a:pt x="848" y="14"/>
                    </a:cubicBezTo>
                    <a:cubicBezTo>
                      <a:pt x="822" y="1"/>
                      <a:pt x="782" y="1"/>
                      <a:pt x="729"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3" name="Google Shape;1253;p31"/>
              <p:cNvSpPr/>
              <p:nvPr/>
            </p:nvSpPr>
            <p:spPr>
              <a:xfrm>
                <a:off x="2897782" y="4536556"/>
                <a:ext cx="65882" cy="66600"/>
              </a:xfrm>
              <a:custGeom>
                <a:avLst/>
                <a:gdLst/>
                <a:ahLst/>
                <a:cxnLst/>
                <a:rect l="l" t="t" r="r" b="b"/>
                <a:pathLst>
                  <a:path w="1192" h="1205" extrusionOk="0">
                    <a:moveTo>
                      <a:pt x="596" y="0"/>
                    </a:moveTo>
                    <a:cubicBezTo>
                      <a:pt x="557" y="0"/>
                      <a:pt x="530" y="13"/>
                      <a:pt x="504" y="40"/>
                    </a:cubicBezTo>
                    <a:cubicBezTo>
                      <a:pt x="477" y="53"/>
                      <a:pt x="477" y="80"/>
                      <a:pt x="477" y="106"/>
                    </a:cubicBezTo>
                    <a:cubicBezTo>
                      <a:pt x="477" y="159"/>
                      <a:pt x="477" y="212"/>
                      <a:pt x="477" y="278"/>
                    </a:cubicBezTo>
                    <a:cubicBezTo>
                      <a:pt x="477" y="331"/>
                      <a:pt x="477" y="410"/>
                      <a:pt x="477" y="490"/>
                    </a:cubicBezTo>
                    <a:lnTo>
                      <a:pt x="93" y="490"/>
                    </a:lnTo>
                    <a:cubicBezTo>
                      <a:pt x="67" y="490"/>
                      <a:pt x="54" y="503"/>
                      <a:pt x="27" y="516"/>
                    </a:cubicBezTo>
                    <a:cubicBezTo>
                      <a:pt x="1" y="543"/>
                      <a:pt x="1" y="569"/>
                      <a:pt x="1" y="609"/>
                    </a:cubicBezTo>
                    <a:cubicBezTo>
                      <a:pt x="1" y="649"/>
                      <a:pt x="1" y="688"/>
                      <a:pt x="27" y="702"/>
                    </a:cubicBezTo>
                    <a:cubicBezTo>
                      <a:pt x="54" y="728"/>
                      <a:pt x="80" y="728"/>
                      <a:pt x="93" y="728"/>
                    </a:cubicBezTo>
                    <a:lnTo>
                      <a:pt x="252" y="728"/>
                    </a:lnTo>
                    <a:cubicBezTo>
                      <a:pt x="318" y="728"/>
                      <a:pt x="398" y="728"/>
                      <a:pt x="477" y="715"/>
                    </a:cubicBezTo>
                    <a:lnTo>
                      <a:pt x="477" y="715"/>
                    </a:lnTo>
                    <a:cubicBezTo>
                      <a:pt x="477" y="781"/>
                      <a:pt x="464" y="860"/>
                      <a:pt x="464" y="940"/>
                    </a:cubicBezTo>
                    <a:cubicBezTo>
                      <a:pt x="464" y="1006"/>
                      <a:pt x="464" y="1072"/>
                      <a:pt x="464" y="1112"/>
                    </a:cubicBezTo>
                    <a:cubicBezTo>
                      <a:pt x="464" y="1125"/>
                      <a:pt x="477" y="1152"/>
                      <a:pt x="490" y="1165"/>
                    </a:cubicBezTo>
                    <a:cubicBezTo>
                      <a:pt x="517" y="1191"/>
                      <a:pt x="543" y="1205"/>
                      <a:pt x="583" y="1205"/>
                    </a:cubicBezTo>
                    <a:cubicBezTo>
                      <a:pt x="636" y="1205"/>
                      <a:pt x="662" y="1191"/>
                      <a:pt x="689" y="1165"/>
                    </a:cubicBezTo>
                    <a:cubicBezTo>
                      <a:pt x="702" y="1138"/>
                      <a:pt x="715" y="1125"/>
                      <a:pt x="715" y="1112"/>
                    </a:cubicBezTo>
                    <a:lnTo>
                      <a:pt x="715" y="715"/>
                    </a:lnTo>
                    <a:lnTo>
                      <a:pt x="1086" y="715"/>
                    </a:lnTo>
                    <a:cubicBezTo>
                      <a:pt x="1112" y="715"/>
                      <a:pt x="1139" y="715"/>
                      <a:pt x="1165" y="688"/>
                    </a:cubicBezTo>
                    <a:cubicBezTo>
                      <a:pt x="1179" y="662"/>
                      <a:pt x="1192" y="635"/>
                      <a:pt x="1192" y="596"/>
                    </a:cubicBezTo>
                    <a:cubicBezTo>
                      <a:pt x="1192" y="543"/>
                      <a:pt x="1192" y="516"/>
                      <a:pt x="1165" y="503"/>
                    </a:cubicBezTo>
                    <a:cubicBezTo>
                      <a:pt x="1152" y="477"/>
                      <a:pt x="1139" y="477"/>
                      <a:pt x="1112" y="477"/>
                    </a:cubicBezTo>
                    <a:lnTo>
                      <a:pt x="940" y="477"/>
                    </a:lnTo>
                    <a:cubicBezTo>
                      <a:pt x="874" y="490"/>
                      <a:pt x="808" y="490"/>
                      <a:pt x="715" y="490"/>
                    </a:cubicBezTo>
                    <a:lnTo>
                      <a:pt x="715" y="278"/>
                    </a:lnTo>
                    <a:cubicBezTo>
                      <a:pt x="715" y="212"/>
                      <a:pt x="729" y="159"/>
                      <a:pt x="729" y="106"/>
                    </a:cubicBezTo>
                    <a:cubicBezTo>
                      <a:pt x="729" y="80"/>
                      <a:pt x="715" y="53"/>
                      <a:pt x="689" y="40"/>
                    </a:cubicBezTo>
                    <a:cubicBezTo>
                      <a:pt x="662" y="13"/>
                      <a:pt x="636" y="0"/>
                      <a:pt x="596"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4" name="Google Shape;1254;p31"/>
              <p:cNvSpPr/>
              <p:nvPr/>
            </p:nvSpPr>
            <p:spPr>
              <a:xfrm>
                <a:off x="2967311" y="4565794"/>
                <a:ext cx="127287" cy="127342"/>
              </a:xfrm>
              <a:custGeom>
                <a:avLst/>
                <a:gdLst/>
                <a:ahLst/>
                <a:cxnLst/>
                <a:rect l="l" t="t" r="r" b="b"/>
                <a:pathLst>
                  <a:path w="2303" h="2304" extrusionOk="0">
                    <a:moveTo>
                      <a:pt x="225" y="1"/>
                    </a:moveTo>
                    <a:cubicBezTo>
                      <a:pt x="172" y="1"/>
                      <a:pt x="119" y="14"/>
                      <a:pt x="66" y="40"/>
                    </a:cubicBezTo>
                    <a:cubicBezTo>
                      <a:pt x="27" y="54"/>
                      <a:pt x="0" y="80"/>
                      <a:pt x="0" y="133"/>
                    </a:cubicBezTo>
                    <a:cubicBezTo>
                      <a:pt x="0" y="173"/>
                      <a:pt x="27" y="199"/>
                      <a:pt x="79" y="212"/>
                    </a:cubicBezTo>
                    <a:cubicBezTo>
                      <a:pt x="119" y="212"/>
                      <a:pt x="199" y="226"/>
                      <a:pt x="291" y="226"/>
                    </a:cubicBezTo>
                    <a:lnTo>
                      <a:pt x="371" y="226"/>
                    </a:lnTo>
                    <a:cubicBezTo>
                      <a:pt x="384" y="226"/>
                      <a:pt x="397" y="239"/>
                      <a:pt x="424" y="239"/>
                    </a:cubicBezTo>
                    <a:cubicBezTo>
                      <a:pt x="437" y="252"/>
                      <a:pt x="450" y="252"/>
                      <a:pt x="450" y="279"/>
                    </a:cubicBezTo>
                    <a:cubicBezTo>
                      <a:pt x="463" y="292"/>
                      <a:pt x="477" y="305"/>
                      <a:pt x="490" y="331"/>
                    </a:cubicBezTo>
                    <a:lnTo>
                      <a:pt x="1231" y="1655"/>
                    </a:lnTo>
                    <a:cubicBezTo>
                      <a:pt x="1191" y="1734"/>
                      <a:pt x="1165" y="1801"/>
                      <a:pt x="1125" y="1854"/>
                    </a:cubicBezTo>
                    <a:cubicBezTo>
                      <a:pt x="1099" y="1906"/>
                      <a:pt x="1059" y="1946"/>
                      <a:pt x="1019" y="1986"/>
                    </a:cubicBezTo>
                    <a:cubicBezTo>
                      <a:pt x="993" y="2012"/>
                      <a:pt x="953" y="2039"/>
                      <a:pt x="913" y="2065"/>
                    </a:cubicBezTo>
                    <a:cubicBezTo>
                      <a:pt x="874" y="2079"/>
                      <a:pt x="821" y="2092"/>
                      <a:pt x="781" y="2092"/>
                    </a:cubicBezTo>
                    <a:cubicBezTo>
                      <a:pt x="715" y="2092"/>
                      <a:pt x="649" y="2079"/>
                      <a:pt x="609" y="2039"/>
                    </a:cubicBezTo>
                    <a:cubicBezTo>
                      <a:pt x="556" y="2012"/>
                      <a:pt x="529" y="1973"/>
                      <a:pt x="529" y="1933"/>
                    </a:cubicBezTo>
                    <a:cubicBezTo>
                      <a:pt x="529" y="1906"/>
                      <a:pt x="543" y="1893"/>
                      <a:pt x="556" y="1867"/>
                    </a:cubicBezTo>
                    <a:cubicBezTo>
                      <a:pt x="556" y="1854"/>
                      <a:pt x="582" y="1840"/>
                      <a:pt x="609" y="1840"/>
                    </a:cubicBezTo>
                    <a:lnTo>
                      <a:pt x="649" y="1840"/>
                    </a:lnTo>
                    <a:cubicBezTo>
                      <a:pt x="662" y="1827"/>
                      <a:pt x="675" y="1827"/>
                      <a:pt x="702" y="1814"/>
                    </a:cubicBezTo>
                    <a:cubicBezTo>
                      <a:pt x="715" y="1814"/>
                      <a:pt x="728" y="1801"/>
                      <a:pt x="728" y="1787"/>
                    </a:cubicBezTo>
                    <a:cubicBezTo>
                      <a:pt x="741" y="1761"/>
                      <a:pt x="754" y="1748"/>
                      <a:pt x="754" y="1721"/>
                    </a:cubicBezTo>
                    <a:cubicBezTo>
                      <a:pt x="754" y="1681"/>
                      <a:pt x="728" y="1655"/>
                      <a:pt x="702" y="1629"/>
                    </a:cubicBezTo>
                    <a:cubicBezTo>
                      <a:pt x="675" y="1615"/>
                      <a:pt x="649" y="1602"/>
                      <a:pt x="609" y="1602"/>
                    </a:cubicBezTo>
                    <a:cubicBezTo>
                      <a:pt x="582" y="1602"/>
                      <a:pt x="543" y="1615"/>
                      <a:pt x="516" y="1629"/>
                    </a:cubicBezTo>
                    <a:cubicBezTo>
                      <a:pt x="477" y="1642"/>
                      <a:pt x="450" y="1655"/>
                      <a:pt x="424" y="1681"/>
                    </a:cubicBezTo>
                    <a:cubicBezTo>
                      <a:pt x="397" y="1708"/>
                      <a:pt x="371" y="1748"/>
                      <a:pt x="357" y="1787"/>
                    </a:cubicBezTo>
                    <a:cubicBezTo>
                      <a:pt x="344" y="1827"/>
                      <a:pt x="331" y="1880"/>
                      <a:pt x="331" y="1933"/>
                    </a:cubicBezTo>
                    <a:cubicBezTo>
                      <a:pt x="331" y="1986"/>
                      <a:pt x="344" y="2039"/>
                      <a:pt x="371" y="2092"/>
                    </a:cubicBezTo>
                    <a:cubicBezTo>
                      <a:pt x="397" y="2131"/>
                      <a:pt x="424" y="2171"/>
                      <a:pt x="463" y="2198"/>
                    </a:cubicBezTo>
                    <a:cubicBezTo>
                      <a:pt x="503" y="2237"/>
                      <a:pt x="543" y="2264"/>
                      <a:pt x="582" y="2277"/>
                    </a:cubicBezTo>
                    <a:cubicBezTo>
                      <a:pt x="635" y="2290"/>
                      <a:pt x="688" y="2304"/>
                      <a:pt x="741" y="2304"/>
                    </a:cubicBezTo>
                    <a:cubicBezTo>
                      <a:pt x="847" y="2304"/>
                      <a:pt x="927" y="2277"/>
                      <a:pt x="1006" y="2237"/>
                    </a:cubicBezTo>
                    <a:cubicBezTo>
                      <a:pt x="1085" y="2198"/>
                      <a:pt x="1165" y="2145"/>
                      <a:pt x="1244" y="2052"/>
                    </a:cubicBezTo>
                    <a:cubicBezTo>
                      <a:pt x="1297" y="1986"/>
                      <a:pt x="1350" y="1906"/>
                      <a:pt x="1403" y="1801"/>
                    </a:cubicBezTo>
                    <a:cubicBezTo>
                      <a:pt x="1443" y="1695"/>
                      <a:pt x="1496" y="1589"/>
                      <a:pt x="1535" y="1443"/>
                    </a:cubicBezTo>
                    <a:lnTo>
                      <a:pt x="1919" y="371"/>
                    </a:lnTo>
                    <a:cubicBezTo>
                      <a:pt x="1932" y="331"/>
                      <a:pt x="1959" y="305"/>
                      <a:pt x="1972" y="305"/>
                    </a:cubicBezTo>
                    <a:cubicBezTo>
                      <a:pt x="1999" y="292"/>
                      <a:pt x="2038" y="279"/>
                      <a:pt x="2091" y="279"/>
                    </a:cubicBezTo>
                    <a:cubicBezTo>
                      <a:pt x="2144" y="279"/>
                      <a:pt x="2197" y="265"/>
                      <a:pt x="2237" y="252"/>
                    </a:cubicBezTo>
                    <a:cubicBezTo>
                      <a:pt x="2277" y="252"/>
                      <a:pt x="2303" y="212"/>
                      <a:pt x="2303" y="173"/>
                    </a:cubicBezTo>
                    <a:cubicBezTo>
                      <a:pt x="2303" y="133"/>
                      <a:pt x="2277" y="106"/>
                      <a:pt x="2237" y="93"/>
                    </a:cubicBezTo>
                    <a:cubicBezTo>
                      <a:pt x="2197" y="80"/>
                      <a:pt x="2157" y="67"/>
                      <a:pt x="2091" y="67"/>
                    </a:cubicBezTo>
                    <a:lnTo>
                      <a:pt x="1469" y="67"/>
                    </a:lnTo>
                    <a:cubicBezTo>
                      <a:pt x="1403" y="67"/>
                      <a:pt x="1377" y="80"/>
                      <a:pt x="1350" y="93"/>
                    </a:cubicBezTo>
                    <a:cubicBezTo>
                      <a:pt x="1337" y="106"/>
                      <a:pt x="1337" y="133"/>
                      <a:pt x="1337" y="173"/>
                    </a:cubicBezTo>
                    <a:cubicBezTo>
                      <a:pt x="1337" y="199"/>
                      <a:pt x="1337" y="226"/>
                      <a:pt x="1363" y="252"/>
                    </a:cubicBezTo>
                    <a:cubicBezTo>
                      <a:pt x="1390" y="265"/>
                      <a:pt x="1443" y="279"/>
                      <a:pt x="1496" y="279"/>
                    </a:cubicBezTo>
                    <a:cubicBezTo>
                      <a:pt x="1562" y="279"/>
                      <a:pt x="1602" y="292"/>
                      <a:pt x="1615" y="305"/>
                    </a:cubicBezTo>
                    <a:cubicBezTo>
                      <a:pt x="1628" y="305"/>
                      <a:pt x="1641" y="318"/>
                      <a:pt x="1641" y="345"/>
                    </a:cubicBezTo>
                    <a:cubicBezTo>
                      <a:pt x="1641" y="384"/>
                      <a:pt x="1628" y="424"/>
                      <a:pt x="1615" y="490"/>
                    </a:cubicBezTo>
                    <a:lnTo>
                      <a:pt x="1324" y="1364"/>
                    </a:lnTo>
                    <a:lnTo>
                      <a:pt x="807" y="384"/>
                    </a:lnTo>
                    <a:cubicBezTo>
                      <a:pt x="794" y="358"/>
                      <a:pt x="794" y="331"/>
                      <a:pt x="781" y="318"/>
                    </a:cubicBezTo>
                    <a:cubicBezTo>
                      <a:pt x="781" y="292"/>
                      <a:pt x="781" y="279"/>
                      <a:pt x="781" y="265"/>
                    </a:cubicBezTo>
                    <a:cubicBezTo>
                      <a:pt x="781" y="239"/>
                      <a:pt x="781" y="226"/>
                      <a:pt x="781" y="226"/>
                    </a:cubicBezTo>
                    <a:cubicBezTo>
                      <a:pt x="794" y="226"/>
                      <a:pt x="807" y="212"/>
                      <a:pt x="821" y="212"/>
                    </a:cubicBezTo>
                    <a:cubicBezTo>
                      <a:pt x="874" y="212"/>
                      <a:pt x="900" y="199"/>
                      <a:pt x="927" y="186"/>
                    </a:cubicBezTo>
                    <a:cubicBezTo>
                      <a:pt x="940" y="159"/>
                      <a:pt x="953" y="133"/>
                      <a:pt x="953" y="106"/>
                    </a:cubicBezTo>
                    <a:cubicBezTo>
                      <a:pt x="953" y="80"/>
                      <a:pt x="940" y="54"/>
                      <a:pt x="913" y="40"/>
                    </a:cubicBezTo>
                    <a:cubicBezTo>
                      <a:pt x="900" y="14"/>
                      <a:pt x="860" y="1"/>
                      <a:pt x="794"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55" name="Google Shape;1255;p31"/>
            <p:cNvSpPr/>
            <p:nvPr/>
          </p:nvSpPr>
          <p:spPr>
            <a:xfrm>
              <a:off x="3028510" y="5577559"/>
              <a:ext cx="389985" cy="49024"/>
            </a:xfrm>
            <a:custGeom>
              <a:avLst/>
              <a:gdLst/>
              <a:ahLst/>
              <a:cxnLst/>
              <a:rect l="l" t="t" r="r" b="b"/>
              <a:pathLst>
                <a:path w="7056" h="887" extrusionOk="0">
                  <a:moveTo>
                    <a:pt x="1" y="0"/>
                  </a:moveTo>
                  <a:lnTo>
                    <a:pt x="1" y="887"/>
                  </a:lnTo>
                  <a:lnTo>
                    <a:pt x="7055" y="887"/>
                  </a:lnTo>
                  <a:lnTo>
                    <a:pt x="7055" y="0"/>
                  </a:ln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56" name="Google Shape;1256;p31"/>
          <p:cNvSpPr/>
          <p:nvPr/>
        </p:nvSpPr>
        <p:spPr>
          <a:xfrm>
            <a:off x="3307961" y="6418000"/>
            <a:ext cx="265628" cy="164649"/>
          </a:xfrm>
          <a:custGeom>
            <a:avLst/>
            <a:gdLst/>
            <a:ahLst/>
            <a:cxnLst/>
            <a:rect l="l" t="t" r="r" b="b"/>
            <a:pathLst>
              <a:path w="4806" h="2979" extrusionOk="0">
                <a:moveTo>
                  <a:pt x="1" y="1"/>
                </a:moveTo>
                <a:lnTo>
                  <a:pt x="1" y="2978"/>
                </a:lnTo>
                <a:lnTo>
                  <a:pt x="4805" y="2978"/>
                </a:lnTo>
                <a:lnTo>
                  <a:pt x="4805"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7" name="Google Shape;1257;p31"/>
          <p:cNvGrpSpPr/>
          <p:nvPr/>
        </p:nvGrpSpPr>
        <p:grpSpPr>
          <a:xfrm>
            <a:off x="1524301" y="5626805"/>
            <a:ext cx="9320239" cy="1231194"/>
            <a:chOff x="1524301" y="5626805"/>
            <a:chExt cx="9320239" cy="1231194"/>
          </a:xfrm>
        </p:grpSpPr>
        <p:sp>
          <p:nvSpPr>
            <p:cNvPr id="1258" name="Google Shape;1258;p31"/>
            <p:cNvSpPr/>
            <p:nvPr/>
          </p:nvSpPr>
          <p:spPr>
            <a:xfrm>
              <a:off x="3307961" y="6403010"/>
              <a:ext cx="265628" cy="451390"/>
            </a:xfrm>
            <a:custGeom>
              <a:avLst/>
              <a:gdLst/>
              <a:ahLst/>
              <a:cxnLst/>
              <a:rect l="l" t="t" r="r" b="b"/>
              <a:pathLst>
                <a:path w="4806" h="8167" extrusionOk="0">
                  <a:moveTo>
                    <a:pt x="1" y="1"/>
                  </a:moveTo>
                  <a:lnTo>
                    <a:pt x="1" y="8167"/>
                  </a:lnTo>
                  <a:lnTo>
                    <a:pt x="4805" y="8167"/>
                  </a:lnTo>
                  <a:lnTo>
                    <a:pt x="4805"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9" name="Google Shape;1259;p31"/>
            <p:cNvGrpSpPr/>
            <p:nvPr/>
          </p:nvGrpSpPr>
          <p:grpSpPr>
            <a:xfrm>
              <a:off x="1524301" y="5626805"/>
              <a:ext cx="9320239" cy="1231194"/>
              <a:chOff x="929285" y="5051507"/>
              <a:chExt cx="7315206" cy="1231194"/>
            </a:xfrm>
          </p:grpSpPr>
          <p:sp>
            <p:nvSpPr>
              <p:cNvPr id="1260" name="Google Shape;1260;p31"/>
              <p:cNvSpPr/>
              <p:nvPr/>
            </p:nvSpPr>
            <p:spPr>
              <a:xfrm>
                <a:off x="929285" y="5051507"/>
                <a:ext cx="7315206" cy="420715"/>
              </a:xfrm>
              <a:custGeom>
                <a:avLst/>
                <a:gdLst/>
                <a:ahLst/>
                <a:cxnLst/>
                <a:rect l="l" t="t" r="r" b="b"/>
                <a:pathLst>
                  <a:path w="132354" h="7612" extrusionOk="0">
                    <a:moveTo>
                      <a:pt x="1" y="1"/>
                    </a:moveTo>
                    <a:lnTo>
                      <a:pt x="1" y="7611"/>
                    </a:lnTo>
                    <a:lnTo>
                      <a:pt x="132353" y="7611"/>
                    </a:lnTo>
                    <a:lnTo>
                      <a:pt x="132353" y="1"/>
                    </a:lnTo>
                    <a:close/>
                  </a:path>
                </a:pathLst>
              </a:custGeom>
              <a:solidFill>
                <a:srgbClr val="EFEDD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1" name="Google Shape;1261;p31"/>
              <p:cNvSpPr/>
              <p:nvPr/>
            </p:nvSpPr>
            <p:spPr>
              <a:xfrm>
                <a:off x="929285" y="5051507"/>
                <a:ext cx="7315206" cy="133919"/>
              </a:xfrm>
              <a:custGeom>
                <a:avLst/>
                <a:gdLst/>
                <a:ahLst/>
                <a:cxnLst/>
                <a:rect l="l" t="t" r="r" b="b"/>
                <a:pathLst>
                  <a:path w="132354" h="2423" extrusionOk="0">
                    <a:moveTo>
                      <a:pt x="1" y="1"/>
                    </a:moveTo>
                    <a:lnTo>
                      <a:pt x="1" y="2423"/>
                    </a:lnTo>
                    <a:lnTo>
                      <a:pt x="132353" y="2423"/>
                    </a:lnTo>
                    <a:lnTo>
                      <a:pt x="132353" y="1"/>
                    </a:lnTo>
                    <a:close/>
                  </a:path>
                </a:pathLst>
              </a:custGeom>
              <a:solidFill>
                <a:srgbClr val="FFFEF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2" name="Google Shape;1262;p31"/>
              <p:cNvSpPr/>
              <p:nvPr/>
            </p:nvSpPr>
            <p:spPr>
              <a:xfrm>
                <a:off x="6668743" y="5831311"/>
                <a:ext cx="264854" cy="451390"/>
              </a:xfrm>
              <a:custGeom>
                <a:avLst/>
                <a:gdLst/>
                <a:ahLst/>
                <a:cxnLst/>
                <a:rect l="l" t="t" r="r" b="b"/>
                <a:pathLst>
                  <a:path w="4792" h="8167" extrusionOk="0">
                    <a:moveTo>
                      <a:pt x="1" y="1"/>
                    </a:moveTo>
                    <a:lnTo>
                      <a:pt x="1" y="8167"/>
                    </a:lnTo>
                    <a:lnTo>
                      <a:pt x="4792" y="8167"/>
                    </a:lnTo>
                    <a:lnTo>
                      <a:pt x="4792"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3" name="Google Shape;1263;p31"/>
              <p:cNvSpPr/>
              <p:nvPr/>
            </p:nvSpPr>
            <p:spPr>
              <a:xfrm>
                <a:off x="6668743" y="5831311"/>
                <a:ext cx="264854" cy="164649"/>
              </a:xfrm>
              <a:custGeom>
                <a:avLst/>
                <a:gdLst/>
                <a:ahLst/>
                <a:cxnLst/>
                <a:rect l="l" t="t" r="r" b="b"/>
                <a:pathLst>
                  <a:path w="4792" h="2979" extrusionOk="0">
                    <a:moveTo>
                      <a:pt x="1" y="1"/>
                    </a:moveTo>
                    <a:lnTo>
                      <a:pt x="1" y="2978"/>
                    </a:lnTo>
                    <a:lnTo>
                      <a:pt x="4792" y="2978"/>
                    </a:lnTo>
                    <a:lnTo>
                      <a:pt x="4792"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4" name="Google Shape;1264;p31"/>
              <p:cNvSpPr/>
              <p:nvPr/>
            </p:nvSpPr>
            <p:spPr>
              <a:xfrm>
                <a:off x="1654207" y="5472167"/>
                <a:ext cx="5864644" cy="359200"/>
              </a:xfrm>
              <a:custGeom>
                <a:avLst/>
                <a:gdLst/>
                <a:ahLst/>
                <a:cxnLst/>
                <a:rect l="l" t="t" r="r" b="b"/>
                <a:pathLst>
                  <a:path w="106109" h="6499" extrusionOk="0">
                    <a:moveTo>
                      <a:pt x="1" y="0"/>
                    </a:moveTo>
                    <a:lnTo>
                      <a:pt x="1" y="6499"/>
                    </a:lnTo>
                    <a:lnTo>
                      <a:pt x="106108" y="6499"/>
                    </a:lnTo>
                    <a:lnTo>
                      <a:pt x="106108" y="0"/>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5" name="Google Shape;1265;p31"/>
              <p:cNvSpPr/>
              <p:nvPr/>
            </p:nvSpPr>
            <p:spPr>
              <a:xfrm>
                <a:off x="1654207" y="5472167"/>
                <a:ext cx="5864644" cy="176311"/>
              </a:xfrm>
              <a:custGeom>
                <a:avLst/>
                <a:gdLst/>
                <a:ahLst/>
                <a:cxnLst/>
                <a:rect l="l" t="t" r="r" b="b"/>
                <a:pathLst>
                  <a:path w="106109" h="3190" extrusionOk="0">
                    <a:moveTo>
                      <a:pt x="1" y="0"/>
                    </a:moveTo>
                    <a:lnTo>
                      <a:pt x="1" y="3190"/>
                    </a:lnTo>
                    <a:lnTo>
                      <a:pt x="106108" y="3190"/>
                    </a:lnTo>
                    <a:lnTo>
                      <a:pt x="106108" y="0"/>
                    </a:lnTo>
                    <a:close/>
                  </a:path>
                </a:pathLst>
              </a:custGeom>
              <a:solidFill>
                <a:srgbClr val="B7B7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257"/>
                                        </p:tgtEl>
                                        <p:attrNameLst>
                                          <p:attrName>style.visibility</p:attrName>
                                        </p:attrNameLst>
                                      </p:cBhvr>
                                      <p:to>
                                        <p:strVal val="visible"/>
                                      </p:to>
                                    </p:set>
                                    <p:anim calcmode="lin" valueType="num">
                                      <p:cBhvr additive="base">
                                        <p:cTn id="7" dur="500"/>
                                        <p:tgtEl>
                                          <p:spTgt spid="1257"/>
                                        </p:tgtEl>
                                        <p:attrNameLst>
                                          <p:attrName>ppt_y</p:attrName>
                                        </p:attrNameLst>
                                      </p:cBhvr>
                                      <p:tavLst>
                                        <p:tav tm="0">
                                          <p:val>
                                            <p:strVal val="#ppt_y+1"/>
                                          </p:val>
                                        </p:tav>
                                        <p:tav tm="100000">
                                          <p:val>
                                            <p:strVal val="#ppt_y"/>
                                          </p:val>
                                        </p:tav>
                                      </p:tavLst>
                                    </p:anim>
                                  </p:childTnLst>
                                </p:cTn>
                              </p:par>
                            </p:childTnLst>
                          </p:cTn>
                        </p:par>
                        <p:par>
                          <p:cTn id="8" fill="hold">
                            <p:stCondLst>
                              <p:cond delay="500"/>
                            </p:stCondLst>
                            <p:childTnLst>
                              <p:par>
                                <p:cTn id="9" presetID="2" presetClass="entr" presetSubtype="8" fill="hold" nodeType="afterEffect">
                                  <p:stCondLst>
                                    <p:cond delay="0"/>
                                  </p:stCondLst>
                                  <p:childTnLst>
                                    <p:set>
                                      <p:cBhvr>
                                        <p:cTn id="10" dur="1" fill="hold">
                                          <p:stCondLst>
                                            <p:cond delay="0"/>
                                          </p:stCondLst>
                                        </p:cTn>
                                        <p:tgtEl>
                                          <p:spTgt spid="1183"/>
                                        </p:tgtEl>
                                        <p:attrNameLst>
                                          <p:attrName>style.visibility</p:attrName>
                                        </p:attrNameLst>
                                      </p:cBhvr>
                                      <p:to>
                                        <p:strVal val="visible"/>
                                      </p:to>
                                    </p:set>
                                    <p:anim calcmode="lin" valueType="num">
                                      <p:cBhvr additive="base">
                                        <p:cTn id="11" dur="500"/>
                                        <p:tgtEl>
                                          <p:spTgt spid="1183"/>
                                        </p:tgtEl>
                                        <p:attrNameLst>
                                          <p:attrName>ppt_x</p:attrName>
                                        </p:attrNameLst>
                                      </p:cBhvr>
                                      <p:tavLst>
                                        <p:tav tm="0">
                                          <p:val>
                                            <p:strVal val="#ppt_x-1"/>
                                          </p:val>
                                        </p:tav>
                                        <p:tav tm="100000">
                                          <p:val>
                                            <p:strVal val="#ppt_x"/>
                                          </p:val>
                                        </p:tav>
                                      </p:tavLst>
                                    </p:anim>
                                  </p:childTnLst>
                                </p:cTn>
                              </p:par>
                            </p:childTnLst>
                          </p:cTn>
                        </p:par>
                        <p:par>
                          <p:cTn id="12" fill="hold">
                            <p:stCondLst>
                              <p:cond delay="1000"/>
                            </p:stCondLst>
                            <p:childTnLst>
                              <p:par>
                                <p:cTn id="13" presetID="2" presetClass="entr" presetSubtype="2" fill="hold" nodeType="afterEffect">
                                  <p:stCondLst>
                                    <p:cond delay="0"/>
                                  </p:stCondLst>
                                  <p:childTnLst>
                                    <p:set>
                                      <p:cBhvr>
                                        <p:cTn id="14" dur="1" fill="hold">
                                          <p:stCondLst>
                                            <p:cond delay="0"/>
                                          </p:stCondLst>
                                        </p:cTn>
                                        <p:tgtEl>
                                          <p:spTgt spid="1126"/>
                                        </p:tgtEl>
                                        <p:attrNameLst>
                                          <p:attrName>style.visibility</p:attrName>
                                        </p:attrNameLst>
                                      </p:cBhvr>
                                      <p:to>
                                        <p:strVal val="visible"/>
                                      </p:to>
                                    </p:set>
                                    <p:anim calcmode="lin" valueType="num">
                                      <p:cBhvr additive="base">
                                        <p:cTn id="15" dur="500"/>
                                        <p:tgtEl>
                                          <p:spTgt spid="1126"/>
                                        </p:tgtEl>
                                        <p:attrNameLst>
                                          <p:attrName>ppt_x</p:attrName>
                                        </p:attrNameLst>
                                      </p:cBhvr>
                                      <p:tavLst>
                                        <p:tav tm="0">
                                          <p:val>
                                            <p:strVal val="#ppt_x+1"/>
                                          </p:val>
                                        </p:tav>
                                        <p:tav tm="100000">
                                          <p:val>
                                            <p:strVal val="#ppt_x"/>
                                          </p:val>
                                        </p:tav>
                                      </p:tavLst>
                                    </p:anim>
                                  </p:childTnLst>
                                </p:cTn>
                              </p:par>
                            </p:childTnLst>
                          </p:cTn>
                        </p:par>
                        <p:par>
                          <p:cTn id="16" fill="hold">
                            <p:stCondLst>
                              <p:cond delay="1500"/>
                            </p:stCondLst>
                            <p:childTnLst>
                              <p:par>
                                <p:cTn id="17" presetID="1" presetClass="entr" presetSubtype="0" fill="hold" nodeType="afterEffect">
                                  <p:stCondLst>
                                    <p:cond delay="0"/>
                                  </p:stCondLst>
                                  <p:childTnLst>
                                    <p:set>
                                      <p:cBhvr>
                                        <p:cTn id="18" dur="1" fill="hold">
                                          <p:stCondLst>
                                            <p:cond delay="0"/>
                                          </p:stCondLst>
                                        </p:cTn>
                                        <p:tgtEl>
                                          <p:spTgt spid="11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3_Title and Content">
  <p:cSld name="3_Title and Content">
    <p:bg>
      <p:bgPr>
        <a:solidFill>
          <a:srgbClr val="002060"/>
        </a:solidFill>
        <a:effectLst/>
      </p:bgPr>
    </p:bg>
    <p:spTree>
      <p:nvGrpSpPr>
        <p:cNvPr id="1" name="Shape 1266"/>
        <p:cNvGrpSpPr/>
        <p:nvPr/>
      </p:nvGrpSpPr>
      <p:grpSpPr>
        <a:xfrm>
          <a:off x="0" y="0"/>
          <a:ext cx="0" cy="0"/>
          <a:chOff x="0" y="0"/>
          <a:chExt cx="0" cy="0"/>
        </a:xfrm>
      </p:grpSpPr>
      <p:grpSp>
        <p:nvGrpSpPr>
          <p:cNvPr id="1267" name="Google Shape;1267;p32"/>
          <p:cNvGrpSpPr/>
          <p:nvPr/>
        </p:nvGrpSpPr>
        <p:grpSpPr>
          <a:xfrm>
            <a:off x="395894" y="219519"/>
            <a:ext cx="11613234" cy="6240131"/>
            <a:chOff x="395894" y="219519"/>
            <a:chExt cx="8518865" cy="4788281"/>
          </a:xfrm>
        </p:grpSpPr>
        <p:sp>
          <p:nvSpPr>
            <p:cNvPr id="1268" name="Google Shape;1268;p32"/>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69" name="Google Shape;1269;p32"/>
            <p:cNvGrpSpPr/>
            <p:nvPr/>
          </p:nvGrpSpPr>
          <p:grpSpPr>
            <a:xfrm>
              <a:off x="8341543" y="2282008"/>
              <a:ext cx="569676" cy="380612"/>
              <a:chOff x="8341543" y="2282008"/>
              <a:chExt cx="569676" cy="380612"/>
            </a:xfrm>
          </p:grpSpPr>
          <p:sp>
            <p:nvSpPr>
              <p:cNvPr id="1270" name="Google Shape;1270;p3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1" name="Google Shape;1271;p3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72" name="Google Shape;1272;p32"/>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73" name="Google Shape;1273;p32"/>
            <p:cNvGrpSpPr/>
            <p:nvPr/>
          </p:nvGrpSpPr>
          <p:grpSpPr>
            <a:xfrm>
              <a:off x="8341543" y="1721094"/>
              <a:ext cx="569676" cy="380612"/>
              <a:chOff x="8341543" y="1721094"/>
              <a:chExt cx="569676" cy="380612"/>
            </a:xfrm>
          </p:grpSpPr>
          <p:sp>
            <p:nvSpPr>
              <p:cNvPr id="1274" name="Google Shape;1274;p32"/>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5" name="Google Shape;1275;p32"/>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76" name="Google Shape;1276;p32"/>
            <p:cNvGrpSpPr/>
            <p:nvPr/>
          </p:nvGrpSpPr>
          <p:grpSpPr>
            <a:xfrm>
              <a:off x="8346273" y="1183592"/>
              <a:ext cx="568486" cy="388014"/>
              <a:chOff x="8346273" y="1183592"/>
              <a:chExt cx="568486" cy="388014"/>
            </a:xfrm>
          </p:grpSpPr>
          <p:sp>
            <p:nvSpPr>
              <p:cNvPr id="1277" name="Google Shape;1277;p32"/>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8" name="Google Shape;1278;p32"/>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79" name="Google Shape;1279;p32"/>
            <p:cNvGrpSpPr/>
            <p:nvPr/>
          </p:nvGrpSpPr>
          <p:grpSpPr>
            <a:xfrm>
              <a:off x="8341543" y="606635"/>
              <a:ext cx="569676" cy="388014"/>
              <a:chOff x="8341543" y="606635"/>
              <a:chExt cx="569676" cy="388014"/>
            </a:xfrm>
          </p:grpSpPr>
          <p:sp>
            <p:nvSpPr>
              <p:cNvPr id="1280" name="Google Shape;1280;p32"/>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1" name="Google Shape;1281;p32"/>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82" name="Google Shape;1282;p32"/>
            <p:cNvGrpSpPr/>
            <p:nvPr/>
          </p:nvGrpSpPr>
          <p:grpSpPr>
            <a:xfrm>
              <a:off x="8341543" y="2842933"/>
              <a:ext cx="569676" cy="380612"/>
              <a:chOff x="8341543" y="2282008"/>
              <a:chExt cx="569676" cy="380612"/>
            </a:xfrm>
          </p:grpSpPr>
          <p:sp>
            <p:nvSpPr>
              <p:cNvPr id="1283" name="Google Shape;1283;p3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4" name="Google Shape;1284;p3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85" name="Google Shape;1285;p32"/>
            <p:cNvGrpSpPr/>
            <p:nvPr/>
          </p:nvGrpSpPr>
          <p:grpSpPr>
            <a:xfrm>
              <a:off x="8341543" y="3403858"/>
              <a:ext cx="569676" cy="380612"/>
              <a:chOff x="8341543" y="2282008"/>
              <a:chExt cx="569676" cy="380612"/>
            </a:xfrm>
          </p:grpSpPr>
          <p:sp>
            <p:nvSpPr>
              <p:cNvPr id="1286" name="Google Shape;1286;p3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7" name="Google Shape;1287;p3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88" name="Google Shape;1288;p32"/>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9" name="Google Shape;1289;p32"/>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90" name="Google Shape;1290;p32"/>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1" name="Google Shape;1291;p32"/>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2" name="Google Shape;1292;p32"/>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3" name="Google Shape;1293;p32"/>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4" name="Google Shape;1294;p32"/>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5" name="Google Shape;1295;p32"/>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6" name="Google Shape;1296;p32"/>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7" name="Google Shape;1297;p32"/>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8" name="Google Shape;1298;p32"/>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9" name="Google Shape;1299;p32"/>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0" name="Google Shape;1300;p32"/>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1" name="Google Shape;1301;p32"/>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2" name="Google Shape;1302;p32"/>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3" name="Google Shape;1303;p32"/>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4" name="Google Shape;1304;p32"/>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5" name="Google Shape;1305;p32"/>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6" name="Google Shape;1306;p32"/>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7" name="Google Shape;1307;p32"/>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8" name="Google Shape;1308;p32"/>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9" name="Google Shape;1309;p32"/>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0" name="Google Shape;1310;p32"/>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1" name="Google Shape;1311;p32"/>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2" name="Google Shape;1312;p32"/>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3" name="Google Shape;1313;p32"/>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4" name="Google Shape;1314;p32"/>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5" name="Google Shape;1315;p32"/>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6" name="Google Shape;1316;p32"/>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7" name="Google Shape;1317;p32"/>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8" name="Google Shape;1318;p32"/>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9" name="Google Shape;1319;p32"/>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0" name="Google Shape;1320;p32"/>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1" name="Google Shape;1321;p32"/>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2" name="Google Shape;1322;p32"/>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3" name="Google Shape;1323;p32"/>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4" name="Google Shape;1324;p32"/>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5" name="Google Shape;1325;p32"/>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6" name="Google Shape;1326;p32"/>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7" name="Google Shape;1327;p32"/>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8" name="Google Shape;1328;p32"/>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9" name="Google Shape;1329;p32"/>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0" name="Google Shape;1330;p32"/>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1" name="Google Shape;1331;p32"/>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2" name="Google Shape;1332;p32"/>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3" name="Google Shape;1333;p32"/>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4" name="Google Shape;1334;p32"/>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5" name="Google Shape;1335;p32"/>
          <p:cNvSpPr/>
          <p:nvPr/>
        </p:nvSpPr>
        <p:spPr>
          <a:xfrm rot="126755">
            <a:off x="3091462" y="1090110"/>
            <a:ext cx="5550035" cy="4730758"/>
          </a:xfrm>
          <a:prstGeom prst="rect">
            <a:avLst/>
          </a:prstGeom>
          <a:solidFill>
            <a:srgbClr val="FFE28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336" name="Google Shape;1336;p32"/>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337" name="Google Shape;1337;p32"/>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338" name="Google Shape;1338;p32"/>
          <p:cNvGrpSpPr/>
          <p:nvPr/>
        </p:nvGrpSpPr>
        <p:grpSpPr>
          <a:xfrm>
            <a:off x="1030175" y="1581350"/>
            <a:ext cx="444275" cy="398525"/>
            <a:chOff x="2495125" y="2142250"/>
            <a:chExt cx="444275" cy="398525"/>
          </a:xfrm>
        </p:grpSpPr>
        <p:sp>
          <p:nvSpPr>
            <p:cNvPr id="1339" name="Google Shape;1339;p32"/>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0" name="Google Shape;1340;p32"/>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41" name="Google Shape;1341;p32"/>
          <p:cNvGrpSpPr/>
          <p:nvPr/>
        </p:nvGrpSpPr>
        <p:grpSpPr>
          <a:xfrm>
            <a:off x="10561107" y="5038641"/>
            <a:ext cx="291375" cy="281375"/>
            <a:chOff x="3243875" y="2372825"/>
            <a:chExt cx="291375" cy="281375"/>
          </a:xfrm>
        </p:grpSpPr>
        <p:sp>
          <p:nvSpPr>
            <p:cNvPr id="1342" name="Google Shape;1342;p32"/>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3" name="Google Shape;1343;p32"/>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4" name="Google Shape;1344;p32"/>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5" name="Google Shape;1345;p32"/>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6" name="Google Shape;1346;p32"/>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7" name="Google Shape;1347;p32"/>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8" name="Google Shape;1348;p32"/>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9" name="Google Shape;1349;p32"/>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0" name="Google Shape;1350;p32"/>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1" name="Google Shape;1351;p32"/>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52" name="Google Shape;1352;p32"/>
          <p:cNvGrpSpPr/>
          <p:nvPr/>
        </p:nvGrpSpPr>
        <p:grpSpPr>
          <a:xfrm>
            <a:off x="10778557" y="714860"/>
            <a:ext cx="166675" cy="168575"/>
            <a:chOff x="4954425" y="2036375"/>
            <a:chExt cx="166675" cy="168575"/>
          </a:xfrm>
        </p:grpSpPr>
        <p:sp>
          <p:nvSpPr>
            <p:cNvPr id="1353" name="Google Shape;1353;p32"/>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4" name="Google Shape;1354;p32"/>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355" name="Google Shape;1355;p32"/>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6" name="Google Shape;1356;p32"/>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357" name="Google Shape;1357;p32"/>
          <p:cNvGrpSpPr/>
          <p:nvPr/>
        </p:nvGrpSpPr>
        <p:grpSpPr>
          <a:xfrm>
            <a:off x="1274794" y="5541495"/>
            <a:ext cx="166675" cy="168575"/>
            <a:chOff x="4954425" y="2036375"/>
            <a:chExt cx="166675" cy="168575"/>
          </a:xfrm>
        </p:grpSpPr>
        <p:sp>
          <p:nvSpPr>
            <p:cNvPr id="1358" name="Google Shape;1358;p32"/>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9" name="Google Shape;1359;p32"/>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60" name="Google Shape;1360;p32"/>
          <p:cNvGrpSpPr/>
          <p:nvPr/>
        </p:nvGrpSpPr>
        <p:grpSpPr>
          <a:xfrm>
            <a:off x="2548289" y="3588080"/>
            <a:ext cx="2599447" cy="2521829"/>
            <a:chOff x="5641385" y="2381306"/>
            <a:chExt cx="2599447" cy="2521829"/>
          </a:xfrm>
        </p:grpSpPr>
        <p:sp>
          <p:nvSpPr>
            <p:cNvPr id="1361" name="Google Shape;1361;p32"/>
            <p:cNvSpPr/>
            <p:nvPr/>
          </p:nvSpPr>
          <p:spPr>
            <a:xfrm>
              <a:off x="5715495" y="4459755"/>
              <a:ext cx="2364987" cy="361232"/>
            </a:xfrm>
            <a:custGeom>
              <a:avLst/>
              <a:gdLst/>
              <a:ahLst/>
              <a:cxnLst/>
              <a:rect l="l" t="t" r="r" b="b"/>
              <a:pathLst>
                <a:path w="38516" h="5883" extrusionOk="0">
                  <a:moveTo>
                    <a:pt x="19191" y="1"/>
                  </a:moveTo>
                  <a:cubicBezTo>
                    <a:pt x="8537" y="1"/>
                    <a:pt x="0" y="1379"/>
                    <a:pt x="0" y="2925"/>
                  </a:cubicBezTo>
                  <a:cubicBezTo>
                    <a:pt x="0" y="4471"/>
                    <a:pt x="8537" y="5882"/>
                    <a:pt x="19191" y="5882"/>
                  </a:cubicBezTo>
                  <a:cubicBezTo>
                    <a:pt x="29811" y="5882"/>
                    <a:pt x="38516" y="4471"/>
                    <a:pt x="38516" y="2925"/>
                  </a:cubicBezTo>
                  <a:cubicBezTo>
                    <a:pt x="38516" y="1379"/>
                    <a:pt x="29811" y="1"/>
                    <a:pt x="19191"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362" name="Google Shape;1362;p32"/>
            <p:cNvGrpSpPr/>
            <p:nvPr/>
          </p:nvGrpSpPr>
          <p:grpSpPr>
            <a:xfrm flipH="1">
              <a:off x="6793275" y="3690844"/>
              <a:ext cx="1447557" cy="1002468"/>
              <a:chOff x="4799733" y="3457797"/>
              <a:chExt cx="2301387" cy="1593766"/>
            </a:xfrm>
          </p:grpSpPr>
          <p:sp>
            <p:nvSpPr>
              <p:cNvPr id="1363" name="Google Shape;1363;p32"/>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4" name="Google Shape;1364;p32"/>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5" name="Google Shape;1365;p32"/>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6" name="Google Shape;1366;p32"/>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7" name="Google Shape;1367;p32"/>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8" name="Google Shape;1368;p32"/>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9" name="Google Shape;1369;p32"/>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0" name="Google Shape;1370;p32"/>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1" name="Google Shape;1371;p32"/>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2" name="Google Shape;1372;p32"/>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3" name="Google Shape;1373;p32"/>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4" name="Google Shape;1374;p32"/>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5" name="Google Shape;1375;p32"/>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6" name="Google Shape;1376;p32"/>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7" name="Google Shape;1377;p32"/>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8" name="Google Shape;1378;p32"/>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9" name="Google Shape;1379;p32"/>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0" name="Google Shape;1380;p32"/>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1" name="Google Shape;1381;p32"/>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2" name="Google Shape;1382;p32"/>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3" name="Google Shape;1383;p32"/>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4" name="Google Shape;1384;p32"/>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5" name="Google Shape;1385;p32"/>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6" name="Google Shape;1386;p32"/>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7" name="Google Shape;1387;p32"/>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8" name="Google Shape;1388;p32"/>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9" name="Google Shape;1389;p32"/>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0" name="Google Shape;1390;p32"/>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1" name="Google Shape;1391;p32"/>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2" name="Google Shape;1392;p32"/>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3" name="Google Shape;1393;p32"/>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4" name="Google Shape;1394;p32"/>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5" name="Google Shape;1395;p32"/>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6" name="Google Shape;1396;p32"/>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7" name="Google Shape;1397;p32"/>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8" name="Google Shape;1398;p32"/>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9" name="Google Shape;1399;p32"/>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0" name="Google Shape;1400;p32"/>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1" name="Google Shape;1401;p32"/>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2" name="Google Shape;1402;p32"/>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3" name="Google Shape;1403;p32"/>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4" name="Google Shape;1404;p32"/>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5" name="Google Shape;1405;p32"/>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6" name="Google Shape;1406;p32"/>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7" name="Google Shape;1407;p32"/>
              <p:cNvSpPr/>
              <p:nvPr/>
            </p:nvSpPr>
            <p:spPr>
              <a:xfrm>
                <a:off x="564464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8" name="Google Shape;1408;p32"/>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9" name="Google Shape;1409;p32"/>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rgbClr val="16607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0" name="Google Shape;1410;p32"/>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1" name="Google Shape;1411;p32"/>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2" name="Google Shape;1412;p32"/>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3" name="Google Shape;1413;p32"/>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4" name="Google Shape;1414;p32"/>
              <p:cNvSpPr/>
              <p:nvPr/>
            </p:nvSpPr>
            <p:spPr>
              <a:xfrm>
                <a:off x="5604409" y="4252690"/>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5" name="Google Shape;1415;p32"/>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6" name="Google Shape;1416;p32"/>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7" name="Google Shape;1417;p32"/>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8" name="Google Shape;1418;p32"/>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19" name="Google Shape;1419;p32"/>
            <p:cNvSpPr/>
            <p:nvPr/>
          </p:nvSpPr>
          <p:spPr>
            <a:xfrm>
              <a:off x="5641385" y="4715193"/>
              <a:ext cx="204624" cy="152288"/>
            </a:xfrm>
            <a:custGeom>
              <a:avLst/>
              <a:gdLst/>
              <a:ahLst/>
              <a:cxnLst/>
              <a:rect l="l" t="t" r="r" b="b"/>
              <a:pathLst>
                <a:path w="6588" h="4903" extrusionOk="0">
                  <a:moveTo>
                    <a:pt x="4067" y="1"/>
                  </a:moveTo>
                  <a:lnTo>
                    <a:pt x="2790" y="2790"/>
                  </a:lnTo>
                  <a:lnTo>
                    <a:pt x="404" y="3059"/>
                  </a:lnTo>
                  <a:cubicBezTo>
                    <a:pt x="135" y="3059"/>
                    <a:pt x="0" y="3496"/>
                    <a:pt x="269" y="3630"/>
                  </a:cubicBezTo>
                  <a:lnTo>
                    <a:pt x="2924" y="4739"/>
                  </a:lnTo>
                  <a:cubicBezTo>
                    <a:pt x="3134" y="4850"/>
                    <a:pt x="3343" y="4903"/>
                    <a:pt x="3545" y="4903"/>
                  </a:cubicBezTo>
                  <a:cubicBezTo>
                    <a:pt x="3892" y="4903"/>
                    <a:pt x="4215" y="4747"/>
                    <a:pt x="4470" y="4471"/>
                  </a:cubicBezTo>
                  <a:lnTo>
                    <a:pt x="6588" y="1547"/>
                  </a:lnTo>
                  <a:lnTo>
                    <a:pt x="4067"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0" name="Google Shape;1420;p32"/>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2522" y="16500"/>
                  </a:lnTo>
                  <a:lnTo>
                    <a:pt x="6588" y="11021"/>
                  </a:lnTo>
                  <a:lnTo>
                    <a:pt x="9949" y="10316"/>
                  </a:lnTo>
                  <a:lnTo>
                    <a:pt x="15528" y="8938"/>
                  </a:lnTo>
                  <a:cubicBezTo>
                    <a:pt x="16671" y="8635"/>
                    <a:pt x="17780" y="8098"/>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1" name="Google Shape;1421;p32"/>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1110" y="15659"/>
                  </a:lnTo>
                  <a:lnTo>
                    <a:pt x="2522" y="16500"/>
                  </a:lnTo>
                  <a:lnTo>
                    <a:pt x="6588" y="11021"/>
                  </a:lnTo>
                  <a:lnTo>
                    <a:pt x="9949" y="10316"/>
                  </a:lnTo>
                  <a:lnTo>
                    <a:pt x="15528" y="8938"/>
                  </a:lnTo>
                  <a:cubicBezTo>
                    <a:pt x="16368" y="8770"/>
                    <a:pt x="17208" y="8366"/>
                    <a:pt x="18049" y="7661"/>
                  </a:cubicBezTo>
                  <a:cubicBezTo>
                    <a:pt x="18183" y="7526"/>
                    <a:pt x="18351" y="7392"/>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2" name="Google Shape;1422;p32"/>
            <p:cNvSpPr/>
            <p:nvPr/>
          </p:nvSpPr>
          <p:spPr>
            <a:xfrm>
              <a:off x="5802121" y="4428136"/>
              <a:ext cx="435338" cy="335107"/>
            </a:xfrm>
            <a:custGeom>
              <a:avLst/>
              <a:gdLst/>
              <a:ahLst/>
              <a:cxnLst/>
              <a:rect l="l" t="t" r="r" b="b"/>
              <a:pathLst>
                <a:path w="14016" h="10789" extrusionOk="0">
                  <a:moveTo>
                    <a:pt x="11630" y="0"/>
                  </a:moveTo>
                  <a:lnTo>
                    <a:pt x="5479" y="2521"/>
                  </a:lnTo>
                  <a:cubicBezTo>
                    <a:pt x="4471" y="2924"/>
                    <a:pt x="3496" y="3764"/>
                    <a:pt x="2958" y="4739"/>
                  </a:cubicBezTo>
                  <a:cubicBezTo>
                    <a:pt x="2118" y="6151"/>
                    <a:pt x="976" y="7966"/>
                    <a:pt x="1" y="9948"/>
                  </a:cubicBezTo>
                  <a:lnTo>
                    <a:pt x="1413" y="10789"/>
                  </a:lnTo>
                  <a:lnTo>
                    <a:pt x="5479" y="5310"/>
                  </a:lnTo>
                  <a:lnTo>
                    <a:pt x="8840" y="4605"/>
                  </a:lnTo>
                  <a:lnTo>
                    <a:pt x="8974" y="4470"/>
                  </a:lnTo>
                  <a:cubicBezTo>
                    <a:pt x="9109" y="4067"/>
                    <a:pt x="9512" y="3764"/>
                    <a:pt x="9815" y="3630"/>
                  </a:cubicBezTo>
                  <a:lnTo>
                    <a:pt x="14016" y="1815"/>
                  </a:lnTo>
                  <a:cubicBezTo>
                    <a:pt x="13176" y="1244"/>
                    <a:pt x="12335" y="706"/>
                    <a:pt x="11630"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3" name="Google Shape;1423;p32"/>
            <p:cNvSpPr/>
            <p:nvPr/>
          </p:nvSpPr>
          <p:spPr>
            <a:xfrm>
              <a:off x="5993172" y="3849238"/>
              <a:ext cx="435338" cy="325727"/>
            </a:xfrm>
            <a:custGeom>
              <a:avLst/>
              <a:gdLst/>
              <a:ahLst/>
              <a:cxnLst/>
              <a:rect l="l" t="t" r="r" b="b"/>
              <a:pathLst>
                <a:path w="14016" h="10487" extrusionOk="0">
                  <a:moveTo>
                    <a:pt x="11156" y="0"/>
                  </a:moveTo>
                  <a:cubicBezTo>
                    <a:pt x="10333" y="0"/>
                    <a:pt x="9506" y="386"/>
                    <a:pt x="8974" y="1128"/>
                  </a:cubicBezTo>
                  <a:lnTo>
                    <a:pt x="6050" y="5598"/>
                  </a:lnTo>
                  <a:lnTo>
                    <a:pt x="1849" y="2943"/>
                  </a:lnTo>
                  <a:lnTo>
                    <a:pt x="0" y="5598"/>
                  </a:lnTo>
                  <a:lnTo>
                    <a:pt x="5344" y="10102"/>
                  </a:lnTo>
                  <a:cubicBezTo>
                    <a:pt x="5736" y="10352"/>
                    <a:pt x="6156" y="10486"/>
                    <a:pt x="6566" y="10486"/>
                  </a:cubicBezTo>
                  <a:cubicBezTo>
                    <a:pt x="7034" y="10486"/>
                    <a:pt x="7488" y="10310"/>
                    <a:pt x="7865" y="9934"/>
                  </a:cubicBezTo>
                  <a:lnTo>
                    <a:pt x="13040" y="4489"/>
                  </a:lnTo>
                  <a:cubicBezTo>
                    <a:pt x="13881" y="3649"/>
                    <a:pt x="14015" y="2372"/>
                    <a:pt x="13444" y="1397"/>
                  </a:cubicBezTo>
                  <a:cubicBezTo>
                    <a:pt x="12937" y="453"/>
                    <a:pt x="12048" y="0"/>
                    <a:pt x="11156" y="0"/>
                  </a:cubicBezTo>
                  <a:close/>
                </a:path>
              </a:pathLst>
            </a:custGeom>
            <a:solidFill>
              <a:srgbClr val="F6E5A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4" name="Google Shape;1424;p32"/>
            <p:cNvSpPr/>
            <p:nvPr/>
          </p:nvSpPr>
          <p:spPr>
            <a:xfrm>
              <a:off x="6106945" y="3870700"/>
              <a:ext cx="178533" cy="304824"/>
            </a:xfrm>
            <a:custGeom>
              <a:avLst/>
              <a:gdLst/>
              <a:ahLst/>
              <a:cxnLst/>
              <a:rect l="l" t="t" r="r" b="b"/>
              <a:pathLst>
                <a:path w="5748" h="9814" extrusionOk="0">
                  <a:moveTo>
                    <a:pt x="5748" y="0"/>
                  </a:moveTo>
                  <a:lnTo>
                    <a:pt x="5748" y="0"/>
                  </a:lnTo>
                  <a:cubicBezTo>
                    <a:pt x="5580" y="168"/>
                    <a:pt x="5445" y="303"/>
                    <a:pt x="5311" y="437"/>
                  </a:cubicBezTo>
                  <a:lnTo>
                    <a:pt x="2387" y="4907"/>
                  </a:lnTo>
                  <a:lnTo>
                    <a:pt x="1" y="3529"/>
                  </a:lnTo>
                  <a:lnTo>
                    <a:pt x="1" y="7999"/>
                  </a:lnTo>
                  <a:lnTo>
                    <a:pt x="1681" y="9411"/>
                  </a:lnTo>
                  <a:cubicBezTo>
                    <a:pt x="1950" y="9545"/>
                    <a:pt x="2219" y="9680"/>
                    <a:pt x="2387" y="9814"/>
                  </a:cubicBezTo>
                  <a:lnTo>
                    <a:pt x="4067" y="3932"/>
                  </a:lnTo>
                  <a:cubicBezTo>
                    <a:pt x="4471" y="2521"/>
                    <a:pt x="5042" y="1277"/>
                    <a:pt x="5748"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5" name="Google Shape;1425;p32"/>
            <p:cNvSpPr/>
            <p:nvPr/>
          </p:nvSpPr>
          <p:spPr>
            <a:xfrm>
              <a:off x="6175836" y="3779880"/>
              <a:ext cx="439532" cy="506031"/>
            </a:xfrm>
            <a:custGeom>
              <a:avLst/>
              <a:gdLst/>
              <a:ahLst/>
              <a:cxnLst/>
              <a:rect l="l" t="t" r="r" b="b"/>
              <a:pathLst>
                <a:path w="14151" h="16292" extrusionOk="0">
                  <a:moveTo>
                    <a:pt x="9109" y="0"/>
                  </a:moveTo>
                  <a:lnTo>
                    <a:pt x="5042" y="572"/>
                  </a:lnTo>
                  <a:cubicBezTo>
                    <a:pt x="3664" y="2387"/>
                    <a:pt x="2521" y="4605"/>
                    <a:pt x="1849" y="6856"/>
                  </a:cubicBezTo>
                  <a:lnTo>
                    <a:pt x="1" y="13444"/>
                  </a:lnTo>
                  <a:cubicBezTo>
                    <a:pt x="1406" y="14452"/>
                    <a:pt x="4559" y="16292"/>
                    <a:pt x="8376" y="16292"/>
                  </a:cubicBezTo>
                  <a:cubicBezTo>
                    <a:pt x="8759" y="16292"/>
                    <a:pt x="9150" y="16273"/>
                    <a:pt x="9546" y="16233"/>
                  </a:cubicBezTo>
                  <a:cubicBezTo>
                    <a:pt x="11092" y="16099"/>
                    <a:pt x="12470" y="15696"/>
                    <a:pt x="14016" y="14990"/>
                  </a:cubicBezTo>
                  <a:lnTo>
                    <a:pt x="14150" y="7831"/>
                  </a:lnTo>
                  <a:cubicBezTo>
                    <a:pt x="14150" y="5310"/>
                    <a:pt x="13175" y="2924"/>
                    <a:pt x="11361" y="1412"/>
                  </a:cubicBezTo>
                  <a:cubicBezTo>
                    <a:pt x="10655" y="841"/>
                    <a:pt x="9815" y="269"/>
                    <a:pt x="910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6" name="Google Shape;1426;p32"/>
            <p:cNvSpPr/>
            <p:nvPr/>
          </p:nvSpPr>
          <p:spPr>
            <a:xfrm>
              <a:off x="6446215" y="3823706"/>
              <a:ext cx="169153" cy="460404"/>
            </a:xfrm>
            <a:custGeom>
              <a:avLst/>
              <a:gdLst/>
              <a:ahLst/>
              <a:cxnLst/>
              <a:rect l="l" t="t" r="r" b="b"/>
              <a:pathLst>
                <a:path w="5446" h="14823" extrusionOk="0">
                  <a:moveTo>
                    <a:pt x="2656" y="1"/>
                  </a:moveTo>
                  <a:cubicBezTo>
                    <a:pt x="1546" y="404"/>
                    <a:pt x="706" y="1244"/>
                    <a:pt x="404" y="3496"/>
                  </a:cubicBezTo>
                  <a:cubicBezTo>
                    <a:pt x="0" y="5714"/>
                    <a:pt x="538" y="9075"/>
                    <a:pt x="706" y="11327"/>
                  </a:cubicBezTo>
                  <a:lnTo>
                    <a:pt x="841" y="14822"/>
                  </a:lnTo>
                  <a:cubicBezTo>
                    <a:pt x="2387" y="14688"/>
                    <a:pt x="3765" y="14285"/>
                    <a:pt x="5311" y="13579"/>
                  </a:cubicBezTo>
                  <a:lnTo>
                    <a:pt x="5445" y="6420"/>
                  </a:lnTo>
                  <a:lnTo>
                    <a:pt x="5445" y="6286"/>
                  </a:lnTo>
                  <a:cubicBezTo>
                    <a:pt x="5445" y="3765"/>
                    <a:pt x="4336" y="1513"/>
                    <a:pt x="265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7" name="Google Shape;1427;p32"/>
            <p:cNvSpPr/>
            <p:nvPr/>
          </p:nvSpPr>
          <p:spPr>
            <a:xfrm>
              <a:off x="6123655" y="4195040"/>
              <a:ext cx="501093" cy="361229"/>
            </a:xfrm>
            <a:custGeom>
              <a:avLst/>
              <a:gdLst/>
              <a:ahLst/>
              <a:cxnLst/>
              <a:rect l="l" t="t" r="r" b="b"/>
              <a:pathLst>
                <a:path w="16133" h="11630" extrusionOk="0">
                  <a:moveTo>
                    <a:pt x="1681" y="1"/>
                  </a:moveTo>
                  <a:lnTo>
                    <a:pt x="303" y="5177"/>
                  </a:lnTo>
                  <a:cubicBezTo>
                    <a:pt x="0" y="5748"/>
                    <a:pt x="303" y="6454"/>
                    <a:pt x="706" y="6991"/>
                  </a:cubicBezTo>
                  <a:cubicBezTo>
                    <a:pt x="1681" y="7832"/>
                    <a:pt x="2521" y="8537"/>
                    <a:pt x="3664" y="9243"/>
                  </a:cubicBezTo>
                  <a:cubicBezTo>
                    <a:pt x="5747" y="10655"/>
                    <a:pt x="8134" y="11629"/>
                    <a:pt x="10654" y="11629"/>
                  </a:cubicBezTo>
                  <a:cubicBezTo>
                    <a:pt x="12066" y="11629"/>
                    <a:pt x="13612" y="11495"/>
                    <a:pt x="14990" y="10789"/>
                  </a:cubicBezTo>
                  <a:cubicBezTo>
                    <a:pt x="15696" y="10487"/>
                    <a:pt x="16133" y="9815"/>
                    <a:pt x="16133" y="9109"/>
                  </a:cubicBezTo>
                  <a:lnTo>
                    <a:pt x="16133" y="8537"/>
                  </a:lnTo>
                  <a:lnTo>
                    <a:pt x="15696" y="1547"/>
                  </a:lnTo>
                  <a:cubicBezTo>
                    <a:pt x="14150" y="2253"/>
                    <a:pt x="12772" y="2656"/>
                    <a:pt x="11226" y="2790"/>
                  </a:cubicBezTo>
                  <a:cubicBezTo>
                    <a:pt x="10830" y="2830"/>
                    <a:pt x="10439" y="2849"/>
                    <a:pt x="10056" y="2849"/>
                  </a:cubicBezTo>
                  <a:cubicBezTo>
                    <a:pt x="6239" y="2849"/>
                    <a:pt x="3086" y="1009"/>
                    <a:pt x="1681"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8" name="Google Shape;1428;p32"/>
            <p:cNvSpPr/>
            <p:nvPr/>
          </p:nvSpPr>
          <p:spPr>
            <a:xfrm>
              <a:off x="6319893" y="3623306"/>
              <a:ext cx="143063" cy="253078"/>
            </a:xfrm>
            <a:custGeom>
              <a:avLst/>
              <a:gdLst/>
              <a:ahLst/>
              <a:cxnLst/>
              <a:rect l="l" t="t" r="r" b="b"/>
              <a:pathLst>
                <a:path w="4606" h="8148" extrusionOk="0">
                  <a:moveTo>
                    <a:pt x="4067" y="0"/>
                  </a:moveTo>
                  <a:lnTo>
                    <a:pt x="1" y="269"/>
                  </a:lnTo>
                  <a:lnTo>
                    <a:pt x="404" y="5882"/>
                  </a:lnTo>
                  <a:lnTo>
                    <a:pt x="404" y="6285"/>
                  </a:lnTo>
                  <a:cubicBezTo>
                    <a:pt x="560" y="7347"/>
                    <a:pt x="1413" y="8147"/>
                    <a:pt x="2423" y="8147"/>
                  </a:cubicBezTo>
                  <a:cubicBezTo>
                    <a:pt x="2500" y="8147"/>
                    <a:pt x="2577" y="8143"/>
                    <a:pt x="2656" y="8133"/>
                  </a:cubicBezTo>
                  <a:cubicBezTo>
                    <a:pt x="3765" y="7965"/>
                    <a:pt x="4605" y="6991"/>
                    <a:pt x="4471" y="5882"/>
                  </a:cubicBezTo>
                  <a:lnTo>
                    <a:pt x="4471" y="5613"/>
                  </a:lnTo>
                  <a:lnTo>
                    <a:pt x="4067"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9" name="Google Shape;1429;p32"/>
            <p:cNvSpPr/>
            <p:nvPr/>
          </p:nvSpPr>
          <p:spPr>
            <a:xfrm>
              <a:off x="5802125" y="4764263"/>
              <a:ext cx="234920" cy="138872"/>
            </a:xfrm>
            <a:custGeom>
              <a:avLst/>
              <a:gdLst/>
              <a:ahLst/>
              <a:cxnLst/>
              <a:rect l="l" t="t" r="r" b="b"/>
              <a:pathLst>
                <a:path w="6420" h="4389" extrusionOk="0">
                  <a:moveTo>
                    <a:pt x="4201" y="1"/>
                  </a:moveTo>
                  <a:lnTo>
                    <a:pt x="2790" y="2084"/>
                  </a:lnTo>
                  <a:lnTo>
                    <a:pt x="404" y="2084"/>
                  </a:lnTo>
                  <a:cubicBezTo>
                    <a:pt x="135" y="2084"/>
                    <a:pt x="0" y="2387"/>
                    <a:pt x="269" y="2521"/>
                  </a:cubicBezTo>
                  <a:lnTo>
                    <a:pt x="2655" y="4202"/>
                  </a:lnTo>
                  <a:cubicBezTo>
                    <a:pt x="2912" y="4322"/>
                    <a:pt x="3162" y="4389"/>
                    <a:pt x="3399" y="4389"/>
                  </a:cubicBezTo>
                  <a:cubicBezTo>
                    <a:pt x="3690" y="4389"/>
                    <a:pt x="3961" y="4289"/>
                    <a:pt x="4201" y="4067"/>
                  </a:cubicBezTo>
                  <a:lnTo>
                    <a:pt x="6420" y="1815"/>
                  </a:lnTo>
                  <a:lnTo>
                    <a:pt x="4201"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0" name="Google Shape;1430;p32"/>
            <p:cNvSpPr/>
            <p:nvPr/>
          </p:nvSpPr>
          <p:spPr>
            <a:xfrm>
              <a:off x="5950371" y="4370395"/>
              <a:ext cx="674377" cy="457578"/>
            </a:xfrm>
            <a:custGeom>
              <a:avLst/>
              <a:gdLst/>
              <a:ahLst/>
              <a:cxnLst/>
              <a:rect l="l" t="t" r="r" b="b"/>
              <a:pathLst>
                <a:path w="21712" h="14732" extrusionOk="0">
                  <a:moveTo>
                    <a:pt x="18347" y="1"/>
                  </a:moveTo>
                  <a:cubicBezTo>
                    <a:pt x="17839" y="1"/>
                    <a:pt x="17322" y="109"/>
                    <a:pt x="16805" y="313"/>
                  </a:cubicBezTo>
                  <a:lnTo>
                    <a:pt x="13713" y="1725"/>
                  </a:lnTo>
                  <a:lnTo>
                    <a:pt x="5042" y="5489"/>
                  </a:lnTo>
                  <a:cubicBezTo>
                    <a:pt x="4739" y="5623"/>
                    <a:pt x="4336" y="5926"/>
                    <a:pt x="4201" y="6329"/>
                  </a:cubicBezTo>
                  <a:lnTo>
                    <a:pt x="4067" y="6464"/>
                  </a:lnTo>
                  <a:lnTo>
                    <a:pt x="0" y="12917"/>
                  </a:lnTo>
                  <a:lnTo>
                    <a:pt x="2219" y="14731"/>
                  </a:lnTo>
                  <a:lnTo>
                    <a:pt x="7260" y="9556"/>
                  </a:lnTo>
                  <a:lnTo>
                    <a:pt x="16368" y="8715"/>
                  </a:lnTo>
                  <a:cubicBezTo>
                    <a:pt x="17645" y="8715"/>
                    <a:pt x="18754" y="8144"/>
                    <a:pt x="19729" y="7438"/>
                  </a:cubicBezTo>
                  <a:cubicBezTo>
                    <a:pt x="20569" y="6598"/>
                    <a:pt x="21275" y="5489"/>
                    <a:pt x="21712" y="4380"/>
                  </a:cubicBezTo>
                  <a:lnTo>
                    <a:pt x="21712" y="3540"/>
                  </a:lnTo>
                  <a:cubicBezTo>
                    <a:pt x="21712" y="2263"/>
                    <a:pt x="21140" y="1154"/>
                    <a:pt x="20031" y="448"/>
                  </a:cubicBezTo>
                  <a:cubicBezTo>
                    <a:pt x="19493" y="143"/>
                    <a:pt x="18927" y="1"/>
                    <a:pt x="18347"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1" name="Google Shape;1431;p32"/>
            <p:cNvSpPr/>
            <p:nvPr/>
          </p:nvSpPr>
          <p:spPr>
            <a:xfrm>
              <a:off x="6428479" y="4371762"/>
              <a:ext cx="196269" cy="273515"/>
            </a:xfrm>
            <a:custGeom>
              <a:avLst/>
              <a:gdLst/>
              <a:ahLst/>
              <a:cxnLst/>
              <a:rect l="l" t="t" r="r" b="b"/>
              <a:pathLst>
                <a:path w="6319" h="8806" extrusionOk="0">
                  <a:moveTo>
                    <a:pt x="2790" y="0"/>
                  </a:moveTo>
                  <a:cubicBezTo>
                    <a:pt x="2386" y="0"/>
                    <a:pt x="1949" y="0"/>
                    <a:pt x="1546" y="269"/>
                  </a:cubicBezTo>
                  <a:cubicBezTo>
                    <a:pt x="1546" y="2219"/>
                    <a:pt x="1277" y="4202"/>
                    <a:pt x="840" y="6016"/>
                  </a:cubicBezTo>
                  <a:cubicBezTo>
                    <a:pt x="706" y="6857"/>
                    <a:pt x="437" y="7697"/>
                    <a:pt x="135" y="8537"/>
                  </a:cubicBezTo>
                  <a:lnTo>
                    <a:pt x="0" y="8806"/>
                  </a:lnTo>
                  <a:lnTo>
                    <a:pt x="0" y="8806"/>
                  </a:lnTo>
                  <a:lnTo>
                    <a:pt x="975" y="8671"/>
                  </a:lnTo>
                  <a:cubicBezTo>
                    <a:pt x="2252" y="8671"/>
                    <a:pt x="3361" y="8100"/>
                    <a:pt x="4336" y="7394"/>
                  </a:cubicBezTo>
                  <a:cubicBezTo>
                    <a:pt x="5176" y="6554"/>
                    <a:pt x="5882" y="5445"/>
                    <a:pt x="6319" y="4336"/>
                  </a:cubicBezTo>
                  <a:lnTo>
                    <a:pt x="6319" y="3496"/>
                  </a:lnTo>
                  <a:lnTo>
                    <a:pt x="6319" y="2924"/>
                  </a:lnTo>
                  <a:cubicBezTo>
                    <a:pt x="6150" y="1950"/>
                    <a:pt x="5613" y="975"/>
                    <a:pt x="4638" y="404"/>
                  </a:cubicBezTo>
                  <a:cubicBezTo>
                    <a:pt x="4067" y="135"/>
                    <a:pt x="3495" y="0"/>
                    <a:pt x="2958"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2" name="Google Shape;1432;p32"/>
            <p:cNvSpPr/>
            <p:nvPr/>
          </p:nvSpPr>
          <p:spPr>
            <a:xfrm>
              <a:off x="6476498" y="3874086"/>
              <a:ext cx="226552" cy="540508"/>
            </a:xfrm>
            <a:custGeom>
              <a:avLst/>
              <a:gdLst/>
              <a:ahLst/>
              <a:cxnLst/>
              <a:rect l="l" t="t" r="r" b="b"/>
              <a:pathLst>
                <a:path w="7294" h="17402" extrusionOk="0">
                  <a:moveTo>
                    <a:pt x="2720" y="0"/>
                  </a:moveTo>
                  <a:cubicBezTo>
                    <a:pt x="2021" y="0"/>
                    <a:pt x="1314" y="296"/>
                    <a:pt x="840" y="900"/>
                  </a:cubicBezTo>
                  <a:cubicBezTo>
                    <a:pt x="269" y="1740"/>
                    <a:pt x="0" y="2849"/>
                    <a:pt x="403" y="3958"/>
                  </a:cubicBezTo>
                  <a:lnTo>
                    <a:pt x="5445" y="17267"/>
                  </a:lnTo>
                  <a:lnTo>
                    <a:pt x="5445" y="17401"/>
                  </a:lnTo>
                  <a:lnTo>
                    <a:pt x="7293" y="16998"/>
                  </a:lnTo>
                  <a:cubicBezTo>
                    <a:pt x="6856" y="11385"/>
                    <a:pt x="6150" y="5504"/>
                    <a:pt x="4907" y="1572"/>
                  </a:cubicBezTo>
                  <a:cubicBezTo>
                    <a:pt x="4580" y="532"/>
                    <a:pt x="3657" y="0"/>
                    <a:pt x="272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3" name="Google Shape;1433;p32"/>
            <p:cNvSpPr/>
            <p:nvPr/>
          </p:nvSpPr>
          <p:spPr>
            <a:xfrm>
              <a:off x="6645590" y="4402045"/>
              <a:ext cx="148281" cy="95013"/>
            </a:xfrm>
            <a:custGeom>
              <a:avLst/>
              <a:gdLst/>
              <a:ahLst/>
              <a:cxnLst/>
              <a:rect l="l" t="t" r="r" b="b"/>
              <a:pathLst>
                <a:path w="4774" h="3059" extrusionOk="0">
                  <a:moveTo>
                    <a:pt x="1849" y="0"/>
                  </a:moveTo>
                  <a:lnTo>
                    <a:pt x="1" y="403"/>
                  </a:lnTo>
                  <a:lnTo>
                    <a:pt x="303" y="1546"/>
                  </a:lnTo>
                  <a:cubicBezTo>
                    <a:pt x="572" y="2386"/>
                    <a:pt x="1412" y="3058"/>
                    <a:pt x="2252" y="3058"/>
                  </a:cubicBezTo>
                  <a:lnTo>
                    <a:pt x="4202" y="2386"/>
                  </a:lnTo>
                  <a:cubicBezTo>
                    <a:pt x="4773" y="2218"/>
                    <a:pt x="4773" y="1546"/>
                    <a:pt x="4202" y="1244"/>
                  </a:cubicBezTo>
                  <a:lnTo>
                    <a:pt x="1984" y="538"/>
                  </a:lnTo>
                  <a:cubicBezTo>
                    <a:pt x="1984" y="403"/>
                    <a:pt x="1984" y="135"/>
                    <a:pt x="1849"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4" name="Google Shape;1434;p32"/>
            <p:cNvSpPr/>
            <p:nvPr/>
          </p:nvSpPr>
          <p:spPr>
            <a:xfrm>
              <a:off x="6454570" y="3753790"/>
              <a:ext cx="4193" cy="26122"/>
            </a:xfrm>
            <a:custGeom>
              <a:avLst/>
              <a:gdLst/>
              <a:ahLst/>
              <a:cxnLst/>
              <a:rect l="l" t="t" r="r" b="b"/>
              <a:pathLst>
                <a:path w="135" h="841" extrusionOk="0">
                  <a:moveTo>
                    <a:pt x="0" y="0"/>
                  </a:moveTo>
                  <a:lnTo>
                    <a:pt x="0" y="0"/>
                  </a:lnTo>
                  <a:lnTo>
                    <a:pt x="135" y="840"/>
                  </a:lnTo>
                  <a:lnTo>
                    <a:pt x="135" y="840"/>
                  </a:lnTo>
                  <a:lnTo>
                    <a:pt x="135" y="840"/>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5" name="Google Shape;1435;p32"/>
            <p:cNvSpPr/>
            <p:nvPr/>
          </p:nvSpPr>
          <p:spPr>
            <a:xfrm>
              <a:off x="6458732" y="3779880"/>
              <a:ext cx="31" cy="31"/>
            </a:xfrm>
            <a:custGeom>
              <a:avLst/>
              <a:gdLst/>
              <a:ahLst/>
              <a:cxnLst/>
              <a:rect l="l" t="t" r="r" b="b"/>
              <a:pathLst>
                <a:path w="1" h="1" extrusionOk="0">
                  <a:moveTo>
                    <a:pt x="1" y="0"/>
                  </a:moveTo>
                  <a:lnTo>
                    <a:pt x="1" y="0"/>
                  </a:lnTo>
                  <a:lnTo>
                    <a:pt x="1" y="0"/>
                  </a:lnTo>
                  <a:close/>
                </a:path>
              </a:pathLst>
            </a:custGeom>
            <a:solidFill>
              <a:srgbClr val="CBAA7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6" name="Google Shape;1436;p32"/>
            <p:cNvSpPr/>
            <p:nvPr/>
          </p:nvSpPr>
          <p:spPr>
            <a:xfrm>
              <a:off x="6328248" y="3762114"/>
              <a:ext cx="4224" cy="21959"/>
            </a:xfrm>
            <a:custGeom>
              <a:avLst/>
              <a:gdLst/>
              <a:ahLst/>
              <a:cxnLst/>
              <a:rect l="l" t="t" r="r" b="b"/>
              <a:pathLst>
                <a:path w="136" h="707" extrusionOk="0">
                  <a:moveTo>
                    <a:pt x="1" y="1"/>
                  </a:moveTo>
                  <a:lnTo>
                    <a:pt x="135" y="707"/>
                  </a:lnTo>
                  <a:lnTo>
                    <a:pt x="135" y="707"/>
                  </a:lnTo>
                  <a:lnTo>
                    <a:pt x="1" y="1"/>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7" name="Google Shape;1437;p32"/>
            <p:cNvSpPr/>
            <p:nvPr/>
          </p:nvSpPr>
          <p:spPr>
            <a:xfrm>
              <a:off x="6328248" y="3753790"/>
              <a:ext cx="130515" cy="56374"/>
            </a:xfrm>
            <a:custGeom>
              <a:avLst/>
              <a:gdLst/>
              <a:ahLst/>
              <a:cxnLst/>
              <a:rect l="l" t="t" r="r" b="b"/>
              <a:pathLst>
                <a:path w="4202" h="1815" extrusionOk="0">
                  <a:moveTo>
                    <a:pt x="4067" y="0"/>
                  </a:moveTo>
                  <a:cubicBezTo>
                    <a:pt x="2958" y="269"/>
                    <a:pt x="1681" y="269"/>
                    <a:pt x="303" y="269"/>
                  </a:cubicBezTo>
                  <a:lnTo>
                    <a:pt x="1" y="269"/>
                  </a:lnTo>
                  <a:lnTo>
                    <a:pt x="135" y="975"/>
                  </a:lnTo>
                  <a:cubicBezTo>
                    <a:pt x="572" y="1546"/>
                    <a:pt x="1278" y="1815"/>
                    <a:pt x="1984" y="1815"/>
                  </a:cubicBezTo>
                  <a:cubicBezTo>
                    <a:pt x="2656" y="1815"/>
                    <a:pt x="3362" y="1546"/>
                    <a:pt x="4202" y="840"/>
                  </a:cubicBezTo>
                  <a:lnTo>
                    <a:pt x="4067" y="0"/>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8" name="Google Shape;1438;p32"/>
            <p:cNvSpPr/>
            <p:nvPr/>
          </p:nvSpPr>
          <p:spPr>
            <a:xfrm>
              <a:off x="5797959" y="2518871"/>
              <a:ext cx="1226595" cy="1243460"/>
            </a:xfrm>
            <a:custGeom>
              <a:avLst/>
              <a:gdLst/>
              <a:ahLst/>
              <a:cxnLst/>
              <a:rect l="l" t="t" r="r" b="b"/>
              <a:pathLst>
                <a:path w="39491" h="40034" extrusionOk="0">
                  <a:moveTo>
                    <a:pt x="19594" y="0"/>
                  </a:moveTo>
                  <a:cubicBezTo>
                    <a:pt x="10083" y="0"/>
                    <a:pt x="1815" y="7125"/>
                    <a:pt x="572" y="16502"/>
                  </a:cubicBezTo>
                  <a:cubicBezTo>
                    <a:pt x="1" y="20300"/>
                    <a:pt x="572" y="23795"/>
                    <a:pt x="1950" y="26887"/>
                  </a:cubicBezTo>
                  <a:cubicBezTo>
                    <a:pt x="2387" y="27996"/>
                    <a:pt x="2656" y="29240"/>
                    <a:pt x="2656" y="30517"/>
                  </a:cubicBezTo>
                  <a:cubicBezTo>
                    <a:pt x="2790" y="31357"/>
                    <a:pt x="2790" y="32063"/>
                    <a:pt x="2656" y="32903"/>
                  </a:cubicBezTo>
                  <a:lnTo>
                    <a:pt x="2656" y="33172"/>
                  </a:lnTo>
                  <a:lnTo>
                    <a:pt x="2656" y="33878"/>
                  </a:lnTo>
                  <a:cubicBezTo>
                    <a:pt x="3361" y="37373"/>
                    <a:pt x="9512" y="39894"/>
                    <a:pt x="16805" y="40028"/>
                  </a:cubicBezTo>
                  <a:cubicBezTo>
                    <a:pt x="16986" y="40032"/>
                    <a:pt x="17166" y="40034"/>
                    <a:pt x="17345" y="40034"/>
                  </a:cubicBezTo>
                  <a:cubicBezTo>
                    <a:pt x="23364" y="40034"/>
                    <a:pt x="27959" y="37855"/>
                    <a:pt x="31223" y="34852"/>
                  </a:cubicBezTo>
                  <a:cubicBezTo>
                    <a:pt x="31660" y="34987"/>
                    <a:pt x="32063" y="34987"/>
                    <a:pt x="32500" y="34987"/>
                  </a:cubicBezTo>
                  <a:cubicBezTo>
                    <a:pt x="35424" y="34987"/>
                    <a:pt x="37945" y="32600"/>
                    <a:pt x="37945" y="29542"/>
                  </a:cubicBezTo>
                  <a:cubicBezTo>
                    <a:pt x="37945" y="28399"/>
                    <a:pt x="37676" y="27425"/>
                    <a:pt x="37104" y="26584"/>
                  </a:cubicBezTo>
                  <a:cubicBezTo>
                    <a:pt x="38079" y="24366"/>
                    <a:pt x="38650" y="22249"/>
                    <a:pt x="38650" y="20569"/>
                  </a:cubicBezTo>
                  <a:cubicBezTo>
                    <a:pt x="39491" y="9646"/>
                    <a:pt x="30820" y="134"/>
                    <a:pt x="19594"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9" name="Google Shape;1439;p32"/>
            <p:cNvSpPr/>
            <p:nvPr/>
          </p:nvSpPr>
          <p:spPr>
            <a:xfrm>
              <a:off x="5854333" y="3348735"/>
              <a:ext cx="1026164" cy="330945"/>
            </a:xfrm>
            <a:custGeom>
              <a:avLst/>
              <a:gdLst/>
              <a:ahLst/>
              <a:cxnLst/>
              <a:rect l="l" t="t" r="r" b="b"/>
              <a:pathLst>
                <a:path w="33038" h="10655" extrusionOk="0">
                  <a:moveTo>
                    <a:pt x="33038" y="7731"/>
                  </a:moveTo>
                  <a:cubicBezTo>
                    <a:pt x="32365" y="8134"/>
                    <a:pt x="31525" y="8269"/>
                    <a:pt x="30685" y="8269"/>
                  </a:cubicBezTo>
                  <a:cubicBezTo>
                    <a:pt x="30248" y="8269"/>
                    <a:pt x="29845" y="8269"/>
                    <a:pt x="29408" y="8134"/>
                  </a:cubicBezTo>
                  <a:cubicBezTo>
                    <a:pt x="28433" y="9109"/>
                    <a:pt x="27324" y="9949"/>
                    <a:pt x="26047" y="10655"/>
                  </a:cubicBezTo>
                  <a:lnTo>
                    <a:pt x="26047" y="10655"/>
                  </a:lnTo>
                  <a:cubicBezTo>
                    <a:pt x="27324" y="9949"/>
                    <a:pt x="28433" y="9109"/>
                    <a:pt x="29408" y="8134"/>
                  </a:cubicBezTo>
                  <a:cubicBezTo>
                    <a:pt x="29845" y="8269"/>
                    <a:pt x="30248" y="8269"/>
                    <a:pt x="30685" y="8269"/>
                  </a:cubicBezTo>
                  <a:cubicBezTo>
                    <a:pt x="31525" y="8269"/>
                    <a:pt x="32365" y="8134"/>
                    <a:pt x="33038" y="7731"/>
                  </a:cubicBezTo>
                  <a:close/>
                  <a:moveTo>
                    <a:pt x="0" y="1"/>
                  </a:moveTo>
                  <a:lnTo>
                    <a:pt x="0" y="1"/>
                  </a:lnTo>
                  <a:cubicBezTo>
                    <a:pt x="0" y="1"/>
                    <a:pt x="135" y="1"/>
                    <a:pt x="135" y="169"/>
                  </a:cubicBezTo>
                  <a:lnTo>
                    <a:pt x="135" y="303"/>
                  </a:lnTo>
                  <a:lnTo>
                    <a:pt x="135" y="169"/>
                  </a:lnTo>
                  <a:cubicBezTo>
                    <a:pt x="135" y="1"/>
                    <a:pt x="0" y="1"/>
                    <a:pt x="0" y="1"/>
                  </a:cubicBez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0" name="Google Shape;1440;p32"/>
            <p:cNvSpPr/>
            <p:nvPr/>
          </p:nvSpPr>
          <p:spPr>
            <a:xfrm>
              <a:off x="5854333" y="3127432"/>
              <a:ext cx="1122202" cy="552249"/>
            </a:xfrm>
            <a:custGeom>
              <a:avLst/>
              <a:gdLst/>
              <a:ahLst/>
              <a:cxnLst/>
              <a:rect l="l" t="t" r="r" b="b"/>
              <a:pathLst>
                <a:path w="36130" h="17780" extrusionOk="0">
                  <a:moveTo>
                    <a:pt x="6151" y="1547"/>
                  </a:moveTo>
                  <a:cubicBezTo>
                    <a:pt x="5613" y="2925"/>
                    <a:pt x="4067" y="5042"/>
                    <a:pt x="2387" y="5042"/>
                  </a:cubicBezTo>
                  <a:cubicBezTo>
                    <a:pt x="2118" y="5042"/>
                    <a:pt x="1681" y="5042"/>
                    <a:pt x="1412" y="4773"/>
                  </a:cubicBezTo>
                  <a:cubicBezTo>
                    <a:pt x="1109" y="5614"/>
                    <a:pt x="706" y="6588"/>
                    <a:pt x="0" y="7126"/>
                  </a:cubicBezTo>
                  <a:cubicBezTo>
                    <a:pt x="0" y="7126"/>
                    <a:pt x="135" y="7126"/>
                    <a:pt x="135" y="7294"/>
                  </a:cubicBezTo>
                  <a:lnTo>
                    <a:pt x="135" y="7428"/>
                  </a:lnTo>
                  <a:cubicBezTo>
                    <a:pt x="1815" y="6151"/>
                    <a:pt x="4201" y="4605"/>
                    <a:pt x="7159" y="3496"/>
                  </a:cubicBezTo>
                  <a:cubicBezTo>
                    <a:pt x="6588" y="2925"/>
                    <a:pt x="6722" y="2387"/>
                    <a:pt x="6151" y="1547"/>
                  </a:cubicBezTo>
                  <a:close/>
                  <a:moveTo>
                    <a:pt x="20166" y="1"/>
                  </a:moveTo>
                  <a:cubicBezTo>
                    <a:pt x="19594" y="841"/>
                    <a:pt x="18922" y="1547"/>
                    <a:pt x="18216" y="2253"/>
                  </a:cubicBezTo>
                  <a:cubicBezTo>
                    <a:pt x="18754" y="2253"/>
                    <a:pt x="19191" y="2522"/>
                    <a:pt x="19762" y="2656"/>
                  </a:cubicBezTo>
                  <a:cubicBezTo>
                    <a:pt x="23258" y="3933"/>
                    <a:pt x="25778" y="6991"/>
                    <a:pt x="26484" y="10789"/>
                  </a:cubicBezTo>
                  <a:cubicBezTo>
                    <a:pt x="26753" y="12739"/>
                    <a:pt x="26887" y="15259"/>
                    <a:pt x="26047" y="17780"/>
                  </a:cubicBezTo>
                  <a:cubicBezTo>
                    <a:pt x="27324" y="17074"/>
                    <a:pt x="28433" y="16234"/>
                    <a:pt x="29408" y="15259"/>
                  </a:cubicBezTo>
                  <a:cubicBezTo>
                    <a:pt x="29845" y="15394"/>
                    <a:pt x="30248" y="15394"/>
                    <a:pt x="30685" y="15394"/>
                  </a:cubicBezTo>
                  <a:cubicBezTo>
                    <a:pt x="31525" y="15394"/>
                    <a:pt x="32365" y="15259"/>
                    <a:pt x="33038" y="14856"/>
                  </a:cubicBezTo>
                  <a:cubicBezTo>
                    <a:pt x="34886" y="14016"/>
                    <a:pt x="36130" y="12033"/>
                    <a:pt x="36130" y="9949"/>
                  </a:cubicBezTo>
                  <a:cubicBezTo>
                    <a:pt x="36130" y="9378"/>
                    <a:pt x="35995" y="8806"/>
                    <a:pt x="35861" y="8269"/>
                  </a:cubicBezTo>
                  <a:cubicBezTo>
                    <a:pt x="34718" y="7832"/>
                    <a:pt x="34449" y="6286"/>
                    <a:pt x="33038" y="6017"/>
                  </a:cubicBezTo>
                  <a:cubicBezTo>
                    <a:pt x="32769" y="5882"/>
                    <a:pt x="32500" y="5882"/>
                    <a:pt x="32197" y="5882"/>
                  </a:cubicBezTo>
                  <a:cubicBezTo>
                    <a:pt x="31088" y="5882"/>
                    <a:pt x="30248" y="6286"/>
                    <a:pt x="29408" y="6857"/>
                  </a:cubicBezTo>
                  <a:cubicBezTo>
                    <a:pt x="28837" y="7126"/>
                    <a:pt x="28299" y="7294"/>
                    <a:pt x="27862" y="7294"/>
                  </a:cubicBezTo>
                  <a:cubicBezTo>
                    <a:pt x="27022" y="7294"/>
                    <a:pt x="26316" y="6857"/>
                    <a:pt x="25644" y="6017"/>
                  </a:cubicBezTo>
                  <a:cubicBezTo>
                    <a:pt x="25072" y="5042"/>
                    <a:pt x="25072" y="3933"/>
                    <a:pt x="25072" y="2925"/>
                  </a:cubicBezTo>
                  <a:cubicBezTo>
                    <a:pt x="25207" y="2387"/>
                    <a:pt x="25207" y="1816"/>
                    <a:pt x="25341" y="1412"/>
                  </a:cubicBezTo>
                  <a:lnTo>
                    <a:pt x="25341" y="1412"/>
                  </a:lnTo>
                  <a:cubicBezTo>
                    <a:pt x="25072" y="2085"/>
                    <a:pt x="24367" y="2522"/>
                    <a:pt x="23392" y="2522"/>
                  </a:cubicBezTo>
                  <a:cubicBezTo>
                    <a:pt x="21980" y="2522"/>
                    <a:pt x="20166" y="1681"/>
                    <a:pt x="20166" y="270"/>
                  </a:cubicBezTo>
                  <a:lnTo>
                    <a:pt x="20166" y="1"/>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1" name="Google Shape;1441;p32"/>
            <p:cNvSpPr/>
            <p:nvPr/>
          </p:nvSpPr>
          <p:spPr>
            <a:xfrm>
              <a:off x="5641385" y="2381306"/>
              <a:ext cx="1491724" cy="1007776"/>
            </a:xfrm>
            <a:custGeom>
              <a:avLst/>
              <a:gdLst/>
              <a:ahLst/>
              <a:cxnLst/>
              <a:rect l="l" t="t" r="r" b="b"/>
              <a:pathLst>
                <a:path w="48027" h="32446" extrusionOk="0">
                  <a:moveTo>
                    <a:pt x="22214" y="0"/>
                  </a:moveTo>
                  <a:cubicBezTo>
                    <a:pt x="21954" y="0"/>
                    <a:pt x="21689" y="15"/>
                    <a:pt x="21409" y="60"/>
                  </a:cubicBezTo>
                  <a:cubicBezTo>
                    <a:pt x="21006" y="228"/>
                    <a:pt x="20569" y="228"/>
                    <a:pt x="20165" y="497"/>
                  </a:cubicBezTo>
                  <a:cubicBezTo>
                    <a:pt x="19897" y="766"/>
                    <a:pt x="19594" y="1337"/>
                    <a:pt x="19460" y="1471"/>
                  </a:cubicBezTo>
                  <a:cubicBezTo>
                    <a:pt x="18351" y="2177"/>
                    <a:pt x="15830" y="2177"/>
                    <a:pt x="14284" y="2749"/>
                  </a:cubicBezTo>
                  <a:cubicBezTo>
                    <a:pt x="13309" y="3152"/>
                    <a:pt x="8974" y="6782"/>
                    <a:pt x="10923" y="7790"/>
                  </a:cubicBezTo>
                  <a:cubicBezTo>
                    <a:pt x="9948" y="9033"/>
                    <a:pt x="8133" y="9033"/>
                    <a:pt x="6856" y="10008"/>
                  </a:cubicBezTo>
                  <a:cubicBezTo>
                    <a:pt x="5882" y="10714"/>
                    <a:pt x="4336" y="12831"/>
                    <a:pt x="6016" y="13503"/>
                  </a:cubicBezTo>
                  <a:cubicBezTo>
                    <a:pt x="5310" y="14209"/>
                    <a:pt x="4336" y="14344"/>
                    <a:pt x="3496" y="15049"/>
                  </a:cubicBezTo>
                  <a:cubicBezTo>
                    <a:pt x="2790" y="15755"/>
                    <a:pt x="2521" y="16730"/>
                    <a:pt x="2252" y="17704"/>
                  </a:cubicBezTo>
                  <a:cubicBezTo>
                    <a:pt x="1973" y="18478"/>
                    <a:pt x="1011" y="21987"/>
                    <a:pt x="2382" y="21987"/>
                  </a:cubicBezTo>
                  <a:cubicBezTo>
                    <a:pt x="2500" y="21987"/>
                    <a:pt x="2635" y="21961"/>
                    <a:pt x="2790" y="21906"/>
                  </a:cubicBezTo>
                  <a:lnTo>
                    <a:pt x="2790" y="21906"/>
                  </a:lnTo>
                  <a:cubicBezTo>
                    <a:pt x="975" y="22611"/>
                    <a:pt x="0" y="25569"/>
                    <a:pt x="706" y="27249"/>
                  </a:cubicBezTo>
                  <a:cubicBezTo>
                    <a:pt x="1244" y="28224"/>
                    <a:pt x="1950" y="28795"/>
                    <a:pt x="3092" y="28795"/>
                  </a:cubicBezTo>
                  <a:cubicBezTo>
                    <a:pt x="3198" y="28831"/>
                    <a:pt x="3325" y="28847"/>
                    <a:pt x="3462" y="28847"/>
                  </a:cubicBezTo>
                  <a:cubicBezTo>
                    <a:pt x="3846" y="28847"/>
                    <a:pt x="4307" y="28716"/>
                    <a:pt x="4605" y="28493"/>
                  </a:cubicBezTo>
                  <a:cubicBezTo>
                    <a:pt x="4605" y="29199"/>
                    <a:pt x="4773" y="29770"/>
                    <a:pt x="5042" y="30308"/>
                  </a:cubicBezTo>
                  <a:cubicBezTo>
                    <a:pt x="5431" y="31013"/>
                    <a:pt x="5851" y="31293"/>
                    <a:pt x="6256" y="31293"/>
                  </a:cubicBezTo>
                  <a:cubicBezTo>
                    <a:pt x="7145" y="31293"/>
                    <a:pt x="7968" y="29949"/>
                    <a:pt x="8268" y="28795"/>
                  </a:cubicBezTo>
                  <a:cubicBezTo>
                    <a:pt x="8578" y="28972"/>
                    <a:pt x="8892" y="29049"/>
                    <a:pt x="9203" y="29049"/>
                  </a:cubicBezTo>
                  <a:cubicBezTo>
                    <a:pt x="10854" y="29049"/>
                    <a:pt x="12441" y="26869"/>
                    <a:pt x="13007" y="25569"/>
                  </a:cubicBezTo>
                  <a:cubicBezTo>
                    <a:pt x="13713" y="26544"/>
                    <a:pt x="13309" y="27518"/>
                    <a:pt x="14855" y="27787"/>
                  </a:cubicBezTo>
                  <a:cubicBezTo>
                    <a:pt x="15083" y="27859"/>
                    <a:pt x="15332" y="27893"/>
                    <a:pt x="15592" y="27893"/>
                  </a:cubicBezTo>
                  <a:cubicBezTo>
                    <a:pt x="16906" y="27893"/>
                    <a:pt x="18534" y="27038"/>
                    <a:pt x="19460" y="25972"/>
                  </a:cubicBezTo>
                  <a:lnTo>
                    <a:pt x="19460" y="25972"/>
                  </a:lnTo>
                  <a:cubicBezTo>
                    <a:pt x="19191" y="26544"/>
                    <a:pt x="18888" y="27384"/>
                    <a:pt x="19191" y="27653"/>
                  </a:cubicBezTo>
                  <a:cubicBezTo>
                    <a:pt x="19464" y="28079"/>
                    <a:pt x="19996" y="28220"/>
                    <a:pt x="20547" y="28220"/>
                  </a:cubicBezTo>
                  <a:cubicBezTo>
                    <a:pt x="21082" y="28220"/>
                    <a:pt x="21633" y="28087"/>
                    <a:pt x="21980" y="27955"/>
                  </a:cubicBezTo>
                  <a:cubicBezTo>
                    <a:pt x="24098" y="27249"/>
                    <a:pt x="25778" y="25838"/>
                    <a:pt x="27022" y="24023"/>
                  </a:cubicBezTo>
                  <a:lnTo>
                    <a:pt x="27022" y="24023"/>
                  </a:lnTo>
                  <a:cubicBezTo>
                    <a:pt x="26852" y="25530"/>
                    <a:pt x="28679" y="26474"/>
                    <a:pt x="30227" y="26474"/>
                  </a:cubicBezTo>
                  <a:cubicBezTo>
                    <a:pt x="31130" y="26474"/>
                    <a:pt x="31937" y="26153"/>
                    <a:pt x="32197" y="25434"/>
                  </a:cubicBezTo>
                  <a:lnTo>
                    <a:pt x="32197" y="25434"/>
                  </a:lnTo>
                  <a:cubicBezTo>
                    <a:pt x="32063" y="26678"/>
                    <a:pt x="31660" y="28627"/>
                    <a:pt x="32500" y="30039"/>
                  </a:cubicBezTo>
                  <a:cubicBezTo>
                    <a:pt x="33185" y="30911"/>
                    <a:pt x="33922" y="31296"/>
                    <a:pt x="34718" y="31296"/>
                  </a:cubicBezTo>
                  <a:cubicBezTo>
                    <a:pt x="35210" y="31296"/>
                    <a:pt x="35725" y="31149"/>
                    <a:pt x="36264" y="30879"/>
                  </a:cubicBezTo>
                  <a:cubicBezTo>
                    <a:pt x="37110" y="30341"/>
                    <a:pt x="37975" y="29900"/>
                    <a:pt x="38949" y="29900"/>
                  </a:cubicBezTo>
                  <a:cubicBezTo>
                    <a:pt x="39253" y="29900"/>
                    <a:pt x="39566" y="29943"/>
                    <a:pt x="39894" y="30039"/>
                  </a:cubicBezTo>
                  <a:cubicBezTo>
                    <a:pt x="41440" y="30308"/>
                    <a:pt x="41742" y="32291"/>
                    <a:pt x="43254" y="32425"/>
                  </a:cubicBezTo>
                  <a:cubicBezTo>
                    <a:pt x="43343" y="32439"/>
                    <a:pt x="43432" y="32446"/>
                    <a:pt x="43520" y="32446"/>
                  </a:cubicBezTo>
                  <a:cubicBezTo>
                    <a:pt x="45121" y="32446"/>
                    <a:pt x="46716" y="30235"/>
                    <a:pt x="45506" y="28930"/>
                  </a:cubicBezTo>
                  <a:cubicBezTo>
                    <a:pt x="47321" y="28493"/>
                    <a:pt x="48027" y="25972"/>
                    <a:pt x="47758" y="24292"/>
                  </a:cubicBezTo>
                  <a:cubicBezTo>
                    <a:pt x="47624" y="23888"/>
                    <a:pt x="47758" y="23754"/>
                    <a:pt x="47624" y="23317"/>
                  </a:cubicBezTo>
                  <a:cubicBezTo>
                    <a:pt x="47321" y="23048"/>
                    <a:pt x="46615" y="23048"/>
                    <a:pt x="46615" y="22746"/>
                  </a:cubicBezTo>
                  <a:cubicBezTo>
                    <a:pt x="46481" y="22342"/>
                    <a:pt x="47456" y="20931"/>
                    <a:pt x="47456" y="20393"/>
                  </a:cubicBezTo>
                  <a:cubicBezTo>
                    <a:pt x="47888" y="18166"/>
                    <a:pt x="47334" y="12258"/>
                    <a:pt x="44200" y="12258"/>
                  </a:cubicBezTo>
                  <a:cubicBezTo>
                    <a:pt x="44166" y="12258"/>
                    <a:pt x="44130" y="12258"/>
                    <a:pt x="44095" y="12260"/>
                  </a:cubicBezTo>
                  <a:cubicBezTo>
                    <a:pt x="44095" y="10311"/>
                    <a:pt x="42145" y="7924"/>
                    <a:pt x="40734" y="6647"/>
                  </a:cubicBezTo>
                  <a:cubicBezTo>
                    <a:pt x="39894" y="5807"/>
                    <a:pt x="39490" y="5941"/>
                    <a:pt x="38516" y="5673"/>
                  </a:cubicBezTo>
                  <a:cubicBezTo>
                    <a:pt x="37373" y="5404"/>
                    <a:pt x="37944" y="5269"/>
                    <a:pt x="37239" y="4127"/>
                  </a:cubicBezTo>
                  <a:cubicBezTo>
                    <a:pt x="36527" y="2605"/>
                    <a:pt x="33432" y="994"/>
                    <a:pt x="31042" y="994"/>
                  </a:cubicBezTo>
                  <a:cubicBezTo>
                    <a:pt x="30159" y="994"/>
                    <a:pt x="29372" y="1214"/>
                    <a:pt x="28836" y="1740"/>
                  </a:cubicBezTo>
                  <a:cubicBezTo>
                    <a:pt x="27727" y="60"/>
                    <a:pt x="25610" y="60"/>
                    <a:pt x="23795" y="60"/>
                  </a:cubicBezTo>
                  <a:cubicBezTo>
                    <a:pt x="23235" y="60"/>
                    <a:pt x="22735" y="0"/>
                    <a:pt x="22214"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2" name="Google Shape;1442;p32"/>
            <p:cNvSpPr/>
            <p:nvPr/>
          </p:nvSpPr>
          <p:spPr>
            <a:xfrm>
              <a:off x="5715495" y="3061677"/>
              <a:ext cx="8386" cy="5249"/>
            </a:xfrm>
            <a:custGeom>
              <a:avLst/>
              <a:gdLst/>
              <a:ahLst/>
              <a:cxnLst/>
              <a:rect l="l" t="t" r="r" b="b"/>
              <a:pathLst>
                <a:path w="270" h="169" extrusionOk="0">
                  <a:moveTo>
                    <a:pt x="269" y="1"/>
                  </a:moveTo>
                  <a:cubicBezTo>
                    <a:pt x="135" y="1"/>
                    <a:pt x="0" y="169"/>
                    <a:pt x="0" y="169"/>
                  </a:cubicBezTo>
                  <a:cubicBezTo>
                    <a:pt x="0" y="169"/>
                    <a:pt x="135" y="169"/>
                    <a:pt x="269" y="1"/>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3" name="Google Shape;1443;p32"/>
            <p:cNvSpPr/>
            <p:nvPr/>
          </p:nvSpPr>
          <p:spPr>
            <a:xfrm>
              <a:off x="6324086" y="3197379"/>
              <a:ext cx="96069" cy="52243"/>
            </a:xfrm>
            <a:custGeom>
              <a:avLst/>
              <a:gdLst/>
              <a:ahLst/>
              <a:cxnLst/>
              <a:rect l="l" t="t" r="r" b="b"/>
              <a:pathLst>
                <a:path w="3093" h="1682" extrusionOk="0">
                  <a:moveTo>
                    <a:pt x="3092" y="1"/>
                  </a:moveTo>
                  <a:lnTo>
                    <a:pt x="3092" y="1"/>
                  </a:lnTo>
                  <a:cubicBezTo>
                    <a:pt x="2118" y="673"/>
                    <a:pt x="1109" y="1244"/>
                    <a:pt x="0" y="1681"/>
                  </a:cubicBezTo>
                  <a:cubicBezTo>
                    <a:pt x="1109" y="1244"/>
                    <a:pt x="2252" y="673"/>
                    <a:pt x="3092" y="1"/>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4" name="Google Shape;1444;p32"/>
            <p:cNvSpPr/>
            <p:nvPr/>
          </p:nvSpPr>
          <p:spPr>
            <a:xfrm>
              <a:off x="6420124" y="3127432"/>
              <a:ext cx="221334" cy="78334"/>
            </a:xfrm>
            <a:custGeom>
              <a:avLst/>
              <a:gdLst/>
              <a:ahLst/>
              <a:cxnLst/>
              <a:rect l="l" t="t" r="r" b="b"/>
              <a:pathLst>
                <a:path w="7126" h="2522" extrusionOk="0">
                  <a:moveTo>
                    <a:pt x="1950" y="270"/>
                  </a:moveTo>
                  <a:cubicBezTo>
                    <a:pt x="1950" y="1681"/>
                    <a:pt x="3764" y="2522"/>
                    <a:pt x="5176" y="2522"/>
                  </a:cubicBezTo>
                  <a:cubicBezTo>
                    <a:pt x="6151" y="2522"/>
                    <a:pt x="6856" y="2085"/>
                    <a:pt x="7125" y="1412"/>
                  </a:cubicBezTo>
                  <a:lnTo>
                    <a:pt x="7125" y="1412"/>
                  </a:lnTo>
                  <a:cubicBezTo>
                    <a:pt x="6856" y="2085"/>
                    <a:pt x="6151" y="2522"/>
                    <a:pt x="5176" y="2522"/>
                  </a:cubicBezTo>
                  <a:cubicBezTo>
                    <a:pt x="3764" y="2522"/>
                    <a:pt x="1950" y="1681"/>
                    <a:pt x="1950" y="270"/>
                  </a:cubicBezTo>
                  <a:close/>
                  <a:moveTo>
                    <a:pt x="1950" y="1"/>
                  </a:moveTo>
                  <a:cubicBezTo>
                    <a:pt x="1378" y="841"/>
                    <a:pt x="706" y="1547"/>
                    <a:pt x="0" y="2253"/>
                  </a:cubicBezTo>
                  <a:lnTo>
                    <a:pt x="0" y="2253"/>
                  </a:lnTo>
                  <a:cubicBezTo>
                    <a:pt x="706" y="1547"/>
                    <a:pt x="1378" y="841"/>
                    <a:pt x="195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5" name="Google Shape;1445;p32"/>
            <p:cNvSpPr/>
            <p:nvPr/>
          </p:nvSpPr>
          <p:spPr>
            <a:xfrm>
              <a:off x="6119462" y="3187999"/>
              <a:ext cx="126353" cy="61623"/>
            </a:xfrm>
            <a:custGeom>
              <a:avLst/>
              <a:gdLst/>
              <a:ahLst/>
              <a:cxnLst/>
              <a:rect l="l" t="t" r="r" b="b"/>
              <a:pathLst>
                <a:path w="4068" h="1984" extrusionOk="0">
                  <a:moveTo>
                    <a:pt x="3933" y="0"/>
                  </a:moveTo>
                  <a:cubicBezTo>
                    <a:pt x="3093" y="1143"/>
                    <a:pt x="1413" y="1983"/>
                    <a:pt x="1" y="1983"/>
                  </a:cubicBezTo>
                  <a:cubicBezTo>
                    <a:pt x="1413" y="1983"/>
                    <a:pt x="3093" y="1143"/>
                    <a:pt x="4068" y="0"/>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6" name="Google Shape;1446;p32"/>
            <p:cNvSpPr/>
            <p:nvPr/>
          </p:nvSpPr>
          <p:spPr>
            <a:xfrm>
              <a:off x="5854333" y="3344573"/>
              <a:ext cx="31" cy="4193"/>
            </a:xfrm>
            <a:custGeom>
              <a:avLst/>
              <a:gdLst/>
              <a:ahLst/>
              <a:cxnLst/>
              <a:rect l="l" t="t" r="r" b="b"/>
              <a:pathLst>
                <a:path w="1" h="135" extrusionOk="0">
                  <a:moveTo>
                    <a:pt x="0" y="0"/>
                  </a:moveTo>
                  <a:lnTo>
                    <a:pt x="0" y="0"/>
                  </a:lnTo>
                  <a:lnTo>
                    <a:pt x="0" y="135"/>
                  </a:lnTo>
                  <a:lnTo>
                    <a:pt x="0" y="135"/>
                  </a:lnTo>
                  <a:close/>
                </a:path>
              </a:pathLst>
            </a:custGeom>
            <a:solidFill>
              <a:srgbClr val="A9928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7" name="Google Shape;1447;p32"/>
            <p:cNvSpPr/>
            <p:nvPr/>
          </p:nvSpPr>
          <p:spPr>
            <a:xfrm>
              <a:off x="5854333" y="3276272"/>
              <a:ext cx="43639" cy="72494"/>
            </a:xfrm>
            <a:custGeom>
              <a:avLst/>
              <a:gdLst/>
              <a:ahLst/>
              <a:cxnLst/>
              <a:rect l="l" t="t" r="r" b="b"/>
              <a:pathLst>
                <a:path w="1405" h="2334" extrusionOk="0">
                  <a:moveTo>
                    <a:pt x="1405" y="1"/>
                  </a:moveTo>
                  <a:lnTo>
                    <a:pt x="1405" y="1"/>
                  </a:lnTo>
                  <a:cubicBezTo>
                    <a:pt x="1103" y="837"/>
                    <a:pt x="701" y="1799"/>
                    <a:pt x="0" y="2199"/>
                  </a:cubicBezTo>
                  <a:lnTo>
                    <a:pt x="0" y="2334"/>
                  </a:lnTo>
                  <a:cubicBezTo>
                    <a:pt x="701" y="1800"/>
                    <a:pt x="1103" y="837"/>
                    <a:pt x="1405"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8" name="Google Shape;1448;p32"/>
            <p:cNvSpPr/>
            <p:nvPr/>
          </p:nvSpPr>
          <p:spPr>
            <a:xfrm>
              <a:off x="5659120" y="3179644"/>
              <a:ext cx="1465664" cy="208817"/>
            </a:xfrm>
            <a:custGeom>
              <a:avLst/>
              <a:gdLst/>
              <a:ahLst/>
              <a:cxnLst/>
              <a:rect l="l" t="t" r="r" b="b"/>
              <a:pathLst>
                <a:path w="47188" h="6723" extrusionOk="0">
                  <a:moveTo>
                    <a:pt x="45372" y="4470"/>
                  </a:moveTo>
                  <a:cubicBezTo>
                    <a:pt x="45204" y="5613"/>
                    <a:pt x="44095" y="6722"/>
                    <a:pt x="42986" y="6722"/>
                  </a:cubicBezTo>
                  <a:lnTo>
                    <a:pt x="42683" y="6722"/>
                  </a:lnTo>
                  <a:cubicBezTo>
                    <a:pt x="42549" y="6722"/>
                    <a:pt x="42280" y="6722"/>
                    <a:pt x="42146" y="6588"/>
                  </a:cubicBezTo>
                  <a:lnTo>
                    <a:pt x="42146" y="6588"/>
                  </a:lnTo>
                  <a:cubicBezTo>
                    <a:pt x="42280" y="6722"/>
                    <a:pt x="42549" y="6722"/>
                    <a:pt x="42683" y="6722"/>
                  </a:cubicBezTo>
                  <a:lnTo>
                    <a:pt x="42986" y="6722"/>
                  </a:lnTo>
                  <a:cubicBezTo>
                    <a:pt x="44095" y="6722"/>
                    <a:pt x="45204" y="5613"/>
                    <a:pt x="45372" y="4470"/>
                  </a:cubicBezTo>
                  <a:close/>
                  <a:moveTo>
                    <a:pt x="1" y="135"/>
                  </a:moveTo>
                  <a:cubicBezTo>
                    <a:pt x="1" y="706"/>
                    <a:pt x="1" y="1109"/>
                    <a:pt x="135" y="1546"/>
                  </a:cubicBezTo>
                  <a:cubicBezTo>
                    <a:pt x="673" y="2521"/>
                    <a:pt x="1379" y="3092"/>
                    <a:pt x="2521" y="3092"/>
                  </a:cubicBezTo>
                  <a:lnTo>
                    <a:pt x="2656" y="3092"/>
                  </a:lnTo>
                  <a:cubicBezTo>
                    <a:pt x="3059" y="3092"/>
                    <a:pt x="3630" y="3092"/>
                    <a:pt x="4034" y="2790"/>
                  </a:cubicBezTo>
                  <a:lnTo>
                    <a:pt x="4034" y="2790"/>
                  </a:lnTo>
                  <a:cubicBezTo>
                    <a:pt x="3630" y="3092"/>
                    <a:pt x="3059" y="3092"/>
                    <a:pt x="2656" y="3092"/>
                  </a:cubicBezTo>
                  <a:lnTo>
                    <a:pt x="2521" y="3092"/>
                  </a:lnTo>
                  <a:cubicBezTo>
                    <a:pt x="1379" y="3092"/>
                    <a:pt x="673" y="2521"/>
                    <a:pt x="135" y="1546"/>
                  </a:cubicBezTo>
                  <a:cubicBezTo>
                    <a:pt x="1" y="1109"/>
                    <a:pt x="1" y="706"/>
                    <a:pt x="1" y="135"/>
                  </a:cubicBezTo>
                  <a:close/>
                  <a:moveTo>
                    <a:pt x="47187" y="0"/>
                  </a:moveTo>
                  <a:cubicBezTo>
                    <a:pt x="47053" y="1412"/>
                    <a:pt x="46347" y="2924"/>
                    <a:pt x="44935" y="3227"/>
                  </a:cubicBezTo>
                  <a:lnTo>
                    <a:pt x="44935" y="3227"/>
                  </a:lnTo>
                  <a:cubicBezTo>
                    <a:pt x="46347" y="2924"/>
                    <a:pt x="47053" y="1412"/>
                    <a:pt x="47187" y="0"/>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9" name="Google Shape;1449;p32"/>
            <p:cNvSpPr/>
            <p:nvPr/>
          </p:nvSpPr>
          <p:spPr>
            <a:xfrm>
              <a:off x="6968149" y="3384237"/>
              <a:ext cx="31" cy="31"/>
            </a:xfrm>
            <a:custGeom>
              <a:avLst/>
              <a:gdLst/>
              <a:ahLst/>
              <a:cxnLst/>
              <a:rect l="l" t="t" r="r" b="b"/>
              <a:pathLst>
                <a:path w="1" h="1" extrusionOk="0">
                  <a:moveTo>
                    <a:pt x="1" y="1"/>
                  </a:moveTo>
                  <a:lnTo>
                    <a:pt x="1" y="1"/>
                  </a:lnTo>
                  <a:lnTo>
                    <a:pt x="1" y="1"/>
                  </a:lnTo>
                  <a:lnTo>
                    <a:pt x="1" y="1"/>
                  </a:ln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0" name="Google Shape;1450;p32"/>
            <p:cNvSpPr/>
            <p:nvPr/>
          </p:nvSpPr>
          <p:spPr>
            <a:xfrm>
              <a:off x="6880497" y="3314289"/>
              <a:ext cx="87683" cy="69978"/>
            </a:xfrm>
            <a:custGeom>
              <a:avLst/>
              <a:gdLst/>
              <a:ahLst/>
              <a:cxnLst/>
              <a:rect l="l" t="t" r="r" b="b"/>
              <a:pathLst>
                <a:path w="2823" h="2253" extrusionOk="0">
                  <a:moveTo>
                    <a:pt x="0" y="1"/>
                  </a:moveTo>
                  <a:cubicBezTo>
                    <a:pt x="1411" y="270"/>
                    <a:pt x="1680" y="1816"/>
                    <a:pt x="2823" y="2253"/>
                  </a:cubicBezTo>
                  <a:cubicBezTo>
                    <a:pt x="1680" y="1681"/>
                    <a:pt x="1411" y="270"/>
                    <a:pt x="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1" name="Google Shape;1451;p32"/>
            <p:cNvSpPr/>
            <p:nvPr/>
          </p:nvSpPr>
          <p:spPr>
            <a:xfrm>
              <a:off x="5659120" y="2836212"/>
              <a:ext cx="1465664" cy="552249"/>
            </a:xfrm>
            <a:custGeom>
              <a:avLst/>
              <a:gdLst/>
              <a:ahLst/>
              <a:cxnLst/>
              <a:rect l="l" t="t" r="r" b="b"/>
              <a:pathLst>
                <a:path w="47188" h="17780" extrusionOk="0">
                  <a:moveTo>
                    <a:pt x="2084" y="7260"/>
                  </a:moveTo>
                  <a:cubicBezTo>
                    <a:pt x="2009" y="7294"/>
                    <a:pt x="1935" y="7334"/>
                    <a:pt x="1862" y="7377"/>
                  </a:cubicBezTo>
                  <a:lnTo>
                    <a:pt x="1862" y="7377"/>
                  </a:lnTo>
                  <a:cubicBezTo>
                    <a:pt x="1913" y="7328"/>
                    <a:pt x="1999" y="7260"/>
                    <a:pt x="2084" y="7260"/>
                  </a:cubicBezTo>
                  <a:close/>
                  <a:moveTo>
                    <a:pt x="28837" y="0"/>
                  </a:moveTo>
                  <a:cubicBezTo>
                    <a:pt x="28568" y="0"/>
                    <a:pt x="28400" y="0"/>
                    <a:pt x="28265" y="135"/>
                  </a:cubicBezTo>
                  <a:cubicBezTo>
                    <a:pt x="27156" y="1546"/>
                    <a:pt x="25745" y="2521"/>
                    <a:pt x="24064" y="3058"/>
                  </a:cubicBezTo>
                  <a:cubicBezTo>
                    <a:pt x="23661" y="3058"/>
                    <a:pt x="23090" y="3361"/>
                    <a:pt x="22518" y="3361"/>
                  </a:cubicBezTo>
                  <a:cubicBezTo>
                    <a:pt x="21981" y="3361"/>
                    <a:pt x="21544" y="3227"/>
                    <a:pt x="21275" y="2790"/>
                  </a:cubicBezTo>
                  <a:lnTo>
                    <a:pt x="21275" y="2655"/>
                  </a:lnTo>
                  <a:cubicBezTo>
                    <a:pt x="21140" y="2386"/>
                    <a:pt x="20838" y="2084"/>
                    <a:pt x="20569" y="2084"/>
                  </a:cubicBezTo>
                  <a:cubicBezTo>
                    <a:pt x="20435" y="2084"/>
                    <a:pt x="20300" y="2084"/>
                    <a:pt x="20166" y="2218"/>
                  </a:cubicBezTo>
                  <a:cubicBezTo>
                    <a:pt x="19326" y="2655"/>
                    <a:pt x="18317" y="3058"/>
                    <a:pt x="17477" y="3058"/>
                  </a:cubicBezTo>
                  <a:cubicBezTo>
                    <a:pt x="17343" y="3058"/>
                    <a:pt x="17074" y="2924"/>
                    <a:pt x="16939" y="2924"/>
                  </a:cubicBezTo>
                  <a:cubicBezTo>
                    <a:pt x="16099" y="2790"/>
                    <a:pt x="15797" y="2386"/>
                    <a:pt x="15662" y="2084"/>
                  </a:cubicBezTo>
                  <a:cubicBezTo>
                    <a:pt x="15528" y="1815"/>
                    <a:pt x="15259" y="1681"/>
                    <a:pt x="14956" y="1681"/>
                  </a:cubicBezTo>
                  <a:cubicBezTo>
                    <a:pt x="14822" y="1681"/>
                    <a:pt x="14553" y="1681"/>
                    <a:pt x="14419" y="1949"/>
                  </a:cubicBezTo>
                  <a:cubicBezTo>
                    <a:pt x="13847" y="2790"/>
                    <a:pt x="13007" y="3630"/>
                    <a:pt x="12032" y="4067"/>
                  </a:cubicBezTo>
                  <a:cubicBezTo>
                    <a:pt x="11058" y="4336"/>
                    <a:pt x="10083" y="4907"/>
                    <a:pt x="9377" y="5747"/>
                  </a:cubicBezTo>
                  <a:cubicBezTo>
                    <a:pt x="9075" y="6150"/>
                    <a:pt x="8672" y="6419"/>
                    <a:pt x="8403" y="6419"/>
                  </a:cubicBezTo>
                  <a:cubicBezTo>
                    <a:pt x="7966" y="6419"/>
                    <a:pt x="7562" y="6150"/>
                    <a:pt x="7126" y="5445"/>
                  </a:cubicBezTo>
                  <a:cubicBezTo>
                    <a:pt x="6991" y="5176"/>
                    <a:pt x="6857" y="4739"/>
                    <a:pt x="6857" y="4470"/>
                  </a:cubicBezTo>
                  <a:cubicBezTo>
                    <a:pt x="6722" y="4067"/>
                    <a:pt x="6420" y="3764"/>
                    <a:pt x="6151" y="3764"/>
                  </a:cubicBezTo>
                  <a:cubicBezTo>
                    <a:pt x="6017" y="3764"/>
                    <a:pt x="6017" y="3764"/>
                    <a:pt x="6017" y="3899"/>
                  </a:cubicBezTo>
                  <a:lnTo>
                    <a:pt x="5176" y="3899"/>
                  </a:lnTo>
                  <a:cubicBezTo>
                    <a:pt x="4034" y="3764"/>
                    <a:pt x="3361" y="3361"/>
                    <a:pt x="2790" y="2218"/>
                  </a:cubicBezTo>
                  <a:cubicBezTo>
                    <a:pt x="2656" y="1815"/>
                    <a:pt x="2656" y="1378"/>
                    <a:pt x="2656" y="840"/>
                  </a:cubicBezTo>
                  <a:cubicBezTo>
                    <a:pt x="2084" y="1546"/>
                    <a:pt x="1815" y="2218"/>
                    <a:pt x="1681" y="3058"/>
                  </a:cubicBezTo>
                  <a:cubicBezTo>
                    <a:pt x="1513" y="3495"/>
                    <a:pt x="1110" y="4907"/>
                    <a:pt x="1110" y="6016"/>
                  </a:cubicBezTo>
                  <a:cubicBezTo>
                    <a:pt x="1110" y="6708"/>
                    <a:pt x="1239" y="7400"/>
                    <a:pt x="1783" y="7427"/>
                  </a:cubicBezTo>
                  <a:lnTo>
                    <a:pt x="1783" y="7427"/>
                  </a:lnTo>
                  <a:cubicBezTo>
                    <a:pt x="707" y="8131"/>
                    <a:pt x="1" y="9774"/>
                    <a:pt x="1" y="11192"/>
                  </a:cubicBezTo>
                  <a:cubicBezTo>
                    <a:pt x="1" y="11763"/>
                    <a:pt x="1" y="12166"/>
                    <a:pt x="135" y="12603"/>
                  </a:cubicBezTo>
                  <a:cubicBezTo>
                    <a:pt x="673" y="13578"/>
                    <a:pt x="1379" y="14149"/>
                    <a:pt x="2521" y="14149"/>
                  </a:cubicBezTo>
                  <a:lnTo>
                    <a:pt x="2656" y="14149"/>
                  </a:lnTo>
                  <a:cubicBezTo>
                    <a:pt x="3059" y="14149"/>
                    <a:pt x="3630" y="14149"/>
                    <a:pt x="4034" y="13847"/>
                  </a:cubicBezTo>
                  <a:lnTo>
                    <a:pt x="4034" y="14284"/>
                  </a:lnTo>
                  <a:cubicBezTo>
                    <a:pt x="4034" y="14687"/>
                    <a:pt x="4202" y="15258"/>
                    <a:pt x="4471" y="15662"/>
                  </a:cubicBezTo>
                  <a:cubicBezTo>
                    <a:pt x="4874" y="16367"/>
                    <a:pt x="5311" y="16670"/>
                    <a:pt x="5714" y="16670"/>
                  </a:cubicBezTo>
                  <a:cubicBezTo>
                    <a:pt x="5882" y="16670"/>
                    <a:pt x="6151" y="16502"/>
                    <a:pt x="6285" y="16367"/>
                  </a:cubicBezTo>
                  <a:cubicBezTo>
                    <a:pt x="6991" y="15964"/>
                    <a:pt x="7394" y="14990"/>
                    <a:pt x="7697" y="14149"/>
                  </a:cubicBezTo>
                  <a:cubicBezTo>
                    <a:pt x="7966" y="14418"/>
                    <a:pt x="8403" y="14418"/>
                    <a:pt x="8672" y="14418"/>
                  </a:cubicBezTo>
                  <a:cubicBezTo>
                    <a:pt x="10352" y="14418"/>
                    <a:pt x="11898" y="12301"/>
                    <a:pt x="12436" y="10923"/>
                  </a:cubicBezTo>
                  <a:cubicBezTo>
                    <a:pt x="13007" y="11763"/>
                    <a:pt x="12873" y="12301"/>
                    <a:pt x="13444" y="12872"/>
                  </a:cubicBezTo>
                  <a:cubicBezTo>
                    <a:pt x="13578" y="13007"/>
                    <a:pt x="13847" y="13141"/>
                    <a:pt x="14284" y="13141"/>
                  </a:cubicBezTo>
                  <a:cubicBezTo>
                    <a:pt x="14419" y="13309"/>
                    <a:pt x="14688" y="13309"/>
                    <a:pt x="14822" y="13309"/>
                  </a:cubicBezTo>
                  <a:cubicBezTo>
                    <a:pt x="16234" y="13309"/>
                    <a:pt x="17914" y="12469"/>
                    <a:pt x="18889" y="11326"/>
                  </a:cubicBezTo>
                  <a:lnTo>
                    <a:pt x="18889" y="11326"/>
                  </a:lnTo>
                  <a:cubicBezTo>
                    <a:pt x="18620" y="11763"/>
                    <a:pt x="18485" y="12166"/>
                    <a:pt x="18485" y="12603"/>
                  </a:cubicBezTo>
                  <a:cubicBezTo>
                    <a:pt x="18485" y="12738"/>
                    <a:pt x="18620" y="12872"/>
                    <a:pt x="18620" y="13007"/>
                  </a:cubicBezTo>
                  <a:cubicBezTo>
                    <a:pt x="18889" y="13444"/>
                    <a:pt x="19326" y="13578"/>
                    <a:pt x="19863" y="13578"/>
                  </a:cubicBezTo>
                  <a:cubicBezTo>
                    <a:pt x="20435" y="13578"/>
                    <a:pt x="21006" y="13444"/>
                    <a:pt x="21409" y="13309"/>
                  </a:cubicBezTo>
                  <a:cubicBezTo>
                    <a:pt x="22518" y="12872"/>
                    <a:pt x="23527" y="12301"/>
                    <a:pt x="24501" y="11629"/>
                  </a:cubicBezTo>
                  <a:cubicBezTo>
                    <a:pt x="25207" y="10923"/>
                    <a:pt x="25879" y="10217"/>
                    <a:pt x="26451" y="9377"/>
                  </a:cubicBezTo>
                  <a:lnTo>
                    <a:pt x="26451" y="9646"/>
                  </a:lnTo>
                  <a:cubicBezTo>
                    <a:pt x="26451" y="11057"/>
                    <a:pt x="28265" y="11898"/>
                    <a:pt x="29677" y="11898"/>
                  </a:cubicBezTo>
                  <a:cubicBezTo>
                    <a:pt x="30652" y="11898"/>
                    <a:pt x="31357" y="11461"/>
                    <a:pt x="31626" y="10788"/>
                  </a:cubicBezTo>
                  <a:lnTo>
                    <a:pt x="31626" y="10788"/>
                  </a:lnTo>
                  <a:cubicBezTo>
                    <a:pt x="31492" y="11192"/>
                    <a:pt x="31492" y="11763"/>
                    <a:pt x="31357" y="12301"/>
                  </a:cubicBezTo>
                  <a:cubicBezTo>
                    <a:pt x="31357" y="13309"/>
                    <a:pt x="31357" y="14418"/>
                    <a:pt x="31929" y="15393"/>
                  </a:cubicBezTo>
                  <a:cubicBezTo>
                    <a:pt x="32601" y="16233"/>
                    <a:pt x="33307" y="16670"/>
                    <a:pt x="34147" y="16670"/>
                  </a:cubicBezTo>
                  <a:cubicBezTo>
                    <a:pt x="34584" y="16670"/>
                    <a:pt x="35122" y="16502"/>
                    <a:pt x="35693" y="16233"/>
                  </a:cubicBezTo>
                  <a:cubicBezTo>
                    <a:pt x="36533" y="15662"/>
                    <a:pt x="37373" y="15258"/>
                    <a:pt x="38482" y="15258"/>
                  </a:cubicBezTo>
                  <a:cubicBezTo>
                    <a:pt x="38785" y="15258"/>
                    <a:pt x="39054" y="15258"/>
                    <a:pt x="39323" y="15393"/>
                  </a:cubicBezTo>
                  <a:cubicBezTo>
                    <a:pt x="40734" y="15662"/>
                    <a:pt x="41003" y="17073"/>
                    <a:pt x="42146" y="17645"/>
                  </a:cubicBezTo>
                  <a:cubicBezTo>
                    <a:pt x="42280" y="17779"/>
                    <a:pt x="42549" y="17779"/>
                    <a:pt x="42683" y="17779"/>
                  </a:cubicBezTo>
                  <a:lnTo>
                    <a:pt x="42986" y="17779"/>
                  </a:lnTo>
                  <a:cubicBezTo>
                    <a:pt x="44095" y="17779"/>
                    <a:pt x="45204" y="16670"/>
                    <a:pt x="45372" y="15527"/>
                  </a:cubicBezTo>
                  <a:cubicBezTo>
                    <a:pt x="45372" y="15124"/>
                    <a:pt x="45204" y="14687"/>
                    <a:pt x="44935" y="14284"/>
                  </a:cubicBezTo>
                  <a:cubicBezTo>
                    <a:pt x="46347" y="13981"/>
                    <a:pt x="47053" y="12469"/>
                    <a:pt x="47187" y="11057"/>
                  </a:cubicBezTo>
                  <a:lnTo>
                    <a:pt x="47187" y="9646"/>
                  </a:lnTo>
                  <a:cubicBezTo>
                    <a:pt x="47053" y="9242"/>
                    <a:pt x="47187" y="9108"/>
                    <a:pt x="47053" y="8806"/>
                  </a:cubicBezTo>
                  <a:cubicBezTo>
                    <a:pt x="46750" y="8402"/>
                    <a:pt x="46044" y="8402"/>
                    <a:pt x="46044" y="8100"/>
                  </a:cubicBezTo>
                  <a:lnTo>
                    <a:pt x="46044" y="7965"/>
                  </a:lnTo>
                  <a:cubicBezTo>
                    <a:pt x="46044" y="7831"/>
                    <a:pt x="46044" y="7696"/>
                    <a:pt x="46212" y="7428"/>
                  </a:cubicBezTo>
                  <a:lnTo>
                    <a:pt x="46212" y="7428"/>
                  </a:lnTo>
                  <a:cubicBezTo>
                    <a:pt x="46044" y="7562"/>
                    <a:pt x="45775" y="7562"/>
                    <a:pt x="45641" y="7562"/>
                  </a:cubicBezTo>
                  <a:lnTo>
                    <a:pt x="45372" y="7562"/>
                  </a:lnTo>
                  <a:cubicBezTo>
                    <a:pt x="43826" y="7428"/>
                    <a:pt x="43524" y="5445"/>
                    <a:pt x="42011" y="5041"/>
                  </a:cubicBezTo>
                  <a:cubicBezTo>
                    <a:pt x="41709" y="5041"/>
                    <a:pt x="41440" y="4907"/>
                    <a:pt x="41171" y="4907"/>
                  </a:cubicBezTo>
                  <a:cubicBezTo>
                    <a:pt x="40028" y="4907"/>
                    <a:pt x="39188" y="5445"/>
                    <a:pt x="38348" y="5882"/>
                  </a:cubicBezTo>
                  <a:cubicBezTo>
                    <a:pt x="37810" y="6150"/>
                    <a:pt x="37239" y="6419"/>
                    <a:pt x="36802" y="6419"/>
                  </a:cubicBezTo>
                  <a:cubicBezTo>
                    <a:pt x="35962" y="6419"/>
                    <a:pt x="35290" y="6016"/>
                    <a:pt x="34584" y="5041"/>
                  </a:cubicBezTo>
                  <a:cubicBezTo>
                    <a:pt x="34012" y="4201"/>
                    <a:pt x="34012" y="3227"/>
                    <a:pt x="34012" y="2218"/>
                  </a:cubicBezTo>
                  <a:cubicBezTo>
                    <a:pt x="34012" y="1815"/>
                    <a:pt x="33744" y="1378"/>
                    <a:pt x="33307" y="1378"/>
                  </a:cubicBezTo>
                  <a:lnTo>
                    <a:pt x="33172" y="1546"/>
                  </a:lnTo>
                  <a:lnTo>
                    <a:pt x="32332" y="1546"/>
                  </a:lnTo>
                  <a:cubicBezTo>
                    <a:pt x="31223" y="1546"/>
                    <a:pt x="29946" y="1109"/>
                    <a:pt x="29408" y="269"/>
                  </a:cubicBezTo>
                  <a:cubicBezTo>
                    <a:pt x="29240" y="0"/>
                    <a:pt x="28971" y="0"/>
                    <a:pt x="28837"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2" name="Google Shape;1452;p32"/>
            <p:cNvSpPr/>
            <p:nvPr/>
          </p:nvSpPr>
          <p:spPr>
            <a:xfrm>
              <a:off x="6133036" y="3492792"/>
              <a:ext cx="178533" cy="122190"/>
            </a:xfrm>
            <a:custGeom>
              <a:avLst/>
              <a:gdLst/>
              <a:ahLst/>
              <a:cxnLst/>
              <a:rect l="l" t="t" r="r" b="b"/>
              <a:pathLst>
                <a:path w="5748" h="3934" extrusionOk="0">
                  <a:moveTo>
                    <a:pt x="5311" y="1"/>
                  </a:moveTo>
                  <a:cubicBezTo>
                    <a:pt x="5042" y="1"/>
                    <a:pt x="4740" y="270"/>
                    <a:pt x="4740" y="572"/>
                  </a:cubicBezTo>
                  <a:cubicBezTo>
                    <a:pt x="4740" y="1816"/>
                    <a:pt x="3765" y="2790"/>
                    <a:pt x="2522" y="2925"/>
                  </a:cubicBezTo>
                  <a:cubicBezTo>
                    <a:pt x="2407" y="2958"/>
                    <a:pt x="2293" y="2973"/>
                    <a:pt x="2179" y="2973"/>
                  </a:cubicBezTo>
                  <a:cubicBezTo>
                    <a:pt x="1723" y="2973"/>
                    <a:pt x="1271" y="2737"/>
                    <a:pt x="841" y="2522"/>
                  </a:cubicBezTo>
                  <a:cubicBezTo>
                    <a:pt x="802" y="2482"/>
                    <a:pt x="736" y="2466"/>
                    <a:pt x="660" y="2466"/>
                  </a:cubicBezTo>
                  <a:cubicBezTo>
                    <a:pt x="477" y="2466"/>
                    <a:pt x="230" y="2561"/>
                    <a:pt x="135" y="2656"/>
                  </a:cubicBezTo>
                  <a:cubicBezTo>
                    <a:pt x="1" y="2925"/>
                    <a:pt x="135" y="3227"/>
                    <a:pt x="270" y="3362"/>
                  </a:cubicBezTo>
                  <a:cubicBezTo>
                    <a:pt x="841" y="3765"/>
                    <a:pt x="1547" y="3933"/>
                    <a:pt x="2219" y="3933"/>
                  </a:cubicBezTo>
                  <a:lnTo>
                    <a:pt x="2656" y="3933"/>
                  </a:lnTo>
                  <a:cubicBezTo>
                    <a:pt x="4336" y="3765"/>
                    <a:pt x="5748" y="2253"/>
                    <a:pt x="5748" y="572"/>
                  </a:cubicBezTo>
                  <a:cubicBezTo>
                    <a:pt x="5748" y="270"/>
                    <a:pt x="5580" y="1"/>
                    <a:pt x="5311"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3" name="Google Shape;1453;p32"/>
            <p:cNvSpPr/>
            <p:nvPr/>
          </p:nvSpPr>
          <p:spPr>
            <a:xfrm>
              <a:off x="6337660" y="3256735"/>
              <a:ext cx="234908" cy="209376"/>
            </a:xfrm>
            <a:custGeom>
              <a:avLst/>
              <a:gdLst/>
              <a:ahLst/>
              <a:cxnLst/>
              <a:rect l="l" t="t" r="r" b="b"/>
              <a:pathLst>
                <a:path w="7563" h="6741" extrusionOk="0">
                  <a:moveTo>
                    <a:pt x="3777" y="0"/>
                  </a:moveTo>
                  <a:cubicBezTo>
                    <a:pt x="2799" y="0"/>
                    <a:pt x="1814" y="426"/>
                    <a:pt x="1109" y="1283"/>
                  </a:cubicBezTo>
                  <a:cubicBezTo>
                    <a:pt x="0" y="2694"/>
                    <a:pt x="269" y="4811"/>
                    <a:pt x="1681" y="6055"/>
                  </a:cubicBezTo>
                  <a:cubicBezTo>
                    <a:pt x="2312" y="6518"/>
                    <a:pt x="3048" y="6741"/>
                    <a:pt x="3773" y="6741"/>
                  </a:cubicBezTo>
                  <a:cubicBezTo>
                    <a:pt x="4785" y="6741"/>
                    <a:pt x="5773" y="6306"/>
                    <a:pt x="6419" y="5484"/>
                  </a:cubicBezTo>
                  <a:cubicBezTo>
                    <a:pt x="7562" y="3971"/>
                    <a:pt x="7394" y="1854"/>
                    <a:pt x="5882" y="745"/>
                  </a:cubicBezTo>
                  <a:cubicBezTo>
                    <a:pt x="5270" y="249"/>
                    <a:pt x="4525" y="0"/>
                    <a:pt x="3777"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4" name="Google Shape;1454;p32"/>
            <p:cNvSpPr/>
            <p:nvPr/>
          </p:nvSpPr>
          <p:spPr>
            <a:xfrm>
              <a:off x="6384622" y="3440611"/>
              <a:ext cx="266216" cy="134677"/>
            </a:xfrm>
            <a:custGeom>
              <a:avLst/>
              <a:gdLst/>
              <a:ahLst/>
              <a:cxnLst/>
              <a:rect l="l" t="t" r="r" b="b"/>
              <a:pathLst>
                <a:path w="8571" h="4336" extrusionOk="0">
                  <a:moveTo>
                    <a:pt x="4202" y="0"/>
                  </a:moveTo>
                  <a:cubicBezTo>
                    <a:pt x="1983" y="135"/>
                    <a:pt x="1" y="1110"/>
                    <a:pt x="169" y="2252"/>
                  </a:cubicBezTo>
                  <a:cubicBezTo>
                    <a:pt x="169" y="3496"/>
                    <a:pt x="1983" y="4336"/>
                    <a:pt x="4370" y="4336"/>
                  </a:cubicBezTo>
                  <a:cubicBezTo>
                    <a:pt x="6588" y="4202"/>
                    <a:pt x="8571" y="3227"/>
                    <a:pt x="8403" y="2084"/>
                  </a:cubicBezTo>
                  <a:cubicBezTo>
                    <a:pt x="8403" y="841"/>
                    <a:pt x="6588" y="0"/>
                    <a:pt x="4202"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5" name="Google Shape;1455;p32"/>
            <p:cNvSpPr/>
            <p:nvPr/>
          </p:nvSpPr>
          <p:spPr>
            <a:xfrm>
              <a:off x="5893997" y="3288416"/>
              <a:ext cx="217172" cy="192914"/>
            </a:xfrm>
            <a:custGeom>
              <a:avLst/>
              <a:gdLst/>
              <a:ahLst/>
              <a:cxnLst/>
              <a:rect l="l" t="t" r="r" b="b"/>
              <a:pathLst>
                <a:path w="6992" h="6211" extrusionOk="0">
                  <a:moveTo>
                    <a:pt x="3413" y="1"/>
                  </a:moveTo>
                  <a:cubicBezTo>
                    <a:pt x="2734" y="1"/>
                    <a:pt x="2061" y="223"/>
                    <a:pt x="1513" y="699"/>
                  </a:cubicBezTo>
                  <a:cubicBezTo>
                    <a:pt x="135" y="1674"/>
                    <a:pt x="0" y="3623"/>
                    <a:pt x="975" y="5035"/>
                  </a:cubicBezTo>
                  <a:cubicBezTo>
                    <a:pt x="1593" y="5821"/>
                    <a:pt x="2470" y="6211"/>
                    <a:pt x="3371" y="6211"/>
                  </a:cubicBezTo>
                  <a:cubicBezTo>
                    <a:pt x="4088" y="6211"/>
                    <a:pt x="4819" y="5963"/>
                    <a:pt x="5445" y="5472"/>
                  </a:cubicBezTo>
                  <a:cubicBezTo>
                    <a:pt x="6722" y="4464"/>
                    <a:pt x="6991" y="2514"/>
                    <a:pt x="5882" y="1103"/>
                  </a:cubicBezTo>
                  <a:cubicBezTo>
                    <a:pt x="5230" y="393"/>
                    <a:pt x="4315" y="1"/>
                    <a:pt x="3413"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6" name="Google Shape;1456;p32"/>
            <p:cNvSpPr/>
            <p:nvPr/>
          </p:nvSpPr>
          <p:spPr>
            <a:xfrm>
              <a:off x="5880424" y="3458346"/>
              <a:ext cx="182727" cy="121569"/>
            </a:xfrm>
            <a:custGeom>
              <a:avLst/>
              <a:gdLst/>
              <a:ahLst/>
              <a:cxnLst/>
              <a:rect l="l" t="t" r="r" b="b"/>
              <a:pathLst>
                <a:path w="5883" h="3914" extrusionOk="0">
                  <a:moveTo>
                    <a:pt x="1950" y="1"/>
                  </a:moveTo>
                  <a:cubicBezTo>
                    <a:pt x="1278" y="1"/>
                    <a:pt x="572" y="135"/>
                    <a:pt x="1" y="270"/>
                  </a:cubicBezTo>
                  <a:cubicBezTo>
                    <a:pt x="135" y="1110"/>
                    <a:pt x="135" y="1816"/>
                    <a:pt x="1" y="2656"/>
                  </a:cubicBezTo>
                  <a:lnTo>
                    <a:pt x="1" y="2925"/>
                  </a:lnTo>
                  <a:lnTo>
                    <a:pt x="1" y="3631"/>
                  </a:lnTo>
                  <a:cubicBezTo>
                    <a:pt x="572" y="3899"/>
                    <a:pt x="1278" y="3899"/>
                    <a:pt x="1950" y="3899"/>
                  </a:cubicBezTo>
                  <a:cubicBezTo>
                    <a:pt x="2100" y="3909"/>
                    <a:pt x="2248" y="3914"/>
                    <a:pt x="2394" y="3914"/>
                  </a:cubicBezTo>
                  <a:cubicBezTo>
                    <a:pt x="4315" y="3914"/>
                    <a:pt x="5882" y="3115"/>
                    <a:pt x="5882" y="2085"/>
                  </a:cubicBezTo>
                  <a:cubicBezTo>
                    <a:pt x="5882" y="1513"/>
                    <a:pt x="5479" y="975"/>
                    <a:pt x="4773" y="673"/>
                  </a:cubicBezTo>
                  <a:cubicBezTo>
                    <a:pt x="4067" y="270"/>
                    <a:pt x="3093" y="1"/>
                    <a:pt x="2118"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7" name="Google Shape;1457;p32"/>
            <p:cNvSpPr/>
            <p:nvPr/>
          </p:nvSpPr>
          <p:spPr>
            <a:xfrm>
              <a:off x="5858495" y="3818488"/>
              <a:ext cx="248481" cy="358775"/>
            </a:xfrm>
            <a:custGeom>
              <a:avLst/>
              <a:gdLst/>
              <a:ahLst/>
              <a:cxnLst/>
              <a:rect l="l" t="t" r="r" b="b"/>
              <a:pathLst>
                <a:path w="8000" h="11551" extrusionOk="0">
                  <a:moveTo>
                    <a:pt x="1" y="1"/>
                  </a:moveTo>
                  <a:lnTo>
                    <a:pt x="1" y="9815"/>
                  </a:lnTo>
                  <a:cubicBezTo>
                    <a:pt x="1" y="10251"/>
                    <a:pt x="135" y="10520"/>
                    <a:pt x="438" y="10655"/>
                  </a:cubicBezTo>
                  <a:cubicBezTo>
                    <a:pt x="1508" y="11271"/>
                    <a:pt x="2617" y="11551"/>
                    <a:pt x="3747" y="11551"/>
                  </a:cubicBezTo>
                  <a:cubicBezTo>
                    <a:pt x="4958" y="11551"/>
                    <a:pt x="6193" y="11229"/>
                    <a:pt x="7428" y="10655"/>
                  </a:cubicBezTo>
                  <a:cubicBezTo>
                    <a:pt x="7865" y="10520"/>
                    <a:pt x="8000" y="10251"/>
                    <a:pt x="8000" y="9815"/>
                  </a:cubicBezTo>
                  <a:lnTo>
                    <a:pt x="8000" y="1"/>
                  </a:lnTo>
                  <a:cubicBezTo>
                    <a:pt x="8000" y="707"/>
                    <a:pt x="6185" y="1144"/>
                    <a:pt x="4067" y="1144"/>
                  </a:cubicBezTo>
                  <a:cubicBezTo>
                    <a:pt x="1816" y="1144"/>
                    <a:pt x="1" y="707"/>
                    <a:pt x="1" y="1"/>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8" name="Google Shape;1458;p32"/>
            <p:cNvSpPr/>
            <p:nvPr/>
          </p:nvSpPr>
          <p:spPr>
            <a:xfrm>
              <a:off x="5858495" y="3818488"/>
              <a:ext cx="248481" cy="357036"/>
            </a:xfrm>
            <a:custGeom>
              <a:avLst/>
              <a:gdLst/>
              <a:ahLst/>
              <a:cxnLst/>
              <a:rect l="l" t="t" r="r" b="b"/>
              <a:pathLst>
                <a:path w="8000" h="11495" extrusionOk="0">
                  <a:moveTo>
                    <a:pt x="8000" y="1"/>
                  </a:moveTo>
                  <a:lnTo>
                    <a:pt x="8000" y="1"/>
                  </a:lnTo>
                  <a:lnTo>
                    <a:pt x="8000" y="5210"/>
                  </a:lnTo>
                  <a:lnTo>
                    <a:pt x="8000" y="5210"/>
                  </a:lnTo>
                  <a:lnTo>
                    <a:pt x="8000" y="1"/>
                  </a:lnTo>
                  <a:close/>
                  <a:moveTo>
                    <a:pt x="1" y="1"/>
                  </a:moveTo>
                  <a:lnTo>
                    <a:pt x="1" y="9815"/>
                  </a:lnTo>
                  <a:cubicBezTo>
                    <a:pt x="1" y="10251"/>
                    <a:pt x="135" y="10520"/>
                    <a:pt x="438" y="10655"/>
                  </a:cubicBezTo>
                  <a:cubicBezTo>
                    <a:pt x="1547" y="11361"/>
                    <a:pt x="2656" y="11495"/>
                    <a:pt x="3799" y="11495"/>
                  </a:cubicBezTo>
                  <a:cubicBezTo>
                    <a:pt x="4908" y="11495"/>
                    <a:pt x="6185" y="11226"/>
                    <a:pt x="7428" y="10655"/>
                  </a:cubicBezTo>
                  <a:cubicBezTo>
                    <a:pt x="7865" y="10520"/>
                    <a:pt x="8000" y="10251"/>
                    <a:pt x="8000" y="9815"/>
                  </a:cubicBezTo>
                  <a:lnTo>
                    <a:pt x="8000" y="9680"/>
                  </a:lnTo>
                  <a:lnTo>
                    <a:pt x="8000" y="9680"/>
                  </a:lnTo>
                  <a:lnTo>
                    <a:pt x="8000" y="9815"/>
                  </a:lnTo>
                  <a:cubicBezTo>
                    <a:pt x="8000" y="10251"/>
                    <a:pt x="7865" y="10520"/>
                    <a:pt x="7428" y="10655"/>
                  </a:cubicBezTo>
                  <a:cubicBezTo>
                    <a:pt x="6185" y="11226"/>
                    <a:pt x="4908" y="11495"/>
                    <a:pt x="3799" y="11495"/>
                  </a:cubicBezTo>
                  <a:cubicBezTo>
                    <a:pt x="2656" y="11495"/>
                    <a:pt x="1547" y="11361"/>
                    <a:pt x="438" y="10655"/>
                  </a:cubicBezTo>
                  <a:cubicBezTo>
                    <a:pt x="135" y="10520"/>
                    <a:pt x="1" y="10251"/>
                    <a:pt x="1" y="9815"/>
                  </a:cubicBezTo>
                  <a:lnTo>
                    <a:pt x="1" y="1"/>
                  </a:ln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9" name="Google Shape;1459;p32"/>
            <p:cNvSpPr/>
            <p:nvPr/>
          </p:nvSpPr>
          <p:spPr>
            <a:xfrm>
              <a:off x="6106945" y="3980311"/>
              <a:ext cx="31" cy="138870"/>
            </a:xfrm>
            <a:custGeom>
              <a:avLst/>
              <a:gdLst/>
              <a:ahLst/>
              <a:cxnLst/>
              <a:rect l="l" t="t" r="r" b="b"/>
              <a:pathLst>
                <a:path w="1" h="4471" extrusionOk="0">
                  <a:moveTo>
                    <a:pt x="1" y="0"/>
                  </a:moveTo>
                  <a:lnTo>
                    <a:pt x="1" y="4470"/>
                  </a:lnTo>
                  <a:lnTo>
                    <a:pt x="1" y="4470"/>
                  </a:lnTo>
                  <a:close/>
                </a:path>
              </a:pathLst>
            </a:custGeom>
            <a:solidFill>
              <a:srgbClr val="DB9F5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0" name="Google Shape;1460;p32"/>
            <p:cNvSpPr/>
            <p:nvPr/>
          </p:nvSpPr>
          <p:spPr>
            <a:xfrm>
              <a:off x="6080855" y="3827899"/>
              <a:ext cx="26122" cy="12548"/>
            </a:xfrm>
            <a:custGeom>
              <a:avLst/>
              <a:gdLst/>
              <a:ahLst/>
              <a:cxnLst/>
              <a:rect l="l" t="t" r="r" b="b"/>
              <a:pathLst>
                <a:path w="841" h="404" extrusionOk="0">
                  <a:moveTo>
                    <a:pt x="841" y="0"/>
                  </a:moveTo>
                  <a:cubicBezTo>
                    <a:pt x="841" y="0"/>
                    <a:pt x="730" y="0"/>
                    <a:pt x="709" y="101"/>
                  </a:cubicBezTo>
                  <a:lnTo>
                    <a:pt x="709" y="101"/>
                  </a:lnTo>
                  <a:cubicBezTo>
                    <a:pt x="763" y="68"/>
                    <a:pt x="807" y="34"/>
                    <a:pt x="841" y="0"/>
                  </a:cubicBezTo>
                  <a:close/>
                  <a:moveTo>
                    <a:pt x="709" y="101"/>
                  </a:moveTo>
                  <a:lnTo>
                    <a:pt x="709" y="101"/>
                  </a:lnTo>
                  <a:cubicBezTo>
                    <a:pt x="609" y="164"/>
                    <a:pt x="476" y="227"/>
                    <a:pt x="317" y="289"/>
                  </a:cubicBezTo>
                  <a:lnTo>
                    <a:pt x="317" y="289"/>
                  </a:lnTo>
                  <a:cubicBezTo>
                    <a:pt x="469" y="248"/>
                    <a:pt x="605" y="215"/>
                    <a:pt x="706" y="135"/>
                  </a:cubicBezTo>
                  <a:cubicBezTo>
                    <a:pt x="706" y="122"/>
                    <a:pt x="707" y="111"/>
                    <a:pt x="709" y="101"/>
                  </a:cubicBezTo>
                  <a:close/>
                  <a:moveTo>
                    <a:pt x="317" y="289"/>
                  </a:moveTo>
                  <a:cubicBezTo>
                    <a:pt x="216" y="317"/>
                    <a:pt x="108" y="350"/>
                    <a:pt x="0" y="404"/>
                  </a:cubicBezTo>
                  <a:cubicBezTo>
                    <a:pt x="115" y="366"/>
                    <a:pt x="221" y="328"/>
                    <a:pt x="317" y="289"/>
                  </a:cubicBez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1" name="Google Shape;1461;p32"/>
            <p:cNvSpPr/>
            <p:nvPr/>
          </p:nvSpPr>
          <p:spPr>
            <a:xfrm>
              <a:off x="5858495" y="3827899"/>
              <a:ext cx="248481" cy="347625"/>
            </a:xfrm>
            <a:custGeom>
              <a:avLst/>
              <a:gdLst/>
              <a:ahLst/>
              <a:cxnLst/>
              <a:rect l="l" t="t" r="r" b="b"/>
              <a:pathLst>
                <a:path w="8000" h="11192" extrusionOk="0">
                  <a:moveTo>
                    <a:pt x="1" y="0"/>
                  </a:moveTo>
                  <a:lnTo>
                    <a:pt x="1" y="9512"/>
                  </a:lnTo>
                  <a:cubicBezTo>
                    <a:pt x="1" y="9948"/>
                    <a:pt x="135" y="10217"/>
                    <a:pt x="438" y="10352"/>
                  </a:cubicBezTo>
                  <a:cubicBezTo>
                    <a:pt x="1547" y="11058"/>
                    <a:pt x="2656" y="11192"/>
                    <a:pt x="3799" y="11192"/>
                  </a:cubicBezTo>
                  <a:cubicBezTo>
                    <a:pt x="4908" y="11192"/>
                    <a:pt x="6185" y="10923"/>
                    <a:pt x="7428" y="10352"/>
                  </a:cubicBezTo>
                  <a:cubicBezTo>
                    <a:pt x="7865" y="10217"/>
                    <a:pt x="8000" y="9948"/>
                    <a:pt x="8000" y="9512"/>
                  </a:cubicBezTo>
                  <a:lnTo>
                    <a:pt x="8000" y="9377"/>
                  </a:lnTo>
                  <a:lnTo>
                    <a:pt x="8000" y="4907"/>
                  </a:lnTo>
                  <a:lnTo>
                    <a:pt x="8000" y="0"/>
                  </a:lnTo>
                  <a:cubicBezTo>
                    <a:pt x="7865" y="135"/>
                    <a:pt x="7563" y="269"/>
                    <a:pt x="7159" y="404"/>
                  </a:cubicBezTo>
                  <a:lnTo>
                    <a:pt x="7025" y="404"/>
                  </a:lnTo>
                  <a:lnTo>
                    <a:pt x="7025" y="538"/>
                  </a:lnTo>
                  <a:lnTo>
                    <a:pt x="7025" y="7831"/>
                  </a:lnTo>
                  <a:cubicBezTo>
                    <a:pt x="7025" y="8268"/>
                    <a:pt x="6857" y="8537"/>
                    <a:pt x="6588" y="8671"/>
                  </a:cubicBezTo>
                  <a:cubicBezTo>
                    <a:pt x="5613" y="9243"/>
                    <a:pt x="4773" y="9646"/>
                    <a:pt x="3799" y="9646"/>
                  </a:cubicBezTo>
                  <a:cubicBezTo>
                    <a:pt x="2958" y="9646"/>
                    <a:pt x="2253" y="9377"/>
                    <a:pt x="1412" y="8806"/>
                  </a:cubicBezTo>
                  <a:cubicBezTo>
                    <a:pt x="1143" y="8537"/>
                    <a:pt x="975" y="8268"/>
                    <a:pt x="975" y="7831"/>
                  </a:cubicBezTo>
                  <a:lnTo>
                    <a:pt x="975" y="538"/>
                  </a:lnTo>
                  <a:lnTo>
                    <a:pt x="975" y="404"/>
                  </a:lnTo>
                  <a:lnTo>
                    <a:pt x="707" y="404"/>
                  </a:lnTo>
                  <a:cubicBezTo>
                    <a:pt x="438" y="269"/>
                    <a:pt x="135" y="135"/>
                    <a:pt x="1" y="0"/>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2" name="Google Shape;1462;p32"/>
            <p:cNvSpPr/>
            <p:nvPr/>
          </p:nvSpPr>
          <p:spPr>
            <a:xfrm>
              <a:off x="5858495" y="3784042"/>
              <a:ext cx="248481" cy="69978"/>
            </a:xfrm>
            <a:custGeom>
              <a:avLst/>
              <a:gdLst/>
              <a:ahLst/>
              <a:cxnLst/>
              <a:rect l="l" t="t" r="r" b="b"/>
              <a:pathLst>
                <a:path w="8000" h="2253" extrusionOk="0">
                  <a:moveTo>
                    <a:pt x="4067" y="1"/>
                  </a:moveTo>
                  <a:cubicBezTo>
                    <a:pt x="1816" y="1"/>
                    <a:pt x="1" y="572"/>
                    <a:pt x="1" y="1110"/>
                  </a:cubicBezTo>
                  <a:cubicBezTo>
                    <a:pt x="1" y="1412"/>
                    <a:pt x="135" y="1547"/>
                    <a:pt x="438" y="1681"/>
                  </a:cubicBezTo>
                  <a:cubicBezTo>
                    <a:pt x="572" y="1816"/>
                    <a:pt x="841" y="1816"/>
                    <a:pt x="975" y="1816"/>
                  </a:cubicBezTo>
                  <a:lnTo>
                    <a:pt x="975" y="1950"/>
                  </a:lnTo>
                  <a:cubicBezTo>
                    <a:pt x="1681" y="2118"/>
                    <a:pt x="2824" y="2253"/>
                    <a:pt x="4067" y="2253"/>
                  </a:cubicBezTo>
                  <a:cubicBezTo>
                    <a:pt x="5177" y="2253"/>
                    <a:pt x="6319" y="2118"/>
                    <a:pt x="7025" y="1950"/>
                  </a:cubicBezTo>
                  <a:lnTo>
                    <a:pt x="7025" y="1816"/>
                  </a:lnTo>
                  <a:cubicBezTo>
                    <a:pt x="7159" y="1816"/>
                    <a:pt x="7428" y="1816"/>
                    <a:pt x="7563" y="1681"/>
                  </a:cubicBezTo>
                  <a:cubicBezTo>
                    <a:pt x="7865" y="1547"/>
                    <a:pt x="8000" y="1412"/>
                    <a:pt x="8000" y="1110"/>
                  </a:cubicBezTo>
                  <a:cubicBezTo>
                    <a:pt x="8000" y="572"/>
                    <a:pt x="6185" y="1"/>
                    <a:pt x="4067" y="1"/>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3" name="Google Shape;1463;p32"/>
            <p:cNvSpPr/>
            <p:nvPr/>
          </p:nvSpPr>
          <p:spPr>
            <a:xfrm>
              <a:off x="5872069" y="3797616"/>
              <a:ext cx="221334" cy="42832"/>
            </a:xfrm>
            <a:custGeom>
              <a:avLst/>
              <a:gdLst/>
              <a:ahLst/>
              <a:cxnLst/>
              <a:rect l="l" t="t" r="r" b="b"/>
              <a:pathLst>
                <a:path w="7126" h="1379" extrusionOk="0">
                  <a:moveTo>
                    <a:pt x="3630" y="1"/>
                  </a:moveTo>
                  <a:cubicBezTo>
                    <a:pt x="1816" y="1"/>
                    <a:pt x="404" y="538"/>
                    <a:pt x="1" y="1244"/>
                  </a:cubicBezTo>
                  <a:cubicBezTo>
                    <a:pt x="135" y="1379"/>
                    <a:pt x="404" y="1379"/>
                    <a:pt x="538" y="1379"/>
                  </a:cubicBezTo>
                  <a:cubicBezTo>
                    <a:pt x="841" y="975"/>
                    <a:pt x="2084" y="538"/>
                    <a:pt x="3630" y="538"/>
                  </a:cubicBezTo>
                  <a:cubicBezTo>
                    <a:pt x="3899" y="404"/>
                    <a:pt x="4067" y="270"/>
                    <a:pt x="4202" y="1"/>
                  </a:cubicBezTo>
                  <a:close/>
                  <a:moveTo>
                    <a:pt x="4605" y="1"/>
                  </a:moveTo>
                  <a:cubicBezTo>
                    <a:pt x="4336" y="270"/>
                    <a:pt x="3899" y="404"/>
                    <a:pt x="3630" y="538"/>
                  </a:cubicBezTo>
                  <a:cubicBezTo>
                    <a:pt x="5042" y="538"/>
                    <a:pt x="6286" y="975"/>
                    <a:pt x="6588" y="1379"/>
                  </a:cubicBezTo>
                  <a:cubicBezTo>
                    <a:pt x="6722" y="1379"/>
                    <a:pt x="6991" y="1379"/>
                    <a:pt x="7126" y="1244"/>
                  </a:cubicBezTo>
                  <a:cubicBezTo>
                    <a:pt x="6722" y="673"/>
                    <a:pt x="5882" y="270"/>
                    <a:pt x="460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4" name="Google Shape;1464;p32"/>
            <p:cNvSpPr/>
            <p:nvPr/>
          </p:nvSpPr>
          <p:spPr>
            <a:xfrm>
              <a:off x="5888779" y="3814326"/>
              <a:ext cx="187914" cy="39695"/>
            </a:xfrm>
            <a:custGeom>
              <a:avLst/>
              <a:gdLst/>
              <a:ahLst/>
              <a:cxnLst/>
              <a:rect l="l" t="t" r="r" b="b"/>
              <a:pathLst>
                <a:path w="6050" h="1278" extrusionOk="0">
                  <a:moveTo>
                    <a:pt x="3092" y="0"/>
                  </a:moveTo>
                  <a:cubicBezTo>
                    <a:pt x="1546" y="0"/>
                    <a:pt x="303" y="437"/>
                    <a:pt x="0" y="841"/>
                  </a:cubicBezTo>
                  <a:lnTo>
                    <a:pt x="0" y="975"/>
                  </a:lnTo>
                  <a:cubicBezTo>
                    <a:pt x="706" y="1143"/>
                    <a:pt x="1849" y="1278"/>
                    <a:pt x="3092" y="1278"/>
                  </a:cubicBezTo>
                  <a:cubicBezTo>
                    <a:pt x="4202" y="1278"/>
                    <a:pt x="5344" y="1143"/>
                    <a:pt x="6050" y="975"/>
                  </a:cubicBezTo>
                  <a:lnTo>
                    <a:pt x="6050" y="841"/>
                  </a:lnTo>
                  <a:cubicBezTo>
                    <a:pt x="5748" y="437"/>
                    <a:pt x="4504" y="0"/>
                    <a:pt x="309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5" name="Google Shape;1465;p32"/>
            <p:cNvSpPr/>
            <p:nvPr/>
          </p:nvSpPr>
          <p:spPr>
            <a:xfrm>
              <a:off x="5737423" y="3468130"/>
              <a:ext cx="217141" cy="311781"/>
            </a:xfrm>
            <a:custGeom>
              <a:avLst/>
              <a:gdLst/>
              <a:ahLst/>
              <a:cxnLst/>
              <a:rect l="l" t="t" r="r" b="b"/>
              <a:pathLst>
                <a:path w="6991" h="10038" extrusionOk="0">
                  <a:moveTo>
                    <a:pt x="2740" y="1"/>
                  </a:moveTo>
                  <a:cubicBezTo>
                    <a:pt x="2423" y="1"/>
                    <a:pt x="2107" y="33"/>
                    <a:pt x="1815" y="89"/>
                  </a:cubicBezTo>
                  <a:cubicBezTo>
                    <a:pt x="1378" y="89"/>
                    <a:pt x="672" y="89"/>
                    <a:pt x="404" y="224"/>
                  </a:cubicBezTo>
                  <a:cubicBezTo>
                    <a:pt x="1244" y="795"/>
                    <a:pt x="2353" y="358"/>
                    <a:pt x="2790" y="1635"/>
                  </a:cubicBezTo>
                  <a:cubicBezTo>
                    <a:pt x="3059" y="2610"/>
                    <a:pt x="2655" y="3181"/>
                    <a:pt x="2084" y="3719"/>
                  </a:cubicBezTo>
                  <a:cubicBezTo>
                    <a:pt x="1815" y="4021"/>
                    <a:pt x="1513" y="4156"/>
                    <a:pt x="1109" y="4425"/>
                  </a:cubicBezTo>
                  <a:cubicBezTo>
                    <a:pt x="135" y="5265"/>
                    <a:pt x="0" y="6811"/>
                    <a:pt x="1109" y="7651"/>
                  </a:cubicBezTo>
                  <a:cubicBezTo>
                    <a:pt x="1590" y="8132"/>
                    <a:pt x="2258" y="8293"/>
                    <a:pt x="2924" y="8293"/>
                  </a:cubicBezTo>
                  <a:cubicBezTo>
                    <a:pt x="3422" y="8293"/>
                    <a:pt x="3919" y="8203"/>
                    <a:pt x="4336" y="8088"/>
                  </a:cubicBezTo>
                  <a:cubicBezTo>
                    <a:pt x="4455" y="8064"/>
                    <a:pt x="4569" y="8052"/>
                    <a:pt x="4675" y="8052"/>
                  </a:cubicBezTo>
                  <a:cubicBezTo>
                    <a:pt x="5318" y="8052"/>
                    <a:pt x="5714" y="8476"/>
                    <a:pt x="5714" y="9197"/>
                  </a:cubicBezTo>
                  <a:lnTo>
                    <a:pt x="5714" y="10037"/>
                  </a:lnTo>
                  <a:cubicBezTo>
                    <a:pt x="5882" y="9768"/>
                    <a:pt x="6285" y="9466"/>
                    <a:pt x="6419" y="9197"/>
                  </a:cubicBezTo>
                  <a:cubicBezTo>
                    <a:pt x="6856" y="8626"/>
                    <a:pt x="6991" y="8222"/>
                    <a:pt x="6722" y="7517"/>
                  </a:cubicBezTo>
                  <a:cubicBezTo>
                    <a:pt x="6285" y="6676"/>
                    <a:pt x="5310" y="6676"/>
                    <a:pt x="4739" y="6105"/>
                  </a:cubicBezTo>
                  <a:cubicBezTo>
                    <a:pt x="3764" y="5399"/>
                    <a:pt x="5176" y="4727"/>
                    <a:pt x="5579" y="4021"/>
                  </a:cubicBezTo>
                  <a:cubicBezTo>
                    <a:pt x="5882" y="3450"/>
                    <a:pt x="5714" y="2610"/>
                    <a:pt x="5579" y="2038"/>
                  </a:cubicBezTo>
                  <a:cubicBezTo>
                    <a:pt x="5445" y="1198"/>
                    <a:pt x="4873" y="660"/>
                    <a:pt x="4033" y="224"/>
                  </a:cubicBezTo>
                  <a:cubicBezTo>
                    <a:pt x="3639" y="66"/>
                    <a:pt x="3188" y="1"/>
                    <a:pt x="2740"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6" name="Google Shape;1466;p32"/>
            <p:cNvSpPr/>
            <p:nvPr/>
          </p:nvSpPr>
          <p:spPr>
            <a:xfrm>
              <a:off x="5771869" y="3709933"/>
              <a:ext cx="143032" cy="43888"/>
            </a:xfrm>
            <a:custGeom>
              <a:avLst/>
              <a:gdLst/>
              <a:ahLst/>
              <a:cxnLst/>
              <a:rect l="l" t="t" r="r" b="b"/>
              <a:pathLst>
                <a:path w="4605" h="1413" extrusionOk="0">
                  <a:moveTo>
                    <a:pt x="1815" y="437"/>
                  </a:moveTo>
                  <a:lnTo>
                    <a:pt x="1815" y="437"/>
                  </a:lnTo>
                  <a:lnTo>
                    <a:pt x="1815" y="437"/>
                  </a:lnTo>
                  <a:lnTo>
                    <a:pt x="1815" y="437"/>
                  </a:lnTo>
                  <a:close/>
                  <a:moveTo>
                    <a:pt x="3227" y="303"/>
                  </a:moveTo>
                  <a:lnTo>
                    <a:pt x="3227" y="303"/>
                  </a:lnTo>
                  <a:lnTo>
                    <a:pt x="3227" y="303"/>
                  </a:lnTo>
                  <a:close/>
                  <a:moveTo>
                    <a:pt x="3227" y="303"/>
                  </a:moveTo>
                  <a:lnTo>
                    <a:pt x="3227" y="303"/>
                  </a:lnTo>
                  <a:lnTo>
                    <a:pt x="3227" y="303"/>
                  </a:lnTo>
                  <a:close/>
                  <a:moveTo>
                    <a:pt x="3630" y="303"/>
                  </a:moveTo>
                  <a:cubicBezTo>
                    <a:pt x="4201" y="303"/>
                    <a:pt x="4605" y="706"/>
                    <a:pt x="4605" y="1412"/>
                  </a:cubicBezTo>
                  <a:cubicBezTo>
                    <a:pt x="4605" y="706"/>
                    <a:pt x="4201" y="303"/>
                    <a:pt x="3630" y="303"/>
                  </a:cubicBezTo>
                  <a:close/>
                  <a:moveTo>
                    <a:pt x="3630" y="303"/>
                  </a:moveTo>
                  <a:lnTo>
                    <a:pt x="3630" y="303"/>
                  </a:lnTo>
                  <a:lnTo>
                    <a:pt x="3630" y="303"/>
                  </a:lnTo>
                  <a:lnTo>
                    <a:pt x="3630" y="303"/>
                  </a:lnTo>
                  <a:close/>
                  <a:moveTo>
                    <a:pt x="0" y="1"/>
                  </a:moveTo>
                  <a:cubicBezTo>
                    <a:pt x="572" y="303"/>
                    <a:pt x="1109" y="437"/>
                    <a:pt x="1815" y="437"/>
                  </a:cubicBezTo>
                  <a:cubicBezTo>
                    <a:pt x="1109" y="437"/>
                    <a:pt x="572" y="303"/>
                    <a:pt x="0" y="1"/>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7" name="Google Shape;1467;p32"/>
            <p:cNvSpPr/>
            <p:nvPr/>
          </p:nvSpPr>
          <p:spPr>
            <a:xfrm>
              <a:off x="5749940" y="3583612"/>
              <a:ext cx="191051" cy="196300"/>
            </a:xfrm>
            <a:custGeom>
              <a:avLst/>
              <a:gdLst/>
              <a:ahLst/>
              <a:cxnLst/>
              <a:rect l="l" t="t" r="r" b="b"/>
              <a:pathLst>
                <a:path w="6151" h="6320" extrusionOk="0">
                  <a:moveTo>
                    <a:pt x="1681" y="1"/>
                  </a:moveTo>
                  <a:lnTo>
                    <a:pt x="1681" y="1"/>
                  </a:lnTo>
                  <a:cubicBezTo>
                    <a:pt x="1412" y="303"/>
                    <a:pt x="1110" y="438"/>
                    <a:pt x="706" y="707"/>
                  </a:cubicBezTo>
                  <a:cubicBezTo>
                    <a:pt x="269" y="1144"/>
                    <a:pt x="1" y="1849"/>
                    <a:pt x="1" y="2387"/>
                  </a:cubicBezTo>
                  <a:cubicBezTo>
                    <a:pt x="1" y="2958"/>
                    <a:pt x="135" y="3664"/>
                    <a:pt x="706" y="3933"/>
                  </a:cubicBezTo>
                  <a:lnTo>
                    <a:pt x="706" y="4068"/>
                  </a:lnTo>
                  <a:cubicBezTo>
                    <a:pt x="1278" y="4370"/>
                    <a:pt x="1815" y="4504"/>
                    <a:pt x="2521" y="4504"/>
                  </a:cubicBezTo>
                  <a:cubicBezTo>
                    <a:pt x="2958" y="4504"/>
                    <a:pt x="3361" y="4504"/>
                    <a:pt x="3933" y="4370"/>
                  </a:cubicBezTo>
                  <a:lnTo>
                    <a:pt x="4336" y="4370"/>
                  </a:lnTo>
                  <a:cubicBezTo>
                    <a:pt x="4907" y="4370"/>
                    <a:pt x="5311" y="4773"/>
                    <a:pt x="5311" y="5479"/>
                  </a:cubicBezTo>
                  <a:lnTo>
                    <a:pt x="5311" y="5614"/>
                  </a:lnTo>
                  <a:lnTo>
                    <a:pt x="5311" y="6319"/>
                  </a:lnTo>
                  <a:cubicBezTo>
                    <a:pt x="5479" y="6050"/>
                    <a:pt x="5882" y="5748"/>
                    <a:pt x="6016" y="5479"/>
                  </a:cubicBezTo>
                  <a:cubicBezTo>
                    <a:pt x="6151" y="4202"/>
                    <a:pt x="4638" y="3664"/>
                    <a:pt x="4638" y="3664"/>
                  </a:cubicBezTo>
                  <a:cubicBezTo>
                    <a:pt x="1547" y="2958"/>
                    <a:pt x="1412" y="1144"/>
                    <a:pt x="1681"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8" name="Google Shape;1468;p32"/>
            <p:cNvSpPr/>
            <p:nvPr/>
          </p:nvSpPr>
          <p:spPr>
            <a:xfrm>
              <a:off x="5984817" y="3614951"/>
              <a:ext cx="91876" cy="199406"/>
            </a:xfrm>
            <a:custGeom>
              <a:avLst/>
              <a:gdLst/>
              <a:ahLst/>
              <a:cxnLst/>
              <a:rect l="l" t="t" r="r" b="b"/>
              <a:pathLst>
                <a:path w="2958" h="6420" extrusionOk="0">
                  <a:moveTo>
                    <a:pt x="1950" y="0"/>
                  </a:moveTo>
                  <a:lnTo>
                    <a:pt x="1815" y="135"/>
                  </a:lnTo>
                  <a:cubicBezTo>
                    <a:pt x="1412" y="403"/>
                    <a:pt x="841" y="538"/>
                    <a:pt x="572" y="975"/>
                  </a:cubicBezTo>
                  <a:cubicBezTo>
                    <a:pt x="572" y="1109"/>
                    <a:pt x="437" y="1244"/>
                    <a:pt x="437" y="1378"/>
                  </a:cubicBezTo>
                  <a:cubicBezTo>
                    <a:pt x="135" y="1815"/>
                    <a:pt x="135" y="2353"/>
                    <a:pt x="135" y="2790"/>
                  </a:cubicBezTo>
                  <a:cubicBezTo>
                    <a:pt x="269" y="3495"/>
                    <a:pt x="841" y="4033"/>
                    <a:pt x="975" y="4605"/>
                  </a:cubicBezTo>
                  <a:cubicBezTo>
                    <a:pt x="1110" y="5310"/>
                    <a:pt x="572" y="6016"/>
                    <a:pt x="0" y="6419"/>
                  </a:cubicBezTo>
                  <a:cubicBezTo>
                    <a:pt x="572" y="6151"/>
                    <a:pt x="1110" y="6016"/>
                    <a:pt x="1546" y="5714"/>
                  </a:cubicBezTo>
                  <a:cubicBezTo>
                    <a:pt x="1681" y="5579"/>
                    <a:pt x="1950" y="5445"/>
                    <a:pt x="2118" y="5310"/>
                  </a:cubicBezTo>
                  <a:cubicBezTo>
                    <a:pt x="2387" y="5041"/>
                    <a:pt x="2656" y="4739"/>
                    <a:pt x="2790" y="4201"/>
                  </a:cubicBezTo>
                  <a:cubicBezTo>
                    <a:pt x="2958" y="3495"/>
                    <a:pt x="2252" y="3059"/>
                    <a:pt x="1815" y="2655"/>
                  </a:cubicBezTo>
                  <a:cubicBezTo>
                    <a:pt x="841" y="1681"/>
                    <a:pt x="1546" y="840"/>
                    <a:pt x="195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9" name="Google Shape;1469;p32"/>
            <p:cNvSpPr/>
            <p:nvPr/>
          </p:nvSpPr>
          <p:spPr>
            <a:xfrm>
              <a:off x="5984817" y="3645204"/>
              <a:ext cx="74140" cy="169153"/>
            </a:xfrm>
            <a:custGeom>
              <a:avLst/>
              <a:gdLst/>
              <a:ahLst/>
              <a:cxnLst/>
              <a:rect l="l" t="t" r="r" b="b"/>
              <a:pathLst>
                <a:path w="2387" h="5446" extrusionOk="0">
                  <a:moveTo>
                    <a:pt x="572" y="1"/>
                  </a:moveTo>
                  <a:lnTo>
                    <a:pt x="572" y="1"/>
                  </a:lnTo>
                  <a:cubicBezTo>
                    <a:pt x="568" y="24"/>
                    <a:pt x="565" y="47"/>
                    <a:pt x="561" y="70"/>
                  </a:cubicBezTo>
                  <a:lnTo>
                    <a:pt x="561" y="70"/>
                  </a:lnTo>
                  <a:cubicBezTo>
                    <a:pt x="568" y="47"/>
                    <a:pt x="572" y="24"/>
                    <a:pt x="572" y="1"/>
                  </a:cubicBezTo>
                  <a:close/>
                  <a:moveTo>
                    <a:pt x="561" y="70"/>
                  </a:moveTo>
                  <a:lnTo>
                    <a:pt x="561" y="70"/>
                  </a:lnTo>
                  <a:cubicBezTo>
                    <a:pt x="530" y="181"/>
                    <a:pt x="437" y="293"/>
                    <a:pt x="437" y="404"/>
                  </a:cubicBezTo>
                  <a:cubicBezTo>
                    <a:pt x="269" y="707"/>
                    <a:pt x="135" y="1110"/>
                    <a:pt x="135" y="1379"/>
                  </a:cubicBezTo>
                  <a:lnTo>
                    <a:pt x="135" y="1816"/>
                  </a:lnTo>
                  <a:cubicBezTo>
                    <a:pt x="269" y="2521"/>
                    <a:pt x="841" y="3059"/>
                    <a:pt x="975" y="3631"/>
                  </a:cubicBezTo>
                  <a:lnTo>
                    <a:pt x="975" y="3899"/>
                  </a:lnTo>
                  <a:cubicBezTo>
                    <a:pt x="975" y="4202"/>
                    <a:pt x="841" y="4605"/>
                    <a:pt x="572" y="4908"/>
                  </a:cubicBezTo>
                  <a:cubicBezTo>
                    <a:pt x="437" y="5177"/>
                    <a:pt x="269" y="5311"/>
                    <a:pt x="0" y="5445"/>
                  </a:cubicBezTo>
                  <a:cubicBezTo>
                    <a:pt x="572" y="5177"/>
                    <a:pt x="1110" y="5042"/>
                    <a:pt x="1546" y="4740"/>
                  </a:cubicBezTo>
                  <a:cubicBezTo>
                    <a:pt x="1681" y="4605"/>
                    <a:pt x="1950" y="4471"/>
                    <a:pt x="2118" y="4336"/>
                  </a:cubicBezTo>
                  <a:cubicBezTo>
                    <a:pt x="2387" y="3227"/>
                    <a:pt x="1412" y="2387"/>
                    <a:pt x="1412" y="2387"/>
                  </a:cubicBezTo>
                  <a:cubicBezTo>
                    <a:pt x="595" y="1700"/>
                    <a:pt x="445" y="887"/>
                    <a:pt x="561" y="7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0" name="Google Shape;1470;p32"/>
            <p:cNvSpPr/>
            <p:nvPr/>
          </p:nvSpPr>
          <p:spPr>
            <a:xfrm>
              <a:off x="5972300" y="3370663"/>
              <a:ext cx="73084" cy="78334"/>
            </a:xfrm>
            <a:custGeom>
              <a:avLst/>
              <a:gdLst/>
              <a:ahLst/>
              <a:cxnLst/>
              <a:rect l="l" t="t" r="r" b="b"/>
              <a:pathLst>
                <a:path w="2353" h="2522" extrusionOk="0">
                  <a:moveTo>
                    <a:pt x="1244" y="1"/>
                  </a:moveTo>
                  <a:cubicBezTo>
                    <a:pt x="538" y="1"/>
                    <a:pt x="0" y="572"/>
                    <a:pt x="0" y="1278"/>
                  </a:cubicBezTo>
                  <a:cubicBezTo>
                    <a:pt x="0" y="1984"/>
                    <a:pt x="538" y="2521"/>
                    <a:pt x="1244" y="2521"/>
                  </a:cubicBezTo>
                  <a:cubicBezTo>
                    <a:pt x="1815" y="2521"/>
                    <a:pt x="2353" y="1984"/>
                    <a:pt x="2353" y="1278"/>
                  </a:cubicBezTo>
                  <a:cubicBezTo>
                    <a:pt x="2353" y="572"/>
                    <a:pt x="1815" y="1"/>
                    <a:pt x="124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1" name="Google Shape;1471;p32"/>
            <p:cNvSpPr/>
            <p:nvPr/>
          </p:nvSpPr>
          <p:spPr>
            <a:xfrm>
              <a:off x="6398196" y="3353953"/>
              <a:ext cx="74140" cy="73115"/>
            </a:xfrm>
            <a:custGeom>
              <a:avLst/>
              <a:gdLst/>
              <a:ahLst/>
              <a:cxnLst/>
              <a:rect l="l" t="t" r="r" b="b"/>
              <a:pathLst>
                <a:path w="2387" h="2354" extrusionOk="0">
                  <a:moveTo>
                    <a:pt x="1110" y="1"/>
                  </a:moveTo>
                  <a:cubicBezTo>
                    <a:pt x="404" y="1"/>
                    <a:pt x="0" y="539"/>
                    <a:pt x="0" y="1110"/>
                  </a:cubicBezTo>
                  <a:cubicBezTo>
                    <a:pt x="0" y="1816"/>
                    <a:pt x="404" y="2354"/>
                    <a:pt x="1110" y="2354"/>
                  </a:cubicBezTo>
                  <a:cubicBezTo>
                    <a:pt x="1815" y="2354"/>
                    <a:pt x="2387" y="1816"/>
                    <a:pt x="2387" y="1110"/>
                  </a:cubicBezTo>
                  <a:cubicBezTo>
                    <a:pt x="2387" y="539"/>
                    <a:pt x="1815" y="1"/>
                    <a:pt x="111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2" name="Google Shape;1472;p32"/>
            <p:cNvSpPr/>
            <p:nvPr/>
          </p:nvSpPr>
          <p:spPr>
            <a:xfrm>
              <a:off x="5949809" y="4373187"/>
              <a:ext cx="674377" cy="457578"/>
            </a:xfrm>
            <a:custGeom>
              <a:avLst/>
              <a:gdLst/>
              <a:ahLst/>
              <a:cxnLst/>
              <a:rect l="l" t="t" r="r" b="b"/>
              <a:pathLst>
                <a:path w="21712" h="14732" extrusionOk="0">
                  <a:moveTo>
                    <a:pt x="18426" y="1"/>
                  </a:moveTo>
                  <a:cubicBezTo>
                    <a:pt x="17914" y="1"/>
                    <a:pt x="17394" y="109"/>
                    <a:pt x="16939" y="313"/>
                  </a:cubicBezTo>
                  <a:lnTo>
                    <a:pt x="16805" y="313"/>
                  </a:lnTo>
                  <a:lnTo>
                    <a:pt x="13713" y="1725"/>
                  </a:lnTo>
                  <a:lnTo>
                    <a:pt x="9243" y="3674"/>
                  </a:lnTo>
                  <a:lnTo>
                    <a:pt x="5042" y="5489"/>
                  </a:lnTo>
                  <a:cubicBezTo>
                    <a:pt x="4739" y="5623"/>
                    <a:pt x="4336" y="5926"/>
                    <a:pt x="4201" y="6329"/>
                  </a:cubicBezTo>
                  <a:lnTo>
                    <a:pt x="4067" y="6464"/>
                  </a:lnTo>
                  <a:lnTo>
                    <a:pt x="0" y="12917"/>
                  </a:lnTo>
                  <a:lnTo>
                    <a:pt x="2219" y="14731"/>
                  </a:lnTo>
                  <a:lnTo>
                    <a:pt x="7260" y="9556"/>
                  </a:lnTo>
                  <a:lnTo>
                    <a:pt x="15393" y="8850"/>
                  </a:lnTo>
                  <a:lnTo>
                    <a:pt x="16368" y="8715"/>
                  </a:lnTo>
                  <a:cubicBezTo>
                    <a:pt x="17645" y="8715"/>
                    <a:pt x="18754" y="8144"/>
                    <a:pt x="19729" y="7438"/>
                  </a:cubicBezTo>
                  <a:cubicBezTo>
                    <a:pt x="20569" y="6598"/>
                    <a:pt x="21275" y="5489"/>
                    <a:pt x="21712" y="4380"/>
                  </a:cubicBezTo>
                  <a:lnTo>
                    <a:pt x="21712" y="3540"/>
                  </a:lnTo>
                  <a:lnTo>
                    <a:pt x="21712" y="2968"/>
                  </a:lnTo>
                  <a:cubicBezTo>
                    <a:pt x="21543" y="1994"/>
                    <a:pt x="21006" y="1019"/>
                    <a:pt x="20031" y="448"/>
                  </a:cubicBezTo>
                  <a:cubicBezTo>
                    <a:pt x="19583" y="143"/>
                    <a:pt x="19010" y="1"/>
                    <a:pt x="18426" y="1"/>
                  </a:cubicBezTo>
                  <a:close/>
                </a:path>
              </a:pathLst>
            </a:custGeom>
            <a:solidFill>
              <a:srgbClr val="BDB8FF"/>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73" name="Google Shape;1473;p32"/>
          <p:cNvSpPr txBox="1"/>
          <p:nvPr/>
        </p:nvSpPr>
        <p:spPr>
          <a:xfrm>
            <a:off x="4334110" y="1572168"/>
            <a:ext cx="372544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974806"/>
                </a:solidFill>
                <a:latin typeface="Cookie"/>
                <a:ea typeface="Cookie"/>
                <a:cs typeface="Cookie"/>
                <a:sym typeface="Cookie"/>
              </a:rPr>
              <a:t>KHÁM PHÁ</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335"/>
                                        </p:tgtEl>
                                        <p:attrNameLst>
                                          <p:attrName>style.visibility</p:attrName>
                                        </p:attrNameLst>
                                      </p:cBhvr>
                                      <p:to>
                                        <p:strVal val="visible"/>
                                      </p:to>
                                    </p:set>
                                    <p:animEffect transition="in" filter="fade">
                                      <p:cBhvr>
                                        <p:cTn id="7" dur="500"/>
                                        <p:tgtEl>
                                          <p:spTgt spid="1335"/>
                                        </p:tgtEl>
                                      </p:cBhvr>
                                    </p:animEffect>
                                  </p:childTnLst>
                                </p:cTn>
                              </p:par>
                              <p:par>
                                <p:cTn id="8" presetID="10" presetClass="entr" presetSubtype="0" fill="hold" nodeType="withEffect">
                                  <p:stCondLst>
                                    <p:cond delay="0"/>
                                  </p:stCondLst>
                                  <p:childTnLst>
                                    <p:set>
                                      <p:cBhvr>
                                        <p:cTn id="9" dur="1" fill="hold">
                                          <p:stCondLst>
                                            <p:cond delay="0"/>
                                          </p:stCondLst>
                                        </p:cTn>
                                        <p:tgtEl>
                                          <p:spTgt spid="1336"/>
                                        </p:tgtEl>
                                        <p:attrNameLst>
                                          <p:attrName>style.visibility</p:attrName>
                                        </p:attrNameLst>
                                      </p:cBhvr>
                                      <p:to>
                                        <p:strVal val="visible"/>
                                      </p:to>
                                    </p:set>
                                    <p:animEffect transition="in" filter="fade">
                                      <p:cBhvr>
                                        <p:cTn id="10" dur="500"/>
                                        <p:tgtEl>
                                          <p:spTgt spid="1336"/>
                                        </p:tgtEl>
                                      </p:cBhvr>
                                    </p:animEffect>
                                  </p:childTnLst>
                                </p:cTn>
                              </p:par>
                              <p:par>
                                <p:cTn id="11" presetID="10" presetClass="entr" presetSubtype="0" fill="hold" nodeType="withEffect">
                                  <p:stCondLst>
                                    <p:cond delay="0"/>
                                  </p:stCondLst>
                                  <p:childTnLst>
                                    <p:set>
                                      <p:cBhvr>
                                        <p:cTn id="12" dur="1" fill="hold">
                                          <p:stCondLst>
                                            <p:cond delay="0"/>
                                          </p:stCondLst>
                                        </p:cTn>
                                        <p:tgtEl>
                                          <p:spTgt spid="1337"/>
                                        </p:tgtEl>
                                        <p:attrNameLst>
                                          <p:attrName>style.visibility</p:attrName>
                                        </p:attrNameLst>
                                      </p:cBhvr>
                                      <p:to>
                                        <p:strVal val="visible"/>
                                      </p:to>
                                    </p:set>
                                    <p:animEffect transition="in" filter="fade">
                                      <p:cBhvr>
                                        <p:cTn id="13" dur="500"/>
                                        <p:tgtEl>
                                          <p:spTgt spid="1337"/>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360"/>
                                        </p:tgtEl>
                                        <p:attrNameLst>
                                          <p:attrName>style.visibility</p:attrName>
                                        </p:attrNameLst>
                                      </p:cBhvr>
                                      <p:to>
                                        <p:strVal val="visible"/>
                                      </p:to>
                                    </p:set>
                                    <p:animEffect transition="in" filter="fade">
                                      <p:cBhvr>
                                        <p:cTn id="17" dur="1000"/>
                                        <p:tgtEl>
                                          <p:spTgt spid="1360"/>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473"/>
                                        </p:tgtEl>
                                        <p:attrNameLst>
                                          <p:attrName>style.visibility</p:attrName>
                                        </p:attrNameLst>
                                      </p:cBhvr>
                                      <p:to>
                                        <p:strVal val="visible"/>
                                      </p:to>
                                    </p:set>
                                    <p:animEffect transition="in" filter="fade">
                                      <p:cBhvr>
                                        <p:cTn id="21" dur="500"/>
                                        <p:tgtEl>
                                          <p:spTgt spid="14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4_Title and Content">
  <p:cSld name="4_Title and Content">
    <p:bg>
      <p:bgPr>
        <a:solidFill>
          <a:srgbClr val="002060"/>
        </a:solidFill>
        <a:effectLst/>
      </p:bgPr>
    </p:bg>
    <p:spTree>
      <p:nvGrpSpPr>
        <p:cNvPr id="1" name="Shape 1474"/>
        <p:cNvGrpSpPr/>
        <p:nvPr/>
      </p:nvGrpSpPr>
      <p:grpSpPr>
        <a:xfrm>
          <a:off x="0" y="0"/>
          <a:ext cx="0" cy="0"/>
          <a:chOff x="0" y="0"/>
          <a:chExt cx="0" cy="0"/>
        </a:xfrm>
      </p:grpSpPr>
      <p:grpSp>
        <p:nvGrpSpPr>
          <p:cNvPr id="1475" name="Google Shape;1475;p33"/>
          <p:cNvGrpSpPr/>
          <p:nvPr/>
        </p:nvGrpSpPr>
        <p:grpSpPr>
          <a:xfrm>
            <a:off x="395894" y="219519"/>
            <a:ext cx="11613234" cy="6240131"/>
            <a:chOff x="395894" y="219519"/>
            <a:chExt cx="8518865" cy="4788281"/>
          </a:xfrm>
        </p:grpSpPr>
        <p:sp>
          <p:nvSpPr>
            <p:cNvPr id="1476" name="Google Shape;1476;p33"/>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477" name="Google Shape;1477;p33"/>
            <p:cNvGrpSpPr/>
            <p:nvPr/>
          </p:nvGrpSpPr>
          <p:grpSpPr>
            <a:xfrm>
              <a:off x="8341543" y="2282008"/>
              <a:ext cx="569676" cy="380612"/>
              <a:chOff x="8341543" y="2282008"/>
              <a:chExt cx="569676" cy="380612"/>
            </a:xfrm>
          </p:grpSpPr>
          <p:sp>
            <p:nvSpPr>
              <p:cNvPr id="1478" name="Google Shape;1478;p3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9" name="Google Shape;1479;p3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80" name="Google Shape;1480;p33"/>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481" name="Google Shape;1481;p33"/>
            <p:cNvGrpSpPr/>
            <p:nvPr/>
          </p:nvGrpSpPr>
          <p:grpSpPr>
            <a:xfrm>
              <a:off x="8341543" y="1721094"/>
              <a:ext cx="569676" cy="380612"/>
              <a:chOff x="8341543" y="1721094"/>
              <a:chExt cx="569676" cy="380612"/>
            </a:xfrm>
          </p:grpSpPr>
          <p:sp>
            <p:nvSpPr>
              <p:cNvPr id="1482" name="Google Shape;1482;p33"/>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3" name="Google Shape;1483;p33"/>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84" name="Google Shape;1484;p33"/>
            <p:cNvGrpSpPr/>
            <p:nvPr/>
          </p:nvGrpSpPr>
          <p:grpSpPr>
            <a:xfrm>
              <a:off x="8346273" y="1183592"/>
              <a:ext cx="568486" cy="388014"/>
              <a:chOff x="8346273" y="1183592"/>
              <a:chExt cx="568486" cy="388014"/>
            </a:xfrm>
          </p:grpSpPr>
          <p:sp>
            <p:nvSpPr>
              <p:cNvPr id="1485" name="Google Shape;1485;p33"/>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6" name="Google Shape;1486;p33"/>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87" name="Google Shape;1487;p33"/>
            <p:cNvGrpSpPr/>
            <p:nvPr/>
          </p:nvGrpSpPr>
          <p:grpSpPr>
            <a:xfrm>
              <a:off x="8341543" y="606635"/>
              <a:ext cx="569676" cy="388014"/>
              <a:chOff x="8341543" y="606635"/>
              <a:chExt cx="569676" cy="388014"/>
            </a:xfrm>
          </p:grpSpPr>
          <p:sp>
            <p:nvSpPr>
              <p:cNvPr id="1488" name="Google Shape;1488;p33"/>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9" name="Google Shape;1489;p33"/>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90" name="Google Shape;1490;p33"/>
            <p:cNvGrpSpPr/>
            <p:nvPr/>
          </p:nvGrpSpPr>
          <p:grpSpPr>
            <a:xfrm>
              <a:off x="8341543" y="2842933"/>
              <a:ext cx="569676" cy="380612"/>
              <a:chOff x="8341543" y="2282008"/>
              <a:chExt cx="569676" cy="380612"/>
            </a:xfrm>
          </p:grpSpPr>
          <p:sp>
            <p:nvSpPr>
              <p:cNvPr id="1491" name="Google Shape;1491;p3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2" name="Google Shape;1492;p3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93" name="Google Shape;1493;p33"/>
            <p:cNvGrpSpPr/>
            <p:nvPr/>
          </p:nvGrpSpPr>
          <p:grpSpPr>
            <a:xfrm>
              <a:off x="8341543" y="3403858"/>
              <a:ext cx="569676" cy="380612"/>
              <a:chOff x="8341543" y="2282008"/>
              <a:chExt cx="569676" cy="380612"/>
            </a:xfrm>
          </p:grpSpPr>
          <p:sp>
            <p:nvSpPr>
              <p:cNvPr id="1494" name="Google Shape;1494;p3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5" name="Google Shape;1495;p3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96" name="Google Shape;1496;p33"/>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7" name="Google Shape;1497;p33"/>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98" name="Google Shape;1498;p33"/>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9" name="Google Shape;1499;p33"/>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0" name="Google Shape;1500;p33"/>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1" name="Google Shape;1501;p33"/>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2" name="Google Shape;1502;p33"/>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3" name="Google Shape;1503;p33"/>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4" name="Google Shape;1504;p33"/>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5" name="Google Shape;1505;p33"/>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6" name="Google Shape;1506;p33"/>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7" name="Google Shape;1507;p33"/>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8" name="Google Shape;1508;p33"/>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9" name="Google Shape;1509;p33"/>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0" name="Google Shape;1510;p33"/>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1" name="Google Shape;1511;p33"/>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2" name="Google Shape;1512;p33"/>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3" name="Google Shape;1513;p33"/>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4" name="Google Shape;1514;p33"/>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5" name="Google Shape;1515;p33"/>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6" name="Google Shape;1516;p33"/>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7" name="Google Shape;1517;p33"/>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8" name="Google Shape;1518;p33"/>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9" name="Google Shape;1519;p33"/>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0" name="Google Shape;1520;p33"/>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1" name="Google Shape;1521;p33"/>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2" name="Google Shape;1522;p33"/>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3" name="Google Shape;1523;p33"/>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4" name="Google Shape;1524;p33"/>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5" name="Google Shape;1525;p33"/>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6" name="Google Shape;1526;p33"/>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7" name="Google Shape;1527;p33"/>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8" name="Google Shape;1528;p33"/>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9" name="Google Shape;1529;p33"/>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0" name="Google Shape;1530;p33"/>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1" name="Google Shape;1531;p33"/>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2" name="Google Shape;1532;p33"/>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3" name="Google Shape;1533;p33"/>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4" name="Google Shape;1534;p33"/>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5" name="Google Shape;1535;p33"/>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6" name="Google Shape;1536;p33"/>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7" name="Google Shape;1537;p33"/>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8" name="Google Shape;1538;p33"/>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9" name="Google Shape;1539;p33"/>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0" name="Google Shape;1540;p33"/>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1" name="Google Shape;1541;p33"/>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2" name="Google Shape;1542;p33"/>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3" name="Google Shape;1543;p33"/>
          <p:cNvSpPr/>
          <p:nvPr/>
        </p:nvSpPr>
        <p:spPr>
          <a:xfrm rot="126755">
            <a:off x="3091462" y="1090110"/>
            <a:ext cx="5550035" cy="4730758"/>
          </a:xfrm>
          <a:prstGeom prst="rect">
            <a:avLst/>
          </a:prstGeom>
          <a:solidFill>
            <a:srgbClr val="FBD4B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544" name="Google Shape;1544;p33"/>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B2A0C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545" name="Google Shape;1545;p33"/>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92D05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546" name="Google Shape;1546;p33"/>
          <p:cNvGrpSpPr/>
          <p:nvPr/>
        </p:nvGrpSpPr>
        <p:grpSpPr>
          <a:xfrm>
            <a:off x="7672546" y="3622312"/>
            <a:ext cx="1309691" cy="2486166"/>
            <a:chOff x="961250" y="234750"/>
            <a:chExt cx="1222525" cy="2320700"/>
          </a:xfrm>
        </p:grpSpPr>
        <p:sp>
          <p:nvSpPr>
            <p:cNvPr id="1547" name="Google Shape;1547;p33"/>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8" name="Google Shape;1548;p33"/>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9" name="Google Shape;1549;p33"/>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0" name="Google Shape;1550;p33"/>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1" name="Google Shape;1551;p33"/>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2" name="Google Shape;1552;p33"/>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3" name="Google Shape;1553;p33"/>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4" name="Google Shape;1554;p33"/>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5" name="Google Shape;1555;p33"/>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6" name="Google Shape;1556;p33"/>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7" name="Google Shape;1557;p33"/>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8" name="Google Shape;1558;p33"/>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9" name="Google Shape;1559;p33"/>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0" name="Google Shape;1560;p33"/>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1" name="Google Shape;1561;p33"/>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2" name="Google Shape;1562;p33"/>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3" name="Google Shape;1563;p33"/>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4" name="Google Shape;1564;p33"/>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5" name="Google Shape;1565;p33"/>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6" name="Google Shape;1566;p33"/>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7" name="Google Shape;1567;p33"/>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8" name="Google Shape;1568;p33"/>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9" name="Google Shape;1569;p33"/>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0" name="Google Shape;1570;p33"/>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1" name="Google Shape;1571;p33"/>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2" name="Google Shape;1572;p33"/>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3" name="Google Shape;1573;p33"/>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4" name="Google Shape;1574;p33"/>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5" name="Google Shape;1575;p33"/>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6" name="Google Shape;1576;p33"/>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7" name="Google Shape;1577;p33"/>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8" name="Google Shape;1578;p33"/>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9" name="Google Shape;1579;p33"/>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0" name="Google Shape;1580;p33"/>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1" name="Google Shape;1581;p33"/>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2" name="Google Shape;1582;p33"/>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3" name="Google Shape;1583;p33"/>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4" name="Google Shape;1584;p33"/>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5" name="Google Shape;1585;p33"/>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6" name="Google Shape;1586;p33"/>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7" name="Google Shape;1587;p33"/>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588" name="Google Shape;1588;p33"/>
          <p:cNvGrpSpPr/>
          <p:nvPr/>
        </p:nvGrpSpPr>
        <p:grpSpPr>
          <a:xfrm>
            <a:off x="1030175" y="1581350"/>
            <a:ext cx="444275" cy="398525"/>
            <a:chOff x="2495125" y="2142250"/>
            <a:chExt cx="444275" cy="398525"/>
          </a:xfrm>
        </p:grpSpPr>
        <p:sp>
          <p:nvSpPr>
            <p:cNvPr id="1589" name="Google Shape;1589;p33"/>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0" name="Google Shape;1590;p33"/>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591" name="Google Shape;1591;p33"/>
          <p:cNvGrpSpPr/>
          <p:nvPr/>
        </p:nvGrpSpPr>
        <p:grpSpPr>
          <a:xfrm>
            <a:off x="10561107" y="5038641"/>
            <a:ext cx="291375" cy="281375"/>
            <a:chOff x="3243875" y="2372825"/>
            <a:chExt cx="291375" cy="281375"/>
          </a:xfrm>
        </p:grpSpPr>
        <p:sp>
          <p:nvSpPr>
            <p:cNvPr id="1592" name="Google Shape;1592;p33"/>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3" name="Google Shape;1593;p33"/>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4" name="Google Shape;1594;p33"/>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5" name="Google Shape;1595;p33"/>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6" name="Google Shape;1596;p33"/>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7" name="Google Shape;1597;p33"/>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8" name="Google Shape;1598;p33"/>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9" name="Google Shape;1599;p33"/>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0" name="Google Shape;1600;p33"/>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1" name="Google Shape;1601;p33"/>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02" name="Google Shape;1602;p33"/>
          <p:cNvGrpSpPr/>
          <p:nvPr/>
        </p:nvGrpSpPr>
        <p:grpSpPr>
          <a:xfrm>
            <a:off x="10778557" y="714860"/>
            <a:ext cx="166675" cy="168575"/>
            <a:chOff x="4954425" y="2036375"/>
            <a:chExt cx="166675" cy="168575"/>
          </a:xfrm>
        </p:grpSpPr>
        <p:sp>
          <p:nvSpPr>
            <p:cNvPr id="1603" name="Google Shape;1603;p3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4" name="Google Shape;1604;p3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05" name="Google Shape;1605;p33"/>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6" name="Google Shape;1606;p33"/>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07" name="Google Shape;1607;p33"/>
          <p:cNvGrpSpPr/>
          <p:nvPr/>
        </p:nvGrpSpPr>
        <p:grpSpPr>
          <a:xfrm>
            <a:off x="1274794" y="5541495"/>
            <a:ext cx="166675" cy="168575"/>
            <a:chOff x="4954425" y="2036375"/>
            <a:chExt cx="166675" cy="168575"/>
          </a:xfrm>
        </p:grpSpPr>
        <p:sp>
          <p:nvSpPr>
            <p:cNvPr id="1608" name="Google Shape;1608;p3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9" name="Google Shape;1609;p3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10" name="Google Shape;1610;p33"/>
          <p:cNvSpPr txBox="1"/>
          <p:nvPr/>
        </p:nvSpPr>
        <p:spPr>
          <a:xfrm>
            <a:off x="3558840" y="1522374"/>
            <a:ext cx="4518031"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C00000"/>
                </a:solidFill>
                <a:latin typeface="Cookie"/>
                <a:ea typeface="Cookie"/>
                <a:cs typeface="Cookie"/>
                <a:sym typeface="Cookie"/>
              </a:rPr>
              <a:t>HOẠT ĐỘNG</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543"/>
                                        </p:tgtEl>
                                        <p:attrNameLst>
                                          <p:attrName>style.visibility</p:attrName>
                                        </p:attrNameLst>
                                      </p:cBhvr>
                                      <p:to>
                                        <p:strVal val="visible"/>
                                      </p:to>
                                    </p:set>
                                    <p:animEffect transition="in" filter="fade">
                                      <p:cBhvr>
                                        <p:cTn id="7" dur="500"/>
                                        <p:tgtEl>
                                          <p:spTgt spid="1543"/>
                                        </p:tgtEl>
                                      </p:cBhvr>
                                    </p:animEffect>
                                  </p:childTnLst>
                                </p:cTn>
                              </p:par>
                              <p:par>
                                <p:cTn id="8" presetID="10" presetClass="entr" presetSubtype="0" fill="hold" nodeType="withEffect">
                                  <p:stCondLst>
                                    <p:cond delay="0"/>
                                  </p:stCondLst>
                                  <p:childTnLst>
                                    <p:set>
                                      <p:cBhvr>
                                        <p:cTn id="9" dur="1" fill="hold">
                                          <p:stCondLst>
                                            <p:cond delay="0"/>
                                          </p:stCondLst>
                                        </p:cTn>
                                        <p:tgtEl>
                                          <p:spTgt spid="1544"/>
                                        </p:tgtEl>
                                        <p:attrNameLst>
                                          <p:attrName>style.visibility</p:attrName>
                                        </p:attrNameLst>
                                      </p:cBhvr>
                                      <p:to>
                                        <p:strVal val="visible"/>
                                      </p:to>
                                    </p:set>
                                    <p:animEffect transition="in" filter="fade">
                                      <p:cBhvr>
                                        <p:cTn id="10" dur="500"/>
                                        <p:tgtEl>
                                          <p:spTgt spid="1544"/>
                                        </p:tgtEl>
                                      </p:cBhvr>
                                    </p:animEffect>
                                  </p:childTnLst>
                                </p:cTn>
                              </p:par>
                              <p:par>
                                <p:cTn id="11" presetID="10" presetClass="entr" presetSubtype="0" fill="hold" nodeType="withEffect">
                                  <p:stCondLst>
                                    <p:cond delay="0"/>
                                  </p:stCondLst>
                                  <p:childTnLst>
                                    <p:set>
                                      <p:cBhvr>
                                        <p:cTn id="12" dur="1" fill="hold">
                                          <p:stCondLst>
                                            <p:cond delay="0"/>
                                          </p:stCondLst>
                                        </p:cTn>
                                        <p:tgtEl>
                                          <p:spTgt spid="1545"/>
                                        </p:tgtEl>
                                        <p:attrNameLst>
                                          <p:attrName>style.visibility</p:attrName>
                                        </p:attrNameLst>
                                      </p:cBhvr>
                                      <p:to>
                                        <p:strVal val="visible"/>
                                      </p:to>
                                    </p:set>
                                    <p:animEffect transition="in" filter="fade">
                                      <p:cBhvr>
                                        <p:cTn id="13" dur="500"/>
                                        <p:tgtEl>
                                          <p:spTgt spid="1545"/>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546"/>
                                        </p:tgtEl>
                                        <p:attrNameLst>
                                          <p:attrName>style.visibility</p:attrName>
                                        </p:attrNameLst>
                                      </p:cBhvr>
                                      <p:to>
                                        <p:strVal val="visible"/>
                                      </p:to>
                                    </p:set>
                                    <p:animEffect transition="in" filter="fade">
                                      <p:cBhvr>
                                        <p:cTn id="17" dur="1000"/>
                                        <p:tgtEl>
                                          <p:spTgt spid="1546"/>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610"/>
                                        </p:tgtEl>
                                        <p:attrNameLst>
                                          <p:attrName>style.visibility</p:attrName>
                                        </p:attrNameLst>
                                      </p:cBhvr>
                                      <p:to>
                                        <p:strVal val="visible"/>
                                      </p:to>
                                    </p:set>
                                    <p:animEffect transition="in" filter="fade">
                                      <p:cBhvr>
                                        <p:cTn id="21" dur="500"/>
                                        <p:tgtEl>
                                          <p:spTgt spid="1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ookie"/>
              <a:buNone/>
              <a:defRPr sz="4400" b="0" i="0" u="none" strike="noStrike" cap="none">
                <a:solidFill>
                  <a:schemeClr val="dk1"/>
                </a:solidFill>
                <a:latin typeface="Cookie"/>
                <a:ea typeface="Cookie"/>
                <a:cs typeface="Cookie"/>
                <a:sym typeface="Cookie"/>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8" name="Google Shape;8;p22"/>
          <p:cNvSpPr/>
          <p:nvPr/>
        </p:nvSpPr>
        <p:spPr>
          <a:xfrm>
            <a:off x="9762629" y="6492875"/>
            <a:ext cx="1612942" cy="2154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800" b="0" i="0" u="none" strike="noStrike" cap="none">
                <a:solidFill>
                  <a:srgbClr val="000000"/>
                </a:solidFill>
                <a:latin typeface="Arial"/>
                <a:ea typeface="Arial"/>
                <a:cs typeface="Arial"/>
                <a:sym typeface="Arial"/>
              </a:rPr>
              <a:t>FeistyForwarders_0968120672</a:t>
            </a:r>
            <a:endParaRPr sz="80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7" r:id="rId7"/>
    <p:sldLayoutId id="2147483658" r:id="rId8"/>
    <p:sldLayoutId id="2147483659" r:id="rId9"/>
    <p:sldLayoutId id="2147483660" r:id="rId10"/>
    <p:sldLayoutId id="2147483661" r:id="rId11"/>
    <p:sldLayoutId id="2147483662" r:id="rId12"/>
    <p:sldLayoutId id="2147483663" r:id="rId13"/>
    <p:sldLayoutId id="2147483664" r:id="rId14"/>
    <p:sldLayoutId id="2147483665" r:id="rId15"/>
    <p:sldLayoutId id="2147483666" r:id="rId16"/>
    <p:sldLayoutId id="2147483667" r:id="rId17"/>
    <p:sldLayoutId id="2147483668" r:id="rId18"/>
    <p:sldLayoutId id="2147483669" r:id="rId1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596"/>
        <p:cNvGrpSpPr/>
        <p:nvPr/>
      </p:nvGrpSpPr>
      <p:grpSpPr>
        <a:xfrm>
          <a:off x="0" y="0"/>
          <a:ext cx="0" cy="0"/>
          <a:chOff x="0" y="0"/>
          <a:chExt cx="0" cy="0"/>
        </a:xfrm>
      </p:grpSpPr>
      <p:grpSp>
        <p:nvGrpSpPr>
          <p:cNvPr id="2597" name="Google Shape;2597;p1"/>
          <p:cNvGrpSpPr/>
          <p:nvPr/>
        </p:nvGrpSpPr>
        <p:grpSpPr>
          <a:xfrm>
            <a:off x="1137602" y="223582"/>
            <a:ext cx="2190751" cy="980661"/>
            <a:chOff x="1523998" y="0"/>
            <a:chExt cx="2190751" cy="980661"/>
          </a:xfrm>
        </p:grpSpPr>
        <p:grpSp>
          <p:nvGrpSpPr>
            <p:cNvPr id="2598" name="Google Shape;2598;p1"/>
            <p:cNvGrpSpPr/>
            <p:nvPr/>
          </p:nvGrpSpPr>
          <p:grpSpPr>
            <a:xfrm>
              <a:off x="1523998" y="0"/>
              <a:ext cx="2190751" cy="980661"/>
              <a:chOff x="1523999" y="0"/>
              <a:chExt cx="1285462" cy="1828800"/>
            </a:xfrm>
          </p:grpSpPr>
          <p:sp>
            <p:nvSpPr>
              <p:cNvPr id="2599" name="Google Shape;2599;p1"/>
              <p:cNvSpPr/>
              <p:nvPr/>
            </p:nvSpPr>
            <p:spPr>
              <a:xfrm rot="10800000">
                <a:off x="1523999" y="0"/>
                <a:ext cx="1285462" cy="1828800"/>
              </a:xfrm>
              <a:prstGeom prst="round2SameRect">
                <a:avLst>
                  <a:gd name="adj1" fmla="val 16667"/>
                  <a:gd name="adj2" fmla="val 0"/>
                </a:avLst>
              </a:prstGeom>
              <a:solidFill>
                <a:srgbClr val="76923C"/>
              </a:solidFill>
              <a:ln w="12700" cap="flat" cmpd="sng">
                <a:solidFill>
                  <a:srgbClr val="4F6128"/>
                </a:solidFill>
                <a:prstDash val="solid"/>
                <a:miter lim="800000"/>
                <a:headEnd type="none" w="sm" len="sm"/>
                <a:tailEnd type="none" w="sm" len="sm"/>
              </a:ln>
              <a:effectLst>
                <a:outerShdw blurRad="63500" sx="102000" sy="102000" algn="ct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002060"/>
                  </a:solidFill>
                  <a:latin typeface="Arial"/>
                  <a:ea typeface="Arial"/>
                  <a:cs typeface="Arial"/>
                  <a:sym typeface="Arial"/>
                </a:endParaRPr>
              </a:p>
            </p:txBody>
          </p:sp>
          <p:sp>
            <p:nvSpPr>
              <p:cNvPr id="2600" name="Google Shape;2600;p1"/>
              <p:cNvSpPr/>
              <p:nvPr/>
            </p:nvSpPr>
            <p:spPr>
              <a:xfrm rot="10800000">
                <a:off x="1566862" y="76199"/>
                <a:ext cx="1204497" cy="1709738"/>
              </a:xfrm>
              <a:prstGeom prst="round2SameRect">
                <a:avLst>
                  <a:gd name="adj1" fmla="val 16667"/>
                  <a:gd name="adj2" fmla="val 0"/>
                </a:avLst>
              </a:prstGeom>
              <a:solidFill>
                <a:schemeClr val="lt1"/>
              </a:solidFill>
              <a:ln w="12700" cap="flat" cmpd="sng">
                <a:solidFill>
                  <a:srgbClr val="4F6128"/>
                </a:solidFill>
                <a:prstDash val="lgDash"/>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002060"/>
                  </a:solidFill>
                  <a:latin typeface="Arial"/>
                  <a:ea typeface="Arial"/>
                  <a:cs typeface="Arial"/>
                  <a:sym typeface="Arial"/>
                </a:endParaRPr>
              </a:p>
            </p:txBody>
          </p:sp>
        </p:grpSp>
        <p:sp>
          <p:nvSpPr>
            <p:cNvPr id="2601" name="Google Shape;2601;p1"/>
            <p:cNvSpPr txBox="1"/>
            <p:nvPr/>
          </p:nvSpPr>
          <p:spPr>
            <a:xfrm>
              <a:off x="1588934" y="197943"/>
              <a:ext cx="2125815" cy="58477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0" i="0" u="none" strike="noStrike" cap="none">
                  <a:solidFill>
                    <a:srgbClr val="76923C"/>
                  </a:solidFill>
                  <a:latin typeface="Cookie"/>
                  <a:ea typeface="Cookie"/>
                  <a:cs typeface="Cookie"/>
                  <a:sym typeface="Cookie"/>
                </a:rPr>
                <a:t>CHỦ ĐỀ 12</a:t>
              </a:r>
              <a:endParaRPr sz="3200" b="0" i="0" u="none" strike="noStrike" cap="none">
                <a:solidFill>
                  <a:srgbClr val="76923C"/>
                </a:solidFill>
                <a:latin typeface="Cookie"/>
                <a:ea typeface="Cookie"/>
                <a:cs typeface="Cookie"/>
                <a:sym typeface="Cookie"/>
              </a:endParaRPr>
            </a:p>
          </p:txBody>
        </p:sp>
      </p:grpSp>
      <p:sp>
        <p:nvSpPr>
          <p:cNvPr id="2602" name="Google Shape;2602;p1"/>
          <p:cNvSpPr txBox="1"/>
          <p:nvPr/>
        </p:nvSpPr>
        <p:spPr>
          <a:xfrm>
            <a:off x="3107421" y="290067"/>
            <a:ext cx="6755037" cy="1200329"/>
          </a:xfrm>
          <a:prstGeom prst="rect">
            <a:avLst/>
          </a:prstGeom>
          <a:noFill/>
          <a:ln>
            <a:noFill/>
          </a:ln>
        </p:spPr>
        <p:txBody>
          <a:bodyPr spcFirstLastPara="1" wrap="square" lIns="91425" tIns="45700" rIns="91425" bIns="45700" anchor="t" anchorCtr="0">
            <a:spAutoFit/>
          </a:bodyPr>
          <a:lstStyle/>
          <a:p>
            <a:pPr marL="457200" marR="0" lvl="1" indent="0" algn="ctr" rtl="0">
              <a:spcBef>
                <a:spcPts val="0"/>
              </a:spcBef>
              <a:spcAft>
                <a:spcPts val="0"/>
              </a:spcAft>
              <a:buNone/>
            </a:pPr>
            <a:r>
              <a:rPr lang="en-US" sz="3600" b="0" i="0" u="none" strike="noStrike" cap="none">
                <a:solidFill>
                  <a:srgbClr val="4F6128"/>
                </a:solidFill>
                <a:latin typeface="Cookie"/>
                <a:ea typeface="Cookie"/>
                <a:cs typeface="Cookie"/>
                <a:sym typeface="Cookie"/>
              </a:rPr>
              <a:t>PHÉP CỘNG, PHÉP TRỪ TRONG PHẠM VI 1000</a:t>
            </a:r>
            <a:endParaRPr sz="3600" b="0" i="0" u="none" strike="noStrike" cap="none">
              <a:solidFill>
                <a:srgbClr val="4F6128"/>
              </a:solidFill>
              <a:latin typeface="Cookie"/>
              <a:ea typeface="Cookie"/>
              <a:cs typeface="Cookie"/>
              <a:sym typeface="Cookie"/>
            </a:endParaRPr>
          </a:p>
        </p:txBody>
      </p:sp>
      <p:sp>
        <p:nvSpPr>
          <p:cNvPr id="2603" name="Google Shape;2603;p1"/>
          <p:cNvSpPr txBox="1"/>
          <p:nvPr/>
        </p:nvSpPr>
        <p:spPr>
          <a:xfrm>
            <a:off x="2474640" y="2129251"/>
            <a:ext cx="6949441" cy="212365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4400" b="0" i="0" u="none" strike="noStrike" cap="none">
                <a:solidFill>
                  <a:schemeClr val="lt1"/>
                </a:solidFill>
                <a:latin typeface="Cookie"/>
                <a:ea typeface="Cookie"/>
                <a:cs typeface="Cookie"/>
                <a:sym typeface="Cookie"/>
              </a:rPr>
              <a:t>BÀI 61:</a:t>
            </a:r>
            <a:endParaRPr/>
          </a:p>
          <a:p>
            <a:pPr marL="0" marR="0" lvl="0" indent="0" algn="ctr" rtl="0">
              <a:spcBef>
                <a:spcPts val="0"/>
              </a:spcBef>
              <a:spcAft>
                <a:spcPts val="0"/>
              </a:spcAft>
              <a:buNone/>
            </a:pPr>
            <a:r>
              <a:rPr lang="en-US" sz="4400" b="0" i="0" u="none" strike="noStrike" cap="none">
                <a:solidFill>
                  <a:schemeClr val="lt1"/>
                </a:solidFill>
                <a:latin typeface="Cookie"/>
                <a:ea typeface="Cookie"/>
                <a:cs typeface="Cookie"/>
                <a:sym typeface="Cookie"/>
              </a:rPr>
              <a:t>PHÉP TRỪ (KHÔNG NHỚ) TRONG PHẠM VI 1000</a:t>
            </a:r>
            <a:endParaRPr sz="4400" b="0" i="0" u="none" strike="noStrike" cap="none">
              <a:solidFill>
                <a:schemeClr val="lt1"/>
              </a:solidFill>
              <a:latin typeface="Cookie"/>
              <a:ea typeface="Cookie"/>
              <a:cs typeface="Cookie"/>
              <a:sym typeface="Cookie"/>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603"/>
                                        </p:tgtEl>
                                        <p:attrNameLst>
                                          <p:attrName>style.visibility</p:attrName>
                                        </p:attrNameLst>
                                      </p:cBhvr>
                                      <p:to>
                                        <p:strVal val="visible"/>
                                      </p:to>
                                    </p:set>
                                    <p:animEffect transition="in" filter="fade">
                                      <p:cBhvr>
                                        <p:cTn id="7" dur="500"/>
                                        <p:tgtEl>
                                          <p:spTgt spid="26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607"/>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611"/>
        <p:cNvGrpSpPr/>
        <p:nvPr/>
      </p:nvGrpSpPr>
      <p:grpSpPr>
        <a:xfrm>
          <a:off x="0" y="0"/>
          <a:ext cx="0" cy="0"/>
          <a:chOff x="0" y="0"/>
          <a:chExt cx="0" cy="0"/>
        </a:xfrm>
      </p:grpSpPr>
      <p:sp>
        <p:nvSpPr>
          <p:cNvPr id="2612" name="Google Shape;2612;p3"/>
          <p:cNvSpPr txBox="1"/>
          <p:nvPr/>
        </p:nvSpPr>
        <p:spPr>
          <a:xfrm>
            <a:off x="4572002" y="5041629"/>
            <a:ext cx="2886891" cy="5847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b="1" i="0" u="none" strike="noStrike" cap="none">
                <a:solidFill>
                  <a:srgbClr val="E36C09"/>
                </a:solidFill>
                <a:latin typeface="Arial"/>
                <a:ea typeface="Arial"/>
                <a:cs typeface="Arial"/>
                <a:sym typeface="Arial"/>
              </a:rPr>
              <a:t>586 – 254 = ?</a:t>
            </a:r>
            <a:endParaRPr sz="3200" b="1">
              <a:solidFill>
                <a:srgbClr val="E36C09"/>
              </a:solidFill>
              <a:latin typeface="Arial"/>
              <a:ea typeface="Arial"/>
              <a:cs typeface="Arial"/>
              <a:sym typeface="Arial"/>
            </a:endParaRPr>
          </a:p>
        </p:txBody>
      </p:sp>
      <p:pic>
        <p:nvPicPr>
          <p:cNvPr id="2613" name="Google Shape;2613;p3" descr="Screen Clipping"/>
          <p:cNvPicPr preferRelativeResize="0"/>
          <p:nvPr/>
        </p:nvPicPr>
        <p:blipFill rotWithShape="1">
          <a:blip r:embed="rId3">
            <a:alphaModFix/>
          </a:blip>
          <a:srcRect l="4133" t="6508"/>
          <a:stretch/>
        </p:blipFill>
        <p:spPr>
          <a:xfrm>
            <a:off x="1087066" y="1461852"/>
            <a:ext cx="9856761" cy="3017519"/>
          </a:xfrm>
          <a:prstGeom prst="rect">
            <a:avLst/>
          </a:prstGeom>
          <a:noFill/>
          <a:ln>
            <a:noFill/>
          </a:ln>
        </p:spPr>
      </p:pic>
      <p:sp>
        <p:nvSpPr>
          <p:cNvPr id="2614" name="Google Shape;2614;p3"/>
          <p:cNvSpPr/>
          <p:nvPr/>
        </p:nvSpPr>
        <p:spPr>
          <a:xfrm>
            <a:off x="875211" y="1305098"/>
            <a:ext cx="2821578" cy="483326"/>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613"/>
                                        </p:tgtEl>
                                        <p:attrNameLst>
                                          <p:attrName>style.visibility</p:attrName>
                                        </p:attrNameLst>
                                      </p:cBhvr>
                                      <p:to>
                                        <p:strVal val="visible"/>
                                      </p:to>
                                    </p:set>
                                    <p:animEffect transition="in" filter="fade">
                                      <p:cBhvr>
                                        <p:cTn id="7" dur="500"/>
                                        <p:tgtEl>
                                          <p:spTgt spid="26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612"/>
                                        </p:tgtEl>
                                        <p:attrNameLst>
                                          <p:attrName>style.visibility</p:attrName>
                                        </p:attrNameLst>
                                      </p:cBhvr>
                                      <p:to>
                                        <p:strVal val="visible"/>
                                      </p:to>
                                    </p:set>
                                    <p:animEffect transition="in" filter="fade">
                                      <p:cBhvr>
                                        <p:cTn id="12" dur="1000"/>
                                        <p:tgtEl>
                                          <p:spTgt spid="26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618"/>
        <p:cNvGrpSpPr/>
        <p:nvPr/>
      </p:nvGrpSpPr>
      <p:grpSpPr>
        <a:xfrm>
          <a:off x="0" y="0"/>
          <a:ext cx="0" cy="0"/>
          <a:chOff x="0" y="0"/>
          <a:chExt cx="0" cy="0"/>
        </a:xfrm>
      </p:grpSpPr>
      <p:graphicFrame>
        <p:nvGraphicFramePr>
          <p:cNvPr id="2619" name="Google Shape;2619;p4"/>
          <p:cNvGraphicFramePr/>
          <p:nvPr/>
        </p:nvGraphicFramePr>
        <p:xfrm>
          <a:off x="945242" y="457199"/>
          <a:ext cx="3000000" cy="3000000"/>
        </p:xfrm>
        <a:graphic>
          <a:graphicData uri="http://schemas.openxmlformats.org/drawingml/2006/table">
            <a:tbl>
              <a:tblPr firstRow="1" bandRow="1">
                <a:noFill/>
                <a:tableStyleId>{1FE48C67-604F-4F1F-8C56-4D35BB55C2A9}</a:tableStyleId>
              </a:tblPr>
              <a:tblGrid>
                <a:gridCol w="1596850">
                  <a:extLst>
                    <a:ext uri="{9D8B030D-6E8A-4147-A177-3AD203B41FA5}">
                      <a16:colId xmlns:a16="http://schemas.microsoft.com/office/drawing/2014/main" val="20000"/>
                    </a:ext>
                  </a:extLst>
                </a:gridCol>
                <a:gridCol w="1596850">
                  <a:extLst>
                    <a:ext uri="{9D8B030D-6E8A-4147-A177-3AD203B41FA5}">
                      <a16:colId xmlns:a16="http://schemas.microsoft.com/office/drawing/2014/main" val="20001"/>
                    </a:ext>
                  </a:extLst>
                </a:gridCol>
                <a:gridCol w="1596850">
                  <a:extLst>
                    <a:ext uri="{9D8B030D-6E8A-4147-A177-3AD203B41FA5}">
                      <a16:colId xmlns:a16="http://schemas.microsoft.com/office/drawing/2014/main" val="20002"/>
                    </a:ext>
                  </a:extLst>
                </a:gridCol>
              </a:tblGrid>
              <a:tr h="616725">
                <a:tc>
                  <a:txBody>
                    <a:bodyPr/>
                    <a:lstStyle/>
                    <a:p>
                      <a:pPr marL="0" marR="0" lvl="0" indent="0" algn="ctr" rtl="0">
                        <a:spcBef>
                          <a:spcPts val="0"/>
                        </a:spcBef>
                        <a:spcAft>
                          <a:spcPts val="0"/>
                        </a:spcAft>
                        <a:buNone/>
                      </a:pPr>
                      <a:r>
                        <a:rPr lang="en-US" sz="2400" u="none" strike="noStrike" cap="none"/>
                        <a:t>Trăm </a:t>
                      </a:r>
                      <a:endParaRPr sz="2400" u="none" strike="noStrike" cap="none"/>
                    </a:p>
                  </a:txBody>
                  <a:tcPr marL="91450" marR="91450" marT="45725" marB="45725" anchor="ctr"/>
                </a:tc>
                <a:tc>
                  <a:txBody>
                    <a:bodyPr/>
                    <a:lstStyle/>
                    <a:p>
                      <a:pPr marL="0" marR="0" lvl="0" indent="0" algn="ctr" rtl="0">
                        <a:spcBef>
                          <a:spcPts val="0"/>
                        </a:spcBef>
                        <a:spcAft>
                          <a:spcPts val="0"/>
                        </a:spcAft>
                        <a:buNone/>
                      </a:pPr>
                      <a:r>
                        <a:rPr lang="en-US" sz="2400" u="none" strike="noStrike" cap="none"/>
                        <a:t>Chục </a:t>
                      </a:r>
                      <a:endParaRPr sz="2400" u="none" strike="noStrike" cap="none"/>
                    </a:p>
                  </a:txBody>
                  <a:tcPr marL="91450" marR="91450" marT="45725" marB="45725" anchor="ctr"/>
                </a:tc>
                <a:tc>
                  <a:txBody>
                    <a:bodyPr/>
                    <a:lstStyle/>
                    <a:p>
                      <a:pPr marL="0" marR="0" lvl="0" indent="0" algn="ctr" rtl="0">
                        <a:spcBef>
                          <a:spcPts val="0"/>
                        </a:spcBef>
                        <a:spcAft>
                          <a:spcPts val="0"/>
                        </a:spcAft>
                        <a:buNone/>
                      </a:pPr>
                      <a:r>
                        <a:rPr lang="en-US" sz="2400" u="none" strike="noStrike" cap="none"/>
                        <a:t>Đơn vị</a:t>
                      </a:r>
                      <a:endParaRPr sz="2400" u="none" strike="noStrike" cap="none"/>
                    </a:p>
                  </a:txBody>
                  <a:tcPr marL="91450" marR="91450" marT="45725" marB="45725" anchor="ctr"/>
                </a:tc>
                <a:extLst>
                  <a:ext uri="{0D108BD9-81ED-4DB2-BD59-A6C34878D82A}">
                    <a16:rowId xmlns:a16="http://schemas.microsoft.com/office/drawing/2014/main" val="10000"/>
                  </a:ext>
                </a:extLst>
              </a:tr>
              <a:tr h="5340725">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extLst>
                  <a:ext uri="{0D108BD9-81ED-4DB2-BD59-A6C34878D82A}">
                    <a16:rowId xmlns:a16="http://schemas.microsoft.com/office/drawing/2014/main" val="10001"/>
                  </a:ext>
                </a:extLst>
              </a:tr>
            </a:tbl>
          </a:graphicData>
        </a:graphic>
      </p:graphicFrame>
      <p:sp>
        <p:nvSpPr>
          <p:cNvPr id="2620" name="Google Shape;2620;p4"/>
          <p:cNvSpPr txBox="1"/>
          <p:nvPr/>
        </p:nvSpPr>
        <p:spPr>
          <a:xfrm>
            <a:off x="7351679"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5</a:t>
            </a:r>
            <a:endParaRPr sz="4800" b="1">
              <a:solidFill>
                <a:srgbClr val="E36C09"/>
              </a:solidFill>
              <a:latin typeface="Arial"/>
              <a:ea typeface="Arial"/>
              <a:cs typeface="Arial"/>
              <a:sym typeface="Arial"/>
            </a:endParaRPr>
          </a:p>
        </p:txBody>
      </p:sp>
      <p:sp>
        <p:nvSpPr>
          <p:cNvPr id="2621" name="Google Shape;2621;p4"/>
          <p:cNvSpPr txBox="1"/>
          <p:nvPr/>
        </p:nvSpPr>
        <p:spPr>
          <a:xfrm>
            <a:off x="7741750"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8</a:t>
            </a:r>
            <a:endParaRPr sz="4800" b="1">
              <a:solidFill>
                <a:srgbClr val="E36C09"/>
              </a:solidFill>
              <a:latin typeface="Arial"/>
              <a:ea typeface="Arial"/>
              <a:cs typeface="Arial"/>
              <a:sym typeface="Arial"/>
            </a:endParaRPr>
          </a:p>
        </p:txBody>
      </p:sp>
      <p:sp>
        <p:nvSpPr>
          <p:cNvPr id="2622" name="Google Shape;2622;p4"/>
          <p:cNvSpPr txBox="1"/>
          <p:nvPr/>
        </p:nvSpPr>
        <p:spPr>
          <a:xfrm>
            <a:off x="8118395"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6</a:t>
            </a:r>
            <a:endParaRPr sz="4800" b="1">
              <a:solidFill>
                <a:srgbClr val="E36C09"/>
              </a:solidFill>
              <a:latin typeface="Arial"/>
              <a:ea typeface="Arial"/>
              <a:cs typeface="Arial"/>
              <a:sym typeface="Arial"/>
            </a:endParaRPr>
          </a:p>
        </p:txBody>
      </p:sp>
      <p:sp>
        <p:nvSpPr>
          <p:cNvPr id="2623" name="Google Shape;2623;p4"/>
          <p:cNvSpPr txBox="1"/>
          <p:nvPr/>
        </p:nvSpPr>
        <p:spPr>
          <a:xfrm>
            <a:off x="8532328"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a:t>
            </a:r>
            <a:endParaRPr sz="4800" b="1">
              <a:solidFill>
                <a:srgbClr val="E36C09"/>
              </a:solidFill>
              <a:latin typeface="Arial"/>
              <a:ea typeface="Arial"/>
              <a:cs typeface="Arial"/>
              <a:sym typeface="Arial"/>
            </a:endParaRPr>
          </a:p>
        </p:txBody>
      </p:sp>
      <p:sp>
        <p:nvSpPr>
          <p:cNvPr id="2624" name="Google Shape;2624;p4"/>
          <p:cNvSpPr txBox="1"/>
          <p:nvPr/>
        </p:nvSpPr>
        <p:spPr>
          <a:xfrm>
            <a:off x="8945449"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2</a:t>
            </a:r>
            <a:endParaRPr sz="4800" b="1">
              <a:solidFill>
                <a:srgbClr val="E36C09"/>
              </a:solidFill>
              <a:latin typeface="Arial"/>
              <a:ea typeface="Arial"/>
              <a:cs typeface="Arial"/>
              <a:sym typeface="Arial"/>
            </a:endParaRPr>
          </a:p>
        </p:txBody>
      </p:sp>
      <p:sp>
        <p:nvSpPr>
          <p:cNvPr id="2625" name="Google Shape;2625;p4"/>
          <p:cNvSpPr txBox="1"/>
          <p:nvPr/>
        </p:nvSpPr>
        <p:spPr>
          <a:xfrm>
            <a:off x="9323546"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5</a:t>
            </a:r>
            <a:endParaRPr sz="4800" b="1">
              <a:solidFill>
                <a:srgbClr val="E36C09"/>
              </a:solidFill>
              <a:latin typeface="Arial"/>
              <a:ea typeface="Arial"/>
              <a:cs typeface="Arial"/>
              <a:sym typeface="Arial"/>
            </a:endParaRPr>
          </a:p>
        </p:txBody>
      </p:sp>
      <p:sp>
        <p:nvSpPr>
          <p:cNvPr id="2626" name="Google Shape;2626;p4"/>
          <p:cNvSpPr txBox="1"/>
          <p:nvPr/>
        </p:nvSpPr>
        <p:spPr>
          <a:xfrm>
            <a:off x="9675154"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4</a:t>
            </a:r>
            <a:endParaRPr sz="4800" b="1">
              <a:solidFill>
                <a:srgbClr val="E36C09"/>
              </a:solidFill>
              <a:latin typeface="Arial"/>
              <a:ea typeface="Arial"/>
              <a:cs typeface="Arial"/>
              <a:sym typeface="Arial"/>
            </a:endParaRPr>
          </a:p>
        </p:txBody>
      </p:sp>
      <p:grpSp>
        <p:nvGrpSpPr>
          <p:cNvPr id="2627" name="Google Shape;2627;p4"/>
          <p:cNvGrpSpPr/>
          <p:nvPr/>
        </p:nvGrpSpPr>
        <p:grpSpPr>
          <a:xfrm>
            <a:off x="1279174" y="1292528"/>
            <a:ext cx="901548" cy="901548"/>
            <a:chOff x="4046220" y="2072640"/>
            <a:chExt cx="2590800" cy="2590800"/>
          </a:xfrm>
        </p:grpSpPr>
        <p:sp>
          <p:nvSpPr>
            <p:cNvPr id="2628" name="Google Shape;2628;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29" name="Google Shape;2629;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0" name="Google Shape;2630;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1" name="Google Shape;2631;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2" name="Google Shape;2632;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3" name="Google Shape;2633;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4" name="Google Shape;2634;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5" name="Google Shape;2635;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6" name="Google Shape;2636;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7" name="Google Shape;2637;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8" name="Google Shape;2638;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9" name="Google Shape;2639;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0" name="Google Shape;2640;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1" name="Google Shape;2641;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2" name="Google Shape;2642;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3" name="Google Shape;2643;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4" name="Google Shape;2644;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5" name="Google Shape;2645;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6" name="Google Shape;2646;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7" name="Google Shape;2647;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8" name="Google Shape;2648;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9" name="Google Shape;2649;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0" name="Google Shape;2650;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1" name="Google Shape;2651;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2" name="Google Shape;2652;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3" name="Google Shape;2653;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4" name="Google Shape;2654;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5" name="Google Shape;2655;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6" name="Google Shape;2656;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7" name="Google Shape;2657;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8" name="Google Shape;2658;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9" name="Google Shape;2659;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0" name="Google Shape;2660;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1" name="Google Shape;2661;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2" name="Google Shape;2662;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3" name="Google Shape;2663;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4" name="Google Shape;2664;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5" name="Google Shape;2665;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6" name="Google Shape;2666;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7" name="Google Shape;2667;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8" name="Google Shape;2668;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9" name="Google Shape;2669;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0" name="Google Shape;2670;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1" name="Google Shape;2671;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2" name="Google Shape;2672;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3" name="Google Shape;2673;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4" name="Google Shape;2674;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5" name="Google Shape;2675;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6" name="Google Shape;2676;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7" name="Google Shape;2677;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8" name="Google Shape;2678;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9" name="Google Shape;2679;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0" name="Google Shape;2680;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1" name="Google Shape;2681;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2" name="Google Shape;2682;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3" name="Google Shape;2683;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4" name="Google Shape;2684;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5" name="Google Shape;2685;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6" name="Google Shape;2686;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7" name="Google Shape;2687;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8" name="Google Shape;2688;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9" name="Google Shape;2689;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0" name="Google Shape;2690;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1" name="Google Shape;2691;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2" name="Google Shape;2692;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3" name="Google Shape;2693;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4" name="Google Shape;2694;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5" name="Google Shape;2695;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6" name="Google Shape;2696;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7" name="Google Shape;2697;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8" name="Google Shape;2698;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9" name="Google Shape;2699;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0" name="Google Shape;2700;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1" name="Google Shape;2701;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2" name="Google Shape;2702;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3" name="Google Shape;2703;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4" name="Google Shape;2704;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5" name="Google Shape;2705;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6" name="Google Shape;2706;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7" name="Google Shape;2707;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8" name="Google Shape;2708;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9" name="Google Shape;2709;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0" name="Google Shape;2710;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1" name="Google Shape;2711;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2" name="Google Shape;2712;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3" name="Google Shape;2713;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4" name="Google Shape;2714;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5" name="Google Shape;2715;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6" name="Google Shape;2716;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7" name="Google Shape;2717;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8" name="Google Shape;2718;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9" name="Google Shape;2719;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0" name="Google Shape;2720;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1" name="Google Shape;2721;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2" name="Google Shape;2722;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3" name="Google Shape;2723;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4" name="Google Shape;2724;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5" name="Google Shape;2725;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6" name="Google Shape;2726;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7" name="Google Shape;2727;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2728" name="Google Shape;2728;p4"/>
          <p:cNvGrpSpPr/>
          <p:nvPr/>
        </p:nvGrpSpPr>
        <p:grpSpPr>
          <a:xfrm>
            <a:off x="1279174" y="2317765"/>
            <a:ext cx="901548" cy="901548"/>
            <a:chOff x="4046220" y="2072640"/>
            <a:chExt cx="2590800" cy="2590800"/>
          </a:xfrm>
        </p:grpSpPr>
        <p:sp>
          <p:nvSpPr>
            <p:cNvPr id="2729" name="Google Shape;2729;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0" name="Google Shape;2730;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1" name="Google Shape;2731;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2" name="Google Shape;2732;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3" name="Google Shape;2733;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4" name="Google Shape;2734;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5" name="Google Shape;2735;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6" name="Google Shape;2736;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7" name="Google Shape;2737;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8" name="Google Shape;2738;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9" name="Google Shape;2739;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0" name="Google Shape;2740;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1" name="Google Shape;2741;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2" name="Google Shape;2742;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3" name="Google Shape;2743;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4" name="Google Shape;2744;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5" name="Google Shape;2745;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6" name="Google Shape;2746;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7" name="Google Shape;2747;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8" name="Google Shape;2748;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9" name="Google Shape;2749;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0" name="Google Shape;2750;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1" name="Google Shape;2751;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2" name="Google Shape;2752;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3" name="Google Shape;2753;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4" name="Google Shape;2754;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5" name="Google Shape;2755;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6" name="Google Shape;2756;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7" name="Google Shape;2757;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8" name="Google Shape;2758;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9" name="Google Shape;2759;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0" name="Google Shape;2760;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1" name="Google Shape;2761;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2" name="Google Shape;2762;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3" name="Google Shape;2763;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4" name="Google Shape;2764;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5" name="Google Shape;2765;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6" name="Google Shape;2766;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7" name="Google Shape;2767;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8" name="Google Shape;2768;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9" name="Google Shape;2769;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0" name="Google Shape;2770;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1" name="Google Shape;2771;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2" name="Google Shape;2772;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3" name="Google Shape;2773;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4" name="Google Shape;2774;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5" name="Google Shape;2775;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6" name="Google Shape;2776;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7" name="Google Shape;2777;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8" name="Google Shape;2778;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9" name="Google Shape;2779;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0" name="Google Shape;2780;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1" name="Google Shape;2781;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2" name="Google Shape;2782;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3" name="Google Shape;2783;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4" name="Google Shape;2784;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5" name="Google Shape;2785;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6" name="Google Shape;2786;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7" name="Google Shape;2787;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8" name="Google Shape;2788;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9" name="Google Shape;2789;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0" name="Google Shape;2790;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1" name="Google Shape;2791;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2" name="Google Shape;2792;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3" name="Google Shape;2793;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4" name="Google Shape;2794;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5" name="Google Shape;2795;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6" name="Google Shape;2796;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7" name="Google Shape;2797;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8" name="Google Shape;2798;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9" name="Google Shape;2799;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0" name="Google Shape;2800;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1" name="Google Shape;2801;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2" name="Google Shape;2802;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3" name="Google Shape;2803;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4" name="Google Shape;2804;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5" name="Google Shape;2805;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6" name="Google Shape;2806;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7" name="Google Shape;2807;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8" name="Google Shape;2808;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9" name="Google Shape;2809;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0" name="Google Shape;2810;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1" name="Google Shape;2811;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2" name="Google Shape;2812;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3" name="Google Shape;2813;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4" name="Google Shape;2814;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5" name="Google Shape;2815;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6" name="Google Shape;2816;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7" name="Google Shape;2817;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8" name="Google Shape;2818;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9" name="Google Shape;2819;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0" name="Google Shape;2820;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1" name="Google Shape;2821;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2" name="Google Shape;2822;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3" name="Google Shape;2823;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4" name="Google Shape;2824;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5" name="Google Shape;2825;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6" name="Google Shape;2826;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7" name="Google Shape;2827;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8" name="Google Shape;2828;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2829" name="Google Shape;2829;p4"/>
          <p:cNvGrpSpPr/>
          <p:nvPr/>
        </p:nvGrpSpPr>
        <p:grpSpPr>
          <a:xfrm>
            <a:off x="1279174" y="3329146"/>
            <a:ext cx="901548" cy="901548"/>
            <a:chOff x="4046220" y="2072640"/>
            <a:chExt cx="2590800" cy="2590800"/>
          </a:xfrm>
        </p:grpSpPr>
        <p:sp>
          <p:nvSpPr>
            <p:cNvPr id="2830" name="Google Shape;2830;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1" name="Google Shape;2831;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2" name="Google Shape;2832;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3" name="Google Shape;2833;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4" name="Google Shape;2834;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5" name="Google Shape;2835;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6" name="Google Shape;2836;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7" name="Google Shape;2837;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8" name="Google Shape;2838;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9" name="Google Shape;2839;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0" name="Google Shape;2840;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1" name="Google Shape;2841;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2" name="Google Shape;2842;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3" name="Google Shape;2843;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4" name="Google Shape;2844;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5" name="Google Shape;2845;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6" name="Google Shape;2846;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7" name="Google Shape;2847;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8" name="Google Shape;2848;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9" name="Google Shape;2849;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0" name="Google Shape;2850;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1" name="Google Shape;2851;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2" name="Google Shape;2852;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3" name="Google Shape;2853;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4" name="Google Shape;2854;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5" name="Google Shape;2855;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6" name="Google Shape;2856;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7" name="Google Shape;2857;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8" name="Google Shape;2858;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9" name="Google Shape;2859;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0" name="Google Shape;2860;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1" name="Google Shape;2861;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2" name="Google Shape;2862;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3" name="Google Shape;2863;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4" name="Google Shape;2864;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5" name="Google Shape;2865;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6" name="Google Shape;2866;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7" name="Google Shape;2867;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8" name="Google Shape;2868;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9" name="Google Shape;2869;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0" name="Google Shape;2870;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1" name="Google Shape;2871;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2" name="Google Shape;2872;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3" name="Google Shape;2873;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4" name="Google Shape;2874;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5" name="Google Shape;2875;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6" name="Google Shape;2876;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7" name="Google Shape;2877;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8" name="Google Shape;2878;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9" name="Google Shape;2879;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0" name="Google Shape;2880;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1" name="Google Shape;2881;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2" name="Google Shape;2882;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3" name="Google Shape;2883;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4" name="Google Shape;2884;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5" name="Google Shape;2885;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6" name="Google Shape;2886;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7" name="Google Shape;2887;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8" name="Google Shape;2888;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9" name="Google Shape;2889;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0" name="Google Shape;2890;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1" name="Google Shape;2891;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2" name="Google Shape;2892;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3" name="Google Shape;2893;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4" name="Google Shape;2894;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5" name="Google Shape;2895;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6" name="Google Shape;2896;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7" name="Google Shape;2897;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8" name="Google Shape;2898;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9" name="Google Shape;2899;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0" name="Google Shape;2900;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1" name="Google Shape;2901;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2" name="Google Shape;2902;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3" name="Google Shape;2903;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4" name="Google Shape;2904;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5" name="Google Shape;2905;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6" name="Google Shape;2906;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7" name="Google Shape;2907;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8" name="Google Shape;2908;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9" name="Google Shape;2909;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0" name="Google Shape;2910;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1" name="Google Shape;2911;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2" name="Google Shape;2912;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3" name="Google Shape;2913;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4" name="Google Shape;2914;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5" name="Google Shape;2915;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6" name="Google Shape;2916;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7" name="Google Shape;2917;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8" name="Google Shape;2918;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9" name="Google Shape;2919;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0" name="Google Shape;2920;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1" name="Google Shape;2921;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2" name="Google Shape;2922;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3" name="Google Shape;2923;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4" name="Google Shape;2924;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5" name="Google Shape;2925;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6" name="Google Shape;2926;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7" name="Google Shape;2927;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8" name="Google Shape;2928;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9" name="Google Shape;2929;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2930" name="Google Shape;2930;p4"/>
          <p:cNvGrpSpPr/>
          <p:nvPr/>
        </p:nvGrpSpPr>
        <p:grpSpPr>
          <a:xfrm>
            <a:off x="1279174" y="4354383"/>
            <a:ext cx="901548" cy="901548"/>
            <a:chOff x="4046220" y="2072640"/>
            <a:chExt cx="2590800" cy="2590800"/>
          </a:xfrm>
        </p:grpSpPr>
        <p:sp>
          <p:nvSpPr>
            <p:cNvPr id="2931" name="Google Shape;2931;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2" name="Google Shape;2932;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3" name="Google Shape;2933;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4" name="Google Shape;2934;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5" name="Google Shape;2935;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6" name="Google Shape;2936;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7" name="Google Shape;2937;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8" name="Google Shape;2938;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9" name="Google Shape;2939;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0" name="Google Shape;2940;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1" name="Google Shape;2941;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2" name="Google Shape;2942;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3" name="Google Shape;2943;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4" name="Google Shape;2944;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5" name="Google Shape;2945;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6" name="Google Shape;2946;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7" name="Google Shape;2947;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8" name="Google Shape;2948;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9" name="Google Shape;2949;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0" name="Google Shape;2950;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1" name="Google Shape;2951;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2" name="Google Shape;2952;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3" name="Google Shape;2953;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4" name="Google Shape;2954;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5" name="Google Shape;2955;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6" name="Google Shape;2956;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7" name="Google Shape;2957;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8" name="Google Shape;2958;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9" name="Google Shape;2959;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0" name="Google Shape;2960;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1" name="Google Shape;2961;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2" name="Google Shape;2962;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3" name="Google Shape;2963;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4" name="Google Shape;2964;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5" name="Google Shape;2965;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6" name="Google Shape;2966;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7" name="Google Shape;2967;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8" name="Google Shape;2968;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9" name="Google Shape;2969;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0" name="Google Shape;2970;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1" name="Google Shape;2971;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2" name="Google Shape;2972;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3" name="Google Shape;2973;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4" name="Google Shape;2974;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5" name="Google Shape;2975;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6" name="Google Shape;2976;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7" name="Google Shape;2977;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8" name="Google Shape;2978;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9" name="Google Shape;2979;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0" name="Google Shape;2980;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1" name="Google Shape;2981;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2" name="Google Shape;2982;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3" name="Google Shape;2983;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4" name="Google Shape;2984;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5" name="Google Shape;2985;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6" name="Google Shape;2986;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7" name="Google Shape;2987;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8" name="Google Shape;2988;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9" name="Google Shape;2989;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0" name="Google Shape;2990;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1" name="Google Shape;2991;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2" name="Google Shape;2992;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3" name="Google Shape;2993;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4" name="Google Shape;2994;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5" name="Google Shape;2995;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6" name="Google Shape;2996;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7" name="Google Shape;2997;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8" name="Google Shape;2998;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9" name="Google Shape;2999;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0" name="Google Shape;3000;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1" name="Google Shape;3001;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2" name="Google Shape;3002;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3" name="Google Shape;3003;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4" name="Google Shape;3004;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5" name="Google Shape;3005;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6" name="Google Shape;3006;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7" name="Google Shape;3007;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8" name="Google Shape;3008;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9" name="Google Shape;3009;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0" name="Google Shape;3010;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1" name="Google Shape;3011;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2" name="Google Shape;3012;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3" name="Google Shape;3013;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4" name="Google Shape;3014;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5" name="Google Shape;3015;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6" name="Google Shape;3016;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7" name="Google Shape;3017;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8" name="Google Shape;3018;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9" name="Google Shape;3019;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0" name="Google Shape;3020;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1" name="Google Shape;3021;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2" name="Google Shape;3022;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3" name="Google Shape;3023;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4" name="Google Shape;3024;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5" name="Google Shape;3025;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6" name="Google Shape;3026;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7" name="Google Shape;3027;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8" name="Google Shape;3028;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9" name="Google Shape;3029;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0" name="Google Shape;3030;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031" name="Google Shape;3031;p4"/>
          <p:cNvGrpSpPr/>
          <p:nvPr/>
        </p:nvGrpSpPr>
        <p:grpSpPr>
          <a:xfrm>
            <a:off x="1279174" y="5367133"/>
            <a:ext cx="901548" cy="901548"/>
            <a:chOff x="4046220" y="2072640"/>
            <a:chExt cx="2590800" cy="2590800"/>
          </a:xfrm>
        </p:grpSpPr>
        <p:sp>
          <p:nvSpPr>
            <p:cNvPr id="3032" name="Google Shape;3032;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3" name="Google Shape;3033;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4" name="Google Shape;3034;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5" name="Google Shape;3035;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6" name="Google Shape;3036;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7" name="Google Shape;3037;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8" name="Google Shape;3038;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9" name="Google Shape;3039;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0" name="Google Shape;3040;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1" name="Google Shape;3041;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2" name="Google Shape;3042;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3" name="Google Shape;3043;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4" name="Google Shape;3044;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5" name="Google Shape;3045;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6" name="Google Shape;3046;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7" name="Google Shape;3047;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8" name="Google Shape;3048;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9" name="Google Shape;3049;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0" name="Google Shape;3050;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1" name="Google Shape;3051;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2" name="Google Shape;3052;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3" name="Google Shape;3053;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4" name="Google Shape;3054;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5" name="Google Shape;3055;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6" name="Google Shape;3056;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7" name="Google Shape;3057;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8" name="Google Shape;3058;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9" name="Google Shape;3059;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0" name="Google Shape;3060;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1" name="Google Shape;3061;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2" name="Google Shape;3062;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3" name="Google Shape;3063;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4" name="Google Shape;3064;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5" name="Google Shape;3065;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6" name="Google Shape;3066;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7" name="Google Shape;3067;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8" name="Google Shape;3068;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9" name="Google Shape;3069;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0" name="Google Shape;3070;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1" name="Google Shape;3071;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2" name="Google Shape;3072;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3" name="Google Shape;3073;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4" name="Google Shape;3074;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5" name="Google Shape;3075;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6" name="Google Shape;3076;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7" name="Google Shape;3077;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8" name="Google Shape;3078;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9" name="Google Shape;3079;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0" name="Google Shape;3080;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1" name="Google Shape;3081;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2" name="Google Shape;3082;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3" name="Google Shape;3083;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4" name="Google Shape;3084;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5" name="Google Shape;3085;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6" name="Google Shape;3086;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7" name="Google Shape;3087;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8" name="Google Shape;3088;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9" name="Google Shape;3089;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0" name="Google Shape;3090;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1" name="Google Shape;3091;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2" name="Google Shape;3092;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3" name="Google Shape;3093;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4" name="Google Shape;3094;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5" name="Google Shape;3095;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6" name="Google Shape;3096;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7" name="Google Shape;3097;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8" name="Google Shape;3098;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9" name="Google Shape;3099;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0" name="Google Shape;3100;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1" name="Google Shape;3101;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2" name="Google Shape;3102;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3" name="Google Shape;3103;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4" name="Google Shape;3104;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5" name="Google Shape;3105;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6" name="Google Shape;3106;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7" name="Google Shape;3107;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8" name="Google Shape;3108;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9" name="Google Shape;3109;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0" name="Google Shape;3110;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1" name="Google Shape;3111;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2" name="Google Shape;3112;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3" name="Google Shape;3113;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4" name="Google Shape;3114;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5" name="Google Shape;3115;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6" name="Google Shape;3116;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7" name="Google Shape;3117;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8" name="Google Shape;3118;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9" name="Google Shape;3119;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0" name="Google Shape;3120;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1" name="Google Shape;3121;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2" name="Google Shape;3122;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3" name="Google Shape;3123;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4" name="Google Shape;3124;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5" name="Google Shape;3125;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6" name="Google Shape;3126;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7" name="Google Shape;3127;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8" name="Google Shape;3128;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9" name="Google Shape;3129;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0" name="Google Shape;3130;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1" name="Google Shape;3131;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32" name="Google Shape;3132;p4"/>
          <p:cNvGrpSpPr/>
          <p:nvPr/>
        </p:nvGrpSpPr>
        <p:grpSpPr>
          <a:xfrm>
            <a:off x="2981232" y="4354383"/>
            <a:ext cx="724576" cy="901548"/>
            <a:chOff x="2846886" y="1604312"/>
            <a:chExt cx="724576" cy="901548"/>
          </a:xfrm>
        </p:grpSpPr>
        <p:grpSp>
          <p:nvGrpSpPr>
            <p:cNvPr id="3133" name="Google Shape;3133;p4"/>
            <p:cNvGrpSpPr/>
            <p:nvPr/>
          </p:nvGrpSpPr>
          <p:grpSpPr>
            <a:xfrm>
              <a:off x="2846886" y="1604312"/>
              <a:ext cx="90155" cy="901548"/>
              <a:chOff x="7152671" y="1595686"/>
              <a:chExt cx="90155" cy="901548"/>
            </a:xfrm>
          </p:grpSpPr>
          <p:sp>
            <p:nvSpPr>
              <p:cNvPr id="3134" name="Google Shape;3134;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5" name="Google Shape;3135;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6" name="Google Shape;3136;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7" name="Google Shape;3137;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8" name="Google Shape;3138;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9" name="Google Shape;3139;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0" name="Google Shape;3140;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1" name="Google Shape;3141;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2" name="Google Shape;3142;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3" name="Google Shape;3143;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44" name="Google Shape;3144;p4"/>
            <p:cNvGrpSpPr/>
            <p:nvPr/>
          </p:nvGrpSpPr>
          <p:grpSpPr>
            <a:xfrm>
              <a:off x="3004442" y="1604312"/>
              <a:ext cx="90155" cy="901548"/>
              <a:chOff x="7152671" y="1595686"/>
              <a:chExt cx="90155" cy="901548"/>
            </a:xfrm>
          </p:grpSpPr>
          <p:sp>
            <p:nvSpPr>
              <p:cNvPr id="3145" name="Google Shape;3145;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6" name="Google Shape;3146;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7" name="Google Shape;3147;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8" name="Google Shape;3148;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9" name="Google Shape;3149;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0" name="Google Shape;3150;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1" name="Google Shape;3151;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2" name="Google Shape;3152;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3" name="Google Shape;3153;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4" name="Google Shape;3154;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55" name="Google Shape;3155;p4"/>
            <p:cNvGrpSpPr/>
            <p:nvPr/>
          </p:nvGrpSpPr>
          <p:grpSpPr>
            <a:xfrm>
              <a:off x="3152797" y="1604312"/>
              <a:ext cx="90155" cy="901548"/>
              <a:chOff x="7152671" y="1595686"/>
              <a:chExt cx="90155" cy="901548"/>
            </a:xfrm>
          </p:grpSpPr>
          <p:sp>
            <p:nvSpPr>
              <p:cNvPr id="3156" name="Google Shape;3156;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7" name="Google Shape;3157;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8" name="Google Shape;3158;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9" name="Google Shape;3159;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0" name="Google Shape;3160;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1" name="Google Shape;3161;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2" name="Google Shape;3162;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3" name="Google Shape;3163;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4" name="Google Shape;3164;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5" name="Google Shape;3165;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66" name="Google Shape;3166;p4"/>
            <p:cNvGrpSpPr/>
            <p:nvPr/>
          </p:nvGrpSpPr>
          <p:grpSpPr>
            <a:xfrm>
              <a:off x="3311838" y="1604312"/>
              <a:ext cx="259624" cy="901548"/>
              <a:chOff x="7152671" y="1595686"/>
              <a:chExt cx="259624" cy="901548"/>
            </a:xfrm>
          </p:grpSpPr>
          <p:sp>
            <p:nvSpPr>
              <p:cNvPr id="3167" name="Google Shape;3167;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8" name="Google Shape;3168;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9" name="Google Shape;3169;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0" name="Google Shape;3170;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1" name="Google Shape;3171;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2" name="Google Shape;3172;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3" name="Google Shape;3173;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4" name="Google Shape;3174;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5" name="Google Shape;3175;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6" name="Google Shape;3176;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7" name="Google Shape;3177;p4"/>
              <p:cNvSpPr/>
              <p:nvPr/>
            </p:nvSpPr>
            <p:spPr>
              <a:xfrm>
                <a:off x="7322140"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8" name="Google Shape;3178;p4"/>
              <p:cNvSpPr/>
              <p:nvPr/>
            </p:nvSpPr>
            <p:spPr>
              <a:xfrm>
                <a:off x="7322140"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9" name="Google Shape;3179;p4"/>
              <p:cNvSpPr/>
              <p:nvPr/>
            </p:nvSpPr>
            <p:spPr>
              <a:xfrm>
                <a:off x="7322140"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0" name="Google Shape;3180;p4"/>
              <p:cNvSpPr/>
              <p:nvPr/>
            </p:nvSpPr>
            <p:spPr>
              <a:xfrm>
                <a:off x="7322140"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1" name="Google Shape;3181;p4"/>
              <p:cNvSpPr/>
              <p:nvPr/>
            </p:nvSpPr>
            <p:spPr>
              <a:xfrm>
                <a:off x="7322140"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2" name="Google Shape;3182;p4"/>
              <p:cNvSpPr/>
              <p:nvPr/>
            </p:nvSpPr>
            <p:spPr>
              <a:xfrm>
                <a:off x="7322140"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3" name="Google Shape;3183;p4"/>
              <p:cNvSpPr/>
              <p:nvPr/>
            </p:nvSpPr>
            <p:spPr>
              <a:xfrm>
                <a:off x="7322140"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4" name="Google Shape;3184;p4"/>
              <p:cNvSpPr/>
              <p:nvPr/>
            </p:nvSpPr>
            <p:spPr>
              <a:xfrm>
                <a:off x="7322140"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5" name="Google Shape;3185;p4"/>
              <p:cNvSpPr/>
              <p:nvPr/>
            </p:nvSpPr>
            <p:spPr>
              <a:xfrm>
                <a:off x="7322140"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6" name="Google Shape;3186;p4"/>
              <p:cNvSpPr/>
              <p:nvPr/>
            </p:nvSpPr>
            <p:spPr>
              <a:xfrm>
                <a:off x="7322140"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grpSp>
        <p:nvGrpSpPr>
          <p:cNvPr id="3187" name="Google Shape;3187;p4"/>
          <p:cNvGrpSpPr/>
          <p:nvPr/>
        </p:nvGrpSpPr>
        <p:grpSpPr>
          <a:xfrm>
            <a:off x="2983959" y="5382984"/>
            <a:ext cx="396066" cy="901548"/>
            <a:chOff x="2846886" y="1604312"/>
            <a:chExt cx="396066" cy="901548"/>
          </a:xfrm>
        </p:grpSpPr>
        <p:grpSp>
          <p:nvGrpSpPr>
            <p:cNvPr id="3188" name="Google Shape;3188;p4"/>
            <p:cNvGrpSpPr/>
            <p:nvPr/>
          </p:nvGrpSpPr>
          <p:grpSpPr>
            <a:xfrm>
              <a:off x="2846886" y="1604312"/>
              <a:ext cx="90155" cy="901548"/>
              <a:chOff x="7152671" y="1595686"/>
              <a:chExt cx="90155" cy="901548"/>
            </a:xfrm>
          </p:grpSpPr>
          <p:sp>
            <p:nvSpPr>
              <p:cNvPr id="3189" name="Google Shape;3189;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0" name="Google Shape;3190;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1" name="Google Shape;3191;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2" name="Google Shape;3192;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3" name="Google Shape;3193;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4" name="Google Shape;3194;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5" name="Google Shape;3195;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6" name="Google Shape;3196;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7" name="Google Shape;3197;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8" name="Google Shape;3198;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99" name="Google Shape;3199;p4"/>
            <p:cNvGrpSpPr/>
            <p:nvPr/>
          </p:nvGrpSpPr>
          <p:grpSpPr>
            <a:xfrm>
              <a:off x="3004442" y="1604312"/>
              <a:ext cx="90155" cy="901548"/>
              <a:chOff x="7152671" y="1595686"/>
              <a:chExt cx="90155" cy="901548"/>
            </a:xfrm>
          </p:grpSpPr>
          <p:sp>
            <p:nvSpPr>
              <p:cNvPr id="3200" name="Google Shape;3200;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1" name="Google Shape;3201;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2" name="Google Shape;3202;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3" name="Google Shape;3203;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4" name="Google Shape;3204;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5" name="Google Shape;3205;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6" name="Google Shape;3206;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7" name="Google Shape;3207;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8" name="Google Shape;3208;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9" name="Google Shape;3209;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210" name="Google Shape;3210;p4"/>
            <p:cNvGrpSpPr/>
            <p:nvPr/>
          </p:nvGrpSpPr>
          <p:grpSpPr>
            <a:xfrm>
              <a:off x="3152797" y="1604312"/>
              <a:ext cx="90155" cy="901548"/>
              <a:chOff x="7152671" y="1595686"/>
              <a:chExt cx="90155" cy="901548"/>
            </a:xfrm>
          </p:grpSpPr>
          <p:sp>
            <p:nvSpPr>
              <p:cNvPr id="3211" name="Google Shape;3211;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2" name="Google Shape;3212;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3" name="Google Shape;3213;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4" name="Google Shape;3214;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5" name="Google Shape;3215;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6" name="Google Shape;3216;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7" name="Google Shape;3217;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8" name="Google Shape;3218;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9" name="Google Shape;3219;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0" name="Google Shape;3220;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grpSp>
        <p:nvGrpSpPr>
          <p:cNvPr id="3221" name="Google Shape;3221;p4"/>
          <p:cNvGrpSpPr/>
          <p:nvPr/>
        </p:nvGrpSpPr>
        <p:grpSpPr>
          <a:xfrm>
            <a:off x="4939780" y="5553434"/>
            <a:ext cx="90155" cy="726843"/>
            <a:chOff x="4824133" y="1438424"/>
            <a:chExt cx="90155" cy="726843"/>
          </a:xfrm>
        </p:grpSpPr>
        <p:sp>
          <p:nvSpPr>
            <p:cNvPr id="3222" name="Google Shape;3222;p4"/>
            <p:cNvSpPr/>
            <p:nvPr/>
          </p:nvSpPr>
          <p:spPr>
            <a:xfrm>
              <a:off x="4824133" y="14384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3" name="Google Shape;3223;p4"/>
            <p:cNvSpPr/>
            <p:nvPr/>
          </p:nvSpPr>
          <p:spPr>
            <a:xfrm>
              <a:off x="4824133" y="1566898"/>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4" name="Google Shape;3224;p4"/>
            <p:cNvSpPr/>
            <p:nvPr/>
          </p:nvSpPr>
          <p:spPr>
            <a:xfrm>
              <a:off x="4824133" y="169515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5" name="Google Shape;3225;p4"/>
            <p:cNvSpPr/>
            <p:nvPr/>
          </p:nvSpPr>
          <p:spPr>
            <a:xfrm>
              <a:off x="4824133" y="1823412"/>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6" name="Google Shape;3226;p4"/>
            <p:cNvSpPr/>
            <p:nvPr/>
          </p:nvSpPr>
          <p:spPr>
            <a:xfrm>
              <a:off x="4824133" y="1949288"/>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7" name="Google Shape;3227;p4"/>
            <p:cNvSpPr/>
            <p:nvPr/>
          </p:nvSpPr>
          <p:spPr>
            <a:xfrm>
              <a:off x="4824133" y="2075112"/>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sp>
        <p:nvSpPr>
          <p:cNvPr id="3228" name="Google Shape;3228;p4"/>
          <p:cNvSpPr txBox="1"/>
          <p:nvPr/>
        </p:nvSpPr>
        <p:spPr>
          <a:xfrm>
            <a:off x="5936236" y="1378925"/>
            <a:ext cx="1323968" cy="1754326"/>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3600" b="1">
                <a:solidFill>
                  <a:srgbClr val="31859B"/>
                </a:solidFill>
                <a:latin typeface="Arial"/>
                <a:ea typeface="Arial"/>
                <a:cs typeface="Arial"/>
                <a:sym typeface="Arial"/>
              </a:rPr>
              <a:t>586</a:t>
            </a:r>
            <a:endParaRPr/>
          </a:p>
          <a:p>
            <a:pPr marL="0" marR="0" lvl="0" indent="0" algn="l" rtl="0">
              <a:lnSpc>
                <a:spcPct val="150000"/>
              </a:lnSpc>
              <a:spcBef>
                <a:spcPts val="0"/>
              </a:spcBef>
              <a:spcAft>
                <a:spcPts val="0"/>
              </a:spcAft>
              <a:buNone/>
            </a:pPr>
            <a:r>
              <a:rPr lang="en-US" sz="3600" b="1">
                <a:solidFill>
                  <a:srgbClr val="31859B"/>
                </a:solidFill>
                <a:latin typeface="Arial"/>
                <a:ea typeface="Arial"/>
                <a:cs typeface="Arial"/>
                <a:sym typeface="Arial"/>
              </a:rPr>
              <a:t>254</a:t>
            </a:r>
            <a:endParaRPr sz="3600" b="1">
              <a:solidFill>
                <a:srgbClr val="31859B"/>
              </a:solidFill>
              <a:latin typeface="Arial"/>
              <a:ea typeface="Arial"/>
              <a:cs typeface="Arial"/>
              <a:sym typeface="Arial"/>
            </a:endParaRPr>
          </a:p>
        </p:txBody>
      </p:sp>
      <p:sp>
        <p:nvSpPr>
          <p:cNvPr id="3229" name="Google Shape;3229;p4"/>
          <p:cNvSpPr txBox="1"/>
          <p:nvPr/>
        </p:nvSpPr>
        <p:spPr>
          <a:xfrm>
            <a:off x="5685054" y="1978321"/>
            <a:ext cx="44721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31859B"/>
                </a:solidFill>
                <a:latin typeface="Arial"/>
                <a:ea typeface="Arial"/>
                <a:cs typeface="Arial"/>
                <a:sym typeface="Arial"/>
              </a:rPr>
              <a:t>-</a:t>
            </a:r>
            <a:endParaRPr sz="3600" b="1">
              <a:solidFill>
                <a:srgbClr val="31859B"/>
              </a:solidFill>
              <a:latin typeface="Arial"/>
              <a:ea typeface="Arial"/>
              <a:cs typeface="Arial"/>
              <a:sym typeface="Arial"/>
            </a:endParaRPr>
          </a:p>
        </p:txBody>
      </p:sp>
      <p:cxnSp>
        <p:nvCxnSpPr>
          <p:cNvPr id="3230" name="Google Shape;3230;p4"/>
          <p:cNvCxnSpPr/>
          <p:nvPr/>
        </p:nvCxnSpPr>
        <p:spPr>
          <a:xfrm>
            <a:off x="5745480" y="3002786"/>
            <a:ext cx="1275548" cy="0"/>
          </a:xfrm>
          <a:prstGeom prst="straightConnector1">
            <a:avLst/>
          </a:prstGeom>
          <a:noFill/>
          <a:ln w="28575" cap="flat" cmpd="sng">
            <a:solidFill>
              <a:schemeClr val="accent1"/>
            </a:solidFill>
            <a:prstDash val="solid"/>
            <a:miter lim="800000"/>
            <a:headEnd type="none" w="sm" len="sm"/>
            <a:tailEnd type="none" w="sm" len="sm"/>
          </a:ln>
        </p:spPr>
      </p:cxnSp>
      <p:sp>
        <p:nvSpPr>
          <p:cNvPr id="3231" name="Google Shape;3231;p4"/>
          <p:cNvSpPr txBox="1"/>
          <p:nvPr/>
        </p:nvSpPr>
        <p:spPr>
          <a:xfrm>
            <a:off x="6446339" y="3084080"/>
            <a:ext cx="44721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E36C09"/>
                </a:solidFill>
                <a:latin typeface="Arial"/>
                <a:ea typeface="Arial"/>
                <a:cs typeface="Arial"/>
                <a:sym typeface="Arial"/>
              </a:rPr>
              <a:t>2</a:t>
            </a:r>
            <a:endParaRPr sz="3600" b="1">
              <a:solidFill>
                <a:srgbClr val="E36C09"/>
              </a:solidFill>
              <a:latin typeface="Arial"/>
              <a:ea typeface="Arial"/>
              <a:cs typeface="Arial"/>
              <a:sym typeface="Arial"/>
            </a:endParaRPr>
          </a:p>
        </p:txBody>
      </p:sp>
      <p:sp>
        <p:nvSpPr>
          <p:cNvPr id="3232" name="Google Shape;3232;p4"/>
          <p:cNvSpPr txBox="1"/>
          <p:nvPr/>
        </p:nvSpPr>
        <p:spPr>
          <a:xfrm>
            <a:off x="7519403" y="1396815"/>
            <a:ext cx="4423579" cy="3970318"/>
          </a:xfrm>
          <a:prstGeom prst="rect">
            <a:avLst/>
          </a:prstGeom>
          <a:noFill/>
          <a:ln>
            <a:noFill/>
          </a:ln>
        </p:spPr>
        <p:txBody>
          <a:bodyPr spcFirstLastPara="1" wrap="square" lIns="91425" tIns="45700" rIns="91425" bIns="45700" anchor="t" anchorCtr="0">
            <a:spAutoFit/>
          </a:bodyPr>
          <a:lstStyle/>
          <a:p>
            <a:pPr marL="285750" marR="0" lvl="0" indent="-285750" algn="l" rtl="0">
              <a:lnSpc>
                <a:spcPct val="150000"/>
              </a:lnSpc>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6 trừ 4 bằng 2, </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viết 2 </a:t>
            </a:r>
            <a:endParaRPr/>
          </a:p>
          <a:p>
            <a:pPr marL="285750" marR="0" lvl="0" indent="-285750" algn="l" rtl="0">
              <a:lnSpc>
                <a:spcPct val="150000"/>
              </a:lnSpc>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8 trừ 5 bằng 3,</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viết 3</a:t>
            </a:r>
            <a:endParaRPr/>
          </a:p>
          <a:p>
            <a:pPr marL="285750" marR="0" lvl="0" indent="-285750" algn="l" rtl="0">
              <a:lnSpc>
                <a:spcPct val="150000"/>
              </a:lnSpc>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5 trừ 2 bằng 3,</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viết 3</a:t>
            </a:r>
            <a:endParaRPr sz="2800">
              <a:solidFill>
                <a:schemeClr val="dk1"/>
              </a:solidFill>
              <a:latin typeface="Arial"/>
              <a:ea typeface="Arial"/>
              <a:cs typeface="Arial"/>
              <a:sym typeface="Arial"/>
            </a:endParaRPr>
          </a:p>
        </p:txBody>
      </p:sp>
      <p:cxnSp>
        <p:nvCxnSpPr>
          <p:cNvPr id="3233" name="Google Shape;3233;p4"/>
          <p:cNvCxnSpPr/>
          <p:nvPr/>
        </p:nvCxnSpPr>
        <p:spPr>
          <a:xfrm flipH="1">
            <a:off x="4894703" y="5506258"/>
            <a:ext cx="180309" cy="180309"/>
          </a:xfrm>
          <a:prstGeom prst="straightConnector1">
            <a:avLst/>
          </a:prstGeom>
          <a:noFill/>
          <a:ln w="19050" cap="flat" cmpd="sng">
            <a:solidFill>
              <a:srgbClr val="FF0000"/>
            </a:solidFill>
            <a:prstDash val="solid"/>
            <a:miter lim="800000"/>
            <a:headEnd type="none" w="sm" len="sm"/>
            <a:tailEnd type="none" w="sm" len="sm"/>
          </a:ln>
        </p:spPr>
      </p:cxnSp>
      <p:cxnSp>
        <p:nvCxnSpPr>
          <p:cNvPr id="3234" name="Google Shape;3234;p4"/>
          <p:cNvCxnSpPr/>
          <p:nvPr/>
        </p:nvCxnSpPr>
        <p:spPr>
          <a:xfrm flipH="1">
            <a:off x="4894703" y="5645210"/>
            <a:ext cx="180309" cy="180309"/>
          </a:xfrm>
          <a:prstGeom prst="straightConnector1">
            <a:avLst/>
          </a:prstGeom>
          <a:noFill/>
          <a:ln w="19050" cap="flat" cmpd="sng">
            <a:solidFill>
              <a:srgbClr val="FF0000"/>
            </a:solidFill>
            <a:prstDash val="solid"/>
            <a:miter lim="800000"/>
            <a:headEnd type="none" w="sm" len="sm"/>
            <a:tailEnd type="none" w="sm" len="sm"/>
          </a:ln>
        </p:spPr>
      </p:cxnSp>
      <p:cxnSp>
        <p:nvCxnSpPr>
          <p:cNvPr id="3235" name="Google Shape;3235;p4"/>
          <p:cNvCxnSpPr/>
          <p:nvPr/>
        </p:nvCxnSpPr>
        <p:spPr>
          <a:xfrm flipH="1">
            <a:off x="4894703" y="5772063"/>
            <a:ext cx="180309" cy="180309"/>
          </a:xfrm>
          <a:prstGeom prst="straightConnector1">
            <a:avLst/>
          </a:prstGeom>
          <a:noFill/>
          <a:ln w="19050" cap="flat" cmpd="sng">
            <a:solidFill>
              <a:srgbClr val="FF0000"/>
            </a:solidFill>
            <a:prstDash val="solid"/>
            <a:miter lim="800000"/>
            <a:headEnd type="none" w="sm" len="sm"/>
            <a:tailEnd type="none" w="sm" len="sm"/>
          </a:ln>
        </p:spPr>
      </p:cxnSp>
      <p:cxnSp>
        <p:nvCxnSpPr>
          <p:cNvPr id="3236" name="Google Shape;3236;p4"/>
          <p:cNvCxnSpPr/>
          <p:nvPr/>
        </p:nvCxnSpPr>
        <p:spPr>
          <a:xfrm flipH="1">
            <a:off x="4894703" y="5892078"/>
            <a:ext cx="180309" cy="180309"/>
          </a:xfrm>
          <a:prstGeom prst="straightConnector1">
            <a:avLst/>
          </a:prstGeom>
          <a:noFill/>
          <a:ln w="19050" cap="flat" cmpd="sng">
            <a:solidFill>
              <a:srgbClr val="FF0000"/>
            </a:solidFill>
            <a:prstDash val="solid"/>
            <a:miter lim="800000"/>
            <a:headEnd type="none" w="sm" len="sm"/>
            <a:tailEnd type="none" w="sm" len="sm"/>
          </a:ln>
        </p:spPr>
      </p:cxnSp>
      <p:cxnSp>
        <p:nvCxnSpPr>
          <p:cNvPr id="3237" name="Google Shape;3237;p4"/>
          <p:cNvCxnSpPr/>
          <p:nvPr/>
        </p:nvCxnSpPr>
        <p:spPr>
          <a:xfrm flipH="1">
            <a:off x="2825614" y="4327756"/>
            <a:ext cx="991702" cy="991701"/>
          </a:xfrm>
          <a:prstGeom prst="straightConnector1">
            <a:avLst/>
          </a:prstGeom>
          <a:noFill/>
          <a:ln w="19050" cap="flat" cmpd="sng">
            <a:solidFill>
              <a:srgbClr val="FF0000"/>
            </a:solidFill>
            <a:prstDash val="solid"/>
            <a:miter lim="800000"/>
            <a:headEnd type="none" w="sm" len="sm"/>
            <a:tailEnd type="none" w="sm" len="sm"/>
          </a:ln>
        </p:spPr>
      </p:cxnSp>
      <p:sp>
        <p:nvSpPr>
          <p:cNvPr id="3238" name="Google Shape;3238;p4"/>
          <p:cNvSpPr txBox="1"/>
          <p:nvPr/>
        </p:nvSpPr>
        <p:spPr>
          <a:xfrm>
            <a:off x="6188398" y="3084080"/>
            <a:ext cx="44721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E36C09"/>
                </a:solidFill>
                <a:latin typeface="Arial"/>
                <a:ea typeface="Arial"/>
                <a:cs typeface="Arial"/>
                <a:sym typeface="Arial"/>
              </a:rPr>
              <a:t>3</a:t>
            </a:r>
            <a:endParaRPr sz="3600" b="1">
              <a:solidFill>
                <a:srgbClr val="E36C09"/>
              </a:solidFill>
              <a:latin typeface="Arial"/>
              <a:ea typeface="Arial"/>
              <a:cs typeface="Arial"/>
              <a:sym typeface="Arial"/>
            </a:endParaRPr>
          </a:p>
        </p:txBody>
      </p:sp>
      <p:cxnSp>
        <p:nvCxnSpPr>
          <p:cNvPr id="3239" name="Google Shape;3239;p4"/>
          <p:cNvCxnSpPr/>
          <p:nvPr/>
        </p:nvCxnSpPr>
        <p:spPr>
          <a:xfrm flipH="1">
            <a:off x="1234097" y="1255676"/>
            <a:ext cx="991702" cy="991701"/>
          </a:xfrm>
          <a:prstGeom prst="straightConnector1">
            <a:avLst/>
          </a:prstGeom>
          <a:noFill/>
          <a:ln w="19050" cap="flat" cmpd="sng">
            <a:solidFill>
              <a:srgbClr val="FF0000"/>
            </a:solidFill>
            <a:prstDash val="solid"/>
            <a:miter lim="800000"/>
            <a:headEnd type="none" w="sm" len="sm"/>
            <a:tailEnd type="none" w="sm" len="sm"/>
          </a:ln>
        </p:spPr>
      </p:cxnSp>
      <p:cxnSp>
        <p:nvCxnSpPr>
          <p:cNvPr id="3240" name="Google Shape;3240;p4"/>
          <p:cNvCxnSpPr/>
          <p:nvPr/>
        </p:nvCxnSpPr>
        <p:spPr>
          <a:xfrm flipH="1">
            <a:off x="1234097" y="2272688"/>
            <a:ext cx="991702" cy="991701"/>
          </a:xfrm>
          <a:prstGeom prst="straightConnector1">
            <a:avLst/>
          </a:prstGeom>
          <a:noFill/>
          <a:ln w="19050" cap="flat" cmpd="sng">
            <a:solidFill>
              <a:srgbClr val="FF0000"/>
            </a:solidFill>
            <a:prstDash val="solid"/>
            <a:miter lim="800000"/>
            <a:headEnd type="none" w="sm" len="sm"/>
            <a:tailEnd type="none" w="sm" len="sm"/>
          </a:ln>
        </p:spPr>
      </p:cxnSp>
      <p:sp>
        <p:nvSpPr>
          <p:cNvPr id="3241" name="Google Shape;3241;p4"/>
          <p:cNvSpPr txBox="1"/>
          <p:nvPr/>
        </p:nvSpPr>
        <p:spPr>
          <a:xfrm>
            <a:off x="5921805" y="3084080"/>
            <a:ext cx="44721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E36C09"/>
                </a:solidFill>
                <a:latin typeface="Arial"/>
                <a:ea typeface="Arial"/>
                <a:cs typeface="Arial"/>
                <a:sym typeface="Arial"/>
              </a:rPr>
              <a:t>3</a:t>
            </a:r>
            <a:endParaRPr sz="3600" b="1">
              <a:solidFill>
                <a:srgbClr val="E36C09"/>
              </a:solidFill>
              <a:latin typeface="Arial"/>
              <a:ea typeface="Arial"/>
              <a:cs typeface="Arial"/>
              <a:sym typeface="Arial"/>
            </a:endParaRPr>
          </a:p>
        </p:txBody>
      </p:sp>
      <p:grpSp>
        <p:nvGrpSpPr>
          <p:cNvPr id="3242" name="Google Shape;3242;p4"/>
          <p:cNvGrpSpPr/>
          <p:nvPr/>
        </p:nvGrpSpPr>
        <p:grpSpPr>
          <a:xfrm>
            <a:off x="6723978" y="5354394"/>
            <a:ext cx="3900930" cy="936030"/>
            <a:chOff x="6881370" y="4098709"/>
            <a:chExt cx="3900930" cy="936030"/>
          </a:xfrm>
        </p:grpSpPr>
        <p:sp>
          <p:nvSpPr>
            <p:cNvPr id="3243" name="Google Shape;3243;p4"/>
            <p:cNvSpPr txBox="1"/>
            <p:nvPr/>
          </p:nvSpPr>
          <p:spPr>
            <a:xfrm>
              <a:off x="7021028" y="4098709"/>
              <a:ext cx="3748572" cy="82067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3600" b="1">
                  <a:solidFill>
                    <a:srgbClr val="31859B"/>
                  </a:solidFill>
                  <a:latin typeface="Arial"/>
                  <a:ea typeface="Arial"/>
                  <a:cs typeface="Arial"/>
                  <a:sym typeface="Arial"/>
                </a:rPr>
                <a:t>586 – 254 = 332</a:t>
              </a:r>
              <a:endParaRPr sz="3600" b="1">
                <a:solidFill>
                  <a:srgbClr val="31859B"/>
                </a:solidFill>
                <a:latin typeface="Arial"/>
                <a:ea typeface="Arial"/>
                <a:cs typeface="Arial"/>
                <a:sym typeface="Arial"/>
              </a:endParaRPr>
            </a:p>
          </p:txBody>
        </p:sp>
        <p:sp>
          <p:nvSpPr>
            <p:cNvPr id="3244" name="Google Shape;3244;p4"/>
            <p:cNvSpPr/>
            <p:nvPr/>
          </p:nvSpPr>
          <p:spPr>
            <a:xfrm>
              <a:off x="6881370" y="4140177"/>
              <a:ext cx="3900930" cy="894562"/>
            </a:xfrm>
            <a:prstGeom prst="roundRect">
              <a:avLst>
                <a:gd name="adj" fmla="val 16667"/>
              </a:avLst>
            </a:prstGeom>
            <a:noFill/>
            <a:ln w="76200" cap="flat" cmpd="dbl">
              <a:solidFill>
                <a:srgbClr val="E36C0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627"/>
                                        </p:tgtEl>
                                        <p:attrNameLst>
                                          <p:attrName>style.visibility</p:attrName>
                                        </p:attrNameLst>
                                      </p:cBhvr>
                                      <p:to>
                                        <p:strVal val="visible"/>
                                      </p:to>
                                    </p:set>
                                    <p:animEffect transition="in" filter="fade">
                                      <p:cBhvr>
                                        <p:cTn id="7" dur="500"/>
                                        <p:tgtEl>
                                          <p:spTgt spid="2627"/>
                                        </p:tgtEl>
                                      </p:cBhvr>
                                    </p:animEffect>
                                  </p:childTnLst>
                                </p:cTn>
                              </p:par>
                              <p:par>
                                <p:cTn id="8" presetID="10" presetClass="entr" presetSubtype="0" fill="hold" nodeType="withEffect">
                                  <p:stCondLst>
                                    <p:cond delay="0"/>
                                  </p:stCondLst>
                                  <p:childTnLst>
                                    <p:set>
                                      <p:cBhvr>
                                        <p:cTn id="9" dur="1" fill="hold">
                                          <p:stCondLst>
                                            <p:cond delay="0"/>
                                          </p:stCondLst>
                                        </p:cTn>
                                        <p:tgtEl>
                                          <p:spTgt spid="2728"/>
                                        </p:tgtEl>
                                        <p:attrNameLst>
                                          <p:attrName>style.visibility</p:attrName>
                                        </p:attrNameLst>
                                      </p:cBhvr>
                                      <p:to>
                                        <p:strVal val="visible"/>
                                      </p:to>
                                    </p:set>
                                    <p:animEffect transition="in" filter="fade">
                                      <p:cBhvr>
                                        <p:cTn id="10" dur="500"/>
                                        <p:tgtEl>
                                          <p:spTgt spid="2728"/>
                                        </p:tgtEl>
                                      </p:cBhvr>
                                    </p:animEffect>
                                  </p:childTnLst>
                                </p:cTn>
                              </p:par>
                              <p:par>
                                <p:cTn id="11" presetID="10" presetClass="entr" presetSubtype="0" fill="hold" nodeType="withEffect">
                                  <p:stCondLst>
                                    <p:cond delay="0"/>
                                  </p:stCondLst>
                                  <p:childTnLst>
                                    <p:set>
                                      <p:cBhvr>
                                        <p:cTn id="12" dur="1" fill="hold">
                                          <p:stCondLst>
                                            <p:cond delay="0"/>
                                          </p:stCondLst>
                                        </p:cTn>
                                        <p:tgtEl>
                                          <p:spTgt spid="2829"/>
                                        </p:tgtEl>
                                        <p:attrNameLst>
                                          <p:attrName>style.visibility</p:attrName>
                                        </p:attrNameLst>
                                      </p:cBhvr>
                                      <p:to>
                                        <p:strVal val="visible"/>
                                      </p:to>
                                    </p:set>
                                    <p:animEffect transition="in" filter="fade">
                                      <p:cBhvr>
                                        <p:cTn id="13" dur="500"/>
                                        <p:tgtEl>
                                          <p:spTgt spid="2829"/>
                                        </p:tgtEl>
                                      </p:cBhvr>
                                    </p:animEffect>
                                  </p:childTnLst>
                                </p:cTn>
                              </p:par>
                              <p:par>
                                <p:cTn id="14" presetID="10" presetClass="entr" presetSubtype="0" fill="hold" nodeType="withEffect">
                                  <p:stCondLst>
                                    <p:cond delay="0"/>
                                  </p:stCondLst>
                                  <p:childTnLst>
                                    <p:set>
                                      <p:cBhvr>
                                        <p:cTn id="15" dur="1" fill="hold">
                                          <p:stCondLst>
                                            <p:cond delay="0"/>
                                          </p:stCondLst>
                                        </p:cTn>
                                        <p:tgtEl>
                                          <p:spTgt spid="2930"/>
                                        </p:tgtEl>
                                        <p:attrNameLst>
                                          <p:attrName>style.visibility</p:attrName>
                                        </p:attrNameLst>
                                      </p:cBhvr>
                                      <p:to>
                                        <p:strVal val="visible"/>
                                      </p:to>
                                    </p:set>
                                    <p:animEffect transition="in" filter="fade">
                                      <p:cBhvr>
                                        <p:cTn id="16" dur="500"/>
                                        <p:tgtEl>
                                          <p:spTgt spid="2930"/>
                                        </p:tgtEl>
                                      </p:cBhvr>
                                    </p:animEffect>
                                  </p:childTnLst>
                                </p:cTn>
                              </p:par>
                              <p:par>
                                <p:cTn id="17" presetID="10" presetClass="entr" presetSubtype="0" fill="hold" nodeType="withEffect">
                                  <p:stCondLst>
                                    <p:cond delay="0"/>
                                  </p:stCondLst>
                                  <p:childTnLst>
                                    <p:set>
                                      <p:cBhvr>
                                        <p:cTn id="18" dur="1" fill="hold">
                                          <p:stCondLst>
                                            <p:cond delay="0"/>
                                          </p:stCondLst>
                                        </p:cTn>
                                        <p:tgtEl>
                                          <p:spTgt spid="3031"/>
                                        </p:tgtEl>
                                        <p:attrNameLst>
                                          <p:attrName>style.visibility</p:attrName>
                                        </p:attrNameLst>
                                      </p:cBhvr>
                                      <p:to>
                                        <p:strVal val="visible"/>
                                      </p:to>
                                    </p:set>
                                    <p:animEffect transition="in" filter="fade">
                                      <p:cBhvr>
                                        <p:cTn id="19" dur="500"/>
                                        <p:tgtEl>
                                          <p:spTgt spid="3031"/>
                                        </p:tgtEl>
                                      </p:cBhvr>
                                    </p:animEffect>
                                  </p:childTnLst>
                                </p:cTn>
                              </p:par>
                            </p:childTnLst>
                          </p:cTn>
                        </p:par>
                        <p:par>
                          <p:cTn id="20" fill="hold">
                            <p:stCondLst>
                              <p:cond delay="500"/>
                            </p:stCondLst>
                            <p:childTnLst>
                              <p:par>
                                <p:cTn id="21" presetID="10" presetClass="entr" presetSubtype="0" fill="hold" nodeType="afterEffect">
                                  <p:stCondLst>
                                    <p:cond delay="0"/>
                                  </p:stCondLst>
                                  <p:childTnLst>
                                    <p:set>
                                      <p:cBhvr>
                                        <p:cTn id="22" dur="1" fill="hold">
                                          <p:stCondLst>
                                            <p:cond delay="0"/>
                                          </p:stCondLst>
                                        </p:cTn>
                                        <p:tgtEl>
                                          <p:spTgt spid="3132"/>
                                        </p:tgtEl>
                                        <p:attrNameLst>
                                          <p:attrName>style.visibility</p:attrName>
                                        </p:attrNameLst>
                                      </p:cBhvr>
                                      <p:to>
                                        <p:strVal val="visible"/>
                                      </p:to>
                                    </p:set>
                                    <p:animEffect transition="in" filter="fade">
                                      <p:cBhvr>
                                        <p:cTn id="23" dur="500"/>
                                        <p:tgtEl>
                                          <p:spTgt spid="3132"/>
                                        </p:tgtEl>
                                      </p:cBhvr>
                                    </p:animEffect>
                                  </p:childTnLst>
                                </p:cTn>
                              </p:par>
                              <p:par>
                                <p:cTn id="24" presetID="10" presetClass="entr" presetSubtype="0" fill="hold" nodeType="withEffect">
                                  <p:stCondLst>
                                    <p:cond delay="0"/>
                                  </p:stCondLst>
                                  <p:childTnLst>
                                    <p:set>
                                      <p:cBhvr>
                                        <p:cTn id="25" dur="1" fill="hold">
                                          <p:stCondLst>
                                            <p:cond delay="0"/>
                                          </p:stCondLst>
                                        </p:cTn>
                                        <p:tgtEl>
                                          <p:spTgt spid="3187"/>
                                        </p:tgtEl>
                                        <p:attrNameLst>
                                          <p:attrName>style.visibility</p:attrName>
                                        </p:attrNameLst>
                                      </p:cBhvr>
                                      <p:to>
                                        <p:strVal val="visible"/>
                                      </p:to>
                                    </p:set>
                                    <p:animEffect transition="in" filter="fade">
                                      <p:cBhvr>
                                        <p:cTn id="26" dur="500"/>
                                        <p:tgtEl>
                                          <p:spTgt spid="3187"/>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3221"/>
                                        </p:tgtEl>
                                        <p:attrNameLst>
                                          <p:attrName>style.visibility</p:attrName>
                                        </p:attrNameLst>
                                      </p:cBhvr>
                                      <p:to>
                                        <p:strVal val="visible"/>
                                      </p:to>
                                    </p:set>
                                    <p:animEffect transition="in" filter="fade">
                                      <p:cBhvr>
                                        <p:cTn id="31" dur="500"/>
                                        <p:tgtEl>
                                          <p:spTgt spid="3221"/>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3228"/>
                                        </p:tgtEl>
                                        <p:attrNameLst>
                                          <p:attrName>style.visibility</p:attrName>
                                        </p:attrNameLst>
                                      </p:cBhvr>
                                      <p:to>
                                        <p:strVal val="visible"/>
                                      </p:to>
                                    </p:set>
                                    <p:animEffect transition="in" filter="fade">
                                      <p:cBhvr>
                                        <p:cTn id="36" dur="500"/>
                                        <p:tgtEl>
                                          <p:spTgt spid="3228"/>
                                        </p:tgtEl>
                                      </p:cBhvr>
                                    </p:animEffect>
                                  </p:childTnLst>
                                </p:cTn>
                              </p:par>
                              <p:par>
                                <p:cTn id="37" presetID="10" presetClass="entr" presetSubtype="0" fill="hold" nodeType="withEffect">
                                  <p:stCondLst>
                                    <p:cond delay="0"/>
                                  </p:stCondLst>
                                  <p:childTnLst>
                                    <p:set>
                                      <p:cBhvr>
                                        <p:cTn id="38" dur="1" fill="hold">
                                          <p:stCondLst>
                                            <p:cond delay="0"/>
                                          </p:stCondLst>
                                        </p:cTn>
                                        <p:tgtEl>
                                          <p:spTgt spid="3229"/>
                                        </p:tgtEl>
                                        <p:attrNameLst>
                                          <p:attrName>style.visibility</p:attrName>
                                        </p:attrNameLst>
                                      </p:cBhvr>
                                      <p:to>
                                        <p:strVal val="visible"/>
                                      </p:to>
                                    </p:set>
                                    <p:animEffect transition="in" filter="fade">
                                      <p:cBhvr>
                                        <p:cTn id="39" dur="500"/>
                                        <p:tgtEl>
                                          <p:spTgt spid="3229"/>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3230"/>
                                        </p:tgtEl>
                                        <p:attrNameLst>
                                          <p:attrName>style.visibility</p:attrName>
                                        </p:attrNameLst>
                                      </p:cBhvr>
                                      <p:to>
                                        <p:strVal val="visible"/>
                                      </p:to>
                                    </p:set>
                                    <p:animEffect transition="in" filter="fade">
                                      <p:cBhvr>
                                        <p:cTn id="44" dur="500"/>
                                        <p:tgtEl>
                                          <p:spTgt spid="3230"/>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3232">
                                            <p:txEl>
                                              <p:pRg st="0" end="0"/>
                                            </p:txEl>
                                          </p:spTgt>
                                        </p:tgtEl>
                                        <p:attrNameLst>
                                          <p:attrName>style.visibility</p:attrName>
                                        </p:attrNameLst>
                                      </p:cBhvr>
                                      <p:to>
                                        <p:strVal val="visible"/>
                                      </p:to>
                                    </p:set>
                                    <p:animEffect transition="in" filter="fade">
                                      <p:cBhvr>
                                        <p:cTn id="49" dur="500"/>
                                        <p:tgtEl>
                                          <p:spTgt spid="3232">
                                            <p:txEl>
                                              <p:pRg st="0" end="0"/>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3232">
                                            <p:txEl>
                                              <p:pRg st="1" end="1"/>
                                            </p:txEl>
                                          </p:spTgt>
                                        </p:tgtEl>
                                        <p:attrNameLst>
                                          <p:attrName>style.visibility</p:attrName>
                                        </p:attrNameLst>
                                      </p:cBhvr>
                                      <p:to>
                                        <p:strVal val="visible"/>
                                      </p:to>
                                    </p:set>
                                    <p:animEffect transition="in" filter="fade">
                                      <p:cBhvr>
                                        <p:cTn id="54" dur="500"/>
                                        <p:tgtEl>
                                          <p:spTgt spid="3232">
                                            <p:txEl>
                                              <p:pRg st="1" end="1"/>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nodeType="clickEffect">
                                  <p:stCondLst>
                                    <p:cond delay="0"/>
                                  </p:stCondLst>
                                  <p:childTnLst>
                                    <p:set>
                                      <p:cBhvr>
                                        <p:cTn id="58" dur="1" fill="hold">
                                          <p:stCondLst>
                                            <p:cond delay="0"/>
                                          </p:stCondLst>
                                        </p:cTn>
                                        <p:tgtEl>
                                          <p:spTgt spid="3232">
                                            <p:txEl>
                                              <p:pRg st="2" end="2"/>
                                            </p:txEl>
                                          </p:spTgt>
                                        </p:tgtEl>
                                        <p:attrNameLst>
                                          <p:attrName>style.visibility</p:attrName>
                                        </p:attrNameLst>
                                      </p:cBhvr>
                                      <p:to>
                                        <p:strVal val="visible"/>
                                      </p:to>
                                    </p:set>
                                    <p:animEffect transition="in" filter="fade">
                                      <p:cBhvr>
                                        <p:cTn id="59" dur="500"/>
                                        <p:tgtEl>
                                          <p:spTgt spid="3232">
                                            <p:txEl>
                                              <p:pRg st="2" end="2"/>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nodeType="clickEffect">
                                  <p:stCondLst>
                                    <p:cond delay="0"/>
                                  </p:stCondLst>
                                  <p:childTnLst>
                                    <p:set>
                                      <p:cBhvr>
                                        <p:cTn id="63" dur="1" fill="hold">
                                          <p:stCondLst>
                                            <p:cond delay="0"/>
                                          </p:stCondLst>
                                        </p:cTn>
                                        <p:tgtEl>
                                          <p:spTgt spid="3232">
                                            <p:txEl>
                                              <p:pRg st="3" end="3"/>
                                            </p:txEl>
                                          </p:spTgt>
                                        </p:tgtEl>
                                        <p:attrNameLst>
                                          <p:attrName>style.visibility</p:attrName>
                                        </p:attrNameLst>
                                      </p:cBhvr>
                                      <p:to>
                                        <p:strVal val="visible"/>
                                      </p:to>
                                    </p:set>
                                    <p:animEffect transition="in" filter="fade">
                                      <p:cBhvr>
                                        <p:cTn id="64" dur="500"/>
                                        <p:tgtEl>
                                          <p:spTgt spid="3232">
                                            <p:txEl>
                                              <p:pRg st="3" end="3"/>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nodeType="clickEffect">
                                  <p:stCondLst>
                                    <p:cond delay="0"/>
                                  </p:stCondLst>
                                  <p:childTnLst>
                                    <p:set>
                                      <p:cBhvr>
                                        <p:cTn id="68" dur="1" fill="hold">
                                          <p:stCondLst>
                                            <p:cond delay="0"/>
                                          </p:stCondLst>
                                        </p:cTn>
                                        <p:tgtEl>
                                          <p:spTgt spid="3232">
                                            <p:txEl>
                                              <p:pRg st="4" end="4"/>
                                            </p:txEl>
                                          </p:spTgt>
                                        </p:tgtEl>
                                        <p:attrNameLst>
                                          <p:attrName>style.visibility</p:attrName>
                                        </p:attrNameLst>
                                      </p:cBhvr>
                                      <p:to>
                                        <p:strVal val="visible"/>
                                      </p:to>
                                    </p:set>
                                    <p:animEffect transition="in" filter="fade">
                                      <p:cBhvr>
                                        <p:cTn id="69" dur="500"/>
                                        <p:tgtEl>
                                          <p:spTgt spid="3232">
                                            <p:txEl>
                                              <p:pRg st="4" end="4"/>
                                            </p:txEl>
                                          </p:spTgt>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ntr" presetSubtype="0" fill="hold" nodeType="clickEffect">
                                  <p:stCondLst>
                                    <p:cond delay="0"/>
                                  </p:stCondLst>
                                  <p:childTnLst>
                                    <p:set>
                                      <p:cBhvr>
                                        <p:cTn id="73" dur="1" fill="hold">
                                          <p:stCondLst>
                                            <p:cond delay="0"/>
                                          </p:stCondLst>
                                        </p:cTn>
                                        <p:tgtEl>
                                          <p:spTgt spid="3232">
                                            <p:txEl>
                                              <p:pRg st="5" end="5"/>
                                            </p:txEl>
                                          </p:spTgt>
                                        </p:tgtEl>
                                        <p:attrNameLst>
                                          <p:attrName>style.visibility</p:attrName>
                                        </p:attrNameLst>
                                      </p:cBhvr>
                                      <p:to>
                                        <p:strVal val="visible"/>
                                      </p:to>
                                    </p:set>
                                    <p:animEffect transition="in" filter="fade">
                                      <p:cBhvr>
                                        <p:cTn id="74" dur="500"/>
                                        <p:tgtEl>
                                          <p:spTgt spid="3232">
                                            <p:txEl>
                                              <p:pRg st="5" end="5"/>
                                            </p:txEl>
                                          </p:spTgt>
                                        </p:tgtEl>
                                      </p:cBhvr>
                                    </p:animEffect>
                                  </p:childTnLst>
                                </p:cTn>
                              </p:par>
                            </p:childTnLst>
                          </p:cTn>
                        </p:par>
                        <p:par>
                          <p:cTn id="75" fill="hold">
                            <p:stCondLst>
                              <p:cond delay="500"/>
                            </p:stCondLst>
                            <p:childTnLst>
                              <p:par>
                                <p:cTn id="76" presetID="10" presetClass="entr" presetSubtype="0" fill="hold" nodeType="afterEffect">
                                  <p:stCondLst>
                                    <p:cond delay="0"/>
                                  </p:stCondLst>
                                  <p:childTnLst>
                                    <p:set>
                                      <p:cBhvr>
                                        <p:cTn id="77" dur="1" fill="hold">
                                          <p:stCondLst>
                                            <p:cond delay="0"/>
                                          </p:stCondLst>
                                        </p:cTn>
                                        <p:tgtEl>
                                          <p:spTgt spid="3233"/>
                                        </p:tgtEl>
                                        <p:attrNameLst>
                                          <p:attrName>style.visibility</p:attrName>
                                        </p:attrNameLst>
                                      </p:cBhvr>
                                      <p:to>
                                        <p:strVal val="visible"/>
                                      </p:to>
                                    </p:set>
                                    <p:animEffect transition="in" filter="fade">
                                      <p:cBhvr>
                                        <p:cTn id="78" dur="250"/>
                                        <p:tgtEl>
                                          <p:spTgt spid="3233"/>
                                        </p:tgtEl>
                                      </p:cBhvr>
                                    </p:animEffect>
                                  </p:childTnLst>
                                </p:cTn>
                              </p:par>
                            </p:childTnLst>
                          </p:cTn>
                        </p:par>
                        <p:par>
                          <p:cTn id="79" fill="hold">
                            <p:stCondLst>
                              <p:cond delay="750"/>
                            </p:stCondLst>
                            <p:childTnLst>
                              <p:par>
                                <p:cTn id="80" presetID="10" presetClass="entr" presetSubtype="0" fill="hold" nodeType="afterEffect">
                                  <p:stCondLst>
                                    <p:cond delay="0"/>
                                  </p:stCondLst>
                                  <p:childTnLst>
                                    <p:set>
                                      <p:cBhvr>
                                        <p:cTn id="81" dur="1" fill="hold">
                                          <p:stCondLst>
                                            <p:cond delay="0"/>
                                          </p:stCondLst>
                                        </p:cTn>
                                        <p:tgtEl>
                                          <p:spTgt spid="3234"/>
                                        </p:tgtEl>
                                        <p:attrNameLst>
                                          <p:attrName>style.visibility</p:attrName>
                                        </p:attrNameLst>
                                      </p:cBhvr>
                                      <p:to>
                                        <p:strVal val="visible"/>
                                      </p:to>
                                    </p:set>
                                    <p:animEffect transition="in" filter="fade">
                                      <p:cBhvr>
                                        <p:cTn id="82" dur="250"/>
                                        <p:tgtEl>
                                          <p:spTgt spid="3234"/>
                                        </p:tgtEl>
                                      </p:cBhvr>
                                    </p:animEffect>
                                  </p:childTnLst>
                                </p:cTn>
                              </p:par>
                            </p:childTnLst>
                          </p:cTn>
                        </p:par>
                        <p:par>
                          <p:cTn id="83" fill="hold">
                            <p:stCondLst>
                              <p:cond delay="1000"/>
                            </p:stCondLst>
                            <p:childTnLst>
                              <p:par>
                                <p:cTn id="84" presetID="10" presetClass="entr" presetSubtype="0" fill="hold" nodeType="afterEffect">
                                  <p:stCondLst>
                                    <p:cond delay="0"/>
                                  </p:stCondLst>
                                  <p:childTnLst>
                                    <p:set>
                                      <p:cBhvr>
                                        <p:cTn id="85" dur="1" fill="hold">
                                          <p:stCondLst>
                                            <p:cond delay="0"/>
                                          </p:stCondLst>
                                        </p:cTn>
                                        <p:tgtEl>
                                          <p:spTgt spid="3235"/>
                                        </p:tgtEl>
                                        <p:attrNameLst>
                                          <p:attrName>style.visibility</p:attrName>
                                        </p:attrNameLst>
                                      </p:cBhvr>
                                      <p:to>
                                        <p:strVal val="visible"/>
                                      </p:to>
                                    </p:set>
                                    <p:animEffect transition="in" filter="fade">
                                      <p:cBhvr>
                                        <p:cTn id="86" dur="250"/>
                                        <p:tgtEl>
                                          <p:spTgt spid="3235"/>
                                        </p:tgtEl>
                                      </p:cBhvr>
                                    </p:animEffect>
                                  </p:childTnLst>
                                </p:cTn>
                              </p:par>
                            </p:childTnLst>
                          </p:cTn>
                        </p:par>
                        <p:par>
                          <p:cTn id="87" fill="hold">
                            <p:stCondLst>
                              <p:cond delay="1250"/>
                            </p:stCondLst>
                            <p:childTnLst>
                              <p:par>
                                <p:cTn id="88" presetID="10" presetClass="entr" presetSubtype="0" fill="hold" nodeType="afterEffect">
                                  <p:stCondLst>
                                    <p:cond delay="0"/>
                                  </p:stCondLst>
                                  <p:childTnLst>
                                    <p:set>
                                      <p:cBhvr>
                                        <p:cTn id="89" dur="1" fill="hold">
                                          <p:stCondLst>
                                            <p:cond delay="0"/>
                                          </p:stCondLst>
                                        </p:cTn>
                                        <p:tgtEl>
                                          <p:spTgt spid="3236"/>
                                        </p:tgtEl>
                                        <p:attrNameLst>
                                          <p:attrName>style.visibility</p:attrName>
                                        </p:attrNameLst>
                                      </p:cBhvr>
                                      <p:to>
                                        <p:strVal val="visible"/>
                                      </p:to>
                                    </p:set>
                                    <p:animEffect transition="in" filter="fade">
                                      <p:cBhvr>
                                        <p:cTn id="90" dur="250"/>
                                        <p:tgtEl>
                                          <p:spTgt spid="3236"/>
                                        </p:tgtEl>
                                      </p:cBhvr>
                                    </p:animEffect>
                                  </p:childTnLst>
                                </p:cTn>
                              </p:par>
                            </p:childTnLst>
                          </p:cTn>
                        </p:par>
                        <p:par>
                          <p:cTn id="91" fill="hold">
                            <p:stCondLst>
                              <p:cond delay="1500"/>
                            </p:stCondLst>
                            <p:childTnLst>
                              <p:par>
                                <p:cTn id="92" presetID="10" presetClass="entr" presetSubtype="0" fill="hold" nodeType="afterEffect">
                                  <p:stCondLst>
                                    <p:cond delay="0"/>
                                  </p:stCondLst>
                                  <p:childTnLst>
                                    <p:set>
                                      <p:cBhvr>
                                        <p:cTn id="93" dur="1" fill="hold">
                                          <p:stCondLst>
                                            <p:cond delay="0"/>
                                          </p:stCondLst>
                                        </p:cTn>
                                        <p:tgtEl>
                                          <p:spTgt spid="3231"/>
                                        </p:tgtEl>
                                        <p:attrNameLst>
                                          <p:attrName>style.visibility</p:attrName>
                                        </p:attrNameLst>
                                      </p:cBhvr>
                                      <p:to>
                                        <p:strVal val="visible"/>
                                      </p:to>
                                    </p:set>
                                    <p:animEffect transition="in" filter="fade">
                                      <p:cBhvr>
                                        <p:cTn id="94" dur="1000"/>
                                        <p:tgtEl>
                                          <p:spTgt spid="3231"/>
                                        </p:tgtEl>
                                      </p:cBhvr>
                                    </p:animEffect>
                                  </p:childTnLst>
                                </p:cTn>
                              </p:par>
                            </p:childTnLst>
                          </p:cTn>
                        </p:par>
                        <p:par>
                          <p:cTn id="95" fill="hold">
                            <p:stCondLst>
                              <p:cond delay="2500"/>
                            </p:stCondLst>
                            <p:childTnLst>
                              <p:par>
                                <p:cTn id="96" presetID="10" presetClass="entr" presetSubtype="0" fill="hold" nodeType="afterEffect">
                                  <p:stCondLst>
                                    <p:cond delay="0"/>
                                  </p:stCondLst>
                                  <p:childTnLst>
                                    <p:set>
                                      <p:cBhvr>
                                        <p:cTn id="97" dur="1" fill="hold">
                                          <p:stCondLst>
                                            <p:cond delay="0"/>
                                          </p:stCondLst>
                                        </p:cTn>
                                        <p:tgtEl>
                                          <p:spTgt spid="3237"/>
                                        </p:tgtEl>
                                        <p:attrNameLst>
                                          <p:attrName>style.visibility</p:attrName>
                                        </p:attrNameLst>
                                      </p:cBhvr>
                                      <p:to>
                                        <p:strVal val="visible"/>
                                      </p:to>
                                    </p:set>
                                    <p:animEffect transition="in" filter="fade">
                                      <p:cBhvr>
                                        <p:cTn id="98" dur="250"/>
                                        <p:tgtEl>
                                          <p:spTgt spid="3237"/>
                                        </p:tgtEl>
                                      </p:cBhvr>
                                    </p:animEffect>
                                  </p:childTnLst>
                                </p:cTn>
                              </p:par>
                            </p:childTnLst>
                          </p:cTn>
                        </p:par>
                        <p:par>
                          <p:cTn id="99" fill="hold">
                            <p:stCondLst>
                              <p:cond delay="2750"/>
                            </p:stCondLst>
                            <p:childTnLst>
                              <p:par>
                                <p:cTn id="100" presetID="10" presetClass="entr" presetSubtype="0" fill="hold" nodeType="afterEffect">
                                  <p:stCondLst>
                                    <p:cond delay="0"/>
                                  </p:stCondLst>
                                  <p:childTnLst>
                                    <p:set>
                                      <p:cBhvr>
                                        <p:cTn id="101" dur="1" fill="hold">
                                          <p:stCondLst>
                                            <p:cond delay="0"/>
                                          </p:stCondLst>
                                        </p:cTn>
                                        <p:tgtEl>
                                          <p:spTgt spid="3238"/>
                                        </p:tgtEl>
                                        <p:attrNameLst>
                                          <p:attrName>style.visibility</p:attrName>
                                        </p:attrNameLst>
                                      </p:cBhvr>
                                      <p:to>
                                        <p:strVal val="visible"/>
                                      </p:to>
                                    </p:set>
                                    <p:animEffect transition="in" filter="fade">
                                      <p:cBhvr>
                                        <p:cTn id="102" dur="1000"/>
                                        <p:tgtEl>
                                          <p:spTgt spid="3238"/>
                                        </p:tgtEl>
                                      </p:cBhvr>
                                    </p:animEffect>
                                  </p:childTnLst>
                                </p:cTn>
                              </p:par>
                            </p:childTnLst>
                          </p:cTn>
                        </p:par>
                        <p:par>
                          <p:cTn id="103" fill="hold">
                            <p:stCondLst>
                              <p:cond delay="3750"/>
                            </p:stCondLst>
                            <p:childTnLst>
                              <p:par>
                                <p:cTn id="104" presetID="10" presetClass="entr" presetSubtype="0" fill="hold" nodeType="afterEffect">
                                  <p:stCondLst>
                                    <p:cond delay="0"/>
                                  </p:stCondLst>
                                  <p:childTnLst>
                                    <p:set>
                                      <p:cBhvr>
                                        <p:cTn id="105" dur="1" fill="hold">
                                          <p:stCondLst>
                                            <p:cond delay="0"/>
                                          </p:stCondLst>
                                        </p:cTn>
                                        <p:tgtEl>
                                          <p:spTgt spid="3239"/>
                                        </p:tgtEl>
                                        <p:attrNameLst>
                                          <p:attrName>style.visibility</p:attrName>
                                        </p:attrNameLst>
                                      </p:cBhvr>
                                      <p:to>
                                        <p:strVal val="visible"/>
                                      </p:to>
                                    </p:set>
                                    <p:animEffect transition="in" filter="fade">
                                      <p:cBhvr>
                                        <p:cTn id="106" dur="250"/>
                                        <p:tgtEl>
                                          <p:spTgt spid="3239"/>
                                        </p:tgtEl>
                                      </p:cBhvr>
                                    </p:animEffect>
                                  </p:childTnLst>
                                </p:cTn>
                              </p:par>
                            </p:childTnLst>
                          </p:cTn>
                        </p:par>
                        <p:par>
                          <p:cTn id="107" fill="hold">
                            <p:stCondLst>
                              <p:cond delay="4000"/>
                            </p:stCondLst>
                            <p:childTnLst>
                              <p:par>
                                <p:cTn id="108" presetID="10" presetClass="entr" presetSubtype="0" fill="hold" nodeType="afterEffect">
                                  <p:stCondLst>
                                    <p:cond delay="0"/>
                                  </p:stCondLst>
                                  <p:childTnLst>
                                    <p:set>
                                      <p:cBhvr>
                                        <p:cTn id="109" dur="1" fill="hold">
                                          <p:stCondLst>
                                            <p:cond delay="0"/>
                                          </p:stCondLst>
                                        </p:cTn>
                                        <p:tgtEl>
                                          <p:spTgt spid="3240"/>
                                        </p:tgtEl>
                                        <p:attrNameLst>
                                          <p:attrName>style.visibility</p:attrName>
                                        </p:attrNameLst>
                                      </p:cBhvr>
                                      <p:to>
                                        <p:strVal val="visible"/>
                                      </p:to>
                                    </p:set>
                                    <p:animEffect transition="in" filter="fade">
                                      <p:cBhvr>
                                        <p:cTn id="110" dur="250"/>
                                        <p:tgtEl>
                                          <p:spTgt spid="3240"/>
                                        </p:tgtEl>
                                      </p:cBhvr>
                                    </p:animEffect>
                                  </p:childTnLst>
                                </p:cTn>
                              </p:par>
                            </p:childTnLst>
                          </p:cTn>
                        </p:par>
                        <p:par>
                          <p:cTn id="111" fill="hold">
                            <p:stCondLst>
                              <p:cond delay="4250"/>
                            </p:stCondLst>
                            <p:childTnLst>
                              <p:par>
                                <p:cTn id="112" presetID="10" presetClass="entr" presetSubtype="0" fill="hold" nodeType="afterEffect">
                                  <p:stCondLst>
                                    <p:cond delay="0"/>
                                  </p:stCondLst>
                                  <p:childTnLst>
                                    <p:set>
                                      <p:cBhvr>
                                        <p:cTn id="113" dur="1" fill="hold">
                                          <p:stCondLst>
                                            <p:cond delay="0"/>
                                          </p:stCondLst>
                                        </p:cTn>
                                        <p:tgtEl>
                                          <p:spTgt spid="3241"/>
                                        </p:tgtEl>
                                        <p:attrNameLst>
                                          <p:attrName>style.visibility</p:attrName>
                                        </p:attrNameLst>
                                      </p:cBhvr>
                                      <p:to>
                                        <p:strVal val="visible"/>
                                      </p:to>
                                    </p:set>
                                    <p:animEffect transition="in" filter="fade">
                                      <p:cBhvr>
                                        <p:cTn id="114" dur="1000"/>
                                        <p:tgtEl>
                                          <p:spTgt spid="3241"/>
                                        </p:tgtEl>
                                      </p:cBhvr>
                                    </p:animEffect>
                                  </p:childTnLst>
                                </p:cTn>
                              </p:par>
                            </p:childTnLst>
                          </p:cTn>
                        </p:par>
                      </p:childTnLst>
                    </p:cTn>
                  </p:par>
                  <p:par>
                    <p:cTn id="115" fill="hold">
                      <p:stCondLst>
                        <p:cond delay="indefinite"/>
                      </p:stCondLst>
                      <p:childTnLst>
                        <p:par>
                          <p:cTn id="116" fill="hold">
                            <p:stCondLst>
                              <p:cond delay="0"/>
                            </p:stCondLst>
                            <p:childTnLst>
                              <p:par>
                                <p:cTn id="117" presetID="10" presetClass="entr" presetSubtype="0" fill="hold" nodeType="clickEffect">
                                  <p:stCondLst>
                                    <p:cond delay="0"/>
                                  </p:stCondLst>
                                  <p:childTnLst>
                                    <p:set>
                                      <p:cBhvr>
                                        <p:cTn id="118" dur="1" fill="hold">
                                          <p:stCondLst>
                                            <p:cond delay="0"/>
                                          </p:stCondLst>
                                        </p:cTn>
                                        <p:tgtEl>
                                          <p:spTgt spid="3242"/>
                                        </p:tgtEl>
                                        <p:attrNameLst>
                                          <p:attrName>style.visibility</p:attrName>
                                        </p:attrNameLst>
                                      </p:cBhvr>
                                      <p:to>
                                        <p:strVal val="visible"/>
                                      </p:to>
                                    </p:set>
                                    <p:animEffect transition="in" filter="fade">
                                      <p:cBhvr>
                                        <p:cTn id="119" dur="500"/>
                                        <p:tgtEl>
                                          <p:spTgt spid="32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248"/>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252"/>
        <p:cNvGrpSpPr/>
        <p:nvPr/>
      </p:nvGrpSpPr>
      <p:grpSpPr>
        <a:xfrm>
          <a:off x="0" y="0"/>
          <a:ext cx="0" cy="0"/>
          <a:chOff x="0" y="0"/>
          <a:chExt cx="0" cy="0"/>
        </a:xfrm>
      </p:grpSpPr>
      <p:sp>
        <p:nvSpPr>
          <p:cNvPr id="3253" name="Google Shape;3253;p6"/>
          <p:cNvSpPr/>
          <p:nvPr/>
        </p:nvSpPr>
        <p:spPr>
          <a:xfrm>
            <a:off x="1135582" y="1905000"/>
            <a:ext cx="9443518" cy="2730500"/>
          </a:xfrm>
          <a:prstGeom prst="rect">
            <a:avLst/>
          </a:prstGeom>
          <a:solidFill>
            <a:srgbClr val="B6DDE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nvGrpSpPr>
          <p:cNvPr id="3254" name="Google Shape;3254;p6"/>
          <p:cNvGrpSpPr/>
          <p:nvPr/>
        </p:nvGrpSpPr>
        <p:grpSpPr>
          <a:xfrm>
            <a:off x="995882" y="1477770"/>
            <a:ext cx="2025471" cy="570588"/>
            <a:chOff x="1296327" y="1647588"/>
            <a:chExt cx="2025471" cy="570588"/>
          </a:xfrm>
        </p:grpSpPr>
        <p:sp>
          <p:nvSpPr>
            <p:cNvPr id="3255" name="Google Shape;3255;p6"/>
            <p:cNvSpPr txBox="1"/>
            <p:nvPr/>
          </p:nvSpPr>
          <p:spPr>
            <a:xfrm>
              <a:off x="1866915" y="1694956"/>
              <a:ext cx="1454883"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Tính.</a:t>
              </a:r>
              <a:endParaRPr sz="2800">
                <a:solidFill>
                  <a:schemeClr val="dk1"/>
                </a:solidFill>
                <a:latin typeface="Arial"/>
                <a:ea typeface="Arial"/>
                <a:cs typeface="Arial"/>
                <a:sym typeface="Arial"/>
              </a:endParaRPr>
            </a:p>
          </p:txBody>
        </p:sp>
        <p:sp>
          <p:nvSpPr>
            <p:cNvPr id="3256" name="Google Shape;3256;p6"/>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1</a:t>
              </a:r>
              <a:endParaRPr sz="3600" b="1">
                <a:solidFill>
                  <a:schemeClr val="lt1"/>
                </a:solidFill>
                <a:latin typeface="Arial"/>
                <a:ea typeface="Arial"/>
                <a:cs typeface="Arial"/>
                <a:sym typeface="Arial"/>
              </a:endParaRPr>
            </a:p>
          </p:txBody>
        </p:sp>
      </p:grpSp>
      <p:grpSp>
        <p:nvGrpSpPr>
          <p:cNvPr id="3257" name="Google Shape;3257;p6"/>
          <p:cNvGrpSpPr/>
          <p:nvPr/>
        </p:nvGrpSpPr>
        <p:grpSpPr>
          <a:xfrm>
            <a:off x="1566470" y="2184626"/>
            <a:ext cx="1147790" cy="1384995"/>
            <a:chOff x="1566470" y="2095726"/>
            <a:chExt cx="1147790" cy="1384995"/>
          </a:xfrm>
        </p:grpSpPr>
        <p:grpSp>
          <p:nvGrpSpPr>
            <p:cNvPr id="3258" name="Google Shape;3258;p6"/>
            <p:cNvGrpSpPr/>
            <p:nvPr/>
          </p:nvGrpSpPr>
          <p:grpSpPr>
            <a:xfrm>
              <a:off x="1566470" y="2095726"/>
              <a:ext cx="1147790" cy="1384995"/>
              <a:chOff x="1697011" y="2095726"/>
              <a:chExt cx="1147790" cy="1384995"/>
            </a:xfrm>
          </p:grpSpPr>
          <p:sp>
            <p:nvSpPr>
              <p:cNvPr id="3259" name="Google Shape;3259;p6"/>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467</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343</a:t>
                </a:r>
                <a:endParaRPr/>
              </a:p>
            </p:txBody>
          </p:sp>
          <p:sp>
            <p:nvSpPr>
              <p:cNvPr id="3260" name="Google Shape;3260;p6"/>
              <p:cNvSpPr txBox="1"/>
              <p:nvPr/>
            </p:nvSpPr>
            <p:spPr>
              <a:xfrm>
                <a:off x="1697011" y="2418890"/>
                <a:ext cx="9100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61" name="Google Shape;3261;p6"/>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62" name="Google Shape;3262;p6"/>
          <p:cNvGrpSpPr/>
          <p:nvPr/>
        </p:nvGrpSpPr>
        <p:grpSpPr>
          <a:xfrm>
            <a:off x="4077687" y="2184626"/>
            <a:ext cx="1147790" cy="1384995"/>
            <a:chOff x="1566470" y="2095726"/>
            <a:chExt cx="1147790" cy="1384995"/>
          </a:xfrm>
        </p:grpSpPr>
        <p:grpSp>
          <p:nvGrpSpPr>
            <p:cNvPr id="3263" name="Google Shape;3263;p6"/>
            <p:cNvGrpSpPr/>
            <p:nvPr/>
          </p:nvGrpSpPr>
          <p:grpSpPr>
            <a:xfrm>
              <a:off x="1566470" y="2095726"/>
              <a:ext cx="1147790" cy="1384995"/>
              <a:chOff x="1697011" y="2095726"/>
              <a:chExt cx="1147790" cy="1384995"/>
            </a:xfrm>
          </p:grpSpPr>
          <p:sp>
            <p:nvSpPr>
              <p:cNvPr id="3264" name="Google Shape;3264;p6"/>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732</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412</a:t>
                </a:r>
                <a:endParaRPr/>
              </a:p>
            </p:txBody>
          </p:sp>
          <p:sp>
            <p:nvSpPr>
              <p:cNvPr id="3265" name="Google Shape;3265;p6"/>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66" name="Google Shape;3266;p6"/>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67" name="Google Shape;3267;p6"/>
          <p:cNvGrpSpPr/>
          <p:nvPr/>
        </p:nvGrpSpPr>
        <p:grpSpPr>
          <a:xfrm>
            <a:off x="6588905" y="2184626"/>
            <a:ext cx="1147790" cy="1384995"/>
            <a:chOff x="1566470" y="2095726"/>
            <a:chExt cx="1147790" cy="1384995"/>
          </a:xfrm>
        </p:grpSpPr>
        <p:grpSp>
          <p:nvGrpSpPr>
            <p:cNvPr id="3268" name="Google Shape;3268;p6"/>
            <p:cNvGrpSpPr/>
            <p:nvPr/>
          </p:nvGrpSpPr>
          <p:grpSpPr>
            <a:xfrm>
              <a:off x="1566470" y="2095726"/>
              <a:ext cx="1147790" cy="1384995"/>
              <a:chOff x="1697011" y="2095726"/>
              <a:chExt cx="1147790" cy="1384995"/>
            </a:xfrm>
          </p:grpSpPr>
          <p:sp>
            <p:nvSpPr>
              <p:cNvPr id="3269" name="Google Shape;3269;p6"/>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291</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250</a:t>
                </a:r>
                <a:endParaRPr/>
              </a:p>
            </p:txBody>
          </p:sp>
          <p:sp>
            <p:nvSpPr>
              <p:cNvPr id="3270" name="Google Shape;3270;p6"/>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71" name="Google Shape;3271;p6"/>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72" name="Google Shape;3272;p6"/>
          <p:cNvGrpSpPr/>
          <p:nvPr/>
        </p:nvGrpSpPr>
        <p:grpSpPr>
          <a:xfrm>
            <a:off x="8932470" y="2184626"/>
            <a:ext cx="1147790" cy="1384995"/>
            <a:chOff x="1566470" y="2095726"/>
            <a:chExt cx="1147790" cy="1384995"/>
          </a:xfrm>
        </p:grpSpPr>
        <p:grpSp>
          <p:nvGrpSpPr>
            <p:cNvPr id="3273" name="Google Shape;3273;p6"/>
            <p:cNvGrpSpPr/>
            <p:nvPr/>
          </p:nvGrpSpPr>
          <p:grpSpPr>
            <a:xfrm>
              <a:off x="1566470" y="2095726"/>
              <a:ext cx="1147790" cy="1384995"/>
              <a:chOff x="1697011" y="2095726"/>
              <a:chExt cx="1147790" cy="1384995"/>
            </a:xfrm>
          </p:grpSpPr>
          <p:sp>
            <p:nvSpPr>
              <p:cNvPr id="3274" name="Google Shape;3274;p6"/>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991</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503</a:t>
                </a:r>
                <a:endParaRPr/>
              </a:p>
            </p:txBody>
          </p:sp>
          <p:sp>
            <p:nvSpPr>
              <p:cNvPr id="3275" name="Google Shape;3275;p6"/>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sz="2800">
                  <a:solidFill>
                    <a:schemeClr val="dk1"/>
                  </a:solidFill>
                  <a:latin typeface="Arial"/>
                  <a:ea typeface="Arial"/>
                  <a:cs typeface="Arial"/>
                  <a:sym typeface="Arial"/>
                </a:endParaRPr>
              </a:p>
            </p:txBody>
          </p:sp>
        </p:grpSp>
        <p:cxnSp>
          <p:nvCxnSpPr>
            <p:cNvPr id="3276" name="Google Shape;3276;p6"/>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sp>
        <p:nvSpPr>
          <p:cNvPr id="3277" name="Google Shape;3277;p6"/>
          <p:cNvSpPr txBox="1"/>
          <p:nvPr/>
        </p:nvSpPr>
        <p:spPr>
          <a:xfrm>
            <a:off x="1786950" y="3340310"/>
            <a:ext cx="9100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124</a:t>
            </a:r>
            <a:endParaRPr/>
          </a:p>
        </p:txBody>
      </p:sp>
      <p:sp>
        <p:nvSpPr>
          <p:cNvPr id="3278" name="Google Shape;3278;p6"/>
          <p:cNvSpPr txBox="1"/>
          <p:nvPr/>
        </p:nvSpPr>
        <p:spPr>
          <a:xfrm>
            <a:off x="4305459" y="3340310"/>
            <a:ext cx="825342"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320</a:t>
            </a:r>
            <a:endParaRPr/>
          </a:p>
        </p:txBody>
      </p:sp>
      <p:sp>
        <p:nvSpPr>
          <p:cNvPr id="3279" name="Google Shape;3279;p6"/>
          <p:cNvSpPr txBox="1"/>
          <p:nvPr/>
        </p:nvSpPr>
        <p:spPr>
          <a:xfrm>
            <a:off x="6819899" y="3340310"/>
            <a:ext cx="972636"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  41</a:t>
            </a:r>
            <a:endParaRPr/>
          </a:p>
        </p:txBody>
      </p:sp>
      <p:sp>
        <p:nvSpPr>
          <p:cNvPr id="3280" name="Google Shape;3280;p6"/>
          <p:cNvSpPr txBox="1"/>
          <p:nvPr/>
        </p:nvSpPr>
        <p:spPr>
          <a:xfrm>
            <a:off x="9179586" y="3340310"/>
            <a:ext cx="972636"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461</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54"/>
                                        </p:tgtEl>
                                        <p:attrNameLst>
                                          <p:attrName>style.visibility</p:attrName>
                                        </p:attrNameLst>
                                      </p:cBhvr>
                                      <p:to>
                                        <p:strVal val="visible"/>
                                      </p:to>
                                    </p:set>
                                    <p:animEffect transition="in" filter="fade">
                                      <p:cBhvr>
                                        <p:cTn id="7" dur="500"/>
                                        <p:tgtEl>
                                          <p:spTgt spid="325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253"/>
                                        </p:tgtEl>
                                        <p:attrNameLst>
                                          <p:attrName>style.visibility</p:attrName>
                                        </p:attrNameLst>
                                      </p:cBhvr>
                                      <p:to>
                                        <p:strVal val="visible"/>
                                      </p:to>
                                    </p:set>
                                    <p:animEffect transition="in" filter="fade">
                                      <p:cBhvr>
                                        <p:cTn id="12" dur="500"/>
                                        <p:tgtEl>
                                          <p:spTgt spid="3253"/>
                                        </p:tgtEl>
                                      </p:cBhvr>
                                    </p:animEffect>
                                  </p:childTnLst>
                                </p:cTn>
                              </p:par>
                              <p:par>
                                <p:cTn id="13" presetID="10" presetClass="entr" presetSubtype="0" fill="hold" nodeType="withEffect">
                                  <p:stCondLst>
                                    <p:cond delay="0"/>
                                  </p:stCondLst>
                                  <p:childTnLst>
                                    <p:set>
                                      <p:cBhvr>
                                        <p:cTn id="14" dur="1" fill="hold">
                                          <p:stCondLst>
                                            <p:cond delay="0"/>
                                          </p:stCondLst>
                                        </p:cTn>
                                        <p:tgtEl>
                                          <p:spTgt spid="3257"/>
                                        </p:tgtEl>
                                        <p:attrNameLst>
                                          <p:attrName>style.visibility</p:attrName>
                                        </p:attrNameLst>
                                      </p:cBhvr>
                                      <p:to>
                                        <p:strVal val="visible"/>
                                      </p:to>
                                    </p:set>
                                    <p:animEffect transition="in" filter="fade">
                                      <p:cBhvr>
                                        <p:cTn id="15" dur="500"/>
                                        <p:tgtEl>
                                          <p:spTgt spid="3257"/>
                                        </p:tgtEl>
                                      </p:cBhvr>
                                    </p:animEffect>
                                  </p:childTnLst>
                                </p:cTn>
                              </p:par>
                              <p:par>
                                <p:cTn id="16" presetID="10" presetClass="entr" presetSubtype="0" fill="hold" nodeType="withEffect">
                                  <p:stCondLst>
                                    <p:cond delay="0"/>
                                  </p:stCondLst>
                                  <p:childTnLst>
                                    <p:set>
                                      <p:cBhvr>
                                        <p:cTn id="17" dur="1" fill="hold">
                                          <p:stCondLst>
                                            <p:cond delay="0"/>
                                          </p:stCondLst>
                                        </p:cTn>
                                        <p:tgtEl>
                                          <p:spTgt spid="3262"/>
                                        </p:tgtEl>
                                        <p:attrNameLst>
                                          <p:attrName>style.visibility</p:attrName>
                                        </p:attrNameLst>
                                      </p:cBhvr>
                                      <p:to>
                                        <p:strVal val="visible"/>
                                      </p:to>
                                    </p:set>
                                    <p:animEffect transition="in" filter="fade">
                                      <p:cBhvr>
                                        <p:cTn id="18" dur="500"/>
                                        <p:tgtEl>
                                          <p:spTgt spid="3262"/>
                                        </p:tgtEl>
                                      </p:cBhvr>
                                    </p:animEffect>
                                  </p:childTnLst>
                                </p:cTn>
                              </p:par>
                              <p:par>
                                <p:cTn id="19" presetID="10" presetClass="entr" presetSubtype="0" fill="hold" nodeType="withEffect">
                                  <p:stCondLst>
                                    <p:cond delay="0"/>
                                  </p:stCondLst>
                                  <p:childTnLst>
                                    <p:set>
                                      <p:cBhvr>
                                        <p:cTn id="20" dur="1" fill="hold">
                                          <p:stCondLst>
                                            <p:cond delay="0"/>
                                          </p:stCondLst>
                                        </p:cTn>
                                        <p:tgtEl>
                                          <p:spTgt spid="3267"/>
                                        </p:tgtEl>
                                        <p:attrNameLst>
                                          <p:attrName>style.visibility</p:attrName>
                                        </p:attrNameLst>
                                      </p:cBhvr>
                                      <p:to>
                                        <p:strVal val="visible"/>
                                      </p:to>
                                    </p:set>
                                    <p:animEffect transition="in" filter="fade">
                                      <p:cBhvr>
                                        <p:cTn id="21" dur="500"/>
                                        <p:tgtEl>
                                          <p:spTgt spid="3267"/>
                                        </p:tgtEl>
                                      </p:cBhvr>
                                    </p:animEffect>
                                  </p:childTnLst>
                                </p:cTn>
                              </p:par>
                              <p:par>
                                <p:cTn id="22" presetID="10" presetClass="entr" presetSubtype="0" fill="hold" nodeType="withEffect">
                                  <p:stCondLst>
                                    <p:cond delay="0"/>
                                  </p:stCondLst>
                                  <p:childTnLst>
                                    <p:set>
                                      <p:cBhvr>
                                        <p:cTn id="23" dur="1" fill="hold">
                                          <p:stCondLst>
                                            <p:cond delay="0"/>
                                          </p:stCondLst>
                                        </p:cTn>
                                        <p:tgtEl>
                                          <p:spTgt spid="3272"/>
                                        </p:tgtEl>
                                        <p:attrNameLst>
                                          <p:attrName>style.visibility</p:attrName>
                                        </p:attrNameLst>
                                      </p:cBhvr>
                                      <p:to>
                                        <p:strVal val="visible"/>
                                      </p:to>
                                    </p:set>
                                    <p:animEffect transition="in" filter="fade">
                                      <p:cBhvr>
                                        <p:cTn id="24" dur="500"/>
                                        <p:tgtEl>
                                          <p:spTgt spid="3272"/>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277"/>
                                        </p:tgtEl>
                                        <p:attrNameLst>
                                          <p:attrName>style.visibility</p:attrName>
                                        </p:attrNameLst>
                                      </p:cBhvr>
                                      <p:to>
                                        <p:strVal val="visible"/>
                                      </p:to>
                                    </p:set>
                                    <p:animEffect transition="in" filter="fade">
                                      <p:cBhvr>
                                        <p:cTn id="29" dur="1000"/>
                                        <p:tgtEl>
                                          <p:spTgt spid="3277"/>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3278"/>
                                        </p:tgtEl>
                                        <p:attrNameLst>
                                          <p:attrName>style.visibility</p:attrName>
                                        </p:attrNameLst>
                                      </p:cBhvr>
                                      <p:to>
                                        <p:strVal val="visible"/>
                                      </p:to>
                                    </p:set>
                                    <p:animEffect transition="in" filter="fade">
                                      <p:cBhvr>
                                        <p:cTn id="34" dur="1000"/>
                                        <p:tgtEl>
                                          <p:spTgt spid="3278"/>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3279"/>
                                        </p:tgtEl>
                                        <p:attrNameLst>
                                          <p:attrName>style.visibility</p:attrName>
                                        </p:attrNameLst>
                                      </p:cBhvr>
                                      <p:to>
                                        <p:strVal val="visible"/>
                                      </p:to>
                                    </p:set>
                                    <p:animEffect transition="in" filter="fade">
                                      <p:cBhvr>
                                        <p:cTn id="39" dur="1000"/>
                                        <p:tgtEl>
                                          <p:spTgt spid="3279"/>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3280"/>
                                        </p:tgtEl>
                                        <p:attrNameLst>
                                          <p:attrName>style.visibility</p:attrName>
                                        </p:attrNameLst>
                                      </p:cBhvr>
                                      <p:to>
                                        <p:strVal val="visible"/>
                                      </p:to>
                                    </p:set>
                                    <p:animEffect transition="in" filter="fade">
                                      <p:cBhvr>
                                        <p:cTn id="44" dur="1000"/>
                                        <p:tgtEl>
                                          <p:spTgt spid="32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284"/>
        <p:cNvGrpSpPr/>
        <p:nvPr/>
      </p:nvGrpSpPr>
      <p:grpSpPr>
        <a:xfrm>
          <a:off x="0" y="0"/>
          <a:ext cx="0" cy="0"/>
          <a:chOff x="0" y="0"/>
          <a:chExt cx="0" cy="0"/>
        </a:xfrm>
      </p:grpSpPr>
      <p:sp>
        <p:nvSpPr>
          <p:cNvPr id="3285" name="Google Shape;3285;p7"/>
          <p:cNvSpPr/>
          <p:nvPr/>
        </p:nvSpPr>
        <p:spPr>
          <a:xfrm>
            <a:off x="1100429" y="1859202"/>
            <a:ext cx="9964218" cy="1592431"/>
          </a:xfrm>
          <a:prstGeom prst="rect">
            <a:avLst/>
          </a:prstGeom>
          <a:solidFill>
            <a:srgbClr val="B6DDE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nvGrpSpPr>
          <p:cNvPr id="3286" name="Google Shape;3286;p7"/>
          <p:cNvGrpSpPr/>
          <p:nvPr/>
        </p:nvGrpSpPr>
        <p:grpSpPr>
          <a:xfrm>
            <a:off x="995882" y="1477770"/>
            <a:ext cx="3614218" cy="570588"/>
            <a:chOff x="1296327" y="1647588"/>
            <a:chExt cx="3614218" cy="570588"/>
          </a:xfrm>
        </p:grpSpPr>
        <p:sp>
          <p:nvSpPr>
            <p:cNvPr id="3287" name="Google Shape;3287;p7"/>
            <p:cNvSpPr txBox="1"/>
            <p:nvPr/>
          </p:nvSpPr>
          <p:spPr>
            <a:xfrm>
              <a:off x="1866915" y="1694956"/>
              <a:ext cx="3043630"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Đặt tính rồi tính ?</a:t>
              </a:r>
              <a:endParaRPr/>
            </a:p>
          </p:txBody>
        </p:sp>
        <p:sp>
          <p:nvSpPr>
            <p:cNvPr id="3288" name="Google Shape;3288;p7"/>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2</a:t>
              </a:r>
              <a:endParaRPr sz="3600" b="1">
                <a:solidFill>
                  <a:schemeClr val="lt1"/>
                </a:solidFill>
                <a:latin typeface="Arial"/>
                <a:ea typeface="Arial"/>
                <a:cs typeface="Arial"/>
                <a:sym typeface="Arial"/>
              </a:endParaRPr>
            </a:p>
          </p:txBody>
        </p:sp>
      </p:grpSp>
      <p:grpSp>
        <p:nvGrpSpPr>
          <p:cNvPr id="3289" name="Google Shape;3289;p7"/>
          <p:cNvGrpSpPr/>
          <p:nvPr/>
        </p:nvGrpSpPr>
        <p:grpSpPr>
          <a:xfrm>
            <a:off x="1566470" y="3103664"/>
            <a:ext cx="1147790" cy="1384995"/>
            <a:chOff x="1566470" y="2095726"/>
            <a:chExt cx="1147790" cy="1384995"/>
          </a:xfrm>
        </p:grpSpPr>
        <p:grpSp>
          <p:nvGrpSpPr>
            <p:cNvPr id="3290" name="Google Shape;3290;p7"/>
            <p:cNvGrpSpPr/>
            <p:nvPr/>
          </p:nvGrpSpPr>
          <p:grpSpPr>
            <a:xfrm>
              <a:off x="1566470" y="2095726"/>
              <a:ext cx="1147790" cy="1384995"/>
              <a:chOff x="1697011" y="2095726"/>
              <a:chExt cx="1147790" cy="1384995"/>
            </a:xfrm>
          </p:grpSpPr>
          <p:sp>
            <p:nvSpPr>
              <p:cNvPr id="3291" name="Google Shape;3291;p7"/>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543</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403</a:t>
                </a:r>
                <a:endParaRPr/>
              </a:p>
            </p:txBody>
          </p:sp>
          <p:sp>
            <p:nvSpPr>
              <p:cNvPr id="3292" name="Google Shape;3292;p7"/>
              <p:cNvSpPr txBox="1"/>
              <p:nvPr/>
            </p:nvSpPr>
            <p:spPr>
              <a:xfrm>
                <a:off x="1697011" y="2418890"/>
                <a:ext cx="23776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93" name="Google Shape;3293;p7"/>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94" name="Google Shape;3294;p7"/>
          <p:cNvGrpSpPr/>
          <p:nvPr/>
        </p:nvGrpSpPr>
        <p:grpSpPr>
          <a:xfrm>
            <a:off x="4077687" y="3103664"/>
            <a:ext cx="1147790" cy="1384995"/>
            <a:chOff x="1566470" y="2095726"/>
            <a:chExt cx="1147790" cy="1384995"/>
          </a:xfrm>
        </p:grpSpPr>
        <p:grpSp>
          <p:nvGrpSpPr>
            <p:cNvPr id="3295" name="Google Shape;3295;p7"/>
            <p:cNvGrpSpPr/>
            <p:nvPr/>
          </p:nvGrpSpPr>
          <p:grpSpPr>
            <a:xfrm>
              <a:off x="1566470" y="2095726"/>
              <a:ext cx="1147790" cy="1384995"/>
              <a:chOff x="1697011" y="2095726"/>
              <a:chExt cx="1147790" cy="1384995"/>
            </a:xfrm>
          </p:grpSpPr>
          <p:sp>
            <p:nvSpPr>
              <p:cNvPr id="3296" name="Google Shape;3296;p7"/>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619</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207</a:t>
                </a:r>
                <a:endParaRPr/>
              </a:p>
            </p:txBody>
          </p:sp>
          <p:sp>
            <p:nvSpPr>
              <p:cNvPr id="3297" name="Google Shape;3297;p7"/>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98" name="Google Shape;3298;p7"/>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99" name="Google Shape;3299;p7"/>
          <p:cNvGrpSpPr/>
          <p:nvPr/>
        </p:nvGrpSpPr>
        <p:grpSpPr>
          <a:xfrm>
            <a:off x="6804805" y="3103664"/>
            <a:ext cx="1147790" cy="1384995"/>
            <a:chOff x="1566470" y="2095726"/>
            <a:chExt cx="1147790" cy="1384995"/>
          </a:xfrm>
        </p:grpSpPr>
        <p:grpSp>
          <p:nvGrpSpPr>
            <p:cNvPr id="3300" name="Google Shape;3300;p7"/>
            <p:cNvGrpSpPr/>
            <p:nvPr/>
          </p:nvGrpSpPr>
          <p:grpSpPr>
            <a:xfrm>
              <a:off x="1566470" y="2095726"/>
              <a:ext cx="1147790" cy="1384995"/>
              <a:chOff x="1697011" y="2095726"/>
              <a:chExt cx="1147790" cy="1384995"/>
            </a:xfrm>
          </p:grpSpPr>
          <p:sp>
            <p:nvSpPr>
              <p:cNvPr id="3301" name="Google Shape;3301;p7"/>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758</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727</a:t>
                </a:r>
                <a:endParaRPr/>
              </a:p>
            </p:txBody>
          </p:sp>
          <p:sp>
            <p:nvSpPr>
              <p:cNvPr id="3302" name="Google Shape;3302;p7"/>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303" name="Google Shape;3303;p7"/>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304" name="Google Shape;3304;p7"/>
          <p:cNvGrpSpPr/>
          <p:nvPr/>
        </p:nvGrpSpPr>
        <p:grpSpPr>
          <a:xfrm>
            <a:off x="9249970" y="3103664"/>
            <a:ext cx="1147790" cy="1384995"/>
            <a:chOff x="1566470" y="2095726"/>
            <a:chExt cx="1147790" cy="1384995"/>
          </a:xfrm>
        </p:grpSpPr>
        <p:grpSp>
          <p:nvGrpSpPr>
            <p:cNvPr id="3305" name="Google Shape;3305;p7"/>
            <p:cNvGrpSpPr/>
            <p:nvPr/>
          </p:nvGrpSpPr>
          <p:grpSpPr>
            <a:xfrm>
              <a:off x="1566470" y="2095726"/>
              <a:ext cx="1147790" cy="1384995"/>
              <a:chOff x="1697011" y="2095726"/>
              <a:chExt cx="1147790" cy="1384995"/>
            </a:xfrm>
          </p:grpSpPr>
          <p:sp>
            <p:nvSpPr>
              <p:cNvPr id="3306" name="Google Shape;3306;p7"/>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347</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120</a:t>
                </a:r>
                <a:endParaRPr/>
              </a:p>
            </p:txBody>
          </p:sp>
          <p:sp>
            <p:nvSpPr>
              <p:cNvPr id="3307" name="Google Shape;3307;p7"/>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308" name="Google Shape;3308;p7"/>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sp>
        <p:nvSpPr>
          <p:cNvPr id="3309" name="Google Shape;3309;p7"/>
          <p:cNvSpPr txBox="1"/>
          <p:nvPr/>
        </p:nvSpPr>
        <p:spPr>
          <a:xfrm>
            <a:off x="1786950" y="4259348"/>
            <a:ext cx="9100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140</a:t>
            </a:r>
            <a:endParaRPr/>
          </a:p>
        </p:txBody>
      </p:sp>
      <p:sp>
        <p:nvSpPr>
          <p:cNvPr id="3310" name="Google Shape;3310;p7"/>
          <p:cNvSpPr txBox="1"/>
          <p:nvPr/>
        </p:nvSpPr>
        <p:spPr>
          <a:xfrm>
            <a:off x="4305459" y="4259348"/>
            <a:ext cx="825342"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412</a:t>
            </a:r>
            <a:endParaRPr/>
          </a:p>
        </p:txBody>
      </p:sp>
      <p:sp>
        <p:nvSpPr>
          <p:cNvPr id="3311" name="Google Shape;3311;p7"/>
          <p:cNvSpPr txBox="1"/>
          <p:nvPr/>
        </p:nvSpPr>
        <p:spPr>
          <a:xfrm>
            <a:off x="7035799" y="4259348"/>
            <a:ext cx="972636"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  31</a:t>
            </a:r>
            <a:endParaRPr/>
          </a:p>
        </p:txBody>
      </p:sp>
      <p:sp>
        <p:nvSpPr>
          <p:cNvPr id="3312" name="Google Shape;3312;p7"/>
          <p:cNvSpPr txBox="1"/>
          <p:nvPr/>
        </p:nvSpPr>
        <p:spPr>
          <a:xfrm>
            <a:off x="9497086" y="4259348"/>
            <a:ext cx="972636"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227</a:t>
            </a:r>
            <a:endParaRPr/>
          </a:p>
        </p:txBody>
      </p:sp>
      <p:sp>
        <p:nvSpPr>
          <p:cNvPr id="3313" name="Google Shape;3313;p7"/>
          <p:cNvSpPr txBox="1"/>
          <p:nvPr/>
        </p:nvSpPr>
        <p:spPr>
          <a:xfrm>
            <a:off x="1281176" y="2396369"/>
            <a:ext cx="9602724"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543 – 403       619 – 207              758 - 727           347 - 120 </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86"/>
                                        </p:tgtEl>
                                        <p:attrNameLst>
                                          <p:attrName>style.visibility</p:attrName>
                                        </p:attrNameLst>
                                      </p:cBhvr>
                                      <p:to>
                                        <p:strVal val="visible"/>
                                      </p:to>
                                    </p:set>
                                    <p:animEffect transition="in" filter="fade">
                                      <p:cBhvr>
                                        <p:cTn id="7" dur="500"/>
                                        <p:tgtEl>
                                          <p:spTgt spid="3286"/>
                                        </p:tgtEl>
                                      </p:cBhvr>
                                    </p:animEffect>
                                  </p:childTnLst>
                                </p:cTn>
                              </p:par>
                              <p:par>
                                <p:cTn id="8" presetID="10" presetClass="entr" presetSubtype="0" fill="hold" nodeType="withEffect">
                                  <p:stCondLst>
                                    <p:cond delay="0"/>
                                  </p:stCondLst>
                                  <p:childTnLst>
                                    <p:set>
                                      <p:cBhvr>
                                        <p:cTn id="9" dur="1" fill="hold">
                                          <p:stCondLst>
                                            <p:cond delay="0"/>
                                          </p:stCondLst>
                                        </p:cTn>
                                        <p:tgtEl>
                                          <p:spTgt spid="3313"/>
                                        </p:tgtEl>
                                        <p:attrNameLst>
                                          <p:attrName>style.visibility</p:attrName>
                                        </p:attrNameLst>
                                      </p:cBhvr>
                                      <p:to>
                                        <p:strVal val="visible"/>
                                      </p:to>
                                    </p:set>
                                    <p:animEffect transition="in" filter="fade">
                                      <p:cBhvr>
                                        <p:cTn id="10" dur="500"/>
                                        <p:tgtEl>
                                          <p:spTgt spid="331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289"/>
                                        </p:tgtEl>
                                        <p:attrNameLst>
                                          <p:attrName>style.visibility</p:attrName>
                                        </p:attrNameLst>
                                      </p:cBhvr>
                                      <p:to>
                                        <p:strVal val="visible"/>
                                      </p:to>
                                    </p:set>
                                    <p:animEffect transition="in" filter="fade">
                                      <p:cBhvr>
                                        <p:cTn id="15" dur="500"/>
                                        <p:tgtEl>
                                          <p:spTgt spid="328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309"/>
                                        </p:tgtEl>
                                        <p:attrNameLst>
                                          <p:attrName>style.visibility</p:attrName>
                                        </p:attrNameLst>
                                      </p:cBhvr>
                                      <p:to>
                                        <p:strVal val="visible"/>
                                      </p:to>
                                    </p:set>
                                    <p:animEffect transition="in" filter="fade">
                                      <p:cBhvr>
                                        <p:cTn id="20" dur="1000"/>
                                        <p:tgtEl>
                                          <p:spTgt spid="3309"/>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294"/>
                                        </p:tgtEl>
                                        <p:attrNameLst>
                                          <p:attrName>style.visibility</p:attrName>
                                        </p:attrNameLst>
                                      </p:cBhvr>
                                      <p:to>
                                        <p:strVal val="visible"/>
                                      </p:to>
                                    </p:set>
                                    <p:animEffect transition="in" filter="fade">
                                      <p:cBhvr>
                                        <p:cTn id="25" dur="500"/>
                                        <p:tgtEl>
                                          <p:spTgt spid="3294"/>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310"/>
                                        </p:tgtEl>
                                        <p:attrNameLst>
                                          <p:attrName>style.visibility</p:attrName>
                                        </p:attrNameLst>
                                      </p:cBhvr>
                                      <p:to>
                                        <p:strVal val="visible"/>
                                      </p:to>
                                    </p:set>
                                    <p:animEffect transition="in" filter="fade">
                                      <p:cBhvr>
                                        <p:cTn id="30" dur="1000"/>
                                        <p:tgtEl>
                                          <p:spTgt spid="3310"/>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299"/>
                                        </p:tgtEl>
                                        <p:attrNameLst>
                                          <p:attrName>style.visibility</p:attrName>
                                        </p:attrNameLst>
                                      </p:cBhvr>
                                      <p:to>
                                        <p:strVal val="visible"/>
                                      </p:to>
                                    </p:set>
                                    <p:animEffect transition="in" filter="fade">
                                      <p:cBhvr>
                                        <p:cTn id="35" dur="500"/>
                                        <p:tgtEl>
                                          <p:spTgt spid="3299"/>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3311"/>
                                        </p:tgtEl>
                                        <p:attrNameLst>
                                          <p:attrName>style.visibility</p:attrName>
                                        </p:attrNameLst>
                                      </p:cBhvr>
                                      <p:to>
                                        <p:strVal val="visible"/>
                                      </p:to>
                                    </p:set>
                                    <p:animEffect transition="in" filter="fade">
                                      <p:cBhvr>
                                        <p:cTn id="40" dur="1000"/>
                                        <p:tgtEl>
                                          <p:spTgt spid="3311"/>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3304"/>
                                        </p:tgtEl>
                                        <p:attrNameLst>
                                          <p:attrName>style.visibility</p:attrName>
                                        </p:attrNameLst>
                                      </p:cBhvr>
                                      <p:to>
                                        <p:strVal val="visible"/>
                                      </p:to>
                                    </p:set>
                                    <p:animEffect transition="in" filter="fade">
                                      <p:cBhvr>
                                        <p:cTn id="45" dur="500"/>
                                        <p:tgtEl>
                                          <p:spTgt spid="3304"/>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3312"/>
                                        </p:tgtEl>
                                        <p:attrNameLst>
                                          <p:attrName>style.visibility</p:attrName>
                                        </p:attrNameLst>
                                      </p:cBhvr>
                                      <p:to>
                                        <p:strVal val="visible"/>
                                      </p:to>
                                    </p:set>
                                    <p:animEffect transition="in" filter="fade">
                                      <p:cBhvr>
                                        <p:cTn id="50" dur="1000"/>
                                        <p:tgtEl>
                                          <p:spTgt spid="33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317"/>
        <p:cNvGrpSpPr/>
        <p:nvPr/>
      </p:nvGrpSpPr>
      <p:grpSpPr>
        <a:xfrm>
          <a:off x="0" y="0"/>
          <a:ext cx="0" cy="0"/>
          <a:chOff x="0" y="0"/>
          <a:chExt cx="0" cy="0"/>
        </a:xfrm>
      </p:grpSpPr>
      <p:grpSp>
        <p:nvGrpSpPr>
          <p:cNvPr id="3318" name="Google Shape;3318;p8"/>
          <p:cNvGrpSpPr/>
          <p:nvPr/>
        </p:nvGrpSpPr>
        <p:grpSpPr>
          <a:xfrm>
            <a:off x="983182" y="614170"/>
            <a:ext cx="6039918" cy="570588"/>
            <a:chOff x="1296327" y="1647588"/>
            <a:chExt cx="6039918" cy="570588"/>
          </a:xfrm>
        </p:grpSpPr>
        <p:sp>
          <p:nvSpPr>
            <p:cNvPr id="3319" name="Google Shape;3319;p8"/>
            <p:cNvSpPr txBox="1"/>
            <p:nvPr/>
          </p:nvSpPr>
          <p:spPr>
            <a:xfrm>
              <a:off x="1866915" y="1694956"/>
              <a:ext cx="5469330"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Tính nhẩm (theo mẫu).</a:t>
              </a:r>
              <a:endParaRPr/>
            </a:p>
          </p:txBody>
        </p:sp>
        <p:sp>
          <p:nvSpPr>
            <p:cNvPr id="3320" name="Google Shape;3320;p8"/>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3</a:t>
              </a:r>
              <a:endParaRPr sz="3600" b="1">
                <a:solidFill>
                  <a:schemeClr val="lt1"/>
                </a:solidFill>
                <a:latin typeface="Arial"/>
                <a:ea typeface="Arial"/>
                <a:cs typeface="Arial"/>
                <a:sym typeface="Arial"/>
              </a:endParaRPr>
            </a:p>
          </p:txBody>
        </p:sp>
      </p:grpSp>
      <p:sp>
        <p:nvSpPr>
          <p:cNvPr id="3321" name="Google Shape;3321;p8"/>
          <p:cNvSpPr txBox="1"/>
          <p:nvPr/>
        </p:nvSpPr>
        <p:spPr>
          <a:xfrm>
            <a:off x="2997200" y="1232126"/>
            <a:ext cx="5469330" cy="2677656"/>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Mẫu:</a:t>
            </a:r>
            <a:endParaRPr/>
          </a:p>
          <a:p>
            <a:pPr marL="0" marR="0" lvl="0" indent="0" algn="ctr" rtl="0">
              <a:lnSpc>
                <a:spcPct val="150000"/>
              </a:lnSpc>
              <a:spcBef>
                <a:spcPts val="0"/>
              </a:spcBef>
              <a:spcAft>
                <a:spcPts val="0"/>
              </a:spcAft>
              <a:buNone/>
            </a:pPr>
            <a:r>
              <a:rPr lang="en-US" sz="2800">
                <a:solidFill>
                  <a:schemeClr val="dk1"/>
                </a:solidFill>
                <a:latin typeface="Arial"/>
                <a:ea typeface="Arial"/>
                <a:cs typeface="Arial"/>
                <a:sym typeface="Arial"/>
              </a:rPr>
              <a:t>400 + 200 = ?</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Nhẩm: 6 trăm - 2 trăm = 4 trăm.</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600   -   200  =  400</a:t>
            </a:r>
            <a:endParaRPr/>
          </a:p>
        </p:txBody>
      </p:sp>
      <p:sp>
        <p:nvSpPr>
          <p:cNvPr id="3322" name="Google Shape;3322;p8"/>
          <p:cNvSpPr txBox="1"/>
          <p:nvPr/>
        </p:nvSpPr>
        <p:spPr>
          <a:xfrm>
            <a:off x="983182" y="4076926"/>
            <a:ext cx="3081730"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E36C09"/>
                </a:solidFill>
                <a:latin typeface="Arial"/>
                <a:ea typeface="Arial"/>
                <a:cs typeface="Arial"/>
                <a:sym typeface="Arial"/>
              </a:rPr>
              <a:t>700 - 300 = 400</a:t>
            </a:r>
            <a:endParaRPr/>
          </a:p>
        </p:txBody>
      </p:sp>
      <p:sp>
        <p:nvSpPr>
          <p:cNvPr id="3323" name="Google Shape;3323;p8"/>
          <p:cNvSpPr txBox="1"/>
          <p:nvPr/>
        </p:nvSpPr>
        <p:spPr>
          <a:xfrm>
            <a:off x="983182" y="4877026"/>
            <a:ext cx="3081730"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E36C09"/>
                </a:solidFill>
                <a:latin typeface="Arial"/>
                <a:ea typeface="Arial"/>
                <a:cs typeface="Arial"/>
                <a:sym typeface="Arial"/>
              </a:rPr>
              <a:t>800 - 500 = 300</a:t>
            </a:r>
            <a:endParaRPr/>
          </a:p>
        </p:txBody>
      </p:sp>
      <p:sp>
        <p:nvSpPr>
          <p:cNvPr id="3324" name="Google Shape;3324;p8"/>
          <p:cNvSpPr txBox="1"/>
          <p:nvPr/>
        </p:nvSpPr>
        <p:spPr>
          <a:xfrm>
            <a:off x="6164782" y="4076926"/>
            <a:ext cx="3081730"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E36C09"/>
                </a:solidFill>
                <a:latin typeface="Arial"/>
                <a:ea typeface="Arial"/>
                <a:cs typeface="Arial"/>
                <a:sym typeface="Arial"/>
              </a:rPr>
              <a:t>600 - 400 = 200</a:t>
            </a:r>
            <a:endParaRPr/>
          </a:p>
        </p:txBody>
      </p:sp>
      <p:sp>
        <p:nvSpPr>
          <p:cNvPr id="3325" name="Google Shape;3325;p8"/>
          <p:cNvSpPr txBox="1"/>
          <p:nvPr/>
        </p:nvSpPr>
        <p:spPr>
          <a:xfrm>
            <a:off x="6164782" y="4877026"/>
            <a:ext cx="3081730"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E36C09"/>
                </a:solidFill>
                <a:latin typeface="Arial"/>
                <a:ea typeface="Arial"/>
                <a:cs typeface="Arial"/>
                <a:sym typeface="Arial"/>
              </a:rPr>
              <a:t>900 - 700 = 200</a:t>
            </a:r>
            <a:endParaRPr/>
          </a:p>
        </p:txBody>
      </p:sp>
      <p:sp>
        <p:nvSpPr>
          <p:cNvPr id="3326" name="Google Shape;3326;p8"/>
          <p:cNvSpPr/>
          <p:nvPr/>
        </p:nvSpPr>
        <p:spPr>
          <a:xfrm>
            <a:off x="2801874" y="4257210"/>
            <a:ext cx="812800" cy="519361"/>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327" name="Google Shape;3327;p8"/>
          <p:cNvSpPr/>
          <p:nvPr/>
        </p:nvSpPr>
        <p:spPr>
          <a:xfrm>
            <a:off x="2776930" y="4916045"/>
            <a:ext cx="812800" cy="519361"/>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328" name="Google Shape;3328;p8"/>
          <p:cNvSpPr/>
          <p:nvPr/>
        </p:nvSpPr>
        <p:spPr>
          <a:xfrm>
            <a:off x="8085074" y="4257210"/>
            <a:ext cx="812800" cy="519361"/>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329" name="Google Shape;3329;p8"/>
          <p:cNvSpPr/>
          <p:nvPr/>
        </p:nvSpPr>
        <p:spPr>
          <a:xfrm>
            <a:off x="8060130" y="4916045"/>
            <a:ext cx="812800" cy="519361"/>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18"/>
                                        </p:tgtEl>
                                        <p:attrNameLst>
                                          <p:attrName>style.visibility</p:attrName>
                                        </p:attrNameLst>
                                      </p:cBhvr>
                                      <p:to>
                                        <p:strVal val="visible"/>
                                      </p:to>
                                    </p:set>
                                    <p:animEffect transition="in" filter="fade">
                                      <p:cBhvr>
                                        <p:cTn id="7" dur="500"/>
                                        <p:tgtEl>
                                          <p:spTgt spid="33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21"/>
                                        </p:tgtEl>
                                        <p:attrNameLst>
                                          <p:attrName>style.visibility</p:attrName>
                                        </p:attrNameLst>
                                      </p:cBhvr>
                                      <p:to>
                                        <p:strVal val="visible"/>
                                      </p:to>
                                    </p:set>
                                    <p:animEffect transition="in" filter="fade">
                                      <p:cBhvr>
                                        <p:cTn id="12" dur="500"/>
                                        <p:tgtEl>
                                          <p:spTgt spid="33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322"/>
                                        </p:tgtEl>
                                        <p:attrNameLst>
                                          <p:attrName>style.visibility</p:attrName>
                                        </p:attrNameLst>
                                      </p:cBhvr>
                                      <p:to>
                                        <p:strVal val="visible"/>
                                      </p:to>
                                    </p:set>
                                    <p:animEffect transition="in" filter="fade">
                                      <p:cBhvr>
                                        <p:cTn id="17" dur="500"/>
                                        <p:tgtEl>
                                          <p:spTgt spid="3322"/>
                                        </p:tgtEl>
                                      </p:cBhvr>
                                    </p:animEffect>
                                  </p:childTnLst>
                                </p:cTn>
                              </p:par>
                              <p:par>
                                <p:cTn id="18" presetID="10" presetClass="entr" presetSubtype="0" fill="hold" nodeType="withEffect">
                                  <p:stCondLst>
                                    <p:cond delay="0"/>
                                  </p:stCondLst>
                                  <p:childTnLst>
                                    <p:set>
                                      <p:cBhvr>
                                        <p:cTn id="19" dur="1" fill="hold">
                                          <p:stCondLst>
                                            <p:cond delay="0"/>
                                          </p:stCondLst>
                                        </p:cTn>
                                        <p:tgtEl>
                                          <p:spTgt spid="3323"/>
                                        </p:tgtEl>
                                        <p:attrNameLst>
                                          <p:attrName>style.visibility</p:attrName>
                                        </p:attrNameLst>
                                      </p:cBhvr>
                                      <p:to>
                                        <p:strVal val="visible"/>
                                      </p:to>
                                    </p:set>
                                    <p:animEffect transition="in" filter="fade">
                                      <p:cBhvr>
                                        <p:cTn id="20" dur="500"/>
                                        <p:tgtEl>
                                          <p:spTgt spid="3323"/>
                                        </p:tgtEl>
                                      </p:cBhvr>
                                    </p:animEffect>
                                  </p:childTnLst>
                                </p:cTn>
                              </p:par>
                              <p:par>
                                <p:cTn id="21" presetID="10" presetClass="entr" presetSubtype="0" fill="hold" nodeType="withEffect">
                                  <p:stCondLst>
                                    <p:cond delay="0"/>
                                  </p:stCondLst>
                                  <p:childTnLst>
                                    <p:set>
                                      <p:cBhvr>
                                        <p:cTn id="22" dur="1" fill="hold">
                                          <p:stCondLst>
                                            <p:cond delay="0"/>
                                          </p:stCondLst>
                                        </p:cTn>
                                        <p:tgtEl>
                                          <p:spTgt spid="3324"/>
                                        </p:tgtEl>
                                        <p:attrNameLst>
                                          <p:attrName>style.visibility</p:attrName>
                                        </p:attrNameLst>
                                      </p:cBhvr>
                                      <p:to>
                                        <p:strVal val="visible"/>
                                      </p:to>
                                    </p:set>
                                    <p:animEffect transition="in" filter="fade">
                                      <p:cBhvr>
                                        <p:cTn id="23" dur="500"/>
                                        <p:tgtEl>
                                          <p:spTgt spid="3324"/>
                                        </p:tgtEl>
                                      </p:cBhvr>
                                    </p:animEffect>
                                  </p:childTnLst>
                                </p:cTn>
                              </p:par>
                              <p:par>
                                <p:cTn id="24" presetID="10" presetClass="entr" presetSubtype="0" fill="hold" nodeType="withEffect">
                                  <p:stCondLst>
                                    <p:cond delay="0"/>
                                  </p:stCondLst>
                                  <p:childTnLst>
                                    <p:set>
                                      <p:cBhvr>
                                        <p:cTn id="25" dur="1" fill="hold">
                                          <p:stCondLst>
                                            <p:cond delay="0"/>
                                          </p:stCondLst>
                                        </p:cTn>
                                        <p:tgtEl>
                                          <p:spTgt spid="3325"/>
                                        </p:tgtEl>
                                        <p:attrNameLst>
                                          <p:attrName>style.visibility</p:attrName>
                                        </p:attrNameLst>
                                      </p:cBhvr>
                                      <p:to>
                                        <p:strVal val="visible"/>
                                      </p:to>
                                    </p:set>
                                    <p:animEffect transition="in" filter="fade">
                                      <p:cBhvr>
                                        <p:cTn id="26" dur="500"/>
                                        <p:tgtEl>
                                          <p:spTgt spid="3325"/>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xit" presetSubtype="0" fill="hold" nodeType="clickEffect">
                                  <p:stCondLst>
                                    <p:cond delay="0"/>
                                  </p:stCondLst>
                                  <p:childTnLst>
                                    <p:animEffect transition="out" filter="fade">
                                      <p:cBhvr>
                                        <p:cTn id="30" dur="500"/>
                                        <p:tgtEl>
                                          <p:spTgt spid="3326"/>
                                        </p:tgtEl>
                                      </p:cBhvr>
                                    </p:animEffect>
                                    <p:set>
                                      <p:cBhvr>
                                        <p:cTn id="31" dur="1" fill="hold">
                                          <p:stCondLst>
                                            <p:cond delay="500"/>
                                          </p:stCondLst>
                                        </p:cTn>
                                        <p:tgtEl>
                                          <p:spTgt spid="3326"/>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10" presetClass="exit" presetSubtype="0" fill="hold" nodeType="clickEffect">
                                  <p:stCondLst>
                                    <p:cond delay="0"/>
                                  </p:stCondLst>
                                  <p:childTnLst>
                                    <p:animEffect transition="out" filter="fade">
                                      <p:cBhvr>
                                        <p:cTn id="35" dur="500"/>
                                        <p:tgtEl>
                                          <p:spTgt spid="3327"/>
                                        </p:tgtEl>
                                      </p:cBhvr>
                                    </p:animEffect>
                                    <p:set>
                                      <p:cBhvr>
                                        <p:cTn id="36" dur="1" fill="hold">
                                          <p:stCondLst>
                                            <p:cond delay="500"/>
                                          </p:stCondLst>
                                        </p:cTn>
                                        <p:tgtEl>
                                          <p:spTgt spid="3327"/>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10" presetClass="exit" presetSubtype="0" fill="hold" nodeType="clickEffect">
                                  <p:stCondLst>
                                    <p:cond delay="0"/>
                                  </p:stCondLst>
                                  <p:childTnLst>
                                    <p:animEffect transition="out" filter="fade">
                                      <p:cBhvr>
                                        <p:cTn id="40" dur="500"/>
                                        <p:tgtEl>
                                          <p:spTgt spid="3328"/>
                                        </p:tgtEl>
                                      </p:cBhvr>
                                    </p:animEffect>
                                    <p:set>
                                      <p:cBhvr>
                                        <p:cTn id="41" dur="1" fill="hold">
                                          <p:stCondLst>
                                            <p:cond delay="500"/>
                                          </p:stCondLst>
                                        </p:cTn>
                                        <p:tgtEl>
                                          <p:spTgt spid="3328"/>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10" presetClass="exit" presetSubtype="0" fill="hold" nodeType="clickEffect">
                                  <p:stCondLst>
                                    <p:cond delay="0"/>
                                  </p:stCondLst>
                                  <p:childTnLst>
                                    <p:animEffect transition="out" filter="fade">
                                      <p:cBhvr>
                                        <p:cTn id="45" dur="500"/>
                                        <p:tgtEl>
                                          <p:spTgt spid="3329"/>
                                        </p:tgtEl>
                                      </p:cBhvr>
                                    </p:animEffect>
                                    <p:set>
                                      <p:cBhvr>
                                        <p:cTn id="46" dur="1" fill="hold">
                                          <p:stCondLst>
                                            <p:cond delay="500"/>
                                          </p:stCondLst>
                                        </p:cTn>
                                        <p:tgtEl>
                                          <p:spTgt spid="332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333"/>
        <p:cNvGrpSpPr/>
        <p:nvPr/>
      </p:nvGrpSpPr>
      <p:grpSpPr>
        <a:xfrm>
          <a:off x="0" y="0"/>
          <a:ext cx="0" cy="0"/>
          <a:chOff x="0" y="0"/>
          <a:chExt cx="0" cy="0"/>
        </a:xfrm>
      </p:grpSpPr>
      <p:grpSp>
        <p:nvGrpSpPr>
          <p:cNvPr id="3334" name="Google Shape;3334;p9"/>
          <p:cNvGrpSpPr/>
          <p:nvPr/>
        </p:nvGrpSpPr>
        <p:grpSpPr>
          <a:xfrm>
            <a:off x="891742" y="508412"/>
            <a:ext cx="10172498" cy="1631216"/>
            <a:chOff x="1296327" y="1567956"/>
            <a:chExt cx="10172498" cy="1631216"/>
          </a:xfrm>
        </p:grpSpPr>
        <p:sp>
          <p:nvSpPr>
            <p:cNvPr id="3335" name="Google Shape;3335;p9"/>
            <p:cNvSpPr txBox="1"/>
            <p:nvPr/>
          </p:nvSpPr>
          <p:spPr>
            <a:xfrm>
              <a:off x="1866915" y="1567956"/>
              <a:ext cx="9601910" cy="1631216"/>
            </a:xfrm>
            <a:prstGeom prst="rect">
              <a:avLst/>
            </a:prstGeom>
            <a:noFill/>
            <a:ln>
              <a:noFill/>
            </a:ln>
          </p:spPr>
          <p:txBody>
            <a:bodyPr spcFirstLastPara="1" wrap="square" lIns="91425" tIns="45700" rIns="91425" bIns="45700" anchor="t" anchorCtr="0">
              <a:spAutoFit/>
            </a:bodyPr>
            <a:lstStyle/>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Bác Sơn thu hoach được 580 kg thóc nếp. Bác hùng thu hoạch được ít hơn bác Sơn 40 kg thóc nếp. Hỏi bác Hùng thu hoạch được bao nhiêu ki-lô-gam thóc nếp?</a:t>
              </a:r>
              <a:endParaRPr/>
            </a:p>
          </p:txBody>
        </p:sp>
        <p:sp>
          <p:nvSpPr>
            <p:cNvPr id="3336" name="Google Shape;3336;p9"/>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4</a:t>
              </a:r>
              <a:endParaRPr sz="3600" b="1">
                <a:solidFill>
                  <a:schemeClr val="lt1"/>
                </a:solidFill>
                <a:latin typeface="Arial"/>
                <a:ea typeface="Arial"/>
                <a:cs typeface="Arial"/>
                <a:sym typeface="Arial"/>
              </a:endParaRPr>
            </a:p>
          </p:txBody>
        </p:sp>
      </p:grpSp>
      <p:sp>
        <p:nvSpPr>
          <p:cNvPr id="3337" name="Google Shape;3337;p9"/>
          <p:cNvSpPr txBox="1"/>
          <p:nvPr/>
        </p:nvSpPr>
        <p:spPr>
          <a:xfrm>
            <a:off x="1044505" y="2236677"/>
            <a:ext cx="4167575" cy="2144177"/>
          </a:xfrm>
          <a:prstGeom prst="rect">
            <a:avLst/>
          </a:prstGeom>
          <a:noFill/>
          <a:ln>
            <a:noFill/>
          </a:ln>
        </p:spPr>
        <p:txBody>
          <a:bodyPr spcFirstLastPara="1" wrap="square" lIns="91425" tIns="45700" rIns="91425" bIns="45700" anchor="t" anchorCtr="0">
            <a:spAutoFit/>
          </a:bodyPr>
          <a:lstStyle/>
          <a:p>
            <a:pPr marL="0" marR="0" lvl="0" indent="0" algn="ctr" rtl="0">
              <a:lnSpc>
                <a:spcPct val="142857"/>
              </a:lnSpc>
              <a:spcBef>
                <a:spcPts val="0"/>
              </a:spcBef>
              <a:spcAft>
                <a:spcPts val="0"/>
              </a:spcAft>
              <a:buNone/>
            </a:pPr>
            <a:r>
              <a:rPr lang="en-US" sz="2800">
                <a:solidFill>
                  <a:schemeClr val="dk1"/>
                </a:solidFill>
                <a:latin typeface="Arial"/>
                <a:ea typeface="Arial"/>
                <a:cs typeface="Arial"/>
                <a:sym typeface="Arial"/>
              </a:rPr>
              <a:t>Tóm tắt:</a:t>
            </a:r>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Bác Sơn            : 580 kg</a:t>
            </a:r>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Bác Hùng ít hơn: 40kg</a:t>
            </a:r>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Bác Hùng          : … kg?</a:t>
            </a:r>
            <a:endParaRPr/>
          </a:p>
        </p:txBody>
      </p:sp>
      <p:sp>
        <p:nvSpPr>
          <p:cNvPr id="3338" name="Google Shape;3338;p9"/>
          <p:cNvSpPr txBox="1"/>
          <p:nvPr/>
        </p:nvSpPr>
        <p:spPr>
          <a:xfrm>
            <a:off x="2886891" y="4119945"/>
            <a:ext cx="8365671" cy="2144177"/>
          </a:xfrm>
          <a:prstGeom prst="rect">
            <a:avLst/>
          </a:prstGeom>
          <a:noFill/>
          <a:ln>
            <a:noFill/>
          </a:ln>
        </p:spPr>
        <p:txBody>
          <a:bodyPr spcFirstLastPara="1" wrap="square" lIns="91425" tIns="45700" rIns="91425" bIns="45700" anchor="t" anchorCtr="0">
            <a:spAutoFit/>
          </a:bodyPr>
          <a:lstStyle/>
          <a:p>
            <a:pPr marL="0" marR="0" lvl="0" indent="0" algn="ctr" rtl="0">
              <a:lnSpc>
                <a:spcPct val="142857"/>
              </a:lnSpc>
              <a:spcBef>
                <a:spcPts val="0"/>
              </a:spcBef>
              <a:spcAft>
                <a:spcPts val="0"/>
              </a:spcAft>
              <a:buNone/>
            </a:pPr>
            <a:r>
              <a:rPr lang="en-US" sz="2800">
                <a:solidFill>
                  <a:srgbClr val="E36C09"/>
                </a:solidFill>
                <a:latin typeface="Arial"/>
                <a:ea typeface="Arial"/>
                <a:cs typeface="Arial"/>
                <a:sym typeface="Arial"/>
              </a:rPr>
              <a:t>Bài giải</a:t>
            </a:r>
            <a:endParaRPr sz="2800">
              <a:solidFill>
                <a:srgbClr val="E36C09"/>
              </a:solidFill>
              <a:latin typeface="Arial"/>
              <a:ea typeface="Arial"/>
              <a:cs typeface="Arial"/>
              <a:sym typeface="Arial"/>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Bác Hùng thu hoạch được số ki-lô-gam thóc nếp là:</a:t>
            </a:r>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                     580 – 40 = 540 (kg)</a:t>
            </a:r>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                                   Đáp số: 540 kg thóc nếp</a:t>
            </a:r>
            <a:endParaRPr sz="2800">
              <a:solidFill>
                <a:srgbClr val="E36C09"/>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34"/>
                                        </p:tgtEl>
                                        <p:attrNameLst>
                                          <p:attrName>style.visibility</p:attrName>
                                        </p:attrNameLst>
                                      </p:cBhvr>
                                      <p:to>
                                        <p:strVal val="visible"/>
                                      </p:to>
                                    </p:set>
                                    <p:animEffect transition="in" filter="fade">
                                      <p:cBhvr>
                                        <p:cTn id="7" dur="500"/>
                                        <p:tgtEl>
                                          <p:spTgt spid="333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37"/>
                                        </p:tgtEl>
                                        <p:attrNameLst>
                                          <p:attrName>style.visibility</p:attrName>
                                        </p:attrNameLst>
                                      </p:cBhvr>
                                      <p:to>
                                        <p:strVal val="visible"/>
                                      </p:to>
                                    </p:set>
                                    <p:animEffect transition="in" filter="fade">
                                      <p:cBhvr>
                                        <p:cTn id="12" dur="500"/>
                                        <p:tgtEl>
                                          <p:spTgt spid="333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338">
                                            <p:txEl>
                                              <p:pRg st="0" end="0"/>
                                            </p:txEl>
                                          </p:spTgt>
                                        </p:tgtEl>
                                        <p:attrNameLst>
                                          <p:attrName>style.visibility</p:attrName>
                                        </p:attrNameLst>
                                      </p:cBhvr>
                                      <p:to>
                                        <p:strVal val="visible"/>
                                      </p:to>
                                    </p:set>
                                    <p:animEffect transition="in" filter="fade">
                                      <p:cBhvr>
                                        <p:cTn id="17" dur="500"/>
                                        <p:tgtEl>
                                          <p:spTgt spid="333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338">
                                            <p:txEl>
                                              <p:pRg st="1" end="1"/>
                                            </p:txEl>
                                          </p:spTgt>
                                        </p:tgtEl>
                                        <p:attrNameLst>
                                          <p:attrName>style.visibility</p:attrName>
                                        </p:attrNameLst>
                                      </p:cBhvr>
                                      <p:to>
                                        <p:strVal val="visible"/>
                                      </p:to>
                                    </p:set>
                                    <p:animEffect transition="in" filter="fade">
                                      <p:cBhvr>
                                        <p:cTn id="22" dur="500"/>
                                        <p:tgtEl>
                                          <p:spTgt spid="3338">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338">
                                            <p:txEl>
                                              <p:pRg st="2" end="2"/>
                                            </p:txEl>
                                          </p:spTgt>
                                        </p:tgtEl>
                                        <p:attrNameLst>
                                          <p:attrName>style.visibility</p:attrName>
                                        </p:attrNameLst>
                                      </p:cBhvr>
                                      <p:to>
                                        <p:strVal val="visible"/>
                                      </p:to>
                                    </p:set>
                                    <p:animEffect transition="in" filter="fade">
                                      <p:cBhvr>
                                        <p:cTn id="27" dur="500"/>
                                        <p:tgtEl>
                                          <p:spTgt spid="3338">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338">
                                            <p:txEl>
                                              <p:pRg st="3" end="3"/>
                                            </p:txEl>
                                          </p:spTgt>
                                        </p:tgtEl>
                                        <p:attrNameLst>
                                          <p:attrName>style.visibility</p:attrName>
                                        </p:attrNameLst>
                                      </p:cBhvr>
                                      <p:to>
                                        <p:strVal val="visible"/>
                                      </p:to>
                                    </p:set>
                                    <p:animEffect transition="in" filter="fade">
                                      <p:cBhvr>
                                        <p:cTn id="32" dur="500"/>
                                        <p:tgtEl>
                                          <p:spTgt spid="333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2007-2010">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272</Words>
  <Application>Microsoft Office PowerPoint</Application>
  <PresentationFormat>Widescreen</PresentationFormat>
  <Paragraphs>85</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Cookie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Phạm Thanh Hằng (ADAS – GV)</dc:creator>
  <cp:lastModifiedBy>Kim Quỳnh</cp:lastModifiedBy>
  <cp:revision>1</cp:revision>
  <dcterms:created xsi:type="dcterms:W3CDTF">2021-06-02T01:34:28Z</dcterms:created>
  <dcterms:modified xsi:type="dcterms:W3CDTF">2022-08-11T03:22:45Z</dcterms:modified>
</cp:coreProperties>
</file>