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86" r:id="rId4"/>
    <p:sldId id="288" r:id="rId5"/>
    <p:sldId id="287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797277" y="555379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168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97</cp:revision>
  <dcterms:created xsi:type="dcterms:W3CDTF">2021-06-02T01:34:28Z</dcterms:created>
  <dcterms:modified xsi:type="dcterms:W3CDTF">2022-08-11T02:58:21Z</dcterms:modified>
</cp:coreProperties>
</file>