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63" r:id="rId3"/>
    <p:sldId id="261" r:id="rId4"/>
    <p:sldId id="275" r:id="rId5"/>
    <p:sldId id="267" r:id="rId6"/>
    <p:sldId id="257" r:id="rId7"/>
    <p:sldId id="278" r:id="rId8"/>
    <p:sldId id="279" r:id="rId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>
      <p:cViewPr varScale="1">
        <p:scale>
          <a:sx n="82" d="100"/>
          <a:sy n="82" d="100"/>
        </p:scale>
        <p:origin x="1080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9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nói thêm về khi </a:t>
            </a:r>
            <a:r>
              <a:rPr lang="vi-VN" baseline="0"/>
              <a:t>đổi</a:t>
            </a:r>
            <a:r>
              <a:rPr lang="en-US" baseline="0"/>
              <a:t> chỗ 2 số hạng trong 1 tổng thì tổng k thay </a:t>
            </a:r>
            <a:r>
              <a:rPr lang="vi-VN" baseline="0"/>
              <a:t>đối</a:t>
            </a:r>
            <a:r>
              <a:rPr lang="en-US" baseline="0"/>
              <a:t>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9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2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 CẦU CẦN ĐẠT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29200" y="3619500"/>
            <a:ext cx="3019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các bài toán có về thêm, bớt một số 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1028700"/>
            <a:ext cx="3019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vào trò ch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0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61061"/>
              </p:ext>
            </p:extLst>
          </p:nvPr>
        </p:nvGraphicFramePr>
        <p:xfrm>
          <a:off x="228600" y="1548699"/>
          <a:ext cx="7393400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735522" cy="609600"/>
            <a:chOff x="228600" y="190500"/>
            <a:chExt cx="1735522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399" y="228600"/>
              <a:ext cx="143072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07123" y="262075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64576" y="2637831"/>
            <a:ext cx="69302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64123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2990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597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503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84431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5536" y="263326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7509" y="2632581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08109" y="2615500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85127" y="2615499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31815" y="3404865"/>
            <a:ext cx="6982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4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8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661508" y="1657195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+ 8         8 + 4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9164" y="174573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6615" y="1760488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1028" y="2950613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+ 4         7 + 5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8684" y="303915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6135" y="3053906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6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237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3" grpId="0"/>
      <p:bldP spid="14" grpId="0"/>
      <p:bldP spid="14" grpId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448" y="194691"/>
            <a:ext cx="8918668" cy="742950"/>
            <a:chOff x="152400" y="424434"/>
            <a:chExt cx="8918668" cy="742950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24434"/>
              <a:ext cx="8613868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Có 6 bạn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thêm 3 bạn chạy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đến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cùng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 Hỏi lúc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tất cả bao nhiêu bạn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rổ?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5715000" y="56616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87952" y="900684"/>
            <a:ext cx="4575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561975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066799" y="136957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9356" y="1962382"/>
            <a:ext cx="3657600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		: 6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Thêm 		: 3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 tất cả	: … bạn?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78781" y="137511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787397" y="1992836"/>
            <a:ext cx="6338316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 tất cả bao nhiêu bạn ch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bóng rổ là: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+ 3 = 9 (bạn)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9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79" b="88021" l="6735" r="97291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62" t="25000" r="2563" b="12500"/>
          <a:stretch/>
        </p:blipFill>
        <p:spPr>
          <a:xfrm>
            <a:off x="1310603" y="2916430"/>
            <a:ext cx="7255002" cy="28083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4" b="99511" l="8293" r="90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1" t="4222" r="10541" b="4222"/>
          <a:stretch/>
        </p:blipFill>
        <p:spPr>
          <a:xfrm>
            <a:off x="-172118" y="3506603"/>
            <a:ext cx="1908143" cy="2171698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35" y="2521651"/>
            <a:ext cx="2257095" cy="2982187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1480096" y="5308969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22" b="74609" l="60029" r="98755">
                        <a14:foregroundMark x1="63031" y1="51042" x2="64495" y2="53516"/>
                        <a14:foregroundMark x1="63763" y1="65104" x2="66179" y2="67448"/>
                        <a14:foregroundMark x1="63031" y1="64063" x2="64275" y2="63411"/>
                        <a14:foregroundMark x1="68741" y1="47656" x2="72840" y2="48568"/>
                        <a14:foregroundMark x1="73426" y1="48958" x2="75842" y2="49219"/>
                        <a14:foregroundMark x1="93192" y1="47917" x2="96559" y2="52865"/>
                        <a14:foregroundMark x1="62299" y1="51953" x2="63177" y2="54948"/>
                        <a14:foregroundMark x1="63177" y1="58464" x2="63250" y2="61458"/>
                        <a14:foregroundMark x1="62518" y1="61849" x2="63031" y2="65495"/>
                        <a14:foregroundMark x1="62445" y1="53646" x2="62811" y2="58594"/>
                        <a14:foregroundMark x1="62079" y1="52344" x2="62299" y2="49219"/>
                        <a14:foregroundMark x1="62811" y1="49219" x2="69327" y2="46745"/>
                        <a14:foregroundMark x1="70937" y1="46745" x2="76574" y2="48307"/>
                        <a14:foregroundMark x1="72255" y1="71745" x2="88580" y2="71354"/>
                        <a14:foregroundMark x1="77086" y1="47656" x2="89531" y2="46354"/>
                        <a14:foregroundMark x1="89678" y1="46615" x2="92679" y2="48047"/>
                        <a14:foregroundMark x1="95974" y1="52604" x2="97072" y2="61849"/>
                        <a14:foregroundMark x1="97072" y1="60807" x2="97950" y2="64063"/>
                        <a14:foregroundMark x1="97950" y1="66797" x2="97072" y2="70052"/>
                        <a14:foregroundMark x1="90776" y1="70964" x2="86018" y2="72005"/>
                        <a14:foregroundMark x1="63616" y1="67057" x2="67130" y2="70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1" t="44792" r="1328" b="25736"/>
          <a:stretch/>
        </p:blipFill>
        <p:spPr bwMode="auto">
          <a:xfrm>
            <a:off x="5062839" y="1080300"/>
            <a:ext cx="4108526" cy="215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5448" y="194691"/>
            <a:ext cx="8683752" cy="742950"/>
            <a:chOff x="152400" y="424434"/>
            <a:chExt cx="8683752" cy="74295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24434"/>
              <a:ext cx="8378952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15 con cá sấu,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3 con lên bờ. </a:t>
              </a:r>
            </a:p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Hỏi còn lại bao nhiêu con cá sấu ở 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3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772657" y="56080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875157"/>
            <a:ext cx="6086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564997"/>
            <a:ext cx="4148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821917" y="12573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3776" y="1924188"/>
            <a:ext cx="4527747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: 15 con 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bờ</a:t>
            </a:r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  3 con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… con?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929" y="32385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30454" y="3862686"/>
            <a:ext cx="6204203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Còn lại số con cá sấu ở d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hồ n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ước 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là: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15 - 3 = 12 (con)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12 con cá sấu</a:t>
            </a:r>
          </a:p>
        </p:txBody>
      </p:sp>
      <p:sp>
        <p:nvSpPr>
          <p:cNvPr id="15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2895600" y="2773365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vi 20”.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2966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522</Words>
  <Application>Microsoft Office PowerPoint</Application>
  <PresentationFormat>On-screen Show (16:10)</PresentationFormat>
  <Paragraphs>83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iCiel Crocante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Kim Quỳnh</cp:lastModifiedBy>
  <cp:revision>107</cp:revision>
  <dcterms:created xsi:type="dcterms:W3CDTF">2021-05-31T07:51:14Z</dcterms:created>
  <dcterms:modified xsi:type="dcterms:W3CDTF">2023-10-08T02:20:34Z</dcterms:modified>
</cp:coreProperties>
</file>