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6" r:id="rId3"/>
    <p:sldId id="265" r:id="rId4"/>
    <p:sldId id="268" r:id="rId5"/>
    <p:sldId id="269" r:id="rId6"/>
    <p:sldId id="27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FFFF"/>
    <a:srgbClr val="FF99CC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08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22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8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iCiel Cadena" panose="02000503000000020004" pitchFamily="2" charset="0"/>
              </a:rPr>
              <a:t>LÀM QUEN VỚI HÌNH PHẲNG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27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</a:rPr>
              <a:t>THỰC HÀNH GẤP, CẮT, GHÉP, XẾP HÌNH.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</a:rPr>
              <a:t>VẼ ĐOẠN THẲNG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08889" y="4233056"/>
            <a:ext cx="6866885" cy="1772987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2: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Vẽ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đoạn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thẳng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4.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 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99" y="3699618"/>
            <a:ext cx="11130455" cy="2911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7 cm.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4: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ta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7cm.</a:t>
            </a:r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9887" y="5061857"/>
            <a:ext cx="9480331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5007423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4370" y="5029198"/>
            <a:ext cx="41605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3441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/>
      <p:bldP spid="10" grpId="0"/>
      <p:bldP spid="11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74686" y="6214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7720" y="1474526"/>
            <a:ext cx="3586293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a. AB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9 cm.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8607" y="3463388"/>
            <a:ext cx="3575407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b. CD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12 cm.</a:t>
            </a:r>
          </a:p>
        </p:txBody>
      </p:sp>
      <p:sp>
        <p:nvSpPr>
          <p:cNvPr id="89" name="Oval 88"/>
          <p:cNvSpPr/>
          <p:nvPr/>
        </p:nvSpPr>
        <p:spPr>
          <a:xfrm>
            <a:off x="604322" y="241988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35123" y="2506974"/>
            <a:ext cx="9480331" cy="893379"/>
            <a:chOff x="3196229" y="3187211"/>
            <a:chExt cx="9480331" cy="893379"/>
          </a:xfrm>
        </p:grpSpPr>
        <p:sp>
          <p:nvSpPr>
            <p:cNvPr id="91" name="Rectangle 9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125" name="Oval 124"/>
          <p:cNvSpPr/>
          <p:nvPr/>
        </p:nvSpPr>
        <p:spPr>
          <a:xfrm>
            <a:off x="5949197" y="241988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" y="1580613"/>
            <a:ext cx="1064109" cy="1064109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>
            <a:off x="649606" y="2474315"/>
            <a:ext cx="5299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636977" y="47167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467778" y="4803856"/>
            <a:ext cx="9480331" cy="893379"/>
            <a:chOff x="3196229" y="3187211"/>
            <a:chExt cx="9480331" cy="893379"/>
          </a:xfrm>
        </p:grpSpPr>
        <p:sp>
          <p:nvSpPr>
            <p:cNvPr id="131" name="Rectangle 1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165" name="Oval 164"/>
          <p:cNvSpPr/>
          <p:nvPr/>
        </p:nvSpPr>
        <p:spPr>
          <a:xfrm>
            <a:off x="7767113" y="4716767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" y="3875315"/>
            <a:ext cx="1064109" cy="1064109"/>
          </a:xfrm>
          <a:prstGeom prst="rect">
            <a:avLst/>
          </a:prstGeom>
        </p:spPr>
      </p:pic>
      <p:cxnSp>
        <p:nvCxnSpPr>
          <p:cNvPr id="167" name="Straight Connector 166"/>
          <p:cNvCxnSpPr>
            <a:endCxn id="165" idx="5"/>
          </p:cNvCxnSpPr>
          <p:nvPr/>
        </p:nvCxnSpPr>
        <p:spPr>
          <a:xfrm>
            <a:off x="682261" y="4771196"/>
            <a:ext cx="7149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09691" y="2727908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832698" y="271402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984119" y="2029859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cm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26818" y="505830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671102" y="503377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915362" y="4349093"/>
            <a:ext cx="12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 cm</a:t>
            </a:r>
          </a:p>
        </p:txBody>
      </p:sp>
    </p:spTree>
    <p:extLst>
      <p:ext uri="{BB962C8B-B14F-4D97-AF65-F5344CB8AC3E}">
        <p14:creationId xmlns:p14="http://schemas.microsoft.com/office/powerpoint/2010/main" val="24991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418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8619 4.44444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8" grpId="0" animBg="1"/>
      <p:bldP spid="49" grpId="0" animBg="1"/>
      <p:bldP spid="89" grpId="0" animBg="1"/>
      <p:bldP spid="125" grpId="0" animBg="1"/>
      <p:bldP spid="129" grpId="0" animBg="1"/>
      <p:bldP spid="165" grpId="0" animBg="1"/>
      <p:bldP spid="169" grpId="0"/>
      <p:bldP spid="170" grpId="0"/>
      <p:bldP spid="171" grpId="0"/>
      <p:bldP spid="172" grpId="0"/>
      <p:bldP spid="173" grpId="0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86" y="621412"/>
            <a:ext cx="6625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860286"/>
            <a:ext cx="12203723" cy="1081084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Document 9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5139" y="1685041"/>
            <a:ext cx="4884440" cy="691303"/>
            <a:chOff x="1295139" y="1685041"/>
            <a:chExt cx="4884440" cy="691303"/>
          </a:xfrm>
        </p:grpSpPr>
        <p:grpSp>
          <p:nvGrpSpPr>
            <p:cNvPr id="2" name="Group 1"/>
            <p:cNvGrpSpPr/>
            <p:nvPr/>
          </p:nvGrpSpPr>
          <p:grpSpPr>
            <a:xfrm>
              <a:off x="1671117" y="2017113"/>
              <a:ext cx="4245430" cy="359231"/>
              <a:chOff x="1671117" y="2017113"/>
              <a:chExt cx="4245430" cy="35923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671117" y="20171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40347" y="23001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744687" y="2061598"/>
                <a:ext cx="4119715" cy="26897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95139" y="1685041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96364" y="1831703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7888" y="3874164"/>
            <a:ext cx="7206336" cy="76203"/>
            <a:chOff x="1137888" y="3874164"/>
            <a:chExt cx="7206336" cy="76203"/>
          </a:xfrm>
        </p:grpSpPr>
        <p:sp>
          <p:nvSpPr>
            <p:cNvPr id="52" name="Oval 51"/>
            <p:cNvSpPr/>
            <p:nvPr/>
          </p:nvSpPr>
          <p:spPr>
            <a:xfrm>
              <a:off x="1137888" y="3874167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68024" y="3874164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5"/>
            </p:cNvCxnSpPr>
            <p:nvPr/>
          </p:nvCxnSpPr>
          <p:spPr>
            <a:xfrm>
              <a:off x="1183172" y="3928593"/>
              <a:ext cx="71498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42031" y="3423868"/>
            <a:ext cx="48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18468" y="3328875"/>
            <a:ext cx="3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821146" y="1941184"/>
            <a:ext cx="124387" cy="2476977"/>
            <a:chOff x="10939731" y="1941184"/>
            <a:chExt cx="124387" cy="2476977"/>
          </a:xfrm>
        </p:grpSpPr>
        <p:sp>
          <p:nvSpPr>
            <p:cNvPr id="69" name="Oval 68"/>
            <p:cNvSpPr/>
            <p:nvPr/>
          </p:nvSpPr>
          <p:spPr>
            <a:xfrm>
              <a:off x="10939731" y="1941184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950088" y="4304131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809508" y="3205835"/>
              <a:ext cx="237744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9688836" y="1471230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664744" y="4443836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3789" y="1674290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 cm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71864" y="3450599"/>
            <a:ext cx="125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 cm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985878" y="2887680"/>
            <a:ext cx="85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6222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4686" y="51168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AB, CD, GH, MN, NP: </a:t>
            </a: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86" y="107274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31" t="25951" r="36677" b="12304"/>
          <a:stretch/>
        </p:blipFill>
        <p:spPr>
          <a:xfrm>
            <a:off x="3401569" y="1695796"/>
            <a:ext cx="4279392" cy="51622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5400000">
            <a:off x="495131" y="4867065"/>
            <a:ext cx="5429265" cy="837774"/>
            <a:chOff x="3124978" y="3187211"/>
            <a:chExt cx="9742984" cy="591291"/>
          </a:xfrm>
        </p:grpSpPr>
        <p:sp>
          <p:nvSpPr>
            <p:cNvPr id="15" name="Rectangle 14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922327" y="2202872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 = 12 cm</a:t>
            </a:r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1939849" y="6194371"/>
            <a:ext cx="5429265" cy="837774"/>
            <a:chOff x="3124978" y="3187211"/>
            <a:chExt cx="9742984" cy="591291"/>
          </a:xfrm>
        </p:grpSpPr>
        <p:sp>
          <p:nvSpPr>
            <p:cNvPr id="51" name="Rectangle 50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922327" y="281942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CD =   8 cm</a:t>
            </a:r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3189460" y="4871285"/>
            <a:ext cx="5429265" cy="837774"/>
            <a:chOff x="3124978" y="3187211"/>
            <a:chExt cx="9742984" cy="591291"/>
          </a:xfrm>
        </p:grpSpPr>
        <p:sp>
          <p:nvSpPr>
            <p:cNvPr id="87" name="Rectangle 86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922326" y="3330580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GH =   8 cm</a:t>
            </a:r>
          </a:p>
        </p:txBody>
      </p:sp>
      <p:grpSp>
        <p:nvGrpSpPr>
          <p:cNvPr id="122" name="Group 121"/>
          <p:cNvGrpSpPr/>
          <p:nvPr/>
        </p:nvGrpSpPr>
        <p:grpSpPr>
          <a:xfrm rot="2599810">
            <a:off x="4686879" y="3493377"/>
            <a:ext cx="5429265" cy="837774"/>
            <a:chOff x="3124978" y="3187211"/>
            <a:chExt cx="9742984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8879054" y="388357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MN =   7 cm</a:t>
            </a:r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4349270" y="5529757"/>
            <a:ext cx="5429265" cy="837774"/>
            <a:chOff x="3124978" y="3187211"/>
            <a:chExt cx="9742984" cy="591291"/>
          </a:xfrm>
        </p:grpSpPr>
        <p:sp>
          <p:nvSpPr>
            <p:cNvPr id="159" name="Rectangle 158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8974143" y="4376221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NP =   10 cm</a:t>
            </a:r>
          </a:p>
        </p:txBody>
      </p:sp>
    </p:spTree>
    <p:extLst>
      <p:ext uri="{BB962C8B-B14F-4D97-AF65-F5344CB8AC3E}">
        <p14:creationId xmlns:p14="http://schemas.microsoft.com/office/powerpoint/2010/main" val="3502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5" grpId="0"/>
      <p:bldP spid="121" grpId="0"/>
      <p:bldP spid="157" grpId="0"/>
      <p:bldP spid="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348</Words>
  <Application>Microsoft Office PowerPoint</Application>
  <PresentationFormat>Widescreen</PresentationFormat>
  <Paragraphs>181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34</cp:revision>
  <dcterms:created xsi:type="dcterms:W3CDTF">2021-06-08T07:59:58Z</dcterms:created>
  <dcterms:modified xsi:type="dcterms:W3CDTF">2022-12-17T06:44:57Z</dcterms:modified>
</cp:coreProperties>
</file>