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5" r:id="rId3"/>
    <p:sldId id="259" r:id="rId4"/>
    <p:sldId id="261" r:id="rId5"/>
    <p:sldId id="260" r:id="rId6"/>
    <p:sldId id="257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CCFF"/>
    <a:srgbClr val="F9FB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55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702E-6F46-41BD-948E-4F5780038999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9E48-8384-4B4B-A4FC-5B682999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9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72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9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94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0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2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0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8.pn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3.wav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4.wav"/><Relationship Id="rId7" Type="http://schemas.microsoft.com/office/2007/relationships/hdphoto" Target="../media/hdphoto2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5.wav"/><Relationship Id="rId7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6.wav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wav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9.wav"/><Relationship Id="rId7" Type="http://schemas.openxmlformats.org/officeDocument/2006/relationships/image" Target="../media/image18.png"/><Relationship Id="rId12" Type="http://schemas.openxmlformats.org/officeDocument/2006/relationships/image" Target="../media/image8.png"/><Relationship Id="rId2" Type="http://schemas.microsoft.com/office/2007/relationships/media" Target="../media/media9.wav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5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6320" y="578295"/>
            <a:ext cx="7305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iCiel Cadena" panose="02000503000000020004" pitchFamily="2" charset="0"/>
              </a:rPr>
              <a:t>LÀM QUEN VỚI HÌNH PHẲNG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27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10581" y="2627098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5050"/>
                </a:solidFill>
              </a:rPr>
              <a:t>THỰC HÀNH GẤP, CẮT, GHÉP, XẾP HÌNH. </a:t>
            </a:r>
          </a:p>
          <a:p>
            <a:pPr algn="ctr"/>
            <a:r>
              <a:rPr lang="en-US" sz="3200" b="1" dirty="0">
                <a:solidFill>
                  <a:srgbClr val="FF5050"/>
                </a:solidFill>
              </a:rPr>
              <a:t>VẼ ĐOẠN THẲNG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412" y="3915268"/>
            <a:ext cx="11290435" cy="1772987"/>
            <a:chOff x="2109507" y="3963491"/>
            <a:chExt cx="9225783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8506420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7807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Tiết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1: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Thực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hành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gấp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,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cắt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,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ghép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,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xếp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hình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14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1.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diện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004" y="3595301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2.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thao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tác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gấp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cắt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ghép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xếp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tạo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285" y="4284974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tưởng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004" y="5074011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4.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" y="18142"/>
            <a:ext cx="12189138" cy="6815499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70131" y="958209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873" y="958209"/>
            <a:ext cx="981102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47165" y="2106250"/>
            <a:ext cx="1528549" cy="209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47165" y="2106250"/>
            <a:ext cx="1528549" cy="152854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20370" y="2508858"/>
            <a:ext cx="586854" cy="72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44454" y="2870523"/>
            <a:ext cx="9797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ight Triangle 24"/>
          <p:cNvSpPr/>
          <p:nvPr/>
        </p:nvSpPr>
        <p:spPr>
          <a:xfrm>
            <a:off x="5620017" y="1979532"/>
            <a:ext cx="1528549" cy="1528549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20017" y="3516320"/>
            <a:ext cx="1528549" cy="6871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964666" y="3548001"/>
            <a:ext cx="257968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44351" y="2870523"/>
            <a:ext cx="9797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619663" y="1929571"/>
            <a:ext cx="1569493" cy="156949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619663" y="3634799"/>
            <a:ext cx="1569493" cy="68719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4810">
            <a:off x="4590613" y="3032800"/>
            <a:ext cx="1084997" cy="108499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58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19779 0.005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25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00078 -0.0342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703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  <p:bldP spid="11" grpId="0" animBg="1"/>
      <p:bldP spid="25" grpId="0" animBg="1"/>
      <p:bldP spid="25" grpId="1" animBg="1"/>
      <p:bldP spid="26" grpId="0" animBg="1"/>
      <p:bldP spid="26" grpId="1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190" t="50529" r="29822" b="36562"/>
          <a:stretch/>
        </p:blipFill>
        <p:spPr>
          <a:xfrm>
            <a:off x="1427101" y="1113196"/>
            <a:ext cx="8273643" cy="136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16" y="444585"/>
            <a:ext cx="98110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7230" y="2424292"/>
            <a:ext cx="109499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9722" t="24568" r="16481" b="31152"/>
          <a:stretch/>
        </p:blipFill>
        <p:spPr>
          <a:xfrm>
            <a:off x="1427101" y="3125738"/>
            <a:ext cx="9559586" cy="3732262"/>
          </a:xfrm>
          <a:prstGeom prst="rect">
            <a:avLst/>
          </a:prstGeom>
        </p:spPr>
      </p:pic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63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190" t="50529" r="29822" b="36562"/>
          <a:stretch/>
        </p:blipFill>
        <p:spPr>
          <a:xfrm>
            <a:off x="1427101" y="1113196"/>
            <a:ext cx="8273643" cy="1365878"/>
          </a:xfrm>
          <a:prstGeom prst="rect">
            <a:avLst/>
          </a:prstGeom>
        </p:spPr>
      </p:pic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016" y="444585"/>
            <a:ext cx="98110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7230" y="2424292"/>
            <a:ext cx="109499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16873" y="3048375"/>
            <a:ext cx="3516086" cy="1774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49385" y="3048375"/>
            <a:ext cx="3516086" cy="1774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16875" y="4977116"/>
            <a:ext cx="3516086" cy="1774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49385" y="4977116"/>
            <a:ext cx="3516086" cy="1774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3636902" y="3644806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>
            <a:off x="2727569" y="3644805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>
            <a:off x="4080682" y="3463598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2287918" y="3466892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>
            <a:off x="6984908" y="3644804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2660963">
            <a:off x="7428689" y="3459113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5400000">
            <a:off x="7885776" y="3624756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rot="8080516">
            <a:off x="8078481" y="4083219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 rot="18899420">
            <a:off x="2283788" y="5490589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/>
        </p:nvSpPr>
        <p:spPr>
          <a:xfrm rot="18899420">
            <a:off x="3538989" y="5490589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rot="18899420">
            <a:off x="2909928" y="5490590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/>
        </p:nvSpPr>
        <p:spPr>
          <a:xfrm rot="8123533">
            <a:off x="2909943" y="5487285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/>
          <p:cNvSpPr/>
          <p:nvPr/>
        </p:nvSpPr>
        <p:spPr>
          <a:xfrm rot="18899420">
            <a:off x="6567126" y="5547172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rot="16200000">
            <a:off x="7019867" y="5730992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rot="16200000">
            <a:off x="7918314" y="5730991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/>
          <p:cNvSpPr/>
          <p:nvPr/>
        </p:nvSpPr>
        <p:spPr>
          <a:xfrm rot="18899420">
            <a:off x="8374516" y="5557534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82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6" grpId="0" animBg="1"/>
      <p:bldP spid="27" grpId="0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67465"/>
              </p:ext>
            </p:extLst>
          </p:nvPr>
        </p:nvGraphicFramePr>
        <p:xfrm>
          <a:off x="5874383" y="3058031"/>
          <a:ext cx="3511296" cy="266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">
                  <a:extLst>
                    <a:ext uri="{9D8B030D-6E8A-4147-A177-3AD203B41FA5}">
                      <a16:colId xmlns:a16="http://schemas.microsoft.com/office/drawing/2014/main" val="144602987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393060591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1490579401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4086141772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375708724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3638507465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1894765781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2011838646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095439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591908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82728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47468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95561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023109"/>
                  </a:ext>
                </a:extLst>
              </a:tr>
            </a:tbl>
          </a:graphicData>
        </a:graphic>
      </p:graphicFrame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842" y="398781"/>
            <a:ext cx="925631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6434" t="38579" r="31705" b="32067"/>
          <a:stretch/>
        </p:blipFill>
        <p:spPr>
          <a:xfrm>
            <a:off x="3403600" y="1473999"/>
            <a:ext cx="3685164" cy="145359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736521"/>
              </p:ext>
            </p:extLst>
          </p:nvPr>
        </p:nvGraphicFramePr>
        <p:xfrm>
          <a:off x="882322" y="3060326"/>
          <a:ext cx="3584448" cy="266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56">
                  <a:extLst>
                    <a:ext uri="{9D8B030D-6E8A-4147-A177-3AD203B41FA5}">
                      <a16:colId xmlns:a16="http://schemas.microsoft.com/office/drawing/2014/main" val="144602987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val="393060591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val="1490579401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val="4086141772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val="375708724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val="3638507465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val="1894765781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val="2011838646"/>
                    </a:ext>
                  </a:extLst>
                </a:gridCol>
              </a:tblGrid>
              <a:tr h="43838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095439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591908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827286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474681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955616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0231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674546" y="3943057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35200" y="3943057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25964" y="4392560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74546" y="4392559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72896" y="4832920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33550" y="4838181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1648" y="3504857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74546" y="3504346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24778" y="4394116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3820" y="4386600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73360" y="4841193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23128" y="4842156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336668" y="4397321"/>
            <a:ext cx="881853" cy="877422"/>
            <a:chOff x="1358440" y="4386435"/>
            <a:chExt cx="881853" cy="877422"/>
          </a:xfrm>
        </p:grpSpPr>
        <p:sp>
          <p:nvSpPr>
            <p:cNvPr id="23" name="Rectangle 22"/>
            <p:cNvSpPr/>
            <p:nvPr/>
          </p:nvSpPr>
          <p:spPr>
            <a:xfrm>
              <a:off x="1358440" y="4386436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97786" y="4386435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947" y="482359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58440" y="482359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03949" y="3503139"/>
            <a:ext cx="1783312" cy="1773948"/>
            <a:chOff x="6313185" y="3503139"/>
            <a:chExt cx="1783312" cy="1773948"/>
          </a:xfrm>
        </p:grpSpPr>
        <p:sp>
          <p:nvSpPr>
            <p:cNvPr id="45" name="Rectangle 44"/>
            <p:cNvSpPr/>
            <p:nvPr/>
          </p:nvSpPr>
          <p:spPr>
            <a:xfrm>
              <a:off x="6757321" y="3947549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Triangle 45"/>
            <p:cNvSpPr/>
            <p:nvPr/>
          </p:nvSpPr>
          <p:spPr>
            <a:xfrm rot="16200000">
              <a:off x="6322758" y="3949940"/>
              <a:ext cx="441188" cy="431802"/>
            </a:xfrm>
            <a:prstGeom prst="rtTriangl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Triangle 48"/>
            <p:cNvSpPr/>
            <p:nvPr/>
          </p:nvSpPr>
          <p:spPr>
            <a:xfrm rot="16200000">
              <a:off x="6763657" y="3507832"/>
              <a:ext cx="441188" cy="431802"/>
            </a:xfrm>
            <a:prstGeom prst="rtTriangl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36013" y="3948758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196667" y="3948758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02804" y="4385926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37401" y="439187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33683" y="4835082"/>
              <a:ext cx="462814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93056" y="4830953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196667" y="350849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013" y="3510047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13185" y="4394214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757208" y="4398443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56160" y="483682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317494" y="4828949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Connector 61"/>
          <p:cNvCxnSpPr/>
          <p:nvPr/>
        </p:nvCxnSpPr>
        <p:spPr>
          <a:xfrm flipV="1">
            <a:off x="2229926" y="4163190"/>
            <a:ext cx="0" cy="183121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6812">
            <a:off x="1589289" y="5542072"/>
            <a:ext cx="1263081" cy="126308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6812">
            <a:off x="7412571" y="5226174"/>
            <a:ext cx="1263081" cy="1263081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8068176" y="4397617"/>
            <a:ext cx="882191" cy="878719"/>
            <a:chOff x="9662080" y="4200076"/>
            <a:chExt cx="882191" cy="878719"/>
          </a:xfrm>
        </p:grpSpPr>
        <p:grpSp>
          <p:nvGrpSpPr>
            <p:cNvPr id="71" name="Group 70"/>
            <p:cNvGrpSpPr/>
            <p:nvPr/>
          </p:nvGrpSpPr>
          <p:grpSpPr>
            <a:xfrm>
              <a:off x="9662080" y="4638527"/>
              <a:ext cx="882191" cy="440268"/>
              <a:chOff x="7500721" y="5035680"/>
              <a:chExt cx="882191" cy="440268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7500721" y="5035681"/>
                <a:ext cx="439346" cy="44026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ight Triangle 51"/>
              <p:cNvSpPr/>
              <p:nvPr/>
            </p:nvSpPr>
            <p:spPr>
              <a:xfrm>
                <a:off x="7941724" y="5035680"/>
                <a:ext cx="441188" cy="438912"/>
              </a:xfrm>
              <a:prstGeom prst="rtTriangle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Right Triangle 71"/>
            <p:cNvSpPr/>
            <p:nvPr/>
          </p:nvSpPr>
          <p:spPr>
            <a:xfrm>
              <a:off x="9662080" y="4200076"/>
              <a:ext cx="441188" cy="438912"/>
            </a:xfrm>
            <a:prstGeom prst="rtTriangl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Connector 68"/>
          <p:cNvCxnSpPr/>
          <p:nvPr/>
        </p:nvCxnSpPr>
        <p:spPr>
          <a:xfrm flipV="1">
            <a:off x="8084902" y="3879377"/>
            <a:ext cx="0" cy="183121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19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1.48148E-6 L 0.00065 -0.532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662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185 L 0.14701 -0.1300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3.33333E-6 L -0.00092 -0.4847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423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14401 -0.128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641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842" y="398781"/>
            <a:ext cx="103431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82047"/>
              </p:ext>
            </p:extLst>
          </p:nvPr>
        </p:nvGraphicFramePr>
        <p:xfrm>
          <a:off x="600017" y="1552532"/>
          <a:ext cx="6144768" cy="306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>
                  <a:extLst>
                    <a:ext uri="{9D8B030D-6E8A-4147-A177-3AD203B41FA5}">
                      <a16:colId xmlns:a16="http://schemas.microsoft.com/office/drawing/2014/main" val="251933871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419132809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99152767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53053973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0310366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50730750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76096312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62451729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132215336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830574085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898322044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841164274"/>
                    </a:ext>
                  </a:extLst>
                </a:gridCol>
                <a:gridCol w="378168">
                  <a:extLst>
                    <a:ext uri="{9D8B030D-6E8A-4147-A177-3AD203B41FA5}">
                      <a16:colId xmlns:a16="http://schemas.microsoft.com/office/drawing/2014/main" val="2539481599"/>
                    </a:ext>
                  </a:extLst>
                </a:gridCol>
                <a:gridCol w="389928">
                  <a:extLst>
                    <a:ext uri="{9D8B030D-6E8A-4147-A177-3AD203B41FA5}">
                      <a16:colId xmlns:a16="http://schemas.microsoft.com/office/drawing/2014/main" val="790324872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398950618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73317525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889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739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22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1085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56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73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116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88245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778201"/>
              </p:ext>
            </p:extLst>
          </p:nvPr>
        </p:nvGraphicFramePr>
        <p:xfrm>
          <a:off x="7682607" y="1552532"/>
          <a:ext cx="3456432" cy="306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>
                  <a:extLst>
                    <a:ext uri="{9D8B030D-6E8A-4147-A177-3AD203B41FA5}">
                      <a16:colId xmlns:a16="http://schemas.microsoft.com/office/drawing/2014/main" val="251933871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419132809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99152767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53053973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0310366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50730750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76096312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62451729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13221533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889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739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22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1085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56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73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116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882455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84250" y="2316100"/>
            <a:ext cx="768096" cy="768096"/>
            <a:chOff x="984250" y="2316100"/>
            <a:chExt cx="768096" cy="768096"/>
          </a:xfrm>
        </p:grpSpPr>
        <p:sp>
          <p:nvSpPr>
            <p:cNvPr id="2" name="Isosceles Triangle 1"/>
            <p:cNvSpPr/>
            <p:nvPr/>
          </p:nvSpPr>
          <p:spPr>
            <a:xfrm>
              <a:off x="984250" y="2316100"/>
              <a:ext cx="768096" cy="768096"/>
            </a:xfrm>
            <a:prstGeom prst="triangl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3150" y="2714864"/>
              <a:ext cx="3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20950" y="1936750"/>
            <a:ext cx="768096" cy="1152144"/>
            <a:chOff x="2520950" y="1936750"/>
            <a:chExt cx="768096" cy="1152144"/>
          </a:xfrm>
        </p:grpSpPr>
        <p:sp>
          <p:nvSpPr>
            <p:cNvPr id="3" name="Isosceles Triangle 2"/>
            <p:cNvSpPr/>
            <p:nvPr/>
          </p:nvSpPr>
          <p:spPr>
            <a:xfrm>
              <a:off x="2520950" y="1936750"/>
              <a:ext cx="768096" cy="1152144"/>
            </a:xfrm>
            <a:prstGeom prst="triangle">
              <a:avLst/>
            </a:prstGeom>
            <a:solidFill>
              <a:srgbClr val="00B0F0">
                <a:alpha val="49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03673" y="2714864"/>
              <a:ext cx="3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71047" y="2697100"/>
            <a:ext cx="2304288" cy="1532000"/>
            <a:chOff x="3671047" y="2697100"/>
            <a:chExt cx="2304288" cy="1532000"/>
          </a:xfrm>
        </p:grpSpPr>
        <p:sp>
          <p:nvSpPr>
            <p:cNvPr id="9" name="Trapezoid 8"/>
            <p:cNvSpPr/>
            <p:nvPr/>
          </p:nvSpPr>
          <p:spPr>
            <a:xfrm>
              <a:off x="3671047" y="2697100"/>
              <a:ext cx="2304288" cy="1532000"/>
            </a:xfrm>
            <a:prstGeom prst="trapezoid">
              <a:avLst>
                <a:gd name="adj" fmla="val 50698"/>
              </a:avLst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8499" y="3463100"/>
              <a:ext cx="3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>
            <a:off x="8070850" y="1944371"/>
            <a:ext cx="2298700" cy="2291079"/>
          </a:xfrm>
          <a:prstGeom prst="triangle">
            <a:avLst/>
          </a:prstGeom>
          <a:solidFill>
            <a:srgbClr val="00B0F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0017" y="1029312"/>
            <a:ext cx="62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a)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810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5.55112E-17 L 0.28333 -0.0569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017" y="1094165"/>
            <a:ext cx="62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842" y="398781"/>
            <a:ext cx="103431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62026"/>
              </p:ext>
            </p:extLst>
          </p:nvPr>
        </p:nvGraphicFramePr>
        <p:xfrm>
          <a:off x="644621" y="1942819"/>
          <a:ext cx="6144768" cy="306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>
                  <a:extLst>
                    <a:ext uri="{9D8B030D-6E8A-4147-A177-3AD203B41FA5}">
                      <a16:colId xmlns:a16="http://schemas.microsoft.com/office/drawing/2014/main" val="251933871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419132809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99152767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53053973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0310366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50730750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76096312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62451729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132215336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830574085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898322044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841164274"/>
                    </a:ext>
                  </a:extLst>
                </a:gridCol>
                <a:gridCol w="378168">
                  <a:extLst>
                    <a:ext uri="{9D8B030D-6E8A-4147-A177-3AD203B41FA5}">
                      <a16:colId xmlns:a16="http://schemas.microsoft.com/office/drawing/2014/main" val="2539481599"/>
                    </a:ext>
                  </a:extLst>
                </a:gridCol>
                <a:gridCol w="389928">
                  <a:extLst>
                    <a:ext uri="{9D8B030D-6E8A-4147-A177-3AD203B41FA5}">
                      <a16:colId xmlns:a16="http://schemas.microsoft.com/office/drawing/2014/main" val="790324872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398950618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73317525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889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739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22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1085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56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73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116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88245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19257"/>
              </p:ext>
            </p:extLst>
          </p:nvPr>
        </p:nvGraphicFramePr>
        <p:xfrm>
          <a:off x="7727211" y="1942819"/>
          <a:ext cx="3456432" cy="306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>
                  <a:extLst>
                    <a:ext uri="{9D8B030D-6E8A-4147-A177-3AD203B41FA5}">
                      <a16:colId xmlns:a16="http://schemas.microsoft.com/office/drawing/2014/main" val="251933871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419132809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99152767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53053973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0310366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50730750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76096312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62451729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13221533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889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739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22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1085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56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73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116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882455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023708" y="2315158"/>
            <a:ext cx="2312507" cy="2304288"/>
            <a:chOff x="1018708" y="2321980"/>
            <a:chExt cx="1931524" cy="2304288"/>
          </a:xfrm>
        </p:grpSpPr>
        <p:grpSp>
          <p:nvGrpSpPr>
            <p:cNvPr id="13" name="Group 12"/>
            <p:cNvGrpSpPr/>
            <p:nvPr/>
          </p:nvGrpSpPr>
          <p:grpSpPr>
            <a:xfrm>
              <a:off x="1018708" y="2321980"/>
              <a:ext cx="1931524" cy="2304288"/>
              <a:chOff x="1018708" y="2321980"/>
              <a:chExt cx="1931524" cy="2304288"/>
            </a:xfrm>
            <a:solidFill>
              <a:srgbClr val="00B0F0">
                <a:alpha val="61000"/>
              </a:srgbClr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1018708" y="2321980"/>
                <a:ext cx="973234" cy="230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Triangle 11"/>
              <p:cNvSpPr/>
              <p:nvPr/>
            </p:nvSpPr>
            <p:spPr>
              <a:xfrm>
                <a:off x="1995780" y="2321980"/>
                <a:ext cx="954452" cy="2304288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422318" y="3465497"/>
              <a:ext cx="38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16976" y="2330605"/>
            <a:ext cx="754179" cy="2304288"/>
            <a:chOff x="3327115" y="2330606"/>
            <a:chExt cx="754179" cy="2304288"/>
          </a:xfrm>
        </p:grpSpPr>
        <p:sp>
          <p:nvSpPr>
            <p:cNvPr id="15" name="Right Triangle 14"/>
            <p:cNvSpPr/>
            <p:nvPr/>
          </p:nvSpPr>
          <p:spPr>
            <a:xfrm flipV="1">
              <a:off x="3337416" y="2330606"/>
              <a:ext cx="743878" cy="2304288"/>
            </a:xfrm>
            <a:prstGeom prst="rtTriangle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27115" y="3074014"/>
              <a:ext cx="38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13162" y="3482750"/>
            <a:ext cx="2304288" cy="1136695"/>
            <a:chOff x="3709356" y="3482749"/>
            <a:chExt cx="2304288" cy="1136695"/>
          </a:xfrm>
        </p:grpSpPr>
        <p:sp>
          <p:nvSpPr>
            <p:cNvPr id="14" name="Right Triangle 13"/>
            <p:cNvSpPr/>
            <p:nvPr/>
          </p:nvSpPr>
          <p:spPr>
            <a:xfrm rot="5400000" flipH="1" flipV="1">
              <a:off x="4293152" y="2898953"/>
              <a:ext cx="1136695" cy="2304288"/>
            </a:xfrm>
            <a:prstGeom prst="rtTriangle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44221" y="3851042"/>
              <a:ext cx="38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108832" y="2320398"/>
            <a:ext cx="2303252" cy="2304288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7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20612 -0.085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4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6|0.6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6|0.7|0.5|0.6|0.5|0.7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1|0.5|0.9|0.8|0.6|0.8|0.6|2.1|1.7|1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7|0.8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7|0.7|0.8|2.6|2.4|2.4|0.8|0.8|0.9|1.1|0.7|2.3|0.7|0.7|0.8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6|1.3|0.9|0.6|1.7|3.1|0.7|0.7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246</Words>
  <Application>Microsoft Office PowerPoint</Application>
  <PresentationFormat>Widescreen</PresentationFormat>
  <Paragraphs>38</Paragraphs>
  <Slides>9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iCiel Cadena</vt:lpstr>
      <vt:lpstr>iCiel Crocante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27</cp:revision>
  <dcterms:created xsi:type="dcterms:W3CDTF">2021-06-08T07:59:58Z</dcterms:created>
  <dcterms:modified xsi:type="dcterms:W3CDTF">2022-12-17T06:44:28Z</dcterms:modified>
</cp:coreProperties>
</file>