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5" r:id="rId5"/>
    <p:sldId id="262" r:id="rId6"/>
    <p:sldId id="259" r:id="rId7"/>
    <p:sldId id="260" r:id="rId8"/>
    <p:sldId id="261" r:id="rId9"/>
    <p:sldId id="263" r:id="rId10"/>
    <p:sldId id="264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00"/>
    <a:srgbClr val="E6E6E6"/>
    <a:srgbClr val="FFC301"/>
    <a:srgbClr val="D762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43" autoAdjust="0"/>
    <p:restoredTop sz="94660"/>
  </p:normalViewPr>
  <p:slideViewPr>
    <p:cSldViewPr snapToGrid="0">
      <p:cViewPr varScale="1">
        <p:scale>
          <a:sx n="56" d="100"/>
          <a:sy n="56" d="100"/>
        </p:scale>
        <p:origin x="115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D922E-E37F-406C-86D0-2CBEC09BD0EF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5E40E-CCDB-418D-8FD7-617CC822B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60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quán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,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thang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Thác</a:t>
            </a:r>
            <a:r>
              <a:rPr lang="en-US" dirty="0"/>
              <a:t> </a:t>
            </a:r>
            <a:r>
              <a:rPr lang="en-US" dirty="0" err="1"/>
              <a:t>Bạc</a:t>
            </a:r>
            <a:r>
              <a:rPr lang="en-US" dirty="0"/>
              <a:t> =&gt;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khúc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42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khúc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. GV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gợi</a:t>
            </a:r>
            <a:r>
              <a:rPr lang="en-US" dirty="0"/>
              <a:t> ý qua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77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điển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. =&gt;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80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37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vao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.</a:t>
            </a:r>
          </a:p>
          <a:p>
            <a:r>
              <a:rPr lang="en-US" dirty="0"/>
              <a:t>GV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2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k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41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56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76140-567E-412A-9450-DF8B304B1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70AF23-D14F-4DB4-8177-A9C3B0528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A4E61-619B-4985-B8B2-181F21DD0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3B896-F3E1-4724-9B11-E185B99D3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9BB91-E1CC-4BF0-86DB-B68B2AAB4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22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2736E-6B16-4359-98C8-39D101591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2A0F38-4BCF-4C61-A533-25F38ADB0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D88CA-E948-4FA8-9DBA-F488AB48A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E2692-C769-476E-8BE8-89637FD31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D131B-5036-4452-9FB0-6C39C8327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1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4A1B3D-098D-4294-BC68-B2CD6FD971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9B055-41B3-4C07-BE79-EAB9B01FE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C1C98-E102-40DA-A38D-02890BA6F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E890B-07CC-4C03-8F7A-169851A19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739DA-16F2-40AA-A8D7-D1859FCF5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9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0C009-DF87-4EB8-8BD2-AEBD9E35E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60F75-864F-4A40-B242-D3132AC86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DA356-97A3-4FFB-B80E-C35C16B69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6D07E-1CBD-4727-8948-2B455DC7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C5D29-2D61-4C67-A915-3962F8A4B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17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ECAFF-C52D-4504-8D6E-DACE93398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4CAE6-0DCD-46FB-B424-163314AE8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A2AB6-228B-4A44-B855-1070801B6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8F435-A2D8-43B7-89DA-D8D18D926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ADF4-8060-4F6E-B434-86C65DB43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12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C4C1A-C33C-4EDE-BA20-FFF64968C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2F9C0-C2DC-4971-8644-3F80CBB384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32EB29-0C3A-44B7-95DB-E41AB36604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8B5F12-2D9A-4F10-AAD2-1CF158ACC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7C22D-E873-420A-ABD8-7D70D94A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8D1A7-84C2-4BB6-8DB4-9405FB4D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64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64F5F-7DEC-4CEA-B011-4BE5A5B8B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3D67B-7C61-4ADE-9D4F-BC27E28FF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650BB6-4008-4267-BB2D-423DA4FD5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71B308-47FA-4524-8A1B-20826460DA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6F9F1-D177-4F6D-B683-78E1D6802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96E11B-DE3B-4938-83CD-FDE5C9CBD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31FFCE-1702-42B4-B205-420A79126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34D4DF-6550-4122-85A8-8D7E84A91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5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DC2F0-670F-4560-B24B-33BDBA3DC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7CCDF3-2166-476E-93F9-14140C8F1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238942-D6C0-4518-8187-C254D23B9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9908A-831E-42FA-818A-DCEB19E3C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3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0F1C6A-9A0F-4585-9249-60D870EEC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EF40FE-EF57-4ECC-BCA5-EB82655E2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682AB-8C3D-4EBD-ACBF-C4BCBCDE8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1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9A699-03FD-45E2-8384-3B97EC378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AEFD5-803D-44AE-9357-1CBDCC16B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BBAA60-9C03-488E-BD97-5D8652DF5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DEFF5-F8F5-47BF-AA16-04DD24B6A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B72E53-AB57-445E-8BF2-E3457D4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F7078-43EF-4155-B116-8F21BBFDA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0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5A9D5-F54D-49E8-8560-45F78D2A0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1C5D8E-CC4E-450B-9CB1-A88587555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96186C-315F-48AB-9667-1DFF23DA5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9A1A5-1DCC-451F-937F-19D956B32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1CC482-2CD1-4529-9E41-451A3FE8D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4880B-A366-4AB1-892A-049242340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2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D12017-9018-4D4B-B9EE-36CF517A0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9ECB6-2CA6-41CF-9102-A726D48C4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3F572-6373-427C-A89D-E3C0A8D1F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239CC-D358-4E40-B145-843852C2FDA3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5D787-D982-44AB-8272-AD445C054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7F465-EF28-46D2-B70B-5DA2AC607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4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microsoft.com/office/2007/relationships/hdphoto" Target="../media/hdphoto6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985934-4C0B-47FE-9263-F1822EE27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321" y1="97656" x2="94436" y2="97917"/>
                        <a14:foregroundMark x1="4539" y1="1823" x2="97950" y2="1823"/>
                        <a14:foregroundMark x1="1318" y1="2865" x2="4246" y2="1302"/>
                        <a14:foregroundMark x1="586" y1="98438" x2="11713" y2="98698"/>
                        <a14:backgroundMark x1="1464" y1="5469" x2="97804" y2="9896"/>
                        <a14:backgroundMark x1="98829" y1="13281" x2="96193" y2="85417"/>
                        <a14:backgroundMark x1="96193" y1="85417" x2="9224" y2="87500"/>
                        <a14:backgroundMark x1="9224" y1="87500" x2="5271" y2="12240"/>
                        <a14:backgroundMark x1="5710" y1="12760" x2="83748" y2="35156"/>
                        <a14:backgroundMark x1="3514" y1="68229" x2="6442" y2="89583"/>
                        <a14:backgroundMark x1="21523" y1="41667" x2="59297" y2="69792"/>
                        <a14:backgroundMark x1="82723" y1="34635" x2="98243" y2="51302"/>
                        <a14:backgroundMark x1="18009" y1="32292" x2="35286" y2="41406"/>
                        <a14:backgroundMark x1="14934" y1="46615" x2="36457" y2="70573"/>
                      </a14:backgroundRemoval>
                    </a14:imgEffect>
                  </a14:imgLayer>
                </a14:imgProps>
              </a:ext>
            </a:extLst>
          </a:blip>
          <a:srcRect t="94227"/>
          <a:stretch/>
        </p:blipFill>
        <p:spPr>
          <a:xfrm>
            <a:off x="0" y="6460136"/>
            <a:ext cx="12192000" cy="397864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789A4B02-83E1-41DE-9367-4E1357B516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206" t="51297" r="-1170" b="-4757"/>
          <a:stretch/>
        </p:blipFill>
        <p:spPr>
          <a:xfrm rot="19619480" flipH="1">
            <a:off x="313834" y="2047684"/>
            <a:ext cx="1586549" cy="2047231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452D41F7-37DD-4577-B0F3-59D5EF80A2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893" r="85748"/>
          <a:stretch/>
        </p:blipFill>
        <p:spPr>
          <a:xfrm rot="17758331">
            <a:off x="10140119" y="4865029"/>
            <a:ext cx="1772966" cy="151400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7482738-8A4E-4318-A281-B84DF3A63472}"/>
              </a:ext>
            </a:extLst>
          </p:cNvPr>
          <p:cNvGrpSpPr/>
          <p:nvPr/>
        </p:nvGrpSpPr>
        <p:grpSpPr>
          <a:xfrm>
            <a:off x="1762275" y="-37467"/>
            <a:ext cx="10197496" cy="2018182"/>
            <a:chOff x="2180216" y="1968007"/>
            <a:chExt cx="6699183" cy="2018182"/>
          </a:xfrm>
        </p:grpSpPr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id="{9B696CF3-5945-429D-B7B1-B06D4DEE7172}"/>
                </a:ext>
              </a:extLst>
            </p:cNvPr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1">
              <a:extLst>
                <a:ext uri="{FF2B5EF4-FFF2-40B4-BE49-F238E27FC236}">
                  <a16:creationId xmlns:a16="http://schemas.microsoft.com/office/drawing/2014/main" id="{16A8BBFB-787F-4989-98A2-E64D56717F3C}"/>
                </a:ext>
              </a:extLst>
            </p:cNvPr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2">
              <a:extLst>
                <a:ext uri="{FF2B5EF4-FFF2-40B4-BE49-F238E27FC236}">
                  <a16:creationId xmlns:a16="http://schemas.microsoft.com/office/drawing/2014/main" id="{9FA89992-3387-4CA2-AABC-0C659C1F854D}"/>
                </a:ext>
              </a:extLst>
            </p:cNvPr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3">
              <a:extLst>
                <a:ext uri="{FF2B5EF4-FFF2-40B4-BE49-F238E27FC236}">
                  <a16:creationId xmlns:a16="http://schemas.microsoft.com/office/drawing/2014/main" id="{A6FBD9BA-FFB1-4570-90B7-1210A228C527}"/>
                </a:ext>
              </a:extLst>
            </p:cNvPr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92A35051-3591-44E6-BBDC-45D9D8903F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582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19" name="文本框 22">
            <a:extLst>
              <a:ext uri="{FF2B5EF4-FFF2-40B4-BE49-F238E27FC236}">
                <a16:creationId xmlns:a16="http://schemas.microsoft.com/office/drawing/2014/main" id="{31AD9DFE-2B78-4FA7-820E-BFAF89626BE3}"/>
              </a:ext>
            </a:extLst>
          </p:cNvPr>
          <p:cNvSpPr txBox="1"/>
          <p:nvPr/>
        </p:nvSpPr>
        <p:spPr>
          <a:xfrm>
            <a:off x="3521456" y="3168611"/>
            <a:ext cx="52236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1: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Khám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phá</a:t>
            </a:r>
            <a:endParaRPr lang="en-US" altLang="zh-CN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		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D38B83-FB61-4342-B8C1-8105D9734574}"/>
              </a:ext>
            </a:extLst>
          </p:cNvPr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 26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DF0E51-5E3E-4B54-B407-22D8E4AD08DF}"/>
              </a:ext>
            </a:extLst>
          </p:cNvPr>
          <p:cNvSpPr txBox="1"/>
          <p:nvPr/>
        </p:nvSpPr>
        <p:spPr>
          <a:xfrm>
            <a:off x="2407268" y="454163"/>
            <a:ext cx="9413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ĐƯỜNG GẤP KHÚC</a:t>
            </a:r>
          </a:p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HÌNH TỨ GIÁC</a:t>
            </a:r>
          </a:p>
        </p:txBody>
      </p:sp>
      <p:pic>
        <p:nvPicPr>
          <p:cNvPr id="22" name="图片 7">
            <a:extLst>
              <a:ext uri="{FF2B5EF4-FFF2-40B4-BE49-F238E27FC236}">
                <a16:creationId xmlns:a16="http://schemas.microsoft.com/office/drawing/2014/main" id="{AC84ED0C-71D2-4BDA-92D7-6A97FE8A45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905" t="48165" r="-1170" b="-4757"/>
          <a:stretch/>
        </p:blipFill>
        <p:spPr>
          <a:xfrm flipH="1">
            <a:off x="6861023" y="5084596"/>
            <a:ext cx="1790699" cy="1964650"/>
          </a:xfrm>
          <a:prstGeom prst="rect">
            <a:avLst/>
          </a:prstGeom>
        </p:spPr>
      </p:pic>
      <p:pic>
        <p:nvPicPr>
          <p:cNvPr id="23" name="图片 7">
            <a:extLst>
              <a:ext uri="{FF2B5EF4-FFF2-40B4-BE49-F238E27FC236}">
                <a16:creationId xmlns:a16="http://schemas.microsoft.com/office/drawing/2014/main" id="{7E21CC16-F51F-4939-8C94-2C27ECED99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546" t="472" r="34513" b="63484"/>
          <a:stretch/>
        </p:blipFill>
        <p:spPr>
          <a:xfrm flipH="1">
            <a:off x="3320745" y="5536438"/>
            <a:ext cx="2133601" cy="1734797"/>
          </a:xfrm>
          <a:prstGeom prst="rect">
            <a:avLst/>
          </a:prstGeom>
        </p:spPr>
      </p:pic>
      <p:pic>
        <p:nvPicPr>
          <p:cNvPr id="24" name="图片 7">
            <a:extLst>
              <a:ext uri="{FF2B5EF4-FFF2-40B4-BE49-F238E27FC236}">
                <a16:creationId xmlns:a16="http://schemas.microsoft.com/office/drawing/2014/main" id="{A13EFF7A-6323-4973-A8E1-72DD661D12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62" t="5712" r="64708" b="50189"/>
          <a:stretch/>
        </p:blipFill>
        <p:spPr>
          <a:xfrm flipH="1">
            <a:off x="33565" y="4570265"/>
            <a:ext cx="3190554" cy="2478981"/>
          </a:xfrm>
          <a:prstGeom prst="rect">
            <a:avLst/>
          </a:prstGeom>
        </p:spPr>
      </p:pic>
      <p:pic>
        <p:nvPicPr>
          <p:cNvPr id="25" name="图片 7">
            <a:extLst>
              <a:ext uri="{FF2B5EF4-FFF2-40B4-BE49-F238E27FC236}">
                <a16:creationId xmlns:a16="http://schemas.microsoft.com/office/drawing/2014/main" id="{0104D1AD-19B3-47C1-A370-A7225A567C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209" t="11266" r="10549" b="48066"/>
          <a:stretch/>
        </p:blipFill>
        <p:spPr>
          <a:xfrm rot="14945965" flipH="1">
            <a:off x="10107324" y="1836005"/>
            <a:ext cx="2351823" cy="198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7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-219865" y="5141755"/>
            <a:ext cx="12411865" cy="2355392"/>
            <a:chOff x="-219865" y="5141755"/>
            <a:chExt cx="12411865" cy="23553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318811" y="5240701"/>
              <a:ext cx="2355392" cy="2157500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BEDF02-B80A-41A6-BB88-A7AA72D329DC}"/>
              </a:ext>
            </a:extLst>
          </p:cNvPr>
          <p:cNvGrpSpPr/>
          <p:nvPr/>
        </p:nvGrpSpPr>
        <p:grpSpPr>
          <a:xfrm>
            <a:off x="166646" y="422233"/>
            <a:ext cx="8215354" cy="609600"/>
            <a:chOff x="481252" y="1865894"/>
            <a:chExt cx="8215354" cy="609600"/>
          </a:xfrm>
        </p:grpSpPr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id="{4B309C1A-9E9B-42E3-9100-6EB401124675}"/>
                </a:ext>
              </a:extLst>
            </p:cNvPr>
            <p:cNvSpPr/>
            <p:nvPr/>
          </p:nvSpPr>
          <p:spPr>
            <a:xfrm>
              <a:off x="1090852" y="1942094"/>
              <a:ext cx="7605754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độ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dài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đường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khúc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ABCD.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A64062C-EE2F-4E80-94D0-048EE8956E68}"/>
                </a:ext>
              </a:extLst>
            </p:cNvPr>
            <p:cNvSpPr/>
            <p:nvPr/>
          </p:nvSpPr>
          <p:spPr>
            <a:xfrm>
              <a:off x="481252" y="1865894"/>
              <a:ext cx="609600" cy="609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F712AD4-2839-4A7A-A741-EB96A0FA0D3C}"/>
              </a:ext>
            </a:extLst>
          </p:cNvPr>
          <p:cNvGrpSpPr/>
          <p:nvPr/>
        </p:nvGrpSpPr>
        <p:grpSpPr>
          <a:xfrm>
            <a:off x="3738482" y="941932"/>
            <a:ext cx="7333579" cy="2360235"/>
            <a:chOff x="1580073" y="1245570"/>
            <a:chExt cx="7333579" cy="236023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30411A9-FB28-4CCF-A11C-5BBA55FB7B79}"/>
                </a:ext>
              </a:extLst>
            </p:cNvPr>
            <p:cNvGrpSpPr/>
            <p:nvPr/>
          </p:nvGrpSpPr>
          <p:grpSpPr>
            <a:xfrm>
              <a:off x="1580073" y="1245570"/>
              <a:ext cx="7333579" cy="2360235"/>
              <a:chOff x="1903923" y="786910"/>
              <a:chExt cx="7333579" cy="2360235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0BB22CAB-649D-4A77-A47E-D8F5B50C9E95}"/>
                  </a:ext>
                </a:extLst>
              </p:cNvPr>
              <p:cNvGrpSpPr/>
              <p:nvPr/>
            </p:nvGrpSpPr>
            <p:grpSpPr>
              <a:xfrm>
                <a:off x="2424268" y="1255512"/>
                <a:ext cx="6331676" cy="1419280"/>
                <a:chOff x="2424268" y="1255512"/>
                <a:chExt cx="6331676" cy="1419280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288A48BF-462F-4F69-8869-55D37D3751A1}"/>
                    </a:ext>
                  </a:extLst>
                </p:cNvPr>
                <p:cNvGrpSpPr/>
                <p:nvPr/>
              </p:nvGrpSpPr>
              <p:grpSpPr>
                <a:xfrm>
                  <a:off x="2467827" y="1951286"/>
                  <a:ext cx="6288117" cy="664914"/>
                  <a:chOff x="2467827" y="1951286"/>
                  <a:chExt cx="6288117" cy="664914"/>
                </a:xfrm>
              </p:grpSpPr>
              <p:cxnSp>
                <p:nvCxnSpPr>
                  <p:cNvPr id="8" name="Straight Connector 7">
                    <a:extLst>
                      <a:ext uri="{FF2B5EF4-FFF2-40B4-BE49-F238E27FC236}">
                        <a16:creationId xmlns:a16="http://schemas.microsoft.com/office/drawing/2014/main" id="{9A212799-A259-462C-AA55-1EAD9EF5CE4B}"/>
                      </a:ext>
                    </a:extLst>
                  </p:cNvPr>
                  <p:cNvCxnSpPr/>
                  <p:nvPr/>
                </p:nvCxnSpPr>
                <p:spPr>
                  <a:xfrm>
                    <a:off x="2467827" y="2616200"/>
                    <a:ext cx="2700000" cy="0"/>
                  </a:xfrm>
                  <a:prstGeom prst="line">
                    <a:avLst/>
                  </a:prstGeom>
                  <a:ln w="285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4414F3C0-549C-446A-8540-C789AECE88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-2280000">
                    <a:off x="4938879" y="1951286"/>
                    <a:ext cx="2160000" cy="0"/>
                  </a:xfrm>
                  <a:prstGeom prst="line">
                    <a:avLst/>
                  </a:prstGeom>
                  <a:ln w="285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11770B06-5860-490D-88A0-5C25805D2F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2400000">
                    <a:off x="6595944" y="1980581"/>
                    <a:ext cx="2160000" cy="0"/>
                  </a:xfrm>
                  <a:prstGeom prst="line">
                    <a:avLst/>
                  </a:prstGeom>
                  <a:ln w="285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9364DB7A-5140-4ED9-A589-7E9B4F0FC596}"/>
                    </a:ext>
                  </a:extLst>
                </p:cNvPr>
                <p:cNvSpPr/>
                <p:nvPr/>
              </p:nvSpPr>
              <p:spPr>
                <a:xfrm>
                  <a:off x="2424268" y="2572642"/>
                  <a:ext cx="87115" cy="87115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A2B22FB0-1B88-4744-B06D-E380A0B8A741}"/>
                    </a:ext>
                  </a:extLst>
                </p:cNvPr>
                <p:cNvSpPr/>
                <p:nvPr/>
              </p:nvSpPr>
              <p:spPr>
                <a:xfrm>
                  <a:off x="5124269" y="2572642"/>
                  <a:ext cx="87115" cy="87115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EEE1D419-7380-4345-A814-934B30A74EF8}"/>
                    </a:ext>
                  </a:extLst>
                </p:cNvPr>
                <p:cNvSpPr/>
                <p:nvPr/>
              </p:nvSpPr>
              <p:spPr>
                <a:xfrm>
                  <a:off x="8431596" y="2587677"/>
                  <a:ext cx="87115" cy="87115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82329524-0E4D-417B-9470-FB04B7EAE0C4}"/>
                    </a:ext>
                  </a:extLst>
                </p:cNvPr>
                <p:cNvSpPr/>
                <p:nvPr/>
              </p:nvSpPr>
              <p:spPr>
                <a:xfrm>
                  <a:off x="6810955" y="1255512"/>
                  <a:ext cx="87115" cy="87115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4" name="Rounded Rectangle 2">
                <a:extLst>
                  <a:ext uri="{FF2B5EF4-FFF2-40B4-BE49-F238E27FC236}">
                    <a16:creationId xmlns:a16="http://schemas.microsoft.com/office/drawing/2014/main" id="{DC3D695A-3100-4CB6-9CC5-5584650315B8}"/>
                  </a:ext>
                </a:extLst>
              </p:cNvPr>
              <p:cNvSpPr/>
              <p:nvPr/>
            </p:nvSpPr>
            <p:spPr>
              <a:xfrm>
                <a:off x="1903923" y="2276373"/>
                <a:ext cx="734230" cy="5334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25" name="Rounded Rectangle 2">
                <a:extLst>
                  <a:ext uri="{FF2B5EF4-FFF2-40B4-BE49-F238E27FC236}">
                    <a16:creationId xmlns:a16="http://schemas.microsoft.com/office/drawing/2014/main" id="{51F664FF-DD85-40EF-8466-A181F7AA5EF4}"/>
                  </a:ext>
                </a:extLst>
              </p:cNvPr>
              <p:cNvSpPr/>
              <p:nvPr/>
            </p:nvSpPr>
            <p:spPr>
              <a:xfrm>
                <a:off x="4928655" y="2613745"/>
                <a:ext cx="734230" cy="5334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B</a:t>
                </a:r>
              </a:p>
            </p:txBody>
          </p:sp>
          <p:sp>
            <p:nvSpPr>
              <p:cNvPr id="26" name="Rounded Rectangle 2">
                <a:extLst>
                  <a:ext uri="{FF2B5EF4-FFF2-40B4-BE49-F238E27FC236}">
                    <a16:creationId xmlns:a16="http://schemas.microsoft.com/office/drawing/2014/main" id="{43782788-6D8C-4D7A-ADB2-9D557029A5B5}"/>
                  </a:ext>
                </a:extLst>
              </p:cNvPr>
              <p:cNvSpPr/>
              <p:nvPr/>
            </p:nvSpPr>
            <p:spPr>
              <a:xfrm>
                <a:off x="6585256" y="786910"/>
                <a:ext cx="734230" cy="5334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C</a:t>
                </a:r>
              </a:p>
            </p:txBody>
          </p:sp>
          <p:sp>
            <p:nvSpPr>
              <p:cNvPr id="27" name="Rounded Rectangle 2">
                <a:extLst>
                  <a:ext uri="{FF2B5EF4-FFF2-40B4-BE49-F238E27FC236}">
                    <a16:creationId xmlns:a16="http://schemas.microsoft.com/office/drawing/2014/main" id="{033BC7BB-E349-464B-9080-1C02F04C5CBB}"/>
                  </a:ext>
                </a:extLst>
              </p:cNvPr>
              <p:cNvSpPr/>
              <p:nvPr/>
            </p:nvSpPr>
            <p:spPr>
              <a:xfrm>
                <a:off x="8503272" y="2364534"/>
                <a:ext cx="734230" cy="5334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51AFD27-1537-4535-9E1A-42B4707F8476}"/>
                </a:ext>
              </a:extLst>
            </p:cNvPr>
            <p:cNvSpPr txBox="1"/>
            <p:nvPr/>
          </p:nvSpPr>
          <p:spPr>
            <a:xfrm>
              <a:off x="2819129" y="2333879"/>
              <a:ext cx="1505518" cy="739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cm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1C55CEE-739B-45F2-B62E-C48DB8CE4E8A}"/>
                </a:ext>
              </a:extLst>
            </p:cNvPr>
            <p:cNvSpPr txBox="1"/>
            <p:nvPr/>
          </p:nvSpPr>
          <p:spPr>
            <a:xfrm rot="19310740">
              <a:off x="4590482" y="1633661"/>
              <a:ext cx="1505518" cy="739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cm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3A73C0A-494C-4C48-A6C9-09D389F1AA45}"/>
                </a:ext>
              </a:extLst>
            </p:cNvPr>
            <p:cNvSpPr txBox="1"/>
            <p:nvPr/>
          </p:nvSpPr>
          <p:spPr>
            <a:xfrm rot="2442779">
              <a:off x="7152448" y="1959708"/>
              <a:ext cx="1505518" cy="739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cm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50F006E-44D0-4BA0-975C-BBCBA31EC1CF}"/>
              </a:ext>
            </a:extLst>
          </p:cNvPr>
          <p:cNvGrpSpPr/>
          <p:nvPr/>
        </p:nvGrpSpPr>
        <p:grpSpPr>
          <a:xfrm>
            <a:off x="1571155" y="3579737"/>
            <a:ext cx="9380501" cy="2877409"/>
            <a:chOff x="1571155" y="3579737"/>
            <a:chExt cx="9380501" cy="2877409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8F649FFB-A5D7-4241-BB7B-7FCD2F3AE1C9}"/>
                </a:ext>
              </a:extLst>
            </p:cNvPr>
            <p:cNvSpPr/>
            <p:nvPr/>
          </p:nvSpPr>
          <p:spPr>
            <a:xfrm>
              <a:off x="1571155" y="3579737"/>
              <a:ext cx="9380501" cy="287740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2">
              <a:extLst>
                <a:ext uri="{FF2B5EF4-FFF2-40B4-BE49-F238E27FC236}">
                  <a16:creationId xmlns:a16="http://schemas.microsoft.com/office/drawing/2014/main" id="{B3580FE8-715A-4786-9550-00DC87CC6619}"/>
                </a:ext>
              </a:extLst>
            </p:cNvPr>
            <p:cNvSpPr/>
            <p:nvPr/>
          </p:nvSpPr>
          <p:spPr>
            <a:xfrm>
              <a:off x="2362147" y="3743790"/>
              <a:ext cx="7797260" cy="233874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40000"/>
                </a:lnSpc>
              </a:pPr>
              <a:r>
                <a:rPr lang="en-US" sz="3200" b="1" dirty="0" err="1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Bài</a:t>
              </a:r>
              <a:r>
                <a:rPr lang="en-US" sz="3200" b="1" dirty="0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giải</a:t>
              </a:r>
              <a:endParaRPr lang="en-US" sz="3200" b="1" dirty="0">
                <a:solidFill>
                  <a:srgbClr val="007600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140000"/>
                </a:lnSpc>
              </a:pPr>
              <a:r>
                <a:rPr lang="en-US" sz="3200" b="1" dirty="0" err="1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Độ</a:t>
              </a:r>
              <a:r>
                <a:rPr lang="en-US" sz="3200" b="1" dirty="0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dài</a:t>
              </a:r>
              <a:r>
                <a:rPr lang="en-US" sz="3200" b="1" dirty="0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đường</a:t>
              </a:r>
              <a:r>
                <a:rPr lang="en-US" sz="3200" b="1" dirty="0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gấp</a:t>
              </a:r>
              <a:r>
                <a:rPr lang="en-US" sz="3200" b="1" dirty="0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khúc</a:t>
              </a:r>
              <a:r>
                <a:rPr lang="en-US" sz="3200" b="1" dirty="0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 ABCD </a:t>
              </a:r>
              <a:r>
                <a:rPr lang="en-US" sz="3200" b="1" dirty="0" err="1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3200" b="1" dirty="0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:</a:t>
              </a:r>
            </a:p>
            <a:p>
              <a:pPr algn="ctr">
                <a:lnSpc>
                  <a:spcPct val="140000"/>
                </a:lnSpc>
              </a:pPr>
              <a:r>
                <a:rPr lang="en-US" sz="3200" b="1" dirty="0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    +	      +	 = 	    cm</a:t>
              </a:r>
            </a:p>
            <a:p>
              <a:pPr algn="ctr">
                <a:lnSpc>
                  <a:spcPct val="140000"/>
                </a:lnSpc>
              </a:pPr>
              <a:r>
                <a:rPr lang="en-US" sz="3200" b="1" dirty="0" err="1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Đáp</a:t>
              </a:r>
              <a:r>
                <a:rPr lang="en-US" sz="3200" b="1" dirty="0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200" b="1" dirty="0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:		cm</a:t>
              </a:r>
            </a:p>
          </p:txBody>
        </p:sp>
      </p:grpSp>
      <p:sp>
        <p:nvSpPr>
          <p:cNvPr id="36" name="Rounded Rectangle 11">
            <a:extLst>
              <a:ext uri="{FF2B5EF4-FFF2-40B4-BE49-F238E27FC236}">
                <a16:creationId xmlns:a16="http://schemas.microsoft.com/office/drawing/2014/main" id="{242C789A-C42E-4A2A-8E5B-2A47085D6AF0}"/>
              </a:ext>
            </a:extLst>
          </p:cNvPr>
          <p:cNvSpPr/>
          <p:nvPr/>
        </p:nvSpPr>
        <p:spPr>
          <a:xfrm>
            <a:off x="3590993" y="4975780"/>
            <a:ext cx="733666" cy="655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9" name="Rounded Rectangle 18">
            <a:extLst>
              <a:ext uri="{FF2B5EF4-FFF2-40B4-BE49-F238E27FC236}">
                <a16:creationId xmlns:a16="http://schemas.microsoft.com/office/drawing/2014/main" id="{EF46B253-0EF7-43D1-ACBC-E8EBEE548CCD}"/>
              </a:ext>
            </a:extLst>
          </p:cNvPr>
          <p:cNvSpPr/>
          <p:nvPr/>
        </p:nvSpPr>
        <p:spPr>
          <a:xfrm>
            <a:off x="3637847" y="4994798"/>
            <a:ext cx="643438" cy="617784"/>
          </a:xfrm>
          <a:prstGeom prst="round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4" name="Rounded Rectangle 18">
            <a:extLst>
              <a:ext uri="{FF2B5EF4-FFF2-40B4-BE49-F238E27FC236}">
                <a16:creationId xmlns:a16="http://schemas.microsoft.com/office/drawing/2014/main" id="{AE902E82-8868-4583-AE7F-3B6F9247E789}"/>
              </a:ext>
            </a:extLst>
          </p:cNvPr>
          <p:cNvSpPr/>
          <p:nvPr/>
        </p:nvSpPr>
        <p:spPr>
          <a:xfrm>
            <a:off x="4743403" y="5013816"/>
            <a:ext cx="643438" cy="617784"/>
          </a:xfrm>
          <a:prstGeom prst="round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5" name="Rounded Rectangle 18">
            <a:extLst>
              <a:ext uri="{FF2B5EF4-FFF2-40B4-BE49-F238E27FC236}">
                <a16:creationId xmlns:a16="http://schemas.microsoft.com/office/drawing/2014/main" id="{F24313D4-C2F7-4043-93B6-F39815270389}"/>
              </a:ext>
            </a:extLst>
          </p:cNvPr>
          <p:cNvSpPr/>
          <p:nvPr/>
        </p:nvSpPr>
        <p:spPr>
          <a:xfrm>
            <a:off x="5939058" y="5013816"/>
            <a:ext cx="643438" cy="617784"/>
          </a:xfrm>
          <a:prstGeom prst="round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6" name="Rounded Rectangle 18">
            <a:extLst>
              <a:ext uri="{FF2B5EF4-FFF2-40B4-BE49-F238E27FC236}">
                <a16:creationId xmlns:a16="http://schemas.microsoft.com/office/drawing/2014/main" id="{06DC9C59-F003-42BC-9C45-01833675D84A}"/>
              </a:ext>
            </a:extLst>
          </p:cNvPr>
          <p:cNvSpPr/>
          <p:nvPr/>
        </p:nvSpPr>
        <p:spPr>
          <a:xfrm>
            <a:off x="7210000" y="5013816"/>
            <a:ext cx="643438" cy="617784"/>
          </a:xfrm>
          <a:prstGeom prst="round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7" name="Rounded Rectangle 18">
            <a:extLst>
              <a:ext uri="{FF2B5EF4-FFF2-40B4-BE49-F238E27FC236}">
                <a16:creationId xmlns:a16="http://schemas.microsoft.com/office/drawing/2014/main" id="{02847C9F-CA03-4A68-BE4B-1153723B6DB8}"/>
              </a:ext>
            </a:extLst>
          </p:cNvPr>
          <p:cNvSpPr/>
          <p:nvPr/>
        </p:nvSpPr>
        <p:spPr>
          <a:xfrm>
            <a:off x="6456284" y="5741783"/>
            <a:ext cx="643438" cy="617784"/>
          </a:xfrm>
          <a:prstGeom prst="round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9" name="Rounded Rectangle 11">
            <a:extLst>
              <a:ext uri="{FF2B5EF4-FFF2-40B4-BE49-F238E27FC236}">
                <a16:creationId xmlns:a16="http://schemas.microsoft.com/office/drawing/2014/main" id="{CF46E486-C56A-41B6-BC24-01B3B1B0B246}"/>
              </a:ext>
            </a:extLst>
          </p:cNvPr>
          <p:cNvSpPr/>
          <p:nvPr/>
        </p:nvSpPr>
        <p:spPr>
          <a:xfrm>
            <a:off x="4689613" y="4962235"/>
            <a:ext cx="733666" cy="655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50" name="Rounded Rectangle 11">
            <a:extLst>
              <a:ext uri="{FF2B5EF4-FFF2-40B4-BE49-F238E27FC236}">
                <a16:creationId xmlns:a16="http://schemas.microsoft.com/office/drawing/2014/main" id="{D4FC1593-DA49-4A0D-AD48-929E174C2394}"/>
              </a:ext>
            </a:extLst>
          </p:cNvPr>
          <p:cNvSpPr/>
          <p:nvPr/>
        </p:nvSpPr>
        <p:spPr>
          <a:xfrm>
            <a:off x="5893944" y="4975780"/>
            <a:ext cx="733666" cy="655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51" name="Rounded Rectangle 11">
            <a:extLst>
              <a:ext uri="{FF2B5EF4-FFF2-40B4-BE49-F238E27FC236}">
                <a16:creationId xmlns:a16="http://schemas.microsoft.com/office/drawing/2014/main" id="{1D4ABCA4-B17C-4F4F-957C-18C215E5F816}"/>
              </a:ext>
            </a:extLst>
          </p:cNvPr>
          <p:cNvSpPr/>
          <p:nvPr/>
        </p:nvSpPr>
        <p:spPr>
          <a:xfrm>
            <a:off x="7164886" y="4992294"/>
            <a:ext cx="733666" cy="655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</a:t>
            </a:r>
          </a:p>
        </p:txBody>
      </p:sp>
      <p:sp>
        <p:nvSpPr>
          <p:cNvPr id="52" name="Rounded Rectangle 11">
            <a:extLst>
              <a:ext uri="{FF2B5EF4-FFF2-40B4-BE49-F238E27FC236}">
                <a16:creationId xmlns:a16="http://schemas.microsoft.com/office/drawing/2014/main" id="{3E27EDBF-DA79-451E-B65B-7FD9BCF6E52E}"/>
              </a:ext>
            </a:extLst>
          </p:cNvPr>
          <p:cNvSpPr/>
          <p:nvPr/>
        </p:nvSpPr>
        <p:spPr>
          <a:xfrm>
            <a:off x="6386800" y="5722765"/>
            <a:ext cx="733666" cy="655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92311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 animBg="1"/>
      <p:bldP spid="39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9" grpId="0"/>
      <p:bldP spid="50" grpId="0"/>
      <p:bldP spid="51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-102302" y="5726723"/>
            <a:ext cx="12294302" cy="1517081"/>
            <a:chOff x="-102302" y="5726723"/>
            <a:chExt cx="12294302" cy="15170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166032" y="5790453"/>
              <a:ext cx="1517081" cy="1389621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F33250E-394A-43E4-BC5A-FE2EDF2A3496}"/>
              </a:ext>
            </a:extLst>
          </p:cNvPr>
          <p:cNvGrpSpPr/>
          <p:nvPr/>
        </p:nvGrpSpPr>
        <p:grpSpPr>
          <a:xfrm>
            <a:off x="432154" y="1383042"/>
            <a:ext cx="10997847" cy="2396611"/>
            <a:chOff x="263110" y="810540"/>
            <a:chExt cx="10997847" cy="239661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C89AF87-50F6-4272-84C9-91FDC37F04DD}"/>
                </a:ext>
              </a:extLst>
            </p:cNvPr>
            <p:cNvGrpSpPr/>
            <p:nvPr/>
          </p:nvGrpSpPr>
          <p:grpSpPr>
            <a:xfrm>
              <a:off x="263110" y="810540"/>
              <a:ext cx="1631306" cy="1376748"/>
              <a:chOff x="1326142" y="875879"/>
              <a:chExt cx="1631306" cy="1376748"/>
            </a:xfrm>
          </p:grpSpPr>
          <p:pic>
            <p:nvPicPr>
              <p:cNvPr id="10" name="图片 7">
                <a:extLst>
                  <a:ext uri="{FF2B5EF4-FFF2-40B4-BE49-F238E27FC236}">
                    <a16:creationId xmlns:a16="http://schemas.microsoft.com/office/drawing/2014/main" id="{8FEF3121-719E-4A23-A755-E64D62DF39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1326142" y="875879"/>
                <a:ext cx="1631306" cy="137674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5D00A0E-245D-409A-87AB-B869748900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83" t="32423" r="79841" b="43971"/>
              <a:stretch/>
            </p:blipFill>
            <p:spPr>
              <a:xfrm>
                <a:off x="2087690" y="1518911"/>
                <a:ext cx="453492" cy="700781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B0BE70-EC05-46AE-ADE9-B3CFEB2FA9AC}"/>
                </a:ext>
              </a:extLst>
            </p:cNvPr>
            <p:cNvSpPr txBox="1"/>
            <p:nvPr/>
          </p:nvSpPr>
          <p:spPr>
            <a:xfrm>
              <a:off x="1743355" y="990069"/>
              <a:ext cx="9517602" cy="2217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cuộc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Rèn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kĩ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E13F30-8EFA-41FE-9DAA-2AAEE35BA2DB}"/>
              </a:ext>
            </a:extLst>
          </p:cNvPr>
          <p:cNvGrpSpPr/>
          <p:nvPr/>
        </p:nvGrpSpPr>
        <p:grpSpPr>
          <a:xfrm>
            <a:off x="1420448" y="4072245"/>
            <a:ext cx="9697982" cy="1674322"/>
            <a:chOff x="1840692" y="2123349"/>
            <a:chExt cx="9697982" cy="167432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974CF38-2C79-467D-932A-800B2977187D}"/>
                </a:ext>
              </a:extLst>
            </p:cNvPr>
            <p:cNvGrpSpPr/>
            <p:nvPr/>
          </p:nvGrpSpPr>
          <p:grpSpPr>
            <a:xfrm>
              <a:off x="1840692" y="2123349"/>
              <a:ext cx="1631306" cy="1376748"/>
              <a:chOff x="1093468" y="2250622"/>
              <a:chExt cx="1631306" cy="1376748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699113A-344F-43BA-84D0-A7E95E4073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749" t="34401" r="61577" b="43465"/>
              <a:stretch/>
            </p:blipFill>
            <p:spPr>
              <a:xfrm>
                <a:off x="1926516" y="2972198"/>
                <a:ext cx="496651" cy="647946"/>
              </a:xfrm>
              <a:prstGeom prst="rect">
                <a:avLst/>
              </a:prstGeom>
            </p:spPr>
          </p:pic>
          <p:pic>
            <p:nvPicPr>
              <p:cNvPr id="17" name="图片 7">
                <a:extLst>
                  <a:ext uri="{FF2B5EF4-FFF2-40B4-BE49-F238E27FC236}">
                    <a16:creationId xmlns:a16="http://schemas.microsoft.com/office/drawing/2014/main" id="{8E091019-F1BB-4B31-935F-4F9A83D97A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1093468" y="2250622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ADC73C4-A5F8-4E3F-8883-179D7FCF988E}"/>
                </a:ext>
              </a:extLst>
            </p:cNvPr>
            <p:cNvSpPr txBox="1"/>
            <p:nvPr/>
          </p:nvSpPr>
          <p:spPr>
            <a:xfrm>
              <a:off x="3262996" y="2319253"/>
              <a:ext cx="8275678" cy="14784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 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	“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104,105”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7D1F140-4E6F-43AA-8E12-114A114600A6}"/>
              </a:ext>
            </a:extLst>
          </p:cNvPr>
          <p:cNvSpPr txBox="1"/>
          <p:nvPr/>
        </p:nvSpPr>
        <p:spPr>
          <a:xfrm>
            <a:off x="3378294" y="467719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08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985934-4C0B-47FE-9263-F1822EE27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321" y1="97656" x2="94436" y2="97917"/>
                        <a14:foregroundMark x1="4539" y1="1823" x2="97950" y2="1823"/>
                        <a14:foregroundMark x1="1318" y1="2865" x2="4246" y2="1302"/>
                        <a14:foregroundMark x1="586" y1="98438" x2="11713" y2="98698"/>
                        <a14:backgroundMark x1="1464" y1="5469" x2="97804" y2="9896"/>
                        <a14:backgroundMark x1="98829" y1="13281" x2="96193" y2="85417"/>
                        <a14:backgroundMark x1="96193" y1="85417" x2="9224" y2="87500"/>
                        <a14:backgroundMark x1="9224" y1="87500" x2="5271" y2="12240"/>
                        <a14:backgroundMark x1="5710" y1="12760" x2="83748" y2="35156"/>
                        <a14:backgroundMark x1="3514" y1="68229" x2="6442" y2="89583"/>
                        <a14:backgroundMark x1="21523" y1="41667" x2="59297" y2="69792"/>
                        <a14:backgroundMark x1="82723" y1="34635" x2="98243" y2="51302"/>
                        <a14:backgroundMark x1="18009" y1="32292" x2="35286" y2="41406"/>
                        <a14:backgroundMark x1="14934" y1="46615" x2="36457" y2="70573"/>
                      </a14:backgroundRemoval>
                    </a14:imgEffect>
                  </a14:imgLayer>
                </a14:imgProps>
              </a:ext>
            </a:extLst>
          </a:blip>
          <a:srcRect t="94227"/>
          <a:stretch/>
        </p:blipFill>
        <p:spPr>
          <a:xfrm>
            <a:off x="0" y="6460136"/>
            <a:ext cx="12192000" cy="397864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789A4B02-83E1-41DE-9367-4E1357B516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206" t="51297" r="-1170" b="-4757"/>
          <a:stretch/>
        </p:blipFill>
        <p:spPr>
          <a:xfrm rot="17860501" flipH="1">
            <a:off x="387548" y="1875139"/>
            <a:ext cx="1586549" cy="2047231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452D41F7-37DD-4577-B0F3-59D5EF80A2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893" r="85748"/>
          <a:stretch/>
        </p:blipFill>
        <p:spPr>
          <a:xfrm rot="17758331">
            <a:off x="10333371" y="4843792"/>
            <a:ext cx="1772966" cy="1514004"/>
          </a:xfrm>
          <a:prstGeom prst="rect">
            <a:avLst/>
          </a:prstGeom>
        </p:spPr>
      </p:pic>
      <p:pic>
        <p:nvPicPr>
          <p:cNvPr id="22" name="图片 7">
            <a:extLst>
              <a:ext uri="{FF2B5EF4-FFF2-40B4-BE49-F238E27FC236}">
                <a16:creationId xmlns:a16="http://schemas.microsoft.com/office/drawing/2014/main" id="{AC84ED0C-71D2-4BDA-92D7-6A97FE8A45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905" t="48165" r="-1170" b="-4757"/>
          <a:stretch/>
        </p:blipFill>
        <p:spPr>
          <a:xfrm flipH="1">
            <a:off x="7224656" y="4893350"/>
            <a:ext cx="1790699" cy="1964650"/>
          </a:xfrm>
          <a:prstGeom prst="rect">
            <a:avLst/>
          </a:prstGeom>
        </p:spPr>
      </p:pic>
      <p:pic>
        <p:nvPicPr>
          <p:cNvPr id="23" name="图片 7">
            <a:extLst>
              <a:ext uri="{FF2B5EF4-FFF2-40B4-BE49-F238E27FC236}">
                <a16:creationId xmlns:a16="http://schemas.microsoft.com/office/drawing/2014/main" id="{7E21CC16-F51F-4939-8C94-2C27ECED99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546" t="472" r="34513" b="63484"/>
          <a:stretch/>
        </p:blipFill>
        <p:spPr>
          <a:xfrm flipH="1">
            <a:off x="3025690" y="5990601"/>
            <a:ext cx="2133601" cy="1734797"/>
          </a:xfrm>
          <a:prstGeom prst="rect">
            <a:avLst/>
          </a:prstGeom>
        </p:spPr>
      </p:pic>
      <p:pic>
        <p:nvPicPr>
          <p:cNvPr id="24" name="图片 7">
            <a:extLst>
              <a:ext uri="{FF2B5EF4-FFF2-40B4-BE49-F238E27FC236}">
                <a16:creationId xmlns:a16="http://schemas.microsoft.com/office/drawing/2014/main" id="{A13EFF7A-6323-4973-A8E1-72DD661D12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62" t="5712" r="64708" b="50189"/>
          <a:stretch/>
        </p:blipFill>
        <p:spPr>
          <a:xfrm flipH="1">
            <a:off x="-96626" y="4102660"/>
            <a:ext cx="3190554" cy="2478981"/>
          </a:xfrm>
          <a:prstGeom prst="rect">
            <a:avLst/>
          </a:prstGeom>
        </p:spPr>
      </p:pic>
      <p:pic>
        <p:nvPicPr>
          <p:cNvPr id="25" name="图片 7">
            <a:extLst>
              <a:ext uri="{FF2B5EF4-FFF2-40B4-BE49-F238E27FC236}">
                <a16:creationId xmlns:a16="http://schemas.microsoft.com/office/drawing/2014/main" id="{0104D1AD-19B3-47C1-A370-A7225A567C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209" t="11266" r="10549" b="48066"/>
          <a:stretch/>
        </p:blipFill>
        <p:spPr>
          <a:xfrm rot="14945965" flipH="1">
            <a:off x="10149150" y="1779170"/>
            <a:ext cx="2351823" cy="1984831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F4D64CF5-CC31-46FE-864E-1398D05C3E2C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14A04D3-8C91-4DBC-8BEA-F1A2238383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8" name="图片 2">
              <a:extLst>
                <a:ext uri="{FF2B5EF4-FFF2-40B4-BE49-F238E27FC236}">
                  <a16:creationId xmlns:a16="http://schemas.microsoft.com/office/drawing/2014/main" id="{D2FA1984-079D-489B-9842-C44CEEE457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pic>
        <p:nvPicPr>
          <p:cNvPr id="29" name="图片 7">
            <a:extLst>
              <a:ext uri="{FF2B5EF4-FFF2-40B4-BE49-F238E27FC236}">
                <a16:creationId xmlns:a16="http://schemas.microsoft.com/office/drawing/2014/main" id="{3DD81825-EF25-4220-8D4D-2455B6216F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209" t="11266" r="10549" b="48066"/>
          <a:stretch/>
        </p:blipFill>
        <p:spPr>
          <a:xfrm flipH="1">
            <a:off x="1092465" y="-220411"/>
            <a:ext cx="2351823" cy="1984831"/>
          </a:xfrm>
          <a:prstGeom prst="rect">
            <a:avLst/>
          </a:prstGeom>
        </p:spPr>
      </p:pic>
      <p:pic>
        <p:nvPicPr>
          <p:cNvPr id="30" name="图片 7">
            <a:extLst>
              <a:ext uri="{FF2B5EF4-FFF2-40B4-BE49-F238E27FC236}">
                <a16:creationId xmlns:a16="http://schemas.microsoft.com/office/drawing/2014/main" id="{5E2A3F28-0CD5-4819-BD78-B40E0F42E7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546" t="472" r="34513" b="63484"/>
          <a:stretch/>
        </p:blipFill>
        <p:spPr>
          <a:xfrm flipH="1">
            <a:off x="5256117" y="-491633"/>
            <a:ext cx="2133601" cy="173479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ADC7DAD-FC0F-405D-B5FE-484750A9A0D6}"/>
              </a:ext>
            </a:extLst>
          </p:cNvPr>
          <p:cNvSpPr txBox="1"/>
          <p:nvPr/>
        </p:nvSpPr>
        <p:spPr>
          <a:xfrm>
            <a:off x="2154145" y="2453765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3709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-102302" y="5726723"/>
            <a:ext cx="12294302" cy="1517081"/>
            <a:chOff x="-102302" y="5726723"/>
            <a:chExt cx="12294302" cy="15170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166032" y="5790453"/>
              <a:ext cx="1517081" cy="1389621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sp>
        <p:nvSpPr>
          <p:cNvPr id="11" name="文本框 22">
            <a:extLst>
              <a:ext uri="{FF2B5EF4-FFF2-40B4-BE49-F238E27FC236}">
                <a16:creationId xmlns:a16="http://schemas.microsoft.com/office/drawing/2014/main" id="{B56ED462-3CF4-4537-B797-9C3CBCE9FBD8}"/>
              </a:ext>
            </a:extLst>
          </p:cNvPr>
          <p:cNvSpPr txBox="1"/>
          <p:nvPr/>
        </p:nvSpPr>
        <p:spPr>
          <a:xfrm>
            <a:off x="4601661" y="146654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F33250E-394A-43E4-BC5A-FE2EDF2A3496}"/>
              </a:ext>
            </a:extLst>
          </p:cNvPr>
          <p:cNvGrpSpPr/>
          <p:nvPr/>
        </p:nvGrpSpPr>
        <p:grpSpPr>
          <a:xfrm>
            <a:off x="263110" y="810540"/>
            <a:ext cx="12177023" cy="1376748"/>
            <a:chOff x="263110" y="810540"/>
            <a:chExt cx="12177023" cy="137674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C89AF87-50F6-4272-84C9-91FDC37F04DD}"/>
                </a:ext>
              </a:extLst>
            </p:cNvPr>
            <p:cNvGrpSpPr/>
            <p:nvPr/>
          </p:nvGrpSpPr>
          <p:grpSpPr>
            <a:xfrm>
              <a:off x="263110" y="810540"/>
              <a:ext cx="1631306" cy="1376748"/>
              <a:chOff x="1326142" y="875879"/>
              <a:chExt cx="1631306" cy="1376748"/>
            </a:xfrm>
          </p:grpSpPr>
          <p:pic>
            <p:nvPicPr>
              <p:cNvPr id="10" name="图片 7">
                <a:extLst>
                  <a:ext uri="{FF2B5EF4-FFF2-40B4-BE49-F238E27FC236}">
                    <a16:creationId xmlns:a16="http://schemas.microsoft.com/office/drawing/2014/main" id="{8FEF3121-719E-4A23-A755-E64D62DF39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1326142" y="875879"/>
                <a:ext cx="1631306" cy="137674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5D00A0E-245D-409A-87AB-B869748900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83" t="32423" r="79841" b="43971"/>
              <a:stretch/>
            </p:blipFill>
            <p:spPr>
              <a:xfrm>
                <a:off x="2087690" y="1518911"/>
                <a:ext cx="453492" cy="700781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B0BE70-EC05-46AE-ADE9-B3CFEB2FA9AC}"/>
                </a:ext>
              </a:extLst>
            </p:cNvPr>
            <p:cNvSpPr txBox="1"/>
            <p:nvPr/>
          </p:nvSpPr>
          <p:spPr>
            <a:xfrm>
              <a:off x="1743354" y="990069"/>
              <a:ext cx="10696779" cy="11318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trực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cạnh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BFE0318-5202-4140-B240-6BF3AC7B1090}"/>
              </a:ext>
            </a:extLst>
          </p:cNvPr>
          <p:cNvGrpSpPr/>
          <p:nvPr/>
        </p:nvGrpSpPr>
        <p:grpSpPr>
          <a:xfrm>
            <a:off x="1781610" y="4783558"/>
            <a:ext cx="9007043" cy="1381177"/>
            <a:chOff x="1781610" y="4783558"/>
            <a:chExt cx="9007043" cy="138117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F0408AE-E569-4592-953E-201C90A7B8C8}"/>
                </a:ext>
              </a:extLst>
            </p:cNvPr>
            <p:cNvGrpSpPr/>
            <p:nvPr/>
          </p:nvGrpSpPr>
          <p:grpSpPr>
            <a:xfrm>
              <a:off x="1781610" y="4783558"/>
              <a:ext cx="1631306" cy="1381177"/>
              <a:chOff x="3180901" y="2917327"/>
              <a:chExt cx="1631306" cy="1381177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43C3A01-04E0-4FF9-B35E-5865DD79A2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992" t="34263" r="23333" b="44382"/>
              <a:stretch/>
            </p:blipFill>
            <p:spPr>
              <a:xfrm>
                <a:off x="3996553" y="3607916"/>
                <a:ext cx="571573" cy="690588"/>
              </a:xfrm>
              <a:prstGeom prst="rect">
                <a:avLst/>
              </a:prstGeom>
            </p:spPr>
          </p:pic>
          <p:pic>
            <p:nvPicPr>
              <p:cNvPr id="18" name="图片 7">
                <a:extLst>
                  <a:ext uri="{FF2B5EF4-FFF2-40B4-BE49-F238E27FC236}">
                    <a16:creationId xmlns:a16="http://schemas.microsoft.com/office/drawing/2014/main" id="{B978A64C-A9EF-4568-8BBA-8C56F8964B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3180901" y="2917327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45C338D-7489-43E1-B7FB-CDA106F52AD3}"/>
                </a:ext>
              </a:extLst>
            </p:cNvPr>
            <p:cNvSpPr txBox="1"/>
            <p:nvPr/>
          </p:nvSpPr>
          <p:spPr>
            <a:xfrm>
              <a:off x="3475610" y="5024340"/>
              <a:ext cx="7313043" cy="11318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triển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lực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mô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hoá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1EDB119-C50B-4496-9295-B4B6346F2FA6}"/>
              </a:ext>
            </a:extLst>
          </p:cNvPr>
          <p:cNvGrpSpPr/>
          <p:nvPr/>
        </p:nvGrpSpPr>
        <p:grpSpPr>
          <a:xfrm>
            <a:off x="270266" y="3439486"/>
            <a:ext cx="11351120" cy="1376748"/>
            <a:chOff x="270266" y="3439486"/>
            <a:chExt cx="11351120" cy="137674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E1F062D-4ABB-4345-8377-F6CA3666B233}"/>
                </a:ext>
              </a:extLst>
            </p:cNvPr>
            <p:cNvGrpSpPr/>
            <p:nvPr/>
          </p:nvGrpSpPr>
          <p:grpSpPr>
            <a:xfrm>
              <a:off x="270266" y="3439486"/>
              <a:ext cx="1631306" cy="1376748"/>
              <a:chOff x="959507" y="4676471"/>
              <a:chExt cx="1631306" cy="1376748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F3F909A9-C7E9-47A6-A65E-AF9BB8A4E2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60" t="34263" r="42765" b="44382"/>
              <a:stretch/>
            </p:blipFill>
            <p:spPr>
              <a:xfrm>
                <a:off x="1775160" y="5394419"/>
                <a:ext cx="531057" cy="641635"/>
              </a:xfrm>
              <a:prstGeom prst="rect">
                <a:avLst/>
              </a:prstGeom>
            </p:spPr>
          </p:pic>
          <p:pic>
            <p:nvPicPr>
              <p:cNvPr id="21" name="图片 7">
                <a:extLst>
                  <a:ext uri="{FF2B5EF4-FFF2-40B4-BE49-F238E27FC236}">
                    <a16:creationId xmlns:a16="http://schemas.microsoft.com/office/drawing/2014/main" id="{E77987B4-2564-4DC1-ACFC-EA91D16A95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959507" y="4676471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B94EECD-5373-4521-A7AD-726F3DD47365}"/>
                </a:ext>
              </a:extLst>
            </p:cNvPr>
            <p:cNvSpPr txBox="1"/>
            <p:nvPr/>
          </p:nvSpPr>
          <p:spPr>
            <a:xfrm>
              <a:off x="1829867" y="3667221"/>
              <a:ext cx="9791519" cy="11318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quyết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vấn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tiễn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liên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E13F30-8EFA-41FE-9DAA-2AAEE35BA2DB}"/>
              </a:ext>
            </a:extLst>
          </p:cNvPr>
          <p:cNvGrpSpPr/>
          <p:nvPr/>
        </p:nvGrpSpPr>
        <p:grpSpPr>
          <a:xfrm>
            <a:off x="1840692" y="2123349"/>
            <a:ext cx="9697982" cy="1376748"/>
            <a:chOff x="1840692" y="2123349"/>
            <a:chExt cx="9697982" cy="137674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974CF38-2C79-467D-932A-800B2977187D}"/>
                </a:ext>
              </a:extLst>
            </p:cNvPr>
            <p:cNvGrpSpPr/>
            <p:nvPr/>
          </p:nvGrpSpPr>
          <p:grpSpPr>
            <a:xfrm>
              <a:off x="1840692" y="2123349"/>
              <a:ext cx="1631306" cy="1376748"/>
              <a:chOff x="1093468" y="2250622"/>
              <a:chExt cx="1631306" cy="1376748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699113A-344F-43BA-84D0-A7E95E4073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749" t="34401" r="61577" b="43465"/>
              <a:stretch/>
            </p:blipFill>
            <p:spPr>
              <a:xfrm>
                <a:off x="1926516" y="2972198"/>
                <a:ext cx="496651" cy="647946"/>
              </a:xfrm>
              <a:prstGeom prst="rect">
                <a:avLst/>
              </a:prstGeom>
            </p:spPr>
          </p:pic>
          <p:pic>
            <p:nvPicPr>
              <p:cNvPr id="17" name="图片 7">
                <a:extLst>
                  <a:ext uri="{FF2B5EF4-FFF2-40B4-BE49-F238E27FC236}">
                    <a16:creationId xmlns:a16="http://schemas.microsoft.com/office/drawing/2014/main" id="{8E091019-F1BB-4B31-935F-4F9A83D97A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1093468" y="2250622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ADC73C4-A5F8-4E3F-8883-179D7FCF988E}"/>
                </a:ext>
              </a:extLst>
            </p:cNvPr>
            <p:cNvSpPr txBox="1"/>
            <p:nvPr/>
          </p:nvSpPr>
          <p:spPr>
            <a:xfrm>
              <a:off x="3262996" y="2319253"/>
              <a:ext cx="8275678" cy="11318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thật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289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0" y="5729700"/>
            <a:ext cx="12192000" cy="1128300"/>
            <a:chOff x="0" y="5729700"/>
            <a:chExt cx="12192000" cy="11283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3CE78C6-98D5-4B36-91F0-DA3CA90384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481" b="47130" l="12240" r="38958">
                        <a14:foregroundMark x1="23906" y1="32870" x2="23125" y2="31481"/>
                        <a14:foregroundMark x1="17292" y1="28704" x2="18281" y2="30463"/>
                        <a14:foregroundMark x1="19531" y1="38519" x2="35000" y2="4111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1773" t="25426" r="61018" b="51783"/>
          <a:stretch/>
        </p:blipFill>
        <p:spPr>
          <a:xfrm>
            <a:off x="-141834" y="-99145"/>
            <a:ext cx="2977116" cy="1402680"/>
          </a:xfrm>
          <a:prstGeom prst="bracketPair">
            <a:avLst>
              <a:gd name="adj" fmla="val 0"/>
            </a:avLst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30C801-C3D6-4DAA-A11A-9A848B4A3FEF}"/>
              </a:ext>
            </a:extLst>
          </p:cNvPr>
          <p:cNvSpPr txBox="1"/>
          <p:nvPr/>
        </p:nvSpPr>
        <p:spPr>
          <a:xfrm>
            <a:off x="2418114" y="835483"/>
            <a:ext cx="10555776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FAA0FA-9D9B-4DFE-99C1-09F11D3A2F1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0" t="44390" r="50867"/>
          <a:stretch/>
        </p:blipFill>
        <p:spPr>
          <a:xfrm>
            <a:off x="5921042" y="1624505"/>
            <a:ext cx="4900489" cy="48417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0140CA-F8A4-48EE-A13E-BED67963EB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981" b="67778" l="65938" r="76771">
                        <a14:foregroundMark x1="70313" y1="52593" x2="72708" y2="53148"/>
                      </a14:backgroundRemoval>
                    </a14:imgEffect>
                  </a14:imgLayer>
                </a14:imgProps>
              </a:ext>
            </a:extLst>
          </a:blip>
          <a:srcRect l="66641" t="45448" r="24230" b="32848"/>
          <a:stretch/>
        </p:blipFill>
        <p:spPr>
          <a:xfrm flipH="1">
            <a:off x="2522171" y="3692240"/>
            <a:ext cx="2450411" cy="327704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CDB5F1E-73B3-4FA6-B1C0-C8D0A5444347}"/>
              </a:ext>
            </a:extLst>
          </p:cNvPr>
          <p:cNvGrpSpPr/>
          <p:nvPr/>
        </p:nvGrpSpPr>
        <p:grpSpPr>
          <a:xfrm flipH="1">
            <a:off x="287757" y="1579449"/>
            <a:ext cx="4260714" cy="2860432"/>
            <a:chOff x="7037625" y="873699"/>
            <a:chExt cx="5154376" cy="341359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9745CEF-F0A1-4B8B-9030-712F098C88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047" b="76302" l="23060" r="64568">
                          <a14:foregroundMark x1="41654" y1="45052" x2="27599" y2="46094"/>
                          <a14:foregroundMark x1="31113" y1="38802" x2="41947" y2="63802"/>
                          <a14:foregroundMark x1="29502" y1="48438" x2="36969" y2="61979"/>
                          <a14:foregroundMark x1="34773" y1="38542" x2="48682" y2="58854"/>
                          <a14:foregroundMark x1="40337" y1="33333" x2="53075" y2="58333"/>
                          <a14:foregroundMark x1="51025" y1="33333" x2="52782" y2="53906"/>
                          <a14:foregroundMark x1="54539" y1="33854" x2="58346" y2="50000"/>
                          <a14:foregroundMark x1="37555" y1="30469" x2="55271" y2="36198"/>
                          <a14:foregroundMark x1="48829" y1="29948" x2="58346" y2="37760"/>
                          <a14:foregroundMark x1="54978" y1="29167" x2="60249" y2="51042"/>
                          <a14:foregroundMark x1="60249" y1="50000" x2="44436" y2="62760"/>
                          <a14:foregroundMark x1="35798" y1="62500" x2="41508" y2="65365"/>
                          <a14:foregroundMark x1="51903" y1="63281" x2="55564" y2="59115"/>
                          <a14:foregroundMark x1="28624" y1="45052" x2="28624" y2="57292"/>
                          <a14:foregroundMark x1="31698" y1="36458" x2="28624" y2="48438"/>
                        </a14:backgroundRemoval>
                      </a14:imgEffect>
                    </a14:imgLayer>
                  </a14:imgProps>
                </a:ext>
              </a:extLst>
            </a:blip>
            <a:srcRect l="22561" t="24234" r="35859" b="25244"/>
            <a:stretch/>
          </p:blipFill>
          <p:spPr>
            <a:xfrm>
              <a:off x="7037625" y="873699"/>
              <a:ext cx="5154376" cy="341359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B47487C-C727-46D6-A6FF-4686F255C910}"/>
                </a:ext>
              </a:extLst>
            </p:cNvPr>
            <p:cNvSpPr txBox="1"/>
            <p:nvPr/>
          </p:nvSpPr>
          <p:spPr>
            <a:xfrm flipH="1">
              <a:off x="7234339" y="1654273"/>
              <a:ext cx="4572662" cy="1652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thang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lên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Thác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(Sa Pa)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759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0" y="5729700"/>
            <a:ext cx="12192000" cy="1128300"/>
            <a:chOff x="0" y="5729700"/>
            <a:chExt cx="12192000" cy="11283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A30C801-C3D6-4DAA-A11A-9A848B4A3FEF}"/>
              </a:ext>
            </a:extLst>
          </p:cNvPr>
          <p:cNvSpPr txBox="1"/>
          <p:nvPr/>
        </p:nvSpPr>
        <p:spPr>
          <a:xfrm>
            <a:off x="170214" y="33415"/>
            <a:ext cx="10555776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3828DAA-D60B-468E-B1E1-E07F76457433}"/>
              </a:ext>
            </a:extLst>
          </p:cNvPr>
          <p:cNvCxnSpPr>
            <a:cxnSpLocks/>
          </p:cNvCxnSpPr>
          <p:nvPr/>
        </p:nvCxnSpPr>
        <p:spPr>
          <a:xfrm rot="-1980000">
            <a:off x="2572499" y="1748007"/>
            <a:ext cx="1440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0B020D0-4EFC-44A0-92C4-73E6BF4C9B1C}"/>
              </a:ext>
            </a:extLst>
          </p:cNvPr>
          <p:cNvCxnSpPr>
            <a:cxnSpLocks/>
          </p:cNvCxnSpPr>
          <p:nvPr/>
        </p:nvCxnSpPr>
        <p:spPr>
          <a:xfrm rot="1080000">
            <a:off x="3800821" y="1920816"/>
            <a:ext cx="3600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F325CD3-D5B3-466C-82B1-19B9DD826030}"/>
              </a:ext>
            </a:extLst>
          </p:cNvPr>
          <p:cNvCxnSpPr>
            <a:cxnSpLocks/>
          </p:cNvCxnSpPr>
          <p:nvPr/>
        </p:nvCxnSpPr>
        <p:spPr>
          <a:xfrm rot="-1740000">
            <a:off x="7157858" y="1949145"/>
            <a:ext cx="2160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60DA90A-9DE7-4377-8DD7-17C574E4D735}"/>
              </a:ext>
            </a:extLst>
          </p:cNvPr>
          <p:cNvSpPr txBox="1"/>
          <p:nvPr/>
        </p:nvSpPr>
        <p:spPr>
          <a:xfrm>
            <a:off x="2146414" y="2128116"/>
            <a:ext cx="765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408A84-F592-48B5-9D88-E96A0E0CB0A5}"/>
              </a:ext>
            </a:extLst>
          </p:cNvPr>
          <p:cNvSpPr txBox="1"/>
          <p:nvPr/>
        </p:nvSpPr>
        <p:spPr>
          <a:xfrm>
            <a:off x="3506122" y="759059"/>
            <a:ext cx="765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37D86A-C254-4A4E-B8C8-B246AD70A9A6}"/>
              </a:ext>
            </a:extLst>
          </p:cNvPr>
          <p:cNvSpPr txBox="1"/>
          <p:nvPr/>
        </p:nvSpPr>
        <p:spPr>
          <a:xfrm>
            <a:off x="6929926" y="2499147"/>
            <a:ext cx="765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542FAA-1443-4C4E-9BBA-007376EB074C}"/>
              </a:ext>
            </a:extLst>
          </p:cNvPr>
          <p:cNvSpPr txBox="1"/>
          <p:nvPr/>
        </p:nvSpPr>
        <p:spPr>
          <a:xfrm>
            <a:off x="8975294" y="888101"/>
            <a:ext cx="765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E779AF-101E-4748-BEA6-6EF4B5FFFDD2}"/>
              </a:ext>
            </a:extLst>
          </p:cNvPr>
          <p:cNvSpPr/>
          <p:nvPr/>
        </p:nvSpPr>
        <p:spPr>
          <a:xfrm>
            <a:off x="2638161" y="2085428"/>
            <a:ext cx="113339" cy="11333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52F6A2B-B513-4C6D-969F-6728AE7C5C41}"/>
              </a:ext>
            </a:extLst>
          </p:cNvPr>
          <p:cNvSpPr/>
          <p:nvPr/>
        </p:nvSpPr>
        <p:spPr>
          <a:xfrm>
            <a:off x="3821286" y="1325279"/>
            <a:ext cx="113339" cy="11333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B80A13B-7345-4452-BE36-93B1B2C2DE52}"/>
              </a:ext>
            </a:extLst>
          </p:cNvPr>
          <p:cNvSpPr/>
          <p:nvPr/>
        </p:nvSpPr>
        <p:spPr>
          <a:xfrm>
            <a:off x="7236598" y="2416070"/>
            <a:ext cx="113339" cy="11333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612CFA4-8112-487E-B92C-C0F5EB658E4E}"/>
              </a:ext>
            </a:extLst>
          </p:cNvPr>
          <p:cNvSpPr/>
          <p:nvPr/>
        </p:nvSpPr>
        <p:spPr>
          <a:xfrm>
            <a:off x="9125778" y="1364585"/>
            <a:ext cx="113339" cy="11333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57DC51-8DAD-4896-A7A8-CE3BBDFA9AC3}"/>
              </a:ext>
            </a:extLst>
          </p:cNvPr>
          <p:cNvSpPr txBox="1"/>
          <p:nvPr/>
        </p:nvSpPr>
        <p:spPr>
          <a:xfrm>
            <a:off x="597812" y="3065766"/>
            <a:ext cx="10555776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MNPQ.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7CFB170-2E29-4D21-9456-80523475723B}"/>
              </a:ext>
            </a:extLst>
          </p:cNvPr>
          <p:cNvSpPr txBox="1"/>
          <p:nvPr/>
        </p:nvSpPr>
        <p:spPr>
          <a:xfrm>
            <a:off x="597812" y="3791459"/>
            <a:ext cx="11234188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MNPQ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MN, NP, PQ.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223A56A-A582-442B-9E2E-A0F74D2426E7}"/>
              </a:ext>
            </a:extLst>
          </p:cNvPr>
          <p:cNvSpPr txBox="1"/>
          <p:nvPr/>
        </p:nvSpPr>
        <p:spPr>
          <a:xfrm>
            <a:off x="597812" y="4384874"/>
            <a:ext cx="11234188" cy="2217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MNPQ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MN, NP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PQ: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cm + 5 cm + 3 cm = 10 cm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DF2D24-DCB8-490A-945F-1B37A196D116}"/>
              </a:ext>
            </a:extLst>
          </p:cNvPr>
          <p:cNvSpPr txBox="1"/>
          <p:nvPr/>
        </p:nvSpPr>
        <p:spPr>
          <a:xfrm rot="19623098">
            <a:off x="2400458" y="960391"/>
            <a:ext cx="1505518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61BC826-935A-4AF6-8D48-68488B188719}"/>
              </a:ext>
            </a:extLst>
          </p:cNvPr>
          <p:cNvSpPr txBox="1"/>
          <p:nvPr/>
        </p:nvSpPr>
        <p:spPr>
          <a:xfrm rot="1089777">
            <a:off x="5174395" y="1202804"/>
            <a:ext cx="1505518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cm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5638044-1BB7-4F27-B5DB-B33B9DA777C8}"/>
              </a:ext>
            </a:extLst>
          </p:cNvPr>
          <p:cNvSpPr txBox="1"/>
          <p:nvPr/>
        </p:nvSpPr>
        <p:spPr>
          <a:xfrm rot="19815439">
            <a:off x="7434268" y="1179679"/>
            <a:ext cx="1505518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cm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C268999-BE60-4C6C-B883-EA9F68CBD688}"/>
              </a:ext>
            </a:extLst>
          </p:cNvPr>
          <p:cNvGrpSpPr/>
          <p:nvPr/>
        </p:nvGrpSpPr>
        <p:grpSpPr>
          <a:xfrm>
            <a:off x="2573488" y="1324585"/>
            <a:ext cx="6745359" cy="1204130"/>
            <a:chOff x="2724899" y="1477679"/>
            <a:chExt cx="6745359" cy="1204130"/>
          </a:xfrm>
          <a:solidFill>
            <a:srgbClr val="FF0000"/>
          </a:solidFill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133ECD2-592E-4F8C-9BFE-BF2914DD1025}"/>
                </a:ext>
              </a:extLst>
            </p:cNvPr>
            <p:cNvCxnSpPr>
              <a:cxnSpLocks/>
            </p:cNvCxnSpPr>
            <p:nvPr/>
          </p:nvCxnSpPr>
          <p:spPr>
            <a:xfrm rot="-1980000">
              <a:off x="2724899" y="1900407"/>
              <a:ext cx="1440000" cy="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CC2BD41-4F76-4F41-8925-C1D0E94569A1}"/>
                </a:ext>
              </a:extLst>
            </p:cNvPr>
            <p:cNvCxnSpPr>
              <a:cxnSpLocks/>
            </p:cNvCxnSpPr>
            <p:nvPr/>
          </p:nvCxnSpPr>
          <p:spPr>
            <a:xfrm rot="1080000">
              <a:off x="3953221" y="2073216"/>
              <a:ext cx="3600000" cy="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CE14970-C246-4F5A-80FC-B1B27DB54B99}"/>
                </a:ext>
              </a:extLst>
            </p:cNvPr>
            <p:cNvCxnSpPr>
              <a:cxnSpLocks/>
            </p:cNvCxnSpPr>
            <p:nvPr/>
          </p:nvCxnSpPr>
          <p:spPr>
            <a:xfrm rot="-1740000">
              <a:off x="7310258" y="2101545"/>
              <a:ext cx="2160000" cy="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77EB67E-59A3-4454-992B-C9092DB4D196}"/>
                </a:ext>
              </a:extLst>
            </p:cNvPr>
            <p:cNvSpPr/>
            <p:nvPr/>
          </p:nvSpPr>
          <p:spPr>
            <a:xfrm>
              <a:off x="2790561" y="2237828"/>
              <a:ext cx="113339" cy="11333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96B966C-24E2-4DED-A2E9-9964ED9BA05E}"/>
                </a:ext>
              </a:extLst>
            </p:cNvPr>
            <p:cNvSpPr/>
            <p:nvPr/>
          </p:nvSpPr>
          <p:spPr>
            <a:xfrm>
              <a:off x="3973686" y="1477679"/>
              <a:ext cx="113339" cy="11333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8869F33-3987-4FF2-9976-C7F162D6E1D8}"/>
                </a:ext>
              </a:extLst>
            </p:cNvPr>
            <p:cNvSpPr/>
            <p:nvPr/>
          </p:nvSpPr>
          <p:spPr>
            <a:xfrm>
              <a:off x="7388998" y="2568470"/>
              <a:ext cx="113339" cy="11333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A615734-BCDC-4F68-AFBA-D0F3AC389798}"/>
                </a:ext>
              </a:extLst>
            </p:cNvPr>
            <p:cNvSpPr/>
            <p:nvPr/>
          </p:nvSpPr>
          <p:spPr>
            <a:xfrm>
              <a:off x="9278178" y="1516985"/>
              <a:ext cx="113339" cy="11333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927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  <p:bldP spid="26" grpId="0"/>
      <p:bldP spid="28" grpId="0"/>
      <p:bldP spid="29" grpId="0"/>
      <p:bldP spid="5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-219865" y="5141755"/>
            <a:ext cx="12411865" cy="2355392"/>
            <a:chOff x="-219865" y="5141755"/>
            <a:chExt cx="12411865" cy="23553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318811" y="5240701"/>
              <a:ext cx="2355392" cy="2157500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F97E38A-A3D7-4E9D-9F1B-FA58C3A7B4C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593" b="69537" l="19167" r="80104">
                        <a14:foregroundMark x1="25833" y1="47778" x2="32969" y2="48611"/>
                        <a14:foregroundMark x1="28333" y1="43981" x2="30052" y2="44352"/>
                        <a14:foregroundMark x1="30104" y1="44352" x2="30625" y2="46111"/>
                        <a14:foregroundMark x1="55208" y1="27778" x2="55417" y2="29537"/>
                        <a14:foregroundMark x1="74010" y1="45278" x2="72396" y2="64444"/>
                        <a14:backgroundMark x1="24115" y1="43611" x2="30521" y2="42870"/>
                        <a14:backgroundMark x1="32240" y1="52963" x2="38750" y2="58241"/>
                      </a14:backgroundRemoval>
                    </a14:imgEffect>
                  </a14:imgLayer>
                </a14:imgProps>
              </a:ext>
            </a:extLst>
          </a:blip>
          <a:srcRect l="19532" t="23370" r="20013" b="31107"/>
          <a:stretch/>
        </p:blipFill>
        <p:spPr>
          <a:xfrm>
            <a:off x="1885403" y="2494772"/>
            <a:ext cx="8317640" cy="35230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9BD4355-FC1C-46EF-B33F-ABCAADFACAC1}"/>
              </a:ext>
            </a:extLst>
          </p:cNvPr>
          <p:cNvSpPr txBox="1"/>
          <p:nvPr/>
        </p:nvSpPr>
        <p:spPr>
          <a:xfrm>
            <a:off x="170214" y="271975"/>
            <a:ext cx="10555776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62409B7-CFF4-4416-910B-8325303F062F}"/>
              </a:ext>
            </a:extLst>
          </p:cNvPr>
          <p:cNvGrpSpPr/>
          <p:nvPr/>
        </p:nvGrpSpPr>
        <p:grpSpPr>
          <a:xfrm>
            <a:off x="8983534" y="1330824"/>
            <a:ext cx="3000602" cy="1961622"/>
            <a:chOff x="8983534" y="1330824"/>
            <a:chExt cx="3000602" cy="196162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78CCFDA-0598-4401-9CF1-7FF55B2336B4}"/>
                </a:ext>
              </a:extLst>
            </p:cNvPr>
            <p:cNvSpPr txBox="1"/>
            <p:nvPr/>
          </p:nvSpPr>
          <p:spPr>
            <a:xfrm flipH="1">
              <a:off x="9188468" y="1698539"/>
              <a:ext cx="2702323" cy="1384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rất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1" name="Speech Bubble: Oval 10">
              <a:extLst>
                <a:ext uri="{FF2B5EF4-FFF2-40B4-BE49-F238E27FC236}">
                  <a16:creationId xmlns:a16="http://schemas.microsoft.com/office/drawing/2014/main" id="{0E79EA1B-2DF6-4F17-9435-05672E0C28F3}"/>
                </a:ext>
              </a:extLst>
            </p:cNvPr>
            <p:cNvSpPr/>
            <p:nvPr/>
          </p:nvSpPr>
          <p:spPr>
            <a:xfrm>
              <a:off x="8983534" y="1330824"/>
              <a:ext cx="3000602" cy="1961622"/>
            </a:xfrm>
            <a:prstGeom prst="wedgeEllipseCallout">
              <a:avLst>
                <a:gd name="adj1" fmla="val -30085"/>
                <a:gd name="adj2" fmla="val 67832"/>
              </a:avLst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2C14DA9-5112-4BC5-82E4-C85AAEDB3D33}"/>
              </a:ext>
            </a:extLst>
          </p:cNvPr>
          <p:cNvGrpSpPr/>
          <p:nvPr/>
        </p:nvGrpSpPr>
        <p:grpSpPr>
          <a:xfrm>
            <a:off x="519912" y="2798788"/>
            <a:ext cx="2513290" cy="1150519"/>
            <a:chOff x="571689" y="3210128"/>
            <a:chExt cx="2513290" cy="115051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E6528B0-EF0B-48D3-A752-C31C1BC02CF6}"/>
                </a:ext>
              </a:extLst>
            </p:cNvPr>
            <p:cNvSpPr txBox="1"/>
            <p:nvPr/>
          </p:nvSpPr>
          <p:spPr>
            <a:xfrm>
              <a:off x="715287" y="3357991"/>
              <a:ext cx="22260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32" name="Speech Bubble: Oval 31">
              <a:extLst>
                <a:ext uri="{FF2B5EF4-FFF2-40B4-BE49-F238E27FC236}">
                  <a16:creationId xmlns:a16="http://schemas.microsoft.com/office/drawing/2014/main" id="{B5F5012F-A1B6-44BD-A44E-82BA84B635E3}"/>
                </a:ext>
              </a:extLst>
            </p:cNvPr>
            <p:cNvSpPr/>
            <p:nvPr/>
          </p:nvSpPr>
          <p:spPr>
            <a:xfrm>
              <a:off x="571689" y="3210128"/>
              <a:ext cx="2513290" cy="1150519"/>
            </a:xfrm>
            <a:prstGeom prst="wedgeEllipseCallout">
              <a:avLst>
                <a:gd name="adj1" fmla="val 45030"/>
                <a:gd name="adj2" fmla="val 61007"/>
              </a:avLst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3BAAF9D-37CE-4F89-AF8C-4E28B90C4FD5}"/>
              </a:ext>
            </a:extLst>
          </p:cNvPr>
          <p:cNvGrpSpPr/>
          <p:nvPr/>
        </p:nvGrpSpPr>
        <p:grpSpPr>
          <a:xfrm>
            <a:off x="3961169" y="1102100"/>
            <a:ext cx="3279932" cy="1493071"/>
            <a:chOff x="9516172" y="1008286"/>
            <a:chExt cx="3279932" cy="1493071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D108FF65-D413-4B0A-BE6F-085946AC5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7844" y1="70915" x2="11152" y2="96405"/>
                          <a14:foregroundMark x1="11152" y1="96405" x2="34387" y2="75817"/>
                          <a14:foregroundMark x1="35874" y1="77778" x2="61710" y2="77778"/>
                          <a14:foregroundMark x1="9665" y1="18301" x2="27138" y2="4248"/>
                          <a14:foregroundMark x1="28439" y1="4902" x2="45539" y2="1961"/>
                          <a14:foregroundMark x1="73048" y1="4575" x2="55762" y2="0"/>
                          <a14:foregroundMark x1="98699" y1="42810" x2="94238" y2="59804"/>
                          <a14:foregroundMark x1="93309" y1="59477" x2="79554" y2="72549"/>
                          <a14:backgroundMark x1="30855" y1="65033" x2="21004" y2="80719"/>
                          <a14:backgroundMark x1="69517" y1="63072" x2="75651" y2="8300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6172" y="1008286"/>
              <a:ext cx="3279932" cy="1493071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C1178AF-0188-4477-B7F4-66164ACCB9C7}"/>
                </a:ext>
              </a:extLst>
            </p:cNvPr>
            <p:cNvSpPr txBox="1"/>
            <p:nvPr/>
          </p:nvSpPr>
          <p:spPr>
            <a:xfrm>
              <a:off x="9516172" y="1135747"/>
              <a:ext cx="315063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cũng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468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-219865" y="5141755"/>
            <a:ext cx="12411865" cy="2355392"/>
            <a:chOff x="-219865" y="5141755"/>
            <a:chExt cx="12411865" cy="23553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318811" y="5240701"/>
              <a:ext cx="2355392" cy="2157500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ABE7968-844C-4694-B012-AD6D37E424C1}"/>
              </a:ext>
            </a:extLst>
          </p:cNvPr>
          <p:cNvSpPr txBox="1"/>
          <p:nvPr/>
        </p:nvSpPr>
        <p:spPr>
          <a:xfrm>
            <a:off x="1854244" y="1995294"/>
            <a:ext cx="10555776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A8856F-A136-42C3-9E2D-A632AD4A6B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88600" y="463221"/>
            <a:ext cx="1974116" cy="248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4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-219865" y="5141755"/>
            <a:ext cx="12411865" cy="2355392"/>
            <a:chOff x="-219865" y="5141755"/>
            <a:chExt cx="12411865" cy="23553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318811" y="5240701"/>
              <a:ext cx="2355392" cy="2157500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D45B64A-A3C0-4FA4-8E0C-EA4D7CB2A14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25671"/>
            <a:ext cx="3495137" cy="129741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C92B3B9-6AA7-459C-91D9-9C5E8FF17D15}"/>
              </a:ext>
            </a:extLst>
          </p:cNvPr>
          <p:cNvGrpSpPr/>
          <p:nvPr/>
        </p:nvGrpSpPr>
        <p:grpSpPr>
          <a:xfrm>
            <a:off x="302833" y="1294758"/>
            <a:ext cx="10669966" cy="609600"/>
            <a:chOff x="481252" y="1865894"/>
            <a:chExt cx="10669966" cy="609600"/>
          </a:xfrm>
        </p:grpSpPr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id="{1F3DD16B-A580-4014-9242-24BEF2154AEA}"/>
                </a:ext>
              </a:extLst>
            </p:cNvPr>
            <p:cNvSpPr/>
            <p:nvPr/>
          </p:nvSpPr>
          <p:spPr>
            <a:xfrm>
              <a:off x="1090851" y="1942094"/>
              <a:ext cx="10060367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Kể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tên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đường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khúc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mỗi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vẽ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sau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954FC3D-EF18-4B42-B933-704D0775F9E8}"/>
                </a:ext>
              </a:extLst>
            </p:cNvPr>
            <p:cNvSpPr/>
            <p:nvPr/>
          </p:nvSpPr>
          <p:spPr>
            <a:xfrm>
              <a:off x="481252" y="1865894"/>
              <a:ext cx="609600" cy="609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sp>
        <p:nvSpPr>
          <p:cNvPr id="14" name="Rounded Rectangle 2">
            <a:extLst>
              <a:ext uri="{FF2B5EF4-FFF2-40B4-BE49-F238E27FC236}">
                <a16:creationId xmlns:a16="http://schemas.microsoft.com/office/drawing/2014/main" id="{F4ACCB58-63F1-4178-9EB7-EF53E1442A75}"/>
              </a:ext>
            </a:extLst>
          </p:cNvPr>
          <p:cNvSpPr/>
          <p:nvPr/>
        </p:nvSpPr>
        <p:spPr>
          <a:xfrm>
            <a:off x="209688" y="2160133"/>
            <a:ext cx="73423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DB5B19D5-BF86-4210-AB2E-63D8A4A8385A}"/>
              </a:ext>
            </a:extLst>
          </p:cNvPr>
          <p:cNvSpPr/>
          <p:nvPr/>
        </p:nvSpPr>
        <p:spPr>
          <a:xfrm>
            <a:off x="6397902" y="2160133"/>
            <a:ext cx="73423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C8D113F-C859-478A-B929-406F8BB9EC80}"/>
              </a:ext>
            </a:extLst>
          </p:cNvPr>
          <p:cNvGrpSpPr/>
          <p:nvPr/>
        </p:nvGrpSpPr>
        <p:grpSpPr>
          <a:xfrm>
            <a:off x="315051" y="2165808"/>
            <a:ext cx="5476045" cy="2954820"/>
            <a:chOff x="315051" y="2165808"/>
            <a:chExt cx="5476045" cy="295482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AEE7D5A-4364-4A69-9D7F-6F2F6DD6DF6A}"/>
                </a:ext>
              </a:extLst>
            </p:cNvPr>
            <p:cNvGrpSpPr/>
            <p:nvPr/>
          </p:nvGrpSpPr>
          <p:grpSpPr>
            <a:xfrm>
              <a:off x="788696" y="2666537"/>
              <a:ext cx="4355286" cy="2137478"/>
              <a:chOff x="788696" y="2666537"/>
              <a:chExt cx="4355286" cy="2137478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F0700B0-D901-4962-A3A0-6105403CC9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8885" y="2693533"/>
                <a:ext cx="1382510" cy="2042418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E582399-21C3-4718-BDC7-AA317F5B75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241396" y="2693534"/>
                <a:ext cx="2859029" cy="147093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55FAB8CF-3A6B-4FE8-9825-DAE6D7D0BE68}"/>
                  </a:ext>
                </a:extLst>
              </p:cNvPr>
              <p:cNvSpPr/>
              <p:nvPr/>
            </p:nvSpPr>
            <p:spPr>
              <a:xfrm>
                <a:off x="788696" y="4716900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CF2C5EE-4B6D-444D-BD11-89D4871867C4}"/>
                  </a:ext>
                </a:extLst>
              </p:cNvPr>
              <p:cNvSpPr/>
              <p:nvPr/>
            </p:nvSpPr>
            <p:spPr>
              <a:xfrm>
                <a:off x="2197837" y="2666537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749494C-DC82-464E-AEDC-AC20DF375871}"/>
                  </a:ext>
                </a:extLst>
              </p:cNvPr>
              <p:cNvSpPr/>
              <p:nvPr/>
            </p:nvSpPr>
            <p:spPr>
              <a:xfrm>
                <a:off x="5056867" y="4112911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9" name="Rounded Rectangle 2">
              <a:extLst>
                <a:ext uri="{FF2B5EF4-FFF2-40B4-BE49-F238E27FC236}">
                  <a16:creationId xmlns:a16="http://schemas.microsoft.com/office/drawing/2014/main" id="{DFD3E92D-4C33-4562-8E58-B2E3B330E864}"/>
                </a:ext>
              </a:extLst>
            </p:cNvPr>
            <p:cNvSpPr/>
            <p:nvPr/>
          </p:nvSpPr>
          <p:spPr>
            <a:xfrm>
              <a:off x="315051" y="458722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40" name="Rounded Rectangle 2">
              <a:extLst>
                <a:ext uri="{FF2B5EF4-FFF2-40B4-BE49-F238E27FC236}">
                  <a16:creationId xmlns:a16="http://schemas.microsoft.com/office/drawing/2014/main" id="{C7BDE26B-B9FA-4A1A-A446-5843E0009F50}"/>
                </a:ext>
              </a:extLst>
            </p:cNvPr>
            <p:cNvSpPr/>
            <p:nvPr/>
          </p:nvSpPr>
          <p:spPr>
            <a:xfrm>
              <a:off x="2003854" y="216580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41" name="Rounded Rectangle 2">
              <a:extLst>
                <a:ext uri="{FF2B5EF4-FFF2-40B4-BE49-F238E27FC236}">
                  <a16:creationId xmlns:a16="http://schemas.microsoft.com/office/drawing/2014/main" id="{36C9C897-168A-4F1B-9497-F5058FFE73D1}"/>
                </a:ext>
              </a:extLst>
            </p:cNvPr>
            <p:cNvSpPr/>
            <p:nvPr/>
          </p:nvSpPr>
          <p:spPr>
            <a:xfrm>
              <a:off x="5056866" y="400652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13599ED-E795-442F-9BEF-5B1921FB98E9}"/>
              </a:ext>
            </a:extLst>
          </p:cNvPr>
          <p:cNvGrpSpPr/>
          <p:nvPr/>
        </p:nvGrpSpPr>
        <p:grpSpPr>
          <a:xfrm>
            <a:off x="6721459" y="2165808"/>
            <a:ext cx="4804721" cy="2961924"/>
            <a:chOff x="6721459" y="2165808"/>
            <a:chExt cx="4804721" cy="2961924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945DA3E-4670-4F91-8377-39EE22B3C446}"/>
                </a:ext>
              </a:extLst>
            </p:cNvPr>
            <p:cNvGrpSpPr/>
            <p:nvPr/>
          </p:nvGrpSpPr>
          <p:grpSpPr>
            <a:xfrm>
              <a:off x="7088574" y="2641667"/>
              <a:ext cx="3816085" cy="1986350"/>
              <a:chOff x="7088574" y="2641667"/>
              <a:chExt cx="3816085" cy="1986350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1282108-9D4A-4932-B118-A8B822403A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61289" y="2690546"/>
                <a:ext cx="0" cy="1886289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632EC73-7E7C-4953-A8B9-4CB1585228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69007" y="2690546"/>
                <a:ext cx="2692282" cy="2988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DDBC8F1-0079-4679-A3EC-E08BD814CD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32132" y="4584460"/>
                <a:ext cx="3729157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B921094-94DB-4FEC-AD86-2FA5BABDE89B}"/>
                  </a:ext>
                </a:extLst>
              </p:cNvPr>
              <p:cNvSpPr/>
              <p:nvPr/>
            </p:nvSpPr>
            <p:spPr>
              <a:xfrm>
                <a:off x="7088574" y="454090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A029137-FB2D-4330-809A-0353A5D4AC1E}"/>
                  </a:ext>
                </a:extLst>
              </p:cNvPr>
              <p:cNvSpPr/>
              <p:nvPr/>
            </p:nvSpPr>
            <p:spPr>
              <a:xfrm>
                <a:off x="10817544" y="454090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4D083C7-298D-4EE8-9B55-78E31AA88B7A}"/>
                  </a:ext>
                </a:extLst>
              </p:cNvPr>
              <p:cNvSpPr/>
              <p:nvPr/>
            </p:nvSpPr>
            <p:spPr>
              <a:xfrm>
                <a:off x="10817544" y="2641667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F640212-1ACB-4E13-8EF1-E9CDFB4FA86C}"/>
                  </a:ext>
                </a:extLst>
              </p:cNvPr>
              <p:cNvSpPr/>
              <p:nvPr/>
            </p:nvSpPr>
            <p:spPr>
              <a:xfrm>
                <a:off x="8125511" y="2641667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2" name="Rounded Rectangle 2">
              <a:extLst>
                <a:ext uri="{FF2B5EF4-FFF2-40B4-BE49-F238E27FC236}">
                  <a16:creationId xmlns:a16="http://schemas.microsoft.com/office/drawing/2014/main" id="{46732BC3-F2A5-4504-8E1E-64E0673C4FD7}"/>
                </a:ext>
              </a:extLst>
            </p:cNvPr>
            <p:cNvSpPr/>
            <p:nvPr/>
          </p:nvSpPr>
          <p:spPr>
            <a:xfrm>
              <a:off x="7635144" y="216580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  <p:sp>
          <p:nvSpPr>
            <p:cNvPr id="43" name="Rounded Rectangle 2">
              <a:extLst>
                <a:ext uri="{FF2B5EF4-FFF2-40B4-BE49-F238E27FC236}">
                  <a16:creationId xmlns:a16="http://schemas.microsoft.com/office/drawing/2014/main" id="{B781F5AF-DCB9-4932-9292-65D5B102645C}"/>
                </a:ext>
              </a:extLst>
            </p:cNvPr>
            <p:cNvSpPr/>
            <p:nvPr/>
          </p:nvSpPr>
          <p:spPr>
            <a:xfrm>
              <a:off x="10791950" y="216580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E</a:t>
              </a:r>
            </a:p>
          </p:txBody>
        </p:sp>
        <p:sp>
          <p:nvSpPr>
            <p:cNvPr id="44" name="Rounded Rectangle 2">
              <a:extLst>
                <a:ext uri="{FF2B5EF4-FFF2-40B4-BE49-F238E27FC236}">
                  <a16:creationId xmlns:a16="http://schemas.microsoft.com/office/drawing/2014/main" id="{9B36C5D3-5E2E-4406-8391-B19D386C7C70}"/>
                </a:ext>
              </a:extLst>
            </p:cNvPr>
            <p:cNvSpPr/>
            <p:nvPr/>
          </p:nvSpPr>
          <p:spPr>
            <a:xfrm>
              <a:off x="10791950" y="4594332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G</a:t>
              </a:r>
            </a:p>
          </p:txBody>
        </p:sp>
        <p:sp>
          <p:nvSpPr>
            <p:cNvPr id="45" name="Rounded Rectangle 2">
              <a:extLst>
                <a:ext uri="{FF2B5EF4-FFF2-40B4-BE49-F238E27FC236}">
                  <a16:creationId xmlns:a16="http://schemas.microsoft.com/office/drawing/2014/main" id="{7C7E8F8F-E45F-4BB2-92D2-7A76C05CC635}"/>
                </a:ext>
              </a:extLst>
            </p:cNvPr>
            <p:cNvSpPr/>
            <p:nvPr/>
          </p:nvSpPr>
          <p:spPr>
            <a:xfrm>
              <a:off x="6721459" y="4594332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</p:grpSp>
      <p:sp>
        <p:nvSpPr>
          <p:cNvPr id="48" name="Rounded Rectangle 2">
            <a:extLst>
              <a:ext uri="{FF2B5EF4-FFF2-40B4-BE49-F238E27FC236}">
                <a16:creationId xmlns:a16="http://schemas.microsoft.com/office/drawing/2014/main" id="{B593169C-A929-43C2-B04C-4C4BDBB9C455}"/>
              </a:ext>
            </a:extLst>
          </p:cNvPr>
          <p:cNvSpPr/>
          <p:nvPr/>
        </p:nvSpPr>
        <p:spPr>
          <a:xfrm>
            <a:off x="788696" y="5331343"/>
            <a:ext cx="4822193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760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>
                <a:solidFill>
                  <a:srgbClr val="007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3200" b="1" dirty="0">
                <a:solidFill>
                  <a:srgbClr val="007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itchFamily="34" charset="0"/>
                <a:cs typeface="Arial" pitchFamily="34" charset="0"/>
              </a:rPr>
              <a:t>khúc</a:t>
            </a:r>
            <a:r>
              <a:rPr lang="en-US" sz="3200" b="1" dirty="0">
                <a:solidFill>
                  <a:srgbClr val="007600"/>
                </a:solidFill>
                <a:latin typeface="Arial" pitchFamily="34" charset="0"/>
                <a:cs typeface="Arial" pitchFamily="34" charset="0"/>
              </a:rPr>
              <a:t> ABC.</a:t>
            </a:r>
          </a:p>
        </p:txBody>
      </p:sp>
      <p:sp>
        <p:nvSpPr>
          <p:cNvPr id="49" name="Rounded Rectangle 2">
            <a:extLst>
              <a:ext uri="{FF2B5EF4-FFF2-40B4-BE49-F238E27FC236}">
                <a16:creationId xmlns:a16="http://schemas.microsoft.com/office/drawing/2014/main" id="{EB32F1CE-FFD0-4DF4-AE24-DB4A0ED298D5}"/>
              </a:ext>
            </a:extLst>
          </p:cNvPr>
          <p:cNvSpPr/>
          <p:nvPr/>
        </p:nvSpPr>
        <p:spPr>
          <a:xfrm>
            <a:off x="6703987" y="5331343"/>
            <a:ext cx="5332069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760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>
                <a:solidFill>
                  <a:srgbClr val="007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3200" b="1" dirty="0">
                <a:solidFill>
                  <a:srgbClr val="007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itchFamily="34" charset="0"/>
                <a:cs typeface="Arial" pitchFamily="34" charset="0"/>
              </a:rPr>
              <a:t>khúc</a:t>
            </a:r>
            <a:r>
              <a:rPr lang="en-US" sz="3200" b="1" dirty="0">
                <a:solidFill>
                  <a:srgbClr val="007600"/>
                </a:solidFill>
                <a:latin typeface="Arial" pitchFamily="34" charset="0"/>
                <a:cs typeface="Arial" pitchFamily="34" charset="0"/>
              </a:rPr>
              <a:t> DEGH.</a:t>
            </a:r>
          </a:p>
        </p:txBody>
      </p:sp>
    </p:spTree>
    <p:extLst>
      <p:ext uri="{BB962C8B-B14F-4D97-AF65-F5344CB8AC3E}">
        <p14:creationId xmlns:p14="http://schemas.microsoft.com/office/powerpoint/2010/main" val="222201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-219865" y="5141755"/>
            <a:ext cx="12411865" cy="2355392"/>
            <a:chOff x="-219865" y="5141755"/>
            <a:chExt cx="12411865" cy="23553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318811" y="5240701"/>
              <a:ext cx="2355392" cy="2157500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1987280-2E9F-4B45-9835-11E9110129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154899" y="3527142"/>
            <a:ext cx="1475602" cy="1860105"/>
          </a:xfrm>
          <a:prstGeom prst="rect">
            <a:avLst/>
          </a:prstGeom>
        </p:spPr>
      </p:pic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4EC23C0A-1798-43EF-A2DD-E49EC33F72A9}"/>
              </a:ext>
            </a:extLst>
          </p:cNvPr>
          <p:cNvSpPr/>
          <p:nvPr/>
        </p:nvSpPr>
        <p:spPr>
          <a:xfrm>
            <a:off x="273027" y="395516"/>
            <a:ext cx="73423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0601996E-1D2D-40E2-A4F7-5524037FF74A}"/>
              </a:ext>
            </a:extLst>
          </p:cNvPr>
          <p:cNvSpPr/>
          <p:nvPr/>
        </p:nvSpPr>
        <p:spPr>
          <a:xfrm>
            <a:off x="6215585" y="387882"/>
            <a:ext cx="73423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A5C5DDE-37B8-41E1-AA8F-649E7DC020BA}"/>
              </a:ext>
            </a:extLst>
          </p:cNvPr>
          <p:cNvGrpSpPr/>
          <p:nvPr/>
        </p:nvGrpSpPr>
        <p:grpSpPr>
          <a:xfrm>
            <a:off x="180316" y="391597"/>
            <a:ext cx="5476045" cy="2954820"/>
            <a:chOff x="315051" y="2165808"/>
            <a:chExt cx="5476045" cy="295482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B65D797-3F38-44D0-B458-D3C76ADB726E}"/>
                </a:ext>
              </a:extLst>
            </p:cNvPr>
            <p:cNvGrpSpPr/>
            <p:nvPr/>
          </p:nvGrpSpPr>
          <p:grpSpPr>
            <a:xfrm>
              <a:off x="788696" y="2666537"/>
              <a:ext cx="4355286" cy="2137478"/>
              <a:chOff x="788696" y="2666537"/>
              <a:chExt cx="4355286" cy="2137478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6D91724-8966-4897-B94F-BC324197E69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8885" y="2693533"/>
                <a:ext cx="1382510" cy="2042418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CF17486-6262-4F57-9D96-1477C8CDEF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241396" y="2693534"/>
                <a:ext cx="2859029" cy="147093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37A39E5-E39A-4AFC-8348-53BEE05B9BBA}"/>
                  </a:ext>
                </a:extLst>
              </p:cNvPr>
              <p:cNvSpPr/>
              <p:nvPr/>
            </p:nvSpPr>
            <p:spPr>
              <a:xfrm>
                <a:off x="788696" y="4716900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5FC9D9AD-11EF-48FA-8F98-3F2208E2E9C5}"/>
                  </a:ext>
                </a:extLst>
              </p:cNvPr>
              <p:cNvSpPr/>
              <p:nvPr/>
            </p:nvSpPr>
            <p:spPr>
              <a:xfrm>
                <a:off x="2197837" y="2666537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809A1DDB-E9A5-48F9-A56F-C518D15FC2CA}"/>
                  </a:ext>
                </a:extLst>
              </p:cNvPr>
              <p:cNvSpPr/>
              <p:nvPr/>
            </p:nvSpPr>
            <p:spPr>
              <a:xfrm>
                <a:off x="5056867" y="4112911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" name="Rounded Rectangle 2">
              <a:extLst>
                <a:ext uri="{FF2B5EF4-FFF2-40B4-BE49-F238E27FC236}">
                  <a16:creationId xmlns:a16="http://schemas.microsoft.com/office/drawing/2014/main" id="{136B066A-1064-43CF-B5CB-2360D9E6A670}"/>
                </a:ext>
              </a:extLst>
            </p:cNvPr>
            <p:cNvSpPr/>
            <p:nvPr/>
          </p:nvSpPr>
          <p:spPr>
            <a:xfrm>
              <a:off x="315051" y="458722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16" name="Rounded Rectangle 2">
              <a:extLst>
                <a:ext uri="{FF2B5EF4-FFF2-40B4-BE49-F238E27FC236}">
                  <a16:creationId xmlns:a16="http://schemas.microsoft.com/office/drawing/2014/main" id="{242199F4-9B0D-487C-8B2B-F1DF934DE4CF}"/>
                </a:ext>
              </a:extLst>
            </p:cNvPr>
            <p:cNvSpPr/>
            <p:nvPr/>
          </p:nvSpPr>
          <p:spPr>
            <a:xfrm>
              <a:off x="2003854" y="216580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17" name="Rounded Rectangle 2">
              <a:extLst>
                <a:ext uri="{FF2B5EF4-FFF2-40B4-BE49-F238E27FC236}">
                  <a16:creationId xmlns:a16="http://schemas.microsoft.com/office/drawing/2014/main" id="{EA66C55D-035F-420B-9850-3D4A9473AA43}"/>
                </a:ext>
              </a:extLst>
            </p:cNvPr>
            <p:cNvSpPr/>
            <p:nvPr/>
          </p:nvSpPr>
          <p:spPr>
            <a:xfrm>
              <a:off x="5056866" y="400652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CA7E612-73CA-45D9-AF6A-E91810A6E833}"/>
              </a:ext>
            </a:extLst>
          </p:cNvPr>
          <p:cNvGrpSpPr/>
          <p:nvPr/>
        </p:nvGrpSpPr>
        <p:grpSpPr>
          <a:xfrm>
            <a:off x="6429709" y="410724"/>
            <a:ext cx="4804721" cy="2961924"/>
            <a:chOff x="6721459" y="2165808"/>
            <a:chExt cx="4804721" cy="296192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9AA8F5A-933F-4CE3-8738-5C4B28428E40}"/>
                </a:ext>
              </a:extLst>
            </p:cNvPr>
            <p:cNvGrpSpPr/>
            <p:nvPr/>
          </p:nvGrpSpPr>
          <p:grpSpPr>
            <a:xfrm>
              <a:off x="7088574" y="2641667"/>
              <a:ext cx="3816085" cy="1986350"/>
              <a:chOff x="7088574" y="2641667"/>
              <a:chExt cx="3816085" cy="1986350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063A39BC-828B-4E37-AEC4-6E290C1417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61289" y="2690546"/>
                <a:ext cx="0" cy="1886289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9A86342-0316-40C3-AF94-6A5FCBFD40A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69007" y="2690546"/>
                <a:ext cx="2692282" cy="2988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3B2875C-6456-43F6-B6A3-6BC8B52098A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32132" y="4584460"/>
                <a:ext cx="3729157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2C2E61D-DA39-4C01-8E5D-A92FEF99DDE9}"/>
                  </a:ext>
                </a:extLst>
              </p:cNvPr>
              <p:cNvSpPr/>
              <p:nvPr/>
            </p:nvSpPr>
            <p:spPr>
              <a:xfrm>
                <a:off x="7088574" y="454090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E1A4A1BA-7CD6-4561-B433-E1C2E3C5A741}"/>
                  </a:ext>
                </a:extLst>
              </p:cNvPr>
              <p:cNvSpPr/>
              <p:nvPr/>
            </p:nvSpPr>
            <p:spPr>
              <a:xfrm>
                <a:off x="10817544" y="454090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563679CD-7E91-4927-9EEB-63506853A02A}"/>
                  </a:ext>
                </a:extLst>
              </p:cNvPr>
              <p:cNvSpPr/>
              <p:nvPr/>
            </p:nvSpPr>
            <p:spPr>
              <a:xfrm>
                <a:off x="10817544" y="2641667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BBFD1213-A579-4301-A049-E96C0C1DD9C8}"/>
                  </a:ext>
                </a:extLst>
              </p:cNvPr>
              <p:cNvSpPr/>
              <p:nvPr/>
            </p:nvSpPr>
            <p:spPr>
              <a:xfrm>
                <a:off x="8125511" y="2641667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7" name="Rounded Rectangle 2">
              <a:extLst>
                <a:ext uri="{FF2B5EF4-FFF2-40B4-BE49-F238E27FC236}">
                  <a16:creationId xmlns:a16="http://schemas.microsoft.com/office/drawing/2014/main" id="{19E39AD6-3C9A-46B8-B972-51B368518F19}"/>
                </a:ext>
              </a:extLst>
            </p:cNvPr>
            <p:cNvSpPr/>
            <p:nvPr/>
          </p:nvSpPr>
          <p:spPr>
            <a:xfrm>
              <a:off x="7635144" y="216580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  <p:sp>
          <p:nvSpPr>
            <p:cNvPr id="28" name="Rounded Rectangle 2">
              <a:extLst>
                <a:ext uri="{FF2B5EF4-FFF2-40B4-BE49-F238E27FC236}">
                  <a16:creationId xmlns:a16="http://schemas.microsoft.com/office/drawing/2014/main" id="{4DCE4D32-29BD-4519-9A46-961A2E5594E7}"/>
                </a:ext>
              </a:extLst>
            </p:cNvPr>
            <p:cNvSpPr/>
            <p:nvPr/>
          </p:nvSpPr>
          <p:spPr>
            <a:xfrm>
              <a:off x="10791950" y="216580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E</a:t>
              </a:r>
            </a:p>
          </p:txBody>
        </p:sp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4278FA91-E918-4102-BBAF-34E4F57D2917}"/>
                </a:ext>
              </a:extLst>
            </p:cNvPr>
            <p:cNvSpPr/>
            <p:nvPr/>
          </p:nvSpPr>
          <p:spPr>
            <a:xfrm>
              <a:off x="10791950" y="4594332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G</a:t>
              </a:r>
            </a:p>
          </p:txBody>
        </p:sp>
        <p:sp>
          <p:nvSpPr>
            <p:cNvPr id="30" name="Rounded Rectangle 2">
              <a:extLst>
                <a:ext uri="{FF2B5EF4-FFF2-40B4-BE49-F238E27FC236}">
                  <a16:creationId xmlns:a16="http://schemas.microsoft.com/office/drawing/2014/main" id="{A3A5CE71-8E3A-4B1C-9A66-EE7446A4E726}"/>
                </a:ext>
              </a:extLst>
            </p:cNvPr>
            <p:cNvSpPr/>
            <p:nvPr/>
          </p:nvSpPr>
          <p:spPr>
            <a:xfrm>
              <a:off x="6721459" y="4594332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859AAA10-F387-4F1E-B472-C60906252DA6}"/>
              </a:ext>
            </a:extLst>
          </p:cNvPr>
          <p:cNvSpPr txBox="1"/>
          <p:nvPr/>
        </p:nvSpPr>
        <p:spPr>
          <a:xfrm>
            <a:off x="1606051" y="3494898"/>
            <a:ext cx="10555776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</p:txBody>
      </p:sp>
    </p:spTree>
    <p:extLst>
      <p:ext uri="{BB962C8B-B14F-4D97-AF65-F5344CB8AC3E}">
        <p14:creationId xmlns:p14="http://schemas.microsoft.com/office/powerpoint/2010/main" val="364871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-219865" y="5141755"/>
            <a:ext cx="12411865" cy="2355392"/>
            <a:chOff x="-219865" y="5141755"/>
            <a:chExt cx="12411865" cy="23553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318811" y="5240701"/>
              <a:ext cx="2355392" cy="2157500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63EDB1-788E-4CA2-A865-86D882E9A3DC}"/>
              </a:ext>
            </a:extLst>
          </p:cNvPr>
          <p:cNvGrpSpPr/>
          <p:nvPr/>
        </p:nvGrpSpPr>
        <p:grpSpPr>
          <a:xfrm>
            <a:off x="166646" y="422233"/>
            <a:ext cx="5164112" cy="609600"/>
            <a:chOff x="481252" y="1865894"/>
            <a:chExt cx="5164112" cy="609600"/>
          </a:xfrm>
        </p:grpSpPr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id="{854DD849-1FC4-4F9A-AA9E-D5411FD53BD5}"/>
                </a:ext>
              </a:extLst>
            </p:cNvPr>
            <p:cNvSpPr/>
            <p:nvPr/>
          </p:nvSpPr>
          <p:spPr>
            <a:xfrm>
              <a:off x="1090852" y="1942094"/>
              <a:ext cx="4554512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mấy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tứ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giác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6892A4F-3961-4450-9CAE-D7EFB8F2F5F6}"/>
                </a:ext>
              </a:extLst>
            </p:cNvPr>
            <p:cNvSpPr/>
            <p:nvPr/>
          </p:nvSpPr>
          <p:spPr>
            <a:xfrm>
              <a:off x="481252" y="1865894"/>
              <a:ext cx="609600" cy="609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F0B0176C-D894-4F5B-B342-B8BDAACDC4A5}"/>
              </a:ext>
            </a:extLst>
          </p:cNvPr>
          <p:cNvSpPr/>
          <p:nvPr/>
        </p:nvSpPr>
        <p:spPr>
          <a:xfrm>
            <a:off x="1584010" y="1607946"/>
            <a:ext cx="2013653" cy="1487064"/>
          </a:xfrm>
          <a:prstGeom prst="triangle">
            <a:avLst/>
          </a:prstGeom>
          <a:solidFill>
            <a:srgbClr val="FFC30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5EB70554-9CC9-46B9-A5BF-A93160A7699F}"/>
              </a:ext>
            </a:extLst>
          </p:cNvPr>
          <p:cNvSpPr/>
          <p:nvPr/>
        </p:nvSpPr>
        <p:spPr>
          <a:xfrm>
            <a:off x="5423930" y="839900"/>
            <a:ext cx="1350117" cy="2650939"/>
          </a:xfrm>
          <a:prstGeom prst="diamond">
            <a:avLst/>
          </a:prstGeom>
          <a:solidFill>
            <a:srgbClr val="FFC30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6B34464D-8BF1-4729-BC71-CE700C2E7A1E}"/>
              </a:ext>
            </a:extLst>
          </p:cNvPr>
          <p:cNvSpPr/>
          <p:nvPr/>
        </p:nvSpPr>
        <p:spPr>
          <a:xfrm>
            <a:off x="8153493" y="1778178"/>
            <a:ext cx="2722948" cy="1243101"/>
          </a:xfrm>
          <a:prstGeom prst="parallelogram">
            <a:avLst>
              <a:gd name="adj" fmla="val 48609"/>
            </a:avLst>
          </a:prstGeom>
          <a:solidFill>
            <a:srgbClr val="FFC30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Manual Input 13">
            <a:extLst>
              <a:ext uri="{FF2B5EF4-FFF2-40B4-BE49-F238E27FC236}">
                <a16:creationId xmlns:a16="http://schemas.microsoft.com/office/drawing/2014/main" id="{CF208DD6-F8EA-417E-A4A3-7E7CAAB35286}"/>
              </a:ext>
            </a:extLst>
          </p:cNvPr>
          <p:cNvSpPr/>
          <p:nvPr/>
        </p:nvSpPr>
        <p:spPr>
          <a:xfrm rot="5400000">
            <a:off x="2103786" y="3862074"/>
            <a:ext cx="1487063" cy="2013652"/>
          </a:xfrm>
          <a:prstGeom prst="flowChartManualInput">
            <a:avLst/>
          </a:prstGeom>
          <a:solidFill>
            <a:srgbClr val="FFC30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261DE4D-1E82-40BF-9A07-E575C8A4B974}"/>
              </a:ext>
            </a:extLst>
          </p:cNvPr>
          <p:cNvSpPr/>
          <p:nvPr/>
        </p:nvSpPr>
        <p:spPr>
          <a:xfrm>
            <a:off x="5261588" y="3914692"/>
            <a:ext cx="1668823" cy="1668823"/>
          </a:xfrm>
          <a:prstGeom prst="ellipse">
            <a:avLst/>
          </a:prstGeom>
          <a:solidFill>
            <a:srgbClr val="FFC30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apezoid 15">
            <a:extLst>
              <a:ext uri="{FF2B5EF4-FFF2-40B4-BE49-F238E27FC236}">
                <a16:creationId xmlns:a16="http://schemas.microsoft.com/office/drawing/2014/main" id="{2EBF9B31-3832-4F80-8779-79B14024481F}"/>
              </a:ext>
            </a:extLst>
          </p:cNvPr>
          <p:cNvSpPr/>
          <p:nvPr/>
        </p:nvSpPr>
        <p:spPr>
          <a:xfrm>
            <a:off x="8309105" y="4114221"/>
            <a:ext cx="2411724" cy="1469294"/>
          </a:xfrm>
          <a:prstGeom prst="trapezoid">
            <a:avLst>
              <a:gd name="adj" fmla="val 41980"/>
            </a:avLst>
          </a:prstGeom>
          <a:solidFill>
            <a:srgbClr val="FFC30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xanh 1">
            <a:extLst>
              <a:ext uri="{FF2B5EF4-FFF2-40B4-BE49-F238E27FC236}">
                <a16:creationId xmlns:a16="http://schemas.microsoft.com/office/drawing/2014/main" id="{81D81226-5395-42F0-B22F-957822D9F9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142" y="2173686"/>
            <a:ext cx="1072823" cy="1072823"/>
          </a:xfrm>
          <a:prstGeom prst="rect">
            <a:avLst/>
          </a:prstGeom>
        </p:spPr>
      </p:pic>
      <p:pic>
        <p:nvPicPr>
          <p:cNvPr id="22" name="do 2">
            <a:extLst>
              <a:ext uri="{FF2B5EF4-FFF2-40B4-BE49-F238E27FC236}">
                <a16:creationId xmlns:a16="http://schemas.microsoft.com/office/drawing/2014/main" id="{900934F4-B2E5-405F-B4FD-F6BEF1CABB1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2917318" y="2455168"/>
            <a:ext cx="1196915" cy="808108"/>
          </a:xfrm>
          <a:prstGeom prst="rect">
            <a:avLst/>
          </a:prstGeom>
        </p:spPr>
      </p:pic>
      <p:pic>
        <p:nvPicPr>
          <p:cNvPr id="23" name="xanh 1">
            <a:extLst>
              <a:ext uri="{FF2B5EF4-FFF2-40B4-BE49-F238E27FC236}">
                <a16:creationId xmlns:a16="http://schemas.microsoft.com/office/drawing/2014/main" id="{6BD29B37-3424-4D1C-BF95-4E8728D33F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417" y="2200916"/>
            <a:ext cx="1072823" cy="1072823"/>
          </a:xfrm>
          <a:prstGeom prst="rect">
            <a:avLst/>
          </a:prstGeom>
        </p:spPr>
      </p:pic>
      <p:pic>
        <p:nvPicPr>
          <p:cNvPr id="24" name="do 2">
            <a:extLst>
              <a:ext uri="{FF2B5EF4-FFF2-40B4-BE49-F238E27FC236}">
                <a16:creationId xmlns:a16="http://schemas.microsoft.com/office/drawing/2014/main" id="{C468F7A5-19CB-457B-A724-05337844042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6095999" y="4868900"/>
            <a:ext cx="1196915" cy="808108"/>
          </a:xfrm>
          <a:prstGeom prst="rect">
            <a:avLst/>
          </a:prstGeom>
        </p:spPr>
      </p:pic>
      <p:pic>
        <p:nvPicPr>
          <p:cNvPr id="25" name="xanh 1">
            <a:extLst>
              <a:ext uri="{FF2B5EF4-FFF2-40B4-BE49-F238E27FC236}">
                <a16:creationId xmlns:a16="http://schemas.microsoft.com/office/drawing/2014/main" id="{4A0690A1-32AC-4768-99F1-AFFD93A58D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223" y="4640465"/>
            <a:ext cx="1072823" cy="1072823"/>
          </a:xfrm>
          <a:prstGeom prst="rect">
            <a:avLst/>
          </a:prstGeom>
        </p:spPr>
      </p:pic>
      <p:pic>
        <p:nvPicPr>
          <p:cNvPr id="26" name="xanh 1">
            <a:extLst>
              <a:ext uri="{FF2B5EF4-FFF2-40B4-BE49-F238E27FC236}">
                <a16:creationId xmlns:a16="http://schemas.microsoft.com/office/drawing/2014/main" id="{4CDD990F-F7E8-4F93-9FA6-ECA681467D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983" y="4753345"/>
            <a:ext cx="1072823" cy="107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2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573</Words>
  <Application>Microsoft Office PowerPoint</Application>
  <PresentationFormat>Widescreen</PresentationFormat>
  <Paragraphs>100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iCiel Cadena</vt:lpstr>
      <vt:lpstr>iCiel Crocante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62</cp:revision>
  <dcterms:created xsi:type="dcterms:W3CDTF">2021-06-08T15:09:33Z</dcterms:created>
  <dcterms:modified xsi:type="dcterms:W3CDTF">2021-06-30T07:24:03Z</dcterms:modified>
</cp:coreProperties>
</file>