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64" r:id="rId5"/>
    <p:sldId id="271" r:id="rId6"/>
    <p:sldId id="276" r:id="rId7"/>
    <p:sldId id="277" r:id="rId8"/>
    <p:sldId id="278" r:id="rId9"/>
    <p:sldId id="27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>
        <p:scale>
          <a:sx n="51" d="100"/>
          <a:sy n="51" d="100"/>
        </p:scale>
        <p:origin x="-966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7563" y="1689410"/>
            <a:ext cx="9743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Chủ </a:t>
            </a:r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đề 5 : LÀM QUEN VỚI HÌNH PHẰNG</a:t>
            </a:r>
            <a:endParaRPr lang="en-US" sz="4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Bài 25</a:t>
            </a:r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: ĐIỂM, ĐOẠN THẲNG, ĐƯỜNG THẲNG,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ĐƯỜNG CONG, BA ĐIỂM THẲNG HÀNG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 2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658724" y="2518580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4244523" y="3924918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/>
        </p:blipFill>
        <p:spPr bwMode="auto">
          <a:xfrm>
            <a:off x="2349941" y="1923144"/>
            <a:ext cx="7593883" cy="4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/>
        </p:blipFill>
        <p:spPr bwMode="auto">
          <a:xfrm>
            <a:off x="1856792" y="1416923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501619" y="4491573"/>
            <a:ext cx="823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 thẳng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501618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Kể tên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 cong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D, E, G thẳng hàng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19405" y="5420458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19405" y="542543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Đ, S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9" y="272366"/>
            <a:ext cx="8973456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ba điểm thẳng hàng trong hình vẽ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H, M và B, M, C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/>
        </p:blipFill>
        <p:spPr bwMode="auto">
          <a:xfrm>
            <a:off x="167949" y="1959429"/>
            <a:ext cx="6985550" cy="31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Tìm một đường thẳng, một đường cong, </a:t>
              </a:r>
            </a:p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ba cây thẳng hàng trong hình dưới đây.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7480917" y="1767034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 đường thẳng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7599" y="4086808"/>
            <a:ext cx="1754156" cy="70912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7480917" y="2598031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Một đường cong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18023279">
            <a:off x="2534688" y="3803505"/>
            <a:ext cx="3311621" cy="2273314"/>
          </a:xfrm>
          <a:prstGeom prst="arc">
            <a:avLst>
              <a:gd name="adj1" fmla="val 16200000"/>
              <a:gd name="adj2" fmla="val 21553189"/>
            </a:avLst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7480916" y="3536303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 cây thẳng hàng.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98" y="3088436"/>
            <a:ext cx="2434237" cy="64380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225</Words>
  <Application>Microsoft Office PowerPoint</Application>
  <PresentationFormat>Custom</PresentationFormat>
  <Paragraphs>37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181</cp:revision>
  <dcterms:created xsi:type="dcterms:W3CDTF">2021-05-29T04:05:18Z</dcterms:created>
  <dcterms:modified xsi:type="dcterms:W3CDTF">2021-06-23T16:19:39Z</dcterms:modified>
</cp:coreProperties>
</file>