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2"/>
  </p:notesMasterIdLst>
  <p:sldIdLst>
    <p:sldId id="276" r:id="rId4"/>
    <p:sldId id="264" r:id="rId5"/>
    <p:sldId id="271" r:id="rId6"/>
    <p:sldId id="272" r:id="rId7"/>
    <p:sldId id="273" r:id="rId8"/>
    <p:sldId id="274" r:id="rId9"/>
    <p:sldId id="275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92" autoAdjust="0"/>
    <p:restoredTop sz="93961" autoAdjust="0"/>
  </p:normalViewPr>
  <p:slideViewPr>
    <p:cSldViewPr snapToGrid="0">
      <p:cViewPr>
        <p:scale>
          <a:sx n="51" d="100"/>
          <a:sy n="51" d="100"/>
        </p:scale>
        <p:origin x="-1560" y="-3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23/06/2021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gõ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23/06/2021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23/06/2021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23/06/2021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0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5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1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8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7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23/06/2021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0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23/06/2021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23/06/2021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23/06/2021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23/06/2021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23/06/2021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23/06/2021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23/06/2021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23/06/2021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5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emf"/><Relationship Id="rId10" Type="http://schemas.openxmlformats.org/officeDocument/2006/relationships/image" Target="../media/image18.pn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72362"/>
            <a:ext cx="10730204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556" y="-108335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196801" cy="321169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xmlns="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xmlns="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xmlns="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xmlns="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xmlns="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xmlns="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xmlns="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xmlns="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xmlns="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37563" y="1689410"/>
            <a:ext cx="97433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Chủ </a:t>
            </a:r>
            <a:r>
              <a:rPr lang="en-US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đề 5 : LÀM QUEN VỚI HÌNH PHẰNG</a:t>
            </a:r>
            <a:endParaRPr lang="en-US" sz="4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iCiel Cadena" panose="02000503000000020004" pitchFamily="2" charset="0"/>
            </a:endParaRPr>
          </a:p>
        </p:txBody>
      </p:sp>
      <p:sp>
        <p:nvSpPr>
          <p:cNvPr id="16" name="Text Box 1"/>
          <p:cNvSpPr txBox="1"/>
          <p:nvPr/>
        </p:nvSpPr>
        <p:spPr>
          <a:xfrm>
            <a:off x="2921001" y="642360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1462129" y="2699397"/>
            <a:ext cx="101824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Bài 25</a:t>
            </a:r>
            <a:r>
              <a:rPr lang="en-US" altLang="zh-CN" sz="40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: ĐIỂM, ĐOẠN THẲNG, ĐƯỜNG THẲNG,</a:t>
            </a:r>
          </a:p>
          <a:p>
            <a:pPr algn="ctr"/>
            <a:r>
              <a:rPr lang="en-US" altLang="zh-CN" sz="40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ĐƯỜNG CONG, BA ĐIỂM THẲNG HÀNG</a:t>
            </a:r>
            <a:endParaRPr lang="zh-CN" altLang="en-US" sz="40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8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5424311" y="4218619"/>
            <a:ext cx="2032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solidFill>
                  <a:schemeClr val="accent6">
                    <a:lumMod val="50000"/>
                  </a:schemeClr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TIẾT 1</a:t>
            </a:r>
            <a:endParaRPr lang="zh-CN" altLang="en-US" sz="5400" dirty="0">
              <a:solidFill>
                <a:schemeClr val="accent6">
                  <a:lumMod val="50000"/>
                </a:schemeClr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48025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4824944" y="142973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187293" cy="728068"/>
            <a:chOff x="774356" y="888444"/>
            <a:chExt cx="10187293" cy="728068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 viên ghi mục tiêu.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C1EF139-4416-44FF-AC02-49D6B4DBE8EA}"/>
              </a:ext>
            </a:extLst>
          </p:cNvPr>
          <p:cNvGrpSpPr/>
          <p:nvPr/>
        </p:nvGrpSpPr>
        <p:grpSpPr>
          <a:xfrm>
            <a:off x="2658724" y="2518580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 viên ghi mục tiêu.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4926BE0-6FEB-4035-95CC-8282BD1C87A0}"/>
              </a:ext>
            </a:extLst>
          </p:cNvPr>
          <p:cNvGrpSpPr/>
          <p:nvPr/>
        </p:nvGrpSpPr>
        <p:grpSpPr>
          <a:xfrm>
            <a:off x="4244523" y="3924918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 viên ghi mục tiêu.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Text Box 1"/>
          <p:cNvSpPr txBox="1"/>
          <p:nvPr/>
        </p:nvSpPr>
        <p:spPr>
          <a:xfrm>
            <a:off x="2921001" y="642360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32614" r="21057" b="18145"/>
          <a:stretch/>
        </p:blipFill>
        <p:spPr bwMode="auto">
          <a:xfrm>
            <a:off x="2723166" y="1923144"/>
            <a:ext cx="7438595" cy="360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73" y="932544"/>
            <a:ext cx="2451194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0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490" b="89063" l="32868" r="73309">
                        <a14:foregroundMark x1="66324" y1="65885" x2="66324" y2="65885"/>
                        <a14:foregroundMark x1="64926" y1="65625" x2="64926" y2="65625"/>
                        <a14:foregroundMark x1="65882" y1="65885" x2="65882" y2="65885"/>
                        <a14:foregroundMark x1="65515" y1="65495" x2="65515" y2="65495"/>
                        <a14:foregroundMark x1="65074" y1="64844" x2="65074" y2="64844"/>
                        <a14:foregroundMark x1="64926" y1="64453" x2="64926" y2="64453"/>
                        <a14:foregroundMark x1="64926" y1="64453" x2="64926" y2="64453"/>
                        <a14:foregroundMark x1="65074" y1="64844" x2="65074" y2="64844"/>
                        <a14:foregroundMark x1="65515" y1="66797" x2="65515" y2="6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18" t="45416" r="27176" b="14584"/>
          <a:stretch/>
        </p:blipFill>
        <p:spPr bwMode="auto">
          <a:xfrm>
            <a:off x="3450768" y="581566"/>
            <a:ext cx="7132753" cy="395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75BC83-C195-45A6-BA36-9FA130BD4C2A}"/>
              </a:ext>
            </a:extLst>
          </p:cNvPr>
          <p:cNvSpPr txBox="1"/>
          <p:nvPr/>
        </p:nvSpPr>
        <p:spPr>
          <a:xfrm>
            <a:off x="501620" y="4169748"/>
            <a:ext cx="71474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Kể tên các điểm có trong hình vẽ:</a:t>
            </a:r>
            <a:endParaRPr lang="en-US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F75BC83-C195-45A6-BA36-9FA130BD4C2A}"/>
              </a:ext>
            </a:extLst>
          </p:cNvPr>
          <p:cNvSpPr txBox="1"/>
          <p:nvPr/>
        </p:nvSpPr>
        <p:spPr>
          <a:xfrm>
            <a:off x="501620" y="4836932"/>
            <a:ext cx="11260304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Kể tên các đoạn thẳng trong hình vẽ: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đoạn thẳng AB, đoạn thẳng CD</a:t>
            </a:r>
          </a:p>
        </p:txBody>
      </p:sp>
      <p:sp>
        <p:nvSpPr>
          <p:cNvPr id="8" name="Oval 7"/>
          <p:cNvSpPr/>
          <p:nvPr/>
        </p:nvSpPr>
        <p:spPr>
          <a:xfrm>
            <a:off x="2014323" y="1534673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" pitchFamily="34" charset="0"/>
                <a:cs typeface="Arial" pitchFamily="34" charset="0"/>
              </a:rPr>
              <a:t>1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123" y="420176"/>
            <a:ext cx="2655645" cy="9857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F75BC83-C195-45A6-BA36-9FA130BD4C2A}"/>
              </a:ext>
            </a:extLst>
          </p:cNvPr>
          <p:cNvSpPr txBox="1"/>
          <p:nvPr/>
        </p:nvSpPr>
        <p:spPr>
          <a:xfrm>
            <a:off x="7649029" y="4167668"/>
            <a:ext cx="33011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A, B, C, D, H, G.</a:t>
            </a:r>
          </a:p>
        </p:txBody>
      </p:sp>
    </p:spTree>
    <p:extLst>
      <p:ext uri="{BB962C8B-B14F-4D97-AF65-F5344CB8AC3E}">
        <p14:creationId xmlns:p14="http://schemas.microsoft.com/office/powerpoint/2010/main" val="300389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59589" y="272366"/>
            <a:ext cx="8579497" cy="609600"/>
            <a:chOff x="228600" y="190500"/>
            <a:chExt cx="8579497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649514" y="228600"/>
              <a:ext cx="8158583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Kể tên các đoạn thẳng có trong hình vẽ.</a:t>
              </a:r>
              <a:endParaRPr lang="en-US" sz="3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en-US" sz="36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3" t="40000" r="55711" b="27823"/>
          <a:stretch/>
        </p:blipFill>
        <p:spPr bwMode="auto">
          <a:xfrm>
            <a:off x="1596587" y="867236"/>
            <a:ext cx="2625213" cy="235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2" t="40000" r="20941" b="27823"/>
          <a:stretch/>
        </p:blipFill>
        <p:spPr bwMode="auto">
          <a:xfrm>
            <a:off x="6255657" y="996957"/>
            <a:ext cx="4032209" cy="235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159589" y="3350800"/>
            <a:ext cx="4312297" cy="2324285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F75BC83-C195-45A6-BA36-9FA130BD4C2A}"/>
              </a:ext>
            </a:extLst>
          </p:cNvPr>
          <p:cNvSpPr txBox="1"/>
          <p:nvPr/>
        </p:nvSpPr>
        <p:spPr>
          <a:xfrm>
            <a:off x="1524017" y="3481890"/>
            <a:ext cx="3994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Hình a: 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MN 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NP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PN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244351" y="3350800"/>
            <a:ext cx="4312297" cy="2324285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75BC83-C195-45A6-BA36-9FA130BD4C2A}"/>
              </a:ext>
            </a:extLst>
          </p:cNvPr>
          <p:cNvSpPr txBox="1"/>
          <p:nvPr/>
        </p:nvSpPr>
        <p:spPr>
          <a:xfrm>
            <a:off x="6608779" y="3481890"/>
            <a:ext cx="3994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Hình b: 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AB 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BC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CD</a:t>
            </a:r>
          </a:p>
        </p:txBody>
      </p:sp>
    </p:spTree>
    <p:extLst>
      <p:ext uri="{BB962C8B-B14F-4D97-AF65-F5344CB8AC3E}">
        <p14:creationId xmlns:p14="http://schemas.microsoft.com/office/powerpoint/2010/main" val="122279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59589" y="272366"/>
            <a:ext cx="1583611" cy="609600"/>
            <a:chOff x="228600" y="190500"/>
            <a:chExt cx="1583611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649514" y="228600"/>
              <a:ext cx="1162697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3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en-US" sz="36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870" b="75391" l="66103" r="77868">
                        <a14:foregroundMark x1="70882" y1="58333" x2="7323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1" t="50000" r="22117" b="25000"/>
          <a:stretch/>
        </p:blipFill>
        <p:spPr bwMode="auto">
          <a:xfrm>
            <a:off x="10298098" y="2388880"/>
            <a:ext cx="1733855" cy="208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F75BC83-C195-45A6-BA36-9FA130BD4C2A}"/>
              </a:ext>
            </a:extLst>
          </p:cNvPr>
          <p:cNvSpPr txBox="1"/>
          <p:nvPr/>
        </p:nvSpPr>
        <p:spPr>
          <a:xfrm>
            <a:off x="1233836" y="4475308"/>
            <a:ext cx="7147409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Đoạn thẳng AB dài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cm.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39981" y="3077941"/>
            <a:ext cx="9480331" cy="893379"/>
            <a:chOff x="3196229" y="3187211"/>
            <a:chExt cx="9480331" cy="893379"/>
          </a:xfrm>
        </p:grpSpPr>
        <p:sp>
          <p:nvSpPr>
            <p:cNvPr id="17" name="Rectangle 16"/>
            <p:cNvSpPr/>
            <p:nvPr/>
          </p:nvSpPr>
          <p:spPr>
            <a:xfrm>
              <a:off x="3196229" y="3187211"/>
              <a:ext cx="9480331" cy="893379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4107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0050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0050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5994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19379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78815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3825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9768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57123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81655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7599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93543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9486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05430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11373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17317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3196229" y="3559300"/>
              <a:ext cx="8138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0 cm</a:t>
              </a:r>
              <a:endParaRPr lang="en-US" sz="2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863741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</a:t>
              </a:r>
              <a:endParaRPr lang="en-US" sz="20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40075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2</a:t>
              </a:r>
              <a:endParaRPr lang="en-US" sz="20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951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3</a:t>
              </a:r>
              <a:endParaRPr lang="en-US" sz="2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8947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4</a:t>
              </a:r>
              <a:endParaRPr lang="en-US" sz="20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8383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5</a:t>
              </a:r>
              <a:endParaRPr lang="en-US" sz="20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76512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6</a:t>
              </a:r>
              <a:endParaRPr lang="en-US" sz="20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3464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7</a:t>
              </a:r>
              <a:endParaRPr lang="en-US" sz="20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9669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8</a:t>
              </a:r>
              <a:endParaRPr lang="en-US" sz="2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155630" y="3553897"/>
              <a:ext cx="496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10</a:t>
              </a:r>
              <a:endParaRPr lang="en-US" sz="20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587410" y="3545596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9</a:t>
              </a:r>
              <a:endParaRPr lang="en-US" sz="20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749989" y="3545596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11</a:t>
              </a:r>
              <a:endParaRPr lang="en-US" sz="20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344350" y="3553897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12</a:t>
              </a:r>
              <a:endParaRPr lang="en-US" sz="20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916496" y="3541364"/>
              <a:ext cx="572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13</a:t>
              </a:r>
              <a:endParaRPr lang="en-US" sz="20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1527851" y="3541364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14</a:t>
              </a:r>
              <a:endParaRPr lang="en-US" sz="2000" dirty="0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1232611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12120674" y="3538245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15</a:t>
              </a:r>
              <a:endParaRPr lang="en-US" sz="2000" dirty="0"/>
            </a:p>
          </p:txBody>
        </p:sp>
      </p:grpSp>
      <p:cxnSp>
        <p:nvCxnSpPr>
          <p:cNvPr id="51" name="Straight Connector 50"/>
          <p:cNvCxnSpPr/>
          <p:nvPr/>
        </p:nvCxnSpPr>
        <p:spPr>
          <a:xfrm>
            <a:off x="755132" y="3002686"/>
            <a:ext cx="297113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517200" y="2352957"/>
            <a:ext cx="1216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cm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527582" y="2352956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9012" y="2352957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7F75BC83-C195-45A6-BA36-9FA130BD4C2A}"/>
              </a:ext>
            </a:extLst>
          </p:cNvPr>
          <p:cNvSpPr txBox="1"/>
          <p:nvPr/>
        </p:nvSpPr>
        <p:spPr>
          <a:xfrm>
            <a:off x="1233836" y="1265578"/>
            <a:ext cx="97762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Dùng thước đo độ dài đoạn thẳng (theo mẫu)</a:t>
            </a:r>
            <a:endParaRPr lang="en-US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52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2" grpId="0"/>
      <p:bldP spid="53" grpId="0"/>
      <p:bldP spid="54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59589" y="272366"/>
            <a:ext cx="1583611" cy="609600"/>
            <a:chOff x="228600" y="190500"/>
            <a:chExt cx="1583611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649514" y="228600"/>
              <a:ext cx="1162697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3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en-US" sz="3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75BC83-C195-45A6-BA36-9FA130BD4C2A}"/>
              </a:ext>
            </a:extLst>
          </p:cNvPr>
          <p:cNvSpPr txBox="1"/>
          <p:nvPr/>
        </p:nvSpPr>
        <p:spPr>
          <a:xfrm>
            <a:off x="227307" y="2785634"/>
            <a:ext cx="71474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Đoạn thẳng MN dài        cm.</a:t>
            </a:r>
            <a:endParaRPr lang="en-US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F75BC83-C195-45A6-BA36-9FA130BD4C2A}"/>
              </a:ext>
            </a:extLst>
          </p:cNvPr>
          <p:cNvSpPr txBox="1"/>
          <p:nvPr/>
        </p:nvSpPr>
        <p:spPr>
          <a:xfrm>
            <a:off x="457652" y="5381749"/>
            <a:ext cx="58230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PQ dài         cm.</a:t>
            </a:r>
            <a:endParaRPr lang="en-US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82065" y="2864522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99228" y="5476370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374021" y="5456393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243062" y="2864522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42501" y="1840443"/>
            <a:ext cx="9480331" cy="893379"/>
            <a:chOff x="3196229" y="3187211"/>
            <a:chExt cx="9480331" cy="893379"/>
          </a:xfrm>
        </p:grpSpPr>
        <p:sp>
          <p:nvSpPr>
            <p:cNvPr id="14" name="Rectangle 13"/>
            <p:cNvSpPr/>
            <p:nvPr/>
          </p:nvSpPr>
          <p:spPr>
            <a:xfrm>
              <a:off x="3196229" y="3187211"/>
              <a:ext cx="9480331" cy="893379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4107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0050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0050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994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19379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78815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3825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9768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57123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1655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87599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93543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99486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05430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11373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17317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196229" y="3559300"/>
              <a:ext cx="8138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0 cm</a:t>
              </a:r>
              <a:endParaRPr lang="en-US" sz="20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63741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</a:t>
              </a:r>
              <a:endParaRPr lang="en-US" sz="20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0075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2</a:t>
              </a:r>
              <a:endParaRPr lang="en-US" sz="20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951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3</a:t>
              </a:r>
              <a:endParaRPr lang="en-US" sz="2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8947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4</a:t>
              </a:r>
              <a:endParaRPr lang="en-US" sz="20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18383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5</a:t>
              </a:r>
              <a:endParaRPr lang="en-US" sz="20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6512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6</a:t>
              </a:r>
              <a:endParaRPr lang="en-US" sz="2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464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7</a:t>
              </a:r>
              <a:endParaRPr lang="en-US" sz="20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669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8</a:t>
              </a:r>
              <a:endParaRPr lang="en-US" sz="20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155630" y="3553897"/>
              <a:ext cx="496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10</a:t>
              </a:r>
              <a:endParaRPr lang="en-US" sz="20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587410" y="3545596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9</a:t>
              </a:r>
              <a:endParaRPr lang="en-US" sz="20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749989" y="3545596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11</a:t>
              </a:r>
              <a:endParaRPr lang="en-US" sz="2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344350" y="3553897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12</a:t>
              </a:r>
              <a:endParaRPr lang="en-US" sz="20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916496" y="3541364"/>
              <a:ext cx="572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13</a:t>
              </a:r>
              <a:endParaRPr lang="en-US" sz="20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1527851" y="3541364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14</a:t>
              </a:r>
              <a:endParaRPr lang="en-US" sz="2000" dirty="0"/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1232611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2120674" y="3538245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15</a:t>
              </a:r>
              <a:endParaRPr lang="en-US" sz="2000" dirty="0"/>
            </a:p>
          </p:txBody>
        </p:sp>
      </p:grpSp>
      <p:cxnSp>
        <p:nvCxnSpPr>
          <p:cNvPr id="48" name="Straight Connector 47"/>
          <p:cNvCxnSpPr/>
          <p:nvPr/>
        </p:nvCxnSpPr>
        <p:spPr>
          <a:xfrm>
            <a:off x="457652" y="1765188"/>
            <a:ext cx="4159852" cy="61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816872" y="1115459"/>
            <a:ext cx="2184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 cm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19632" y="1125041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21532" y="1115459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21316" y="4337435"/>
            <a:ext cx="9480331" cy="912040"/>
            <a:chOff x="3196229" y="3187211"/>
            <a:chExt cx="9480331" cy="912040"/>
          </a:xfrm>
        </p:grpSpPr>
        <p:sp>
          <p:nvSpPr>
            <p:cNvPr id="54" name="Rectangle 53"/>
            <p:cNvSpPr/>
            <p:nvPr/>
          </p:nvSpPr>
          <p:spPr>
            <a:xfrm>
              <a:off x="3196229" y="3205872"/>
              <a:ext cx="9480331" cy="893379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34107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0050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40050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45994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519379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78815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63825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69768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757123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81655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87599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93543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99486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105430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11373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17317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3196229" y="3559300"/>
              <a:ext cx="8138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0 cm</a:t>
              </a:r>
              <a:endParaRPr lang="en-US" sz="20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863741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</a:t>
              </a:r>
              <a:endParaRPr lang="en-US" sz="20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40075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2</a:t>
              </a:r>
              <a:endParaRPr lang="en-US" sz="20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9951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3</a:t>
              </a:r>
              <a:endParaRPr lang="en-US" sz="20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58947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4</a:t>
              </a:r>
              <a:endParaRPr lang="en-US" sz="20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18383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5</a:t>
              </a:r>
              <a:endParaRPr lang="en-US" sz="20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6512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6</a:t>
              </a:r>
              <a:endParaRPr lang="en-US" sz="2000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3464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7</a:t>
              </a:r>
              <a:endParaRPr lang="en-US" sz="20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9669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8</a:t>
              </a:r>
              <a:endParaRPr lang="en-US" sz="20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9155630" y="3553897"/>
              <a:ext cx="496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10</a:t>
              </a:r>
              <a:endParaRPr lang="en-US" sz="20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587410" y="3545596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9</a:t>
              </a:r>
              <a:endParaRPr lang="en-US" sz="2000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49989" y="3545596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11</a:t>
              </a:r>
              <a:endParaRPr lang="en-US" sz="20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344350" y="3553897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12</a:t>
              </a:r>
              <a:endParaRPr lang="en-US" sz="2000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0916496" y="3541364"/>
              <a:ext cx="572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13</a:t>
              </a:r>
              <a:endParaRPr lang="en-US" sz="20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1527851" y="3541364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14</a:t>
              </a:r>
              <a:endParaRPr lang="en-US" sz="2000" dirty="0"/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1232611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12120674" y="3538245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15</a:t>
              </a:r>
              <a:endParaRPr lang="en-US" sz="2000" dirty="0"/>
            </a:p>
          </p:txBody>
        </p:sp>
      </p:grpSp>
      <p:cxnSp>
        <p:nvCxnSpPr>
          <p:cNvPr id="88" name="Straight Connector 87"/>
          <p:cNvCxnSpPr/>
          <p:nvPr/>
        </p:nvCxnSpPr>
        <p:spPr>
          <a:xfrm>
            <a:off x="536467" y="4299502"/>
            <a:ext cx="534857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2212925" y="3612451"/>
            <a:ext cx="1299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 cm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823378" y="3622033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74991" y="3612451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88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9" grpId="1" animBg="1"/>
      <p:bldP spid="10" grpId="0" animBg="1"/>
      <p:bldP spid="10" grpId="1" animBg="1"/>
      <p:bldP spid="11" grpId="0"/>
      <p:bldP spid="12" grpId="0"/>
      <p:bldP spid="49" grpId="0"/>
      <p:bldP spid="50" grpId="0"/>
      <p:bldP spid="51" grpId="0"/>
      <p:bldP spid="89" grpId="0"/>
      <p:bldP spid="90" grpId="0"/>
      <p:bldP spid="9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xmlns="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xmlns="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xmlns="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xmlns="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xmlns="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xmlns="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xmlns="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xmlns="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xmlns="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sp>
        <p:nvSpPr>
          <p:cNvPr id="17" name="Text Box 1"/>
          <p:cNvSpPr txBox="1"/>
          <p:nvPr/>
        </p:nvSpPr>
        <p:spPr>
          <a:xfrm>
            <a:off x="2921001" y="6554232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290</Words>
  <Application>Microsoft Office PowerPoint</Application>
  <PresentationFormat>Custom</PresentationFormat>
  <Paragraphs>99</Paragraphs>
  <Slides>8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178</cp:revision>
  <dcterms:created xsi:type="dcterms:W3CDTF">2021-05-29T04:05:18Z</dcterms:created>
  <dcterms:modified xsi:type="dcterms:W3CDTF">2021-06-23T15:56:34Z</dcterms:modified>
</cp:coreProperties>
</file>