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91" r:id="rId2"/>
    <p:sldId id="263" r:id="rId3"/>
    <p:sldId id="262" r:id="rId4"/>
    <p:sldId id="293" r:id="rId5"/>
    <p:sldId id="280" r:id="rId6"/>
    <p:sldId id="265" r:id="rId7"/>
    <p:sldId id="259" r:id="rId8"/>
    <p:sldId id="271" r:id="rId9"/>
    <p:sldId id="289" r:id="rId10"/>
    <p:sldId id="290" r:id="rId11"/>
    <p:sldId id="281" r:id="rId12"/>
    <p:sldId id="282" r:id="rId13"/>
    <p:sldId id="283" r:id="rId14"/>
    <p:sldId id="294" r:id="rId15"/>
    <p:sldId id="29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FE6"/>
    <a:srgbClr val="00FACA"/>
    <a:srgbClr val="00FFCC"/>
    <a:srgbClr val="009999"/>
    <a:srgbClr val="00FECE"/>
    <a:srgbClr val="A9E0F9"/>
    <a:srgbClr val="D6F4FE"/>
    <a:srgbClr val="F48072"/>
    <a:srgbClr val="F37E71"/>
    <a:srgbClr val="F4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 snapToGrid="0">
      <p:cViewPr varScale="1">
        <p:scale>
          <a:sx n="84" d="100"/>
          <a:sy n="84" d="100"/>
        </p:scale>
        <p:origin x="-96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44488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82285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vi-VN" sz="66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263655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 nâu và vịt xám</a:t>
            </a:r>
            <a:endParaRPr lang="en-GB" sz="3600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4781" y="1232004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Hằng ngày gà nâu và vịt xám làm gì?</a:t>
            </a:r>
            <a:r>
              <a:rPr lang="en-US" sz="18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18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239" y="1838952"/>
            <a:ext cx="4759911" cy="31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7258" y="1166551"/>
            <a:ext cx="6590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Chuyện gì xảy ra khiến gà nâu không thể sang sông?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113" y="1746965"/>
            <a:ext cx="4716555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3439" y="1179629"/>
            <a:ext cx="3201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Vịt đã làm gì để giúp gà?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205" y="1670037"/>
            <a:ext cx="4857986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1142" y="1143925"/>
            <a:ext cx="5428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Thương vịt vất vả, gà đã làm gì để giúp vịt?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692" y="1727994"/>
            <a:ext cx="4508990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95" y="1128868"/>
            <a:ext cx="2984520" cy="1976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555" y="908353"/>
            <a:ext cx="3136083" cy="2097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191" y="3057341"/>
            <a:ext cx="3123992" cy="2028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864" y="3015094"/>
            <a:ext cx="2919774" cy="2042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1358" y="437525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Quicksand Medium" panose="00000600000000000000" pitchFamily="2" charset="0"/>
              </a:rPr>
              <a:t>Gà nâu và vịt xám</a:t>
            </a:r>
            <a:endParaRPr lang="en-US" sz="2400" b="1" dirty="0"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99" y="1714434"/>
            <a:ext cx="4013641" cy="2257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22" y="192602"/>
            <a:ext cx="2161580" cy="42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84" y="434175"/>
            <a:ext cx="5515667" cy="4396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93" y="2250722"/>
            <a:ext cx="1177536" cy="763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06" y="3089961"/>
            <a:ext cx="1296984" cy="891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62" y="3778661"/>
            <a:ext cx="1276935" cy="926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84" y="1983267"/>
            <a:ext cx="1195335" cy="860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48" y="3065663"/>
            <a:ext cx="1308457" cy="851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72" y="3812601"/>
            <a:ext cx="1501957" cy="1007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66" y="1815433"/>
            <a:ext cx="1120418" cy="876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81" y="2703001"/>
            <a:ext cx="1203583" cy="8268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60" y="3637867"/>
            <a:ext cx="1353885" cy="1021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03" y="1562760"/>
            <a:ext cx="903214" cy="7802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85" y="434175"/>
            <a:ext cx="5515666" cy="43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4" y="576278"/>
            <a:ext cx="1107798" cy="576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63" y="1594958"/>
            <a:ext cx="7589212" cy="19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4645" y="2072265"/>
            <a:ext cx="3972999" cy="8979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14AFE6"/>
                </a:solidFill>
                <a:latin typeface="Quicksand Medium" panose="00000600000000000000"/>
                <a:ea typeface="Arial-Rounded" panose="020B0500000000000000" pitchFamily="34" charset="0"/>
                <a:cs typeface="Arial-Rounded" panose="020B0500000000000000" pitchFamily="34" charset="0"/>
              </a:rPr>
              <a:t>Sen nở thắm hồ.</a:t>
            </a:r>
            <a:endParaRPr lang="en-US" sz="3600" dirty="0">
              <a:solidFill>
                <a:srgbClr val="14AFE6"/>
              </a:solidFill>
              <a:latin typeface="Quicksand Medium" panose="0000060000000000000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76" y="1114111"/>
            <a:ext cx="2871005" cy="190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8259" y="917517"/>
            <a:ext cx="3136083" cy="2097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3415" y="3015094"/>
            <a:ext cx="3232147" cy="2098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0140" y="3015094"/>
            <a:ext cx="2919774" cy="2042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1358" y="437525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Quicksand Medium" panose="00000600000000000000" pitchFamily="2" charset="0"/>
              </a:rPr>
              <a:t>Gà nâu và vịt xám</a:t>
            </a:r>
            <a:endParaRPr lang="en-US" sz="2400" b="1" dirty="0">
              <a:latin typeface="Quicksand Medium" panose="00000600000000000000" pitchFamily="2" charset="0"/>
            </a:endParaRPr>
          </a:p>
        </p:txBody>
      </p:sp>
      <p:pic>
        <p:nvPicPr>
          <p:cNvPr id="5" name="Gà nâu và vịt xá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7932" y="42696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0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142</Words>
  <Application>Microsoft Office PowerPoint</Application>
  <PresentationFormat>On-screen Show (16:9)</PresentationFormat>
  <Paragraphs>28</Paragraphs>
  <Slides>15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 Light</vt:lpstr>
      <vt:lpstr>BÀI 35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Administrator</dc:creator>
  <cp:lastModifiedBy>Admin</cp:lastModifiedBy>
  <cp:revision>275</cp:revision>
  <dcterms:modified xsi:type="dcterms:W3CDTF">2020-10-26T05:37:31Z</dcterms:modified>
</cp:coreProperties>
</file>