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70" r:id="rId2"/>
    <p:sldId id="471" r:id="rId3"/>
    <p:sldId id="487" r:id="rId4"/>
    <p:sldId id="486" r:id="rId5"/>
    <p:sldId id="485" r:id="rId6"/>
    <p:sldId id="488" r:id="rId7"/>
    <p:sldId id="483" r:id="rId8"/>
  </p:sldIdLst>
  <p:sldSz cx="12190413" cy="6859588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  <p14:sldId id="471"/>
            <p14:sldId id="487"/>
            <p14:sldId id="486"/>
            <p14:sldId id="485"/>
            <p14:sldId id="488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 autoAdjust="0"/>
    <p:restoredTop sz="97778" autoAdjust="0"/>
  </p:normalViewPr>
  <p:slideViewPr>
    <p:cSldViewPr snapToGrid="0" showGuides="1">
      <p:cViewPr varScale="1">
        <p:scale>
          <a:sx n="86" d="100"/>
          <a:sy n="86" d="100"/>
        </p:scale>
        <p:origin x="390" y="84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6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1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3" y="4176041"/>
            <a:ext cx="2493548" cy="21630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474406" y="1769546"/>
            <a:ext cx="10933610" cy="1800455"/>
            <a:chOff x="1996874" y="1692717"/>
            <a:chExt cx="6682034" cy="1800455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996874" y="2569842"/>
              <a:ext cx="6682034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LUYỆN</a:t>
              </a:r>
              <a:r>
                <a:rPr lang="en-US" altLang="zh-CN" sz="60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 </a:t>
              </a:r>
              <a:r>
                <a:rPr lang="en-US" altLang="zh-CN" sz="6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TẬP</a:t>
              </a:r>
              <a:r>
                <a:rPr lang="en-US" altLang="zh-CN" sz="60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 </a:t>
              </a:r>
              <a:r>
                <a:rPr lang="en-US" altLang="zh-CN" sz="6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THỰC</a:t>
              </a:r>
              <a:r>
                <a:rPr lang="en-US" altLang="zh-CN" sz="60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 </a:t>
              </a:r>
              <a:r>
                <a:rPr lang="en-US" altLang="zh-CN" sz="6000" b="1" dirty="0" err="1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HÀNH</a:t>
              </a:r>
              <a:endPara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  <p:pic>
        <p:nvPicPr>
          <p:cNvPr id="13" name="Ca-Nha-Thuong-Nhau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97344" y="5729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140032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13999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9862" y="-245327"/>
            <a:ext cx="13660242" cy="738280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94310" y="578478"/>
            <a:ext cx="11681460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m, n, g,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sĩ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ngừ</a:t>
            </a:r>
            <a:endParaRPr lang="en-US" sz="44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mè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ghê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lừ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lừ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ngó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mè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0906" y="926109"/>
            <a:ext cx="278781" cy="2899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560905" y="1906309"/>
            <a:ext cx="278781" cy="28993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0905" y="3625605"/>
            <a:ext cx="278781" cy="2899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9862" y="-245327"/>
            <a:ext cx="13660242" cy="738280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14626" y="1788629"/>
            <a:ext cx="11681460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mè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ghê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lừ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lừ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ngó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mè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067800" y="2470864"/>
            <a:ext cx="8915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59043" y="4100390"/>
            <a:ext cx="8915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50259" y="3336615"/>
            <a:ext cx="1101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880558" y="3300519"/>
            <a:ext cx="11155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26632" y="2562582"/>
            <a:ext cx="11155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37011" y="400664"/>
            <a:ext cx="5340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Luyện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viết</a:t>
            </a:r>
            <a:endParaRPr lang="en-US" sz="4000" b="1" dirty="0" smtClean="0">
              <a:latin typeface="HP001 4 hàng" panose="020B060305030202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13470" y="232222"/>
            <a:ext cx="656551" cy="70788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26" name="Picture 2" descr="https://b-f60-zpg-r.zdn.vn/1929460397130310601/07f897652489f0d7a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62" y="1276991"/>
            <a:ext cx="9758579" cy="54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868679" y="406959"/>
            <a:ext cx="1161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365759" y="1401970"/>
            <a:ext cx="1024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g hay </a:t>
            </a:r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gh</a:t>
            </a:r>
            <a:endParaRPr lang="en-US" sz="44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868679" y="2443147"/>
            <a:ext cx="664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868679" y="2396981"/>
            <a:ext cx="1024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…à ….ô		…ồ …...ề		……é </a:t>
            </a:r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		..….ế …ỗ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518157" y="3612978"/>
            <a:ext cx="1024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ng hay </a:t>
            </a:r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ngh</a:t>
            </a:r>
            <a:endParaRPr lang="en-US" sz="44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204537" y="4733674"/>
            <a:ext cx="12200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…..õ </a:t>
            </a:r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		</a:t>
            </a:r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bẻ</a:t>
            </a: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..….ô		…….</a:t>
            </a:r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……ờ	…..ô ….….ê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1898580" y="2443146"/>
            <a:ext cx="664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3704121" y="2443145"/>
            <a:ext cx="664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4457497" y="2433810"/>
            <a:ext cx="824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6414941" y="2439012"/>
            <a:ext cx="926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9226616" y="2443144"/>
            <a:ext cx="806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10239679" y="2433809"/>
            <a:ext cx="664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204537" y="4779840"/>
            <a:ext cx="97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4661035" y="4779840"/>
            <a:ext cx="97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6577262" y="4779839"/>
            <a:ext cx="1134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7900737" y="4779838"/>
            <a:ext cx="97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9338116" y="4785909"/>
            <a:ext cx="97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10382456" y="4779837"/>
            <a:ext cx="123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113470" y="232222"/>
            <a:ext cx="656551" cy="70788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666548" y="696473"/>
            <a:ext cx="10241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latin typeface="HP001 4 hàng" panose="020B0603050302020204" pitchFamily="34" charset="0"/>
              </a:rPr>
              <a:t>Điền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thích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hợp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ghế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ghé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ghi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) </a:t>
            </a:r>
            <a:r>
              <a:rPr lang="en-US" sz="4400" b="1" dirty="0" err="1">
                <a:latin typeface="HP001 4 hàng" panose="020B0603050302020204" pitchFamily="34" charset="0"/>
              </a:rPr>
              <a:t>để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câu</a:t>
            </a:r>
            <a:r>
              <a:rPr lang="en-US" sz="4400" b="1" dirty="0">
                <a:latin typeface="HP001 4 hàng" panose="020B0603050302020204" pitchFamily="34" charset="0"/>
              </a:rPr>
              <a:t>:</a:t>
            </a:r>
            <a:endParaRPr lang="en-US" sz="44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7192" y="2808758"/>
            <a:ext cx="8070014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Bé</a:t>
            </a: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Nhi</a:t>
            </a: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HP001 4 hàng" panose="020B0603050302020204" pitchFamily="34" charset="0"/>
                <a:ea typeface="Times New Roman" panose="02020603050405020304" pitchFamily="18" charset="0"/>
              </a:rPr>
              <a:t>……… </a:t>
            </a:r>
            <a:r>
              <a:rPr lang="en-US" sz="44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vở</a:t>
            </a: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Bé</a:t>
            </a: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Nhi</a:t>
            </a: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HP001 4 hàng" panose="020B0603050302020204" pitchFamily="34" charset="0"/>
                <a:ea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HP001 4 hàng" panose="020B0603050302020204" pitchFamily="34" charset="0"/>
                <a:ea typeface="Times New Roman" panose="02020603050405020304" pitchFamily="18" charset="0"/>
              </a:rPr>
              <a:t> ………  </a:t>
            </a:r>
            <a:r>
              <a:rPr lang="en-US" sz="44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gỗ</a:t>
            </a: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Bé</a:t>
            </a: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Nhi</a:t>
            </a: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HP001 4 hàng" panose="020B0603050302020204" pitchFamily="34" charset="0"/>
                <a:ea typeface="Times New Roman" panose="02020603050405020304" pitchFamily="18" charset="0"/>
              </a:rPr>
              <a:t>……… </a:t>
            </a:r>
            <a:r>
              <a:rPr lang="en-US" sz="44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bà</a:t>
            </a:r>
            <a:r>
              <a:rPr lang="en-US" sz="4400" b="1" dirty="0">
                <a:latin typeface="HP001 4 hàng" panose="020B06030503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4971151" y="2595421"/>
            <a:ext cx="1201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5571675" y="3408436"/>
            <a:ext cx="1201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ghế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D1DD1-9749-4DD9-9492-938C970FB68C}"/>
              </a:ext>
            </a:extLst>
          </p:cNvPr>
          <p:cNvSpPr txBox="1"/>
          <p:nvPr/>
        </p:nvSpPr>
        <p:spPr>
          <a:xfrm>
            <a:off x="4971151" y="4178666"/>
            <a:ext cx="1201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ghé</a:t>
            </a:r>
            <a:endParaRPr lang="en-US" sz="4000" b="1" dirty="0" smtClean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91" y="134992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60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Hẹn gặp lại các con</a:t>
            </a:r>
            <a:endParaRPr lang="zh-CN" altLang="en-US" sz="60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97603" y="237853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0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6499</TotalTime>
  <Words>97</Words>
  <Application>Microsoft Office PowerPoint</Application>
  <PresentationFormat>Custom</PresentationFormat>
  <Paragraphs>40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宋体</vt:lpstr>
      <vt:lpstr>Arial</vt:lpstr>
      <vt:lpstr>Arial-Rounded</vt:lpstr>
      <vt:lpstr>Calibri</vt:lpstr>
      <vt:lpstr>等线</vt:lpstr>
      <vt:lpstr>等线 Light</vt:lpstr>
      <vt:lpstr>HP001 4 hàng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Phương Lê</dc:creator>
  <cp:lastModifiedBy>Techsi.vn</cp:lastModifiedBy>
  <cp:revision>3301</cp:revision>
  <dcterms:created xsi:type="dcterms:W3CDTF">2015-12-01T09:06:39Z</dcterms:created>
  <dcterms:modified xsi:type="dcterms:W3CDTF">2023-10-06T02:15:41Z</dcterms:modified>
</cp:coreProperties>
</file>