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1" r:id="rId2"/>
    <p:sldId id="282" r:id="rId3"/>
    <p:sldId id="271" r:id="rId4"/>
    <p:sldId id="260" r:id="rId5"/>
    <p:sldId id="283" r:id="rId6"/>
    <p:sldId id="272" r:id="rId7"/>
    <p:sldId id="284" r:id="rId8"/>
    <p:sldId id="274" r:id="rId9"/>
    <p:sldId id="277" r:id="rId10"/>
    <p:sldId id="280" r:id="rId11"/>
    <p:sldId id="285" r:id="rId12"/>
    <p:sldId id="276" r:id="rId13"/>
    <p:sldId id="286" r:id="rId1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2" autoAdjust="0"/>
    <p:restoredTop sz="94715"/>
  </p:normalViewPr>
  <p:slideViewPr>
    <p:cSldViewPr>
      <p:cViewPr varScale="1">
        <p:scale>
          <a:sx n="88" d="100"/>
          <a:sy n="88" d="100"/>
        </p:scale>
        <p:origin x="82" y="46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98D7C4-BEF6-6D41-97D4-0C96EBDE5A18}" type="doc">
      <dgm:prSet loTypeId="urn:microsoft.com/office/officeart/2008/layout/PictureAccentList" loCatId="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7C3FF52-AE04-5140-924A-C28A19975B22}">
      <dgm:prSet phldrT="[Text]"/>
      <dgm:spPr/>
      <dgm:t>
        <a:bodyPr/>
        <a:lstStyle/>
        <a:p>
          <a:r>
            <a:rPr lang="en-US" dirty="0" err="1"/>
            <a:t>Mục</a:t>
          </a:r>
          <a:r>
            <a:rPr lang="en-US" dirty="0"/>
            <a:t> </a:t>
          </a:r>
          <a:r>
            <a:rPr lang="en-US" dirty="0" err="1"/>
            <a:t>tiêu</a:t>
          </a:r>
          <a:endParaRPr lang="en-US" dirty="0"/>
        </a:p>
      </dgm:t>
    </dgm:pt>
    <dgm:pt modelId="{32F6EAFE-06A2-314E-A13E-7E1D07AB338E}" type="parTrans" cxnId="{A3E259E8-3D4C-C346-B9AF-084E9027F429}">
      <dgm:prSet/>
      <dgm:spPr/>
      <dgm:t>
        <a:bodyPr/>
        <a:lstStyle/>
        <a:p>
          <a:endParaRPr lang="en-US"/>
        </a:p>
      </dgm:t>
    </dgm:pt>
    <dgm:pt modelId="{59CEAB9C-4A18-934D-A8EE-AB3BD95C47C9}" type="sibTrans" cxnId="{A3E259E8-3D4C-C346-B9AF-084E9027F429}">
      <dgm:prSet/>
      <dgm:spPr/>
      <dgm:t>
        <a:bodyPr/>
        <a:lstStyle/>
        <a:p>
          <a:endParaRPr lang="en-US"/>
        </a:p>
      </dgm:t>
    </dgm:pt>
    <dgm:pt modelId="{3ACD1973-0CA5-F94F-B290-C97C4EB160F3}">
      <dgm:prSet phldrT="[Text]"/>
      <dgm:spPr/>
      <dgm:t>
        <a:bodyPr/>
        <a:lstStyle/>
        <a:p>
          <a:r>
            <a:rPr lang="en-US" dirty="0" err="1"/>
            <a:t>Củng</a:t>
          </a:r>
          <a:r>
            <a:rPr lang="en-US" dirty="0"/>
            <a:t> </a:t>
          </a:r>
          <a:r>
            <a:rPr lang="en-US" dirty="0" err="1"/>
            <a:t>cố</a:t>
          </a:r>
          <a:r>
            <a:rPr lang="en-US" dirty="0"/>
            <a:t> </a:t>
          </a:r>
          <a:r>
            <a:rPr lang="en-US" dirty="0" err="1"/>
            <a:t>kiến</a:t>
          </a:r>
          <a:r>
            <a:rPr lang="en-US" dirty="0"/>
            <a:t> </a:t>
          </a:r>
          <a:r>
            <a:rPr lang="en-US" dirty="0" err="1"/>
            <a:t>thức</a:t>
          </a:r>
          <a:r>
            <a:rPr lang="en-US" dirty="0"/>
            <a:t> </a:t>
          </a:r>
          <a:r>
            <a:rPr lang="en-US" dirty="0" err="1"/>
            <a:t>về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lệnh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 </a:t>
          </a:r>
          <a:r>
            <a:rPr lang="en-US" dirty="0" err="1"/>
            <a:t>trong</a:t>
          </a:r>
          <a:r>
            <a:rPr lang="en-US" dirty="0"/>
            <a:t> Logo.</a:t>
          </a:r>
        </a:p>
      </dgm:t>
    </dgm:pt>
    <dgm:pt modelId="{5699BEAE-39DD-124F-91A9-11D33D2A8915}" type="parTrans" cxnId="{0048734F-4C9D-DD46-911A-4F7F2CCC35B4}">
      <dgm:prSet/>
      <dgm:spPr/>
      <dgm:t>
        <a:bodyPr/>
        <a:lstStyle/>
        <a:p>
          <a:endParaRPr lang="en-US"/>
        </a:p>
      </dgm:t>
    </dgm:pt>
    <dgm:pt modelId="{050DCDE0-A2D5-B54C-AFF4-FDB11485EF2E}" type="sibTrans" cxnId="{0048734F-4C9D-DD46-911A-4F7F2CCC35B4}">
      <dgm:prSet/>
      <dgm:spPr/>
      <dgm:t>
        <a:bodyPr/>
        <a:lstStyle/>
        <a:p>
          <a:endParaRPr lang="en-US"/>
        </a:p>
      </dgm:t>
    </dgm:pt>
    <dgm:pt modelId="{0005840F-9F38-684A-936B-B160A3C23DCE}">
      <dgm:prSet phldrT="[Text]"/>
      <dgm:spPr/>
      <dgm:t>
        <a:bodyPr/>
        <a:lstStyle/>
        <a:p>
          <a:r>
            <a:rPr lang="en-US" dirty="0" err="1"/>
            <a:t>Rèn</a:t>
          </a:r>
          <a:r>
            <a:rPr lang="en-US" dirty="0"/>
            <a:t> </a:t>
          </a:r>
          <a:r>
            <a:rPr lang="en-US" dirty="0" err="1"/>
            <a:t>luyện</a:t>
          </a:r>
          <a:r>
            <a:rPr lang="en-US" dirty="0"/>
            <a:t> </a:t>
          </a:r>
          <a:r>
            <a:rPr lang="en-US" dirty="0" err="1"/>
            <a:t>kĩ</a:t>
          </a:r>
          <a:r>
            <a:rPr lang="en-US" dirty="0"/>
            <a:t> </a:t>
          </a:r>
          <a:r>
            <a:rPr lang="en-US" dirty="0" err="1"/>
            <a:t>năng</a:t>
          </a:r>
          <a:r>
            <a:rPr lang="en-US" dirty="0"/>
            <a:t> </a:t>
          </a:r>
          <a:r>
            <a:rPr lang="en-US" dirty="0" err="1"/>
            <a:t>sử</a:t>
          </a:r>
          <a:r>
            <a:rPr lang="en-US" dirty="0"/>
            <a:t> </a:t>
          </a:r>
          <a:r>
            <a:rPr lang="en-US" dirty="0" err="1"/>
            <a:t>dụng</a:t>
          </a:r>
          <a:r>
            <a:rPr lang="en-US" dirty="0"/>
            <a:t> </a:t>
          </a:r>
          <a:r>
            <a:rPr lang="en-US" dirty="0" err="1"/>
            <a:t>các</a:t>
          </a:r>
          <a:r>
            <a:rPr lang="en-US" dirty="0"/>
            <a:t> </a:t>
          </a:r>
          <a:r>
            <a:rPr lang="en-US" dirty="0" err="1"/>
            <a:t>câu</a:t>
          </a:r>
          <a:r>
            <a:rPr lang="en-US" dirty="0"/>
            <a:t> </a:t>
          </a:r>
          <a:r>
            <a:rPr lang="en-US" dirty="0" err="1"/>
            <a:t>lệnh</a:t>
          </a:r>
          <a:r>
            <a:rPr lang="en-US" dirty="0"/>
            <a:t> </a:t>
          </a:r>
          <a:r>
            <a:rPr lang="en-US" dirty="0" err="1"/>
            <a:t>cơ</a:t>
          </a:r>
          <a:r>
            <a:rPr lang="en-US" dirty="0"/>
            <a:t> </a:t>
          </a:r>
          <a:r>
            <a:rPr lang="en-US" dirty="0" err="1"/>
            <a:t>bản</a:t>
          </a:r>
          <a:r>
            <a:rPr lang="en-US" dirty="0"/>
            <a:t>.</a:t>
          </a:r>
        </a:p>
      </dgm:t>
    </dgm:pt>
    <dgm:pt modelId="{8E843C08-18F0-A447-A8F8-7254B8D859C2}" type="parTrans" cxnId="{094E4532-5390-764E-9244-E00E7FA3191C}">
      <dgm:prSet/>
      <dgm:spPr/>
      <dgm:t>
        <a:bodyPr/>
        <a:lstStyle/>
        <a:p>
          <a:endParaRPr lang="en-US"/>
        </a:p>
      </dgm:t>
    </dgm:pt>
    <dgm:pt modelId="{984CD5D7-6C49-E149-92DF-798AEA3D1763}" type="sibTrans" cxnId="{094E4532-5390-764E-9244-E00E7FA3191C}">
      <dgm:prSet/>
      <dgm:spPr/>
      <dgm:t>
        <a:bodyPr/>
        <a:lstStyle/>
        <a:p>
          <a:endParaRPr lang="en-US"/>
        </a:p>
      </dgm:t>
    </dgm:pt>
    <dgm:pt modelId="{F35F5884-1ABB-AF4A-9464-D71F293B71BB}" type="pres">
      <dgm:prSet presAssocID="{8C98D7C4-BEF6-6D41-97D4-0C96EBDE5A1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30CBF4D-6826-C34E-BCB9-B8EE2DA13716}" type="pres">
      <dgm:prSet presAssocID="{B7C3FF52-AE04-5140-924A-C28A19975B22}" presName="root" presStyleCnt="0">
        <dgm:presLayoutVars>
          <dgm:chMax/>
          <dgm:chPref val="4"/>
        </dgm:presLayoutVars>
      </dgm:prSet>
      <dgm:spPr/>
    </dgm:pt>
    <dgm:pt modelId="{724E4DCD-9EDF-C14A-87EA-BB17CE1F5C1B}" type="pres">
      <dgm:prSet presAssocID="{B7C3FF52-AE04-5140-924A-C28A19975B22}" presName="rootComposite" presStyleCnt="0">
        <dgm:presLayoutVars/>
      </dgm:prSet>
      <dgm:spPr/>
    </dgm:pt>
    <dgm:pt modelId="{17ABED28-05DE-A84E-A79F-789D3E19E0F8}" type="pres">
      <dgm:prSet presAssocID="{B7C3FF52-AE04-5140-924A-C28A19975B22}" presName="rootText" presStyleLbl="node0" presStyleIdx="0" presStyleCnt="1" custScaleY="50000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AB563E9E-9947-6945-B9F4-A9C6BA192070}" type="pres">
      <dgm:prSet presAssocID="{B7C3FF52-AE04-5140-924A-C28A19975B22}" presName="childShape" presStyleCnt="0">
        <dgm:presLayoutVars>
          <dgm:chMax val="0"/>
          <dgm:chPref val="0"/>
        </dgm:presLayoutVars>
      </dgm:prSet>
      <dgm:spPr/>
    </dgm:pt>
    <dgm:pt modelId="{FF11C7E9-79A1-4448-8509-0137E56F706B}" type="pres">
      <dgm:prSet presAssocID="{3ACD1973-0CA5-F94F-B290-C97C4EB160F3}" presName="childComposite" presStyleCnt="0">
        <dgm:presLayoutVars>
          <dgm:chMax val="0"/>
          <dgm:chPref val="0"/>
        </dgm:presLayoutVars>
      </dgm:prSet>
      <dgm:spPr/>
    </dgm:pt>
    <dgm:pt modelId="{17B84D0D-D944-2542-9CE1-C8B6C01E645C}" type="pres">
      <dgm:prSet presAssocID="{3ACD1973-0CA5-F94F-B290-C97C4EB160F3}" presName="Image" presStyleLbl="node1" presStyleIdx="0" presStyleCnt="2" custLinFactNeighborY="45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59586F2-A51A-8A4D-BCD9-EBDE14253F08}" type="pres">
      <dgm:prSet presAssocID="{3ACD1973-0CA5-F94F-B290-C97C4EB160F3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0459E7-C321-4548-ABF5-821EFF4DF8E8}" type="pres">
      <dgm:prSet presAssocID="{0005840F-9F38-684A-936B-B160A3C23DCE}" presName="childComposite" presStyleCnt="0">
        <dgm:presLayoutVars>
          <dgm:chMax val="0"/>
          <dgm:chPref val="0"/>
        </dgm:presLayoutVars>
      </dgm:prSet>
      <dgm:spPr/>
    </dgm:pt>
    <dgm:pt modelId="{19BCA5F7-FCF7-CF45-B231-3ED988F467AA}" type="pres">
      <dgm:prSet presAssocID="{0005840F-9F38-684A-936B-B160A3C23DCE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7DC6D3D1-0EFD-A74B-ADFC-0A4B161DD17C}" type="pres">
      <dgm:prSet presAssocID="{0005840F-9F38-684A-936B-B160A3C23DCE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8734F-4C9D-DD46-911A-4F7F2CCC35B4}" srcId="{B7C3FF52-AE04-5140-924A-C28A19975B22}" destId="{3ACD1973-0CA5-F94F-B290-C97C4EB160F3}" srcOrd="0" destOrd="0" parTransId="{5699BEAE-39DD-124F-91A9-11D33D2A8915}" sibTransId="{050DCDE0-A2D5-B54C-AFF4-FDB11485EF2E}"/>
    <dgm:cxn modelId="{54C3C4FF-598D-A949-8A45-0EEF7D726B85}" type="presOf" srcId="{B7C3FF52-AE04-5140-924A-C28A19975B22}" destId="{17ABED28-05DE-A84E-A79F-789D3E19E0F8}" srcOrd="0" destOrd="0" presId="urn:microsoft.com/office/officeart/2008/layout/PictureAccentList"/>
    <dgm:cxn modelId="{2B43B36E-A8CA-3E4D-83BC-2AA2972D7E74}" type="presOf" srcId="{8C98D7C4-BEF6-6D41-97D4-0C96EBDE5A18}" destId="{F35F5884-1ABB-AF4A-9464-D71F293B71BB}" srcOrd="0" destOrd="0" presId="urn:microsoft.com/office/officeart/2008/layout/PictureAccentList"/>
    <dgm:cxn modelId="{3C7D0002-7374-4E49-9D72-B842F268536D}" type="presOf" srcId="{0005840F-9F38-684A-936B-B160A3C23DCE}" destId="{7DC6D3D1-0EFD-A74B-ADFC-0A4B161DD17C}" srcOrd="0" destOrd="0" presId="urn:microsoft.com/office/officeart/2008/layout/PictureAccentList"/>
    <dgm:cxn modelId="{094E4532-5390-764E-9244-E00E7FA3191C}" srcId="{B7C3FF52-AE04-5140-924A-C28A19975B22}" destId="{0005840F-9F38-684A-936B-B160A3C23DCE}" srcOrd="1" destOrd="0" parTransId="{8E843C08-18F0-A447-A8F8-7254B8D859C2}" sibTransId="{984CD5D7-6C49-E149-92DF-798AEA3D1763}"/>
    <dgm:cxn modelId="{A3E259E8-3D4C-C346-B9AF-084E9027F429}" srcId="{8C98D7C4-BEF6-6D41-97D4-0C96EBDE5A18}" destId="{B7C3FF52-AE04-5140-924A-C28A19975B22}" srcOrd="0" destOrd="0" parTransId="{32F6EAFE-06A2-314E-A13E-7E1D07AB338E}" sibTransId="{59CEAB9C-4A18-934D-A8EE-AB3BD95C47C9}"/>
    <dgm:cxn modelId="{EAA48EA6-8858-1144-A79A-208AB094EFF4}" type="presOf" srcId="{3ACD1973-0CA5-F94F-B290-C97C4EB160F3}" destId="{859586F2-A51A-8A4D-BCD9-EBDE14253F08}" srcOrd="0" destOrd="0" presId="urn:microsoft.com/office/officeart/2008/layout/PictureAccentList"/>
    <dgm:cxn modelId="{4A4D33DC-25A9-604E-AEAF-8E19BD6BE796}" type="presParOf" srcId="{F35F5884-1ABB-AF4A-9464-D71F293B71BB}" destId="{530CBF4D-6826-C34E-BCB9-B8EE2DA13716}" srcOrd="0" destOrd="0" presId="urn:microsoft.com/office/officeart/2008/layout/PictureAccentList"/>
    <dgm:cxn modelId="{C9BDD18A-5A64-074F-B99B-E837A8BD4137}" type="presParOf" srcId="{530CBF4D-6826-C34E-BCB9-B8EE2DA13716}" destId="{724E4DCD-9EDF-C14A-87EA-BB17CE1F5C1B}" srcOrd="0" destOrd="0" presId="urn:microsoft.com/office/officeart/2008/layout/PictureAccentList"/>
    <dgm:cxn modelId="{B41A0EE1-0A45-774A-B7A1-9FFEEDE5CBC4}" type="presParOf" srcId="{724E4DCD-9EDF-C14A-87EA-BB17CE1F5C1B}" destId="{17ABED28-05DE-A84E-A79F-789D3E19E0F8}" srcOrd="0" destOrd="0" presId="urn:microsoft.com/office/officeart/2008/layout/PictureAccentList"/>
    <dgm:cxn modelId="{367862EE-1648-F24C-8FD4-48334E283E6E}" type="presParOf" srcId="{530CBF4D-6826-C34E-BCB9-B8EE2DA13716}" destId="{AB563E9E-9947-6945-B9F4-A9C6BA192070}" srcOrd="1" destOrd="0" presId="urn:microsoft.com/office/officeart/2008/layout/PictureAccentList"/>
    <dgm:cxn modelId="{19C46CA2-0709-6045-9ACF-5B45E21DB363}" type="presParOf" srcId="{AB563E9E-9947-6945-B9F4-A9C6BA192070}" destId="{FF11C7E9-79A1-4448-8509-0137E56F706B}" srcOrd="0" destOrd="0" presId="urn:microsoft.com/office/officeart/2008/layout/PictureAccentList"/>
    <dgm:cxn modelId="{EF7DAB79-4706-1A4B-885A-D101B567704B}" type="presParOf" srcId="{FF11C7E9-79A1-4448-8509-0137E56F706B}" destId="{17B84D0D-D944-2542-9CE1-C8B6C01E645C}" srcOrd="0" destOrd="0" presId="urn:microsoft.com/office/officeart/2008/layout/PictureAccentList"/>
    <dgm:cxn modelId="{60A63256-A6D5-2949-9624-911C1354DB36}" type="presParOf" srcId="{FF11C7E9-79A1-4448-8509-0137E56F706B}" destId="{859586F2-A51A-8A4D-BCD9-EBDE14253F08}" srcOrd="1" destOrd="0" presId="urn:microsoft.com/office/officeart/2008/layout/PictureAccentList"/>
    <dgm:cxn modelId="{C697873C-9AEF-5847-8CEF-F37BA61AA3F6}" type="presParOf" srcId="{AB563E9E-9947-6945-B9F4-A9C6BA192070}" destId="{9A0459E7-C321-4548-ABF5-821EFF4DF8E8}" srcOrd="1" destOrd="0" presId="urn:microsoft.com/office/officeart/2008/layout/PictureAccentList"/>
    <dgm:cxn modelId="{4F01CAE0-D4D7-8043-8438-C2AB4D744BCF}" type="presParOf" srcId="{9A0459E7-C321-4548-ABF5-821EFF4DF8E8}" destId="{19BCA5F7-FCF7-CF45-B231-3ED988F467AA}" srcOrd="0" destOrd="0" presId="urn:microsoft.com/office/officeart/2008/layout/PictureAccentList"/>
    <dgm:cxn modelId="{CB24D6A6-2943-094F-801A-4D60B200DF21}" type="presParOf" srcId="{9A0459E7-C321-4548-ABF5-821EFF4DF8E8}" destId="{7DC6D3D1-0EFD-A74B-ADFC-0A4B161DD17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BED28-05DE-A84E-A79F-789D3E19E0F8}">
      <dsp:nvSpPr>
        <dsp:cNvPr id="0" name=""/>
        <dsp:cNvSpPr/>
      </dsp:nvSpPr>
      <dsp:spPr>
        <a:xfrm>
          <a:off x="0" y="609599"/>
          <a:ext cx="6095999" cy="5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/>
            <a:t>Mục</a:t>
          </a:r>
          <a:r>
            <a:rPr lang="en-US" sz="2800" kern="1200" dirty="0"/>
            <a:t> </a:t>
          </a:r>
          <a:r>
            <a:rPr lang="en-US" sz="2800" kern="1200" dirty="0" err="1"/>
            <a:t>tiêu</a:t>
          </a:r>
          <a:endParaRPr lang="en-US" sz="2800" kern="1200" dirty="0"/>
        </a:p>
      </dsp:txBody>
      <dsp:txXfrm>
        <a:off x="14879" y="624478"/>
        <a:ext cx="6066241" cy="478242"/>
      </dsp:txXfrm>
    </dsp:sp>
    <dsp:sp modelId="{17B84D0D-D944-2542-9CE1-C8B6C01E645C}">
      <dsp:nvSpPr>
        <dsp:cNvPr id="0" name=""/>
        <dsp:cNvSpPr/>
      </dsp:nvSpPr>
      <dsp:spPr>
        <a:xfrm>
          <a:off x="0" y="1346200"/>
          <a:ext cx="1016000" cy="1016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9586F2-A51A-8A4D-BCD9-EBDE14253F08}">
      <dsp:nvSpPr>
        <dsp:cNvPr id="0" name=""/>
        <dsp:cNvSpPr/>
      </dsp:nvSpPr>
      <dsp:spPr>
        <a:xfrm>
          <a:off x="1076960" y="1300480"/>
          <a:ext cx="5019040" cy="1016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Củng</a:t>
          </a:r>
          <a:r>
            <a:rPr lang="en-US" sz="2100" kern="1200" dirty="0"/>
            <a:t> </a:t>
          </a:r>
          <a:r>
            <a:rPr lang="en-US" sz="2100" kern="1200" dirty="0" err="1"/>
            <a:t>cố</a:t>
          </a:r>
          <a:r>
            <a:rPr lang="en-US" sz="2100" kern="1200" dirty="0"/>
            <a:t> </a:t>
          </a:r>
          <a:r>
            <a:rPr lang="en-US" sz="2100" kern="1200" dirty="0" err="1"/>
            <a:t>kiến</a:t>
          </a:r>
          <a:r>
            <a:rPr lang="en-US" sz="2100" kern="1200" dirty="0"/>
            <a:t> </a:t>
          </a:r>
          <a:r>
            <a:rPr lang="en-US" sz="2100" kern="1200" dirty="0" err="1"/>
            <a:t>thức</a:t>
          </a:r>
          <a:r>
            <a:rPr lang="en-US" sz="2100" kern="1200" dirty="0"/>
            <a:t> </a:t>
          </a:r>
          <a:r>
            <a:rPr lang="en-US" sz="2100" kern="1200" dirty="0" err="1"/>
            <a:t>về</a:t>
          </a:r>
          <a:r>
            <a:rPr lang="en-US" sz="2100" kern="1200" dirty="0"/>
            <a:t> </a:t>
          </a:r>
          <a:r>
            <a:rPr lang="en-US" sz="2100" kern="1200" dirty="0" err="1"/>
            <a:t>các</a:t>
          </a:r>
          <a:r>
            <a:rPr lang="en-US" sz="2100" kern="1200" dirty="0"/>
            <a:t> </a:t>
          </a:r>
          <a:r>
            <a:rPr lang="en-US" sz="2100" kern="1200" dirty="0" err="1"/>
            <a:t>lệnh</a:t>
          </a:r>
          <a:r>
            <a:rPr lang="en-US" sz="2100" kern="1200" dirty="0"/>
            <a:t> </a:t>
          </a:r>
          <a:r>
            <a:rPr lang="en-US" sz="2100" kern="1200" dirty="0" err="1"/>
            <a:t>cơ</a:t>
          </a:r>
          <a:r>
            <a:rPr lang="en-US" sz="2100" kern="1200" dirty="0"/>
            <a:t> </a:t>
          </a:r>
          <a:r>
            <a:rPr lang="en-US" sz="2100" kern="1200" dirty="0" err="1"/>
            <a:t>bản</a:t>
          </a:r>
          <a:r>
            <a:rPr lang="en-US" sz="2100" kern="1200" dirty="0"/>
            <a:t> </a:t>
          </a:r>
          <a:r>
            <a:rPr lang="en-US" sz="2100" kern="1200" dirty="0" err="1"/>
            <a:t>trong</a:t>
          </a:r>
          <a:r>
            <a:rPr lang="en-US" sz="2100" kern="1200" dirty="0"/>
            <a:t> Logo.</a:t>
          </a:r>
        </a:p>
      </dsp:txBody>
      <dsp:txXfrm>
        <a:off x="1126566" y="1350086"/>
        <a:ext cx="4919828" cy="916788"/>
      </dsp:txXfrm>
    </dsp:sp>
    <dsp:sp modelId="{19BCA5F7-FCF7-CF45-B231-3ED988F467AA}">
      <dsp:nvSpPr>
        <dsp:cNvPr id="0" name=""/>
        <dsp:cNvSpPr/>
      </dsp:nvSpPr>
      <dsp:spPr>
        <a:xfrm>
          <a:off x="0" y="2438399"/>
          <a:ext cx="1016000" cy="1016000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6D3D1-0EFD-A74B-ADFC-0A4B161DD17C}">
      <dsp:nvSpPr>
        <dsp:cNvPr id="0" name=""/>
        <dsp:cNvSpPr/>
      </dsp:nvSpPr>
      <dsp:spPr>
        <a:xfrm>
          <a:off x="1076960" y="2438399"/>
          <a:ext cx="5019040" cy="1016000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/>
            <a:t>Rèn</a:t>
          </a:r>
          <a:r>
            <a:rPr lang="en-US" sz="2100" kern="1200" dirty="0"/>
            <a:t> </a:t>
          </a:r>
          <a:r>
            <a:rPr lang="en-US" sz="2100" kern="1200" dirty="0" err="1"/>
            <a:t>luyện</a:t>
          </a:r>
          <a:r>
            <a:rPr lang="en-US" sz="2100" kern="1200" dirty="0"/>
            <a:t> </a:t>
          </a:r>
          <a:r>
            <a:rPr lang="en-US" sz="2100" kern="1200" dirty="0" err="1"/>
            <a:t>kĩ</a:t>
          </a:r>
          <a:r>
            <a:rPr lang="en-US" sz="2100" kern="1200" dirty="0"/>
            <a:t> </a:t>
          </a:r>
          <a:r>
            <a:rPr lang="en-US" sz="2100" kern="1200" dirty="0" err="1"/>
            <a:t>năng</a:t>
          </a:r>
          <a:r>
            <a:rPr lang="en-US" sz="2100" kern="1200" dirty="0"/>
            <a:t> </a:t>
          </a:r>
          <a:r>
            <a:rPr lang="en-US" sz="2100" kern="1200" dirty="0" err="1"/>
            <a:t>sử</a:t>
          </a:r>
          <a:r>
            <a:rPr lang="en-US" sz="2100" kern="1200" dirty="0"/>
            <a:t> </a:t>
          </a:r>
          <a:r>
            <a:rPr lang="en-US" sz="2100" kern="1200" dirty="0" err="1"/>
            <a:t>dụng</a:t>
          </a:r>
          <a:r>
            <a:rPr lang="en-US" sz="2100" kern="1200" dirty="0"/>
            <a:t> </a:t>
          </a:r>
          <a:r>
            <a:rPr lang="en-US" sz="2100" kern="1200" dirty="0" err="1"/>
            <a:t>các</a:t>
          </a:r>
          <a:r>
            <a:rPr lang="en-US" sz="2100" kern="1200" dirty="0"/>
            <a:t> </a:t>
          </a:r>
          <a:r>
            <a:rPr lang="en-US" sz="2100" kern="1200" dirty="0" err="1"/>
            <a:t>câu</a:t>
          </a:r>
          <a:r>
            <a:rPr lang="en-US" sz="2100" kern="1200" dirty="0"/>
            <a:t> </a:t>
          </a:r>
          <a:r>
            <a:rPr lang="en-US" sz="2100" kern="1200" dirty="0" err="1"/>
            <a:t>lệnh</a:t>
          </a:r>
          <a:r>
            <a:rPr lang="en-US" sz="2100" kern="1200" dirty="0"/>
            <a:t> </a:t>
          </a:r>
          <a:r>
            <a:rPr lang="en-US" sz="2100" kern="1200" dirty="0" err="1"/>
            <a:t>cơ</a:t>
          </a:r>
          <a:r>
            <a:rPr lang="en-US" sz="2100" kern="1200" dirty="0"/>
            <a:t> </a:t>
          </a:r>
          <a:r>
            <a:rPr lang="en-US" sz="2100" kern="1200" dirty="0" err="1"/>
            <a:t>bản</a:t>
          </a:r>
          <a:r>
            <a:rPr lang="en-US" sz="2100" kern="1200" dirty="0"/>
            <a:t>.</a:t>
          </a:r>
        </a:p>
      </dsp:txBody>
      <dsp:txXfrm>
        <a:off x="1126566" y="2488005"/>
        <a:ext cx="4919828" cy="916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39B22-899C-AF4B-B035-3D09F7D8ACBB}" type="datetimeFigureOut">
              <a:rPr lang="en-VN" smtClean="0"/>
              <a:t>06/06/2022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0B835-78D8-9344-886D-C3BC6608057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9004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40B835-78D8-9344-886D-C3BC6608057F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2716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DA961-9F27-400D-B399-EDFA7CB8CC05}" type="datetimeFigureOut">
              <a:rPr lang="en-US" smtClean="0"/>
              <a:pPr/>
              <a:t>06/06/2022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D53B-142C-4C3B-94CA-7CB621641E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5.jpg"/><Relationship Id="rId7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647700"/>
            <a:ext cx="7595477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THẦY, CÔ ĐẾN DỰ GIỜ TIẾT HỌC NGÀY HÔM NAY</a:t>
            </a:r>
          </a:p>
          <a:p>
            <a:pPr algn="ctr"/>
            <a:endParaRPr lang="en-US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152900"/>
            <a:ext cx="666750" cy="76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5787"/>
            <a:ext cx="3225186" cy="638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"/>
            <a:ext cx="933450" cy="714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57" y="552236"/>
            <a:ext cx="3225186" cy="638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0" y="4097740"/>
            <a:ext cx="666750" cy="762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14600" y="3933735"/>
            <a:ext cx="403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4A1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5257800" y="4914900"/>
            <a:ext cx="304800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5DF8E2-E64B-A548-8AFC-26AF424DC22C}"/>
              </a:ext>
            </a:extLst>
          </p:cNvPr>
          <p:cNvSpPr txBox="1"/>
          <p:nvPr/>
        </p:nvSpPr>
        <p:spPr>
          <a:xfrm>
            <a:off x="1143000" y="6477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Courier" pitchFamily="2" charset="0"/>
                <a:cs typeface="Calibri" panose="020F0502020204030204" pitchFamily="34" charset="0"/>
              </a:rPr>
              <a:t>BÀI 4: LUYỆN TẬP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257300"/>
            <a:ext cx="65532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BT </a:t>
            </a:r>
            <a:r>
              <a:rPr lang="en-US" b="1" u="sng" dirty="0" smtClean="0">
                <a:solidFill>
                  <a:schemeClr val="bg1"/>
                </a:solidFill>
              </a:rPr>
              <a:t>4. </a:t>
            </a:r>
            <a:r>
              <a:rPr lang="en-US" b="1" u="sng" dirty="0" err="1" smtClean="0">
                <a:solidFill>
                  <a:schemeClr val="bg1"/>
                </a:solidFill>
              </a:rPr>
              <a:t>Chuyển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các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phép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toán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sau</a:t>
            </a:r>
            <a:r>
              <a:rPr lang="en-US" b="1" u="sng" dirty="0" smtClean="0">
                <a:solidFill>
                  <a:schemeClr val="bg1"/>
                </a:solidFill>
              </a:rPr>
              <a:t> sang </a:t>
            </a:r>
            <a:r>
              <a:rPr lang="en-US" b="1" u="sng" dirty="0" err="1" smtClean="0">
                <a:solidFill>
                  <a:schemeClr val="bg1"/>
                </a:solidFill>
              </a:rPr>
              <a:t>phép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toán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trong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phần</a:t>
            </a:r>
            <a:r>
              <a:rPr lang="en-US" b="1" u="sng" dirty="0" smtClean="0">
                <a:solidFill>
                  <a:schemeClr val="bg1"/>
                </a:solidFill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</a:rPr>
              <a:t>mềm</a:t>
            </a:r>
            <a:r>
              <a:rPr lang="en-US" b="1" u="sng" dirty="0" smtClean="0">
                <a:solidFill>
                  <a:schemeClr val="bg1"/>
                </a:solidFill>
              </a:rPr>
              <a:t> logo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(14+12)x4-44 : 3 =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b) 2 x 4 x 5 : 20 + 80 = 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c) 100: 20 + 15 x 2 -5 =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1626632"/>
            <a:ext cx="55626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77878" y="2226324"/>
            <a:ext cx="4056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(14+12)*4-4/3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7878" y="2887519"/>
            <a:ext cx="291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2*4*5/20+80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2562" y="349711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100/20+15*2-5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1" name="Picture 4" descr="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20206" y="4029532"/>
            <a:ext cx="8064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ALRMCL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00" y="3755688"/>
            <a:ext cx="10080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83</a:t>
            </a:r>
          </a:p>
        </p:txBody>
      </p:sp>
      <p:sp>
        <p:nvSpPr>
          <p:cNvPr id="2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82</a:t>
            </a:r>
          </a:p>
        </p:txBody>
      </p:sp>
      <p:sp>
        <p:nvSpPr>
          <p:cNvPr id="2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81</a:t>
            </a:r>
          </a:p>
        </p:txBody>
      </p:sp>
      <p:sp>
        <p:nvSpPr>
          <p:cNvPr id="2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80</a:t>
            </a:r>
          </a:p>
        </p:txBody>
      </p:sp>
      <p:sp>
        <p:nvSpPr>
          <p:cNvPr id="2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79</a:t>
            </a:r>
          </a:p>
        </p:txBody>
      </p:sp>
      <p:sp>
        <p:nvSpPr>
          <p:cNvPr id="2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78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77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76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75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74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73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72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71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70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69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68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67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66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65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64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63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62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61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8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8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8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8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8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8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8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8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8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8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9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9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9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9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94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95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96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97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98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99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00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01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02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03" name="Oval 176"/>
          <p:cNvSpPr>
            <a:spLocks noChangeArrowheads="1"/>
          </p:cNvSpPr>
          <p:nvPr/>
        </p:nvSpPr>
        <p:spPr bwMode="auto">
          <a:xfrm>
            <a:off x="7127362" y="4136688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0"/>
                            </p:stCondLst>
                            <p:childTnLst>
                              <p:par>
                                <p:cTn id="2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6000"/>
                            </p:stCondLst>
                            <p:childTnLst>
                              <p:par>
                                <p:cTn id="2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9000"/>
                            </p:stCondLst>
                            <p:childTnLst>
                              <p:par>
                                <p:cTn id="2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7000"/>
                            </p:stCondLst>
                            <p:childTnLst>
                              <p:par>
                                <p:cTn id="3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88000"/>
                            </p:stCondLst>
                            <p:childTnLst>
                              <p:par>
                                <p:cTn id="3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0000"/>
                            </p:stCondLst>
                            <p:childTnLst>
                              <p:par>
                                <p:cTn id="3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4" grpId="0"/>
      <p:bldP spid="8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5257800" y="4914900"/>
            <a:ext cx="304800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5DF8E2-E64B-A548-8AFC-26AF424DC22C}"/>
              </a:ext>
            </a:extLst>
          </p:cNvPr>
          <p:cNvSpPr txBox="1"/>
          <p:nvPr/>
        </p:nvSpPr>
        <p:spPr>
          <a:xfrm>
            <a:off x="1143000" y="6477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Courier" pitchFamily="2" charset="0"/>
                <a:cs typeface="Calibri" panose="020F0502020204030204" pitchFamily="34" charset="0"/>
              </a:rPr>
              <a:t>BÀI 4: LUYỆN TẬP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257300"/>
            <a:ext cx="6553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u="sng" dirty="0">
                <a:solidFill>
                  <a:schemeClr val="bg1"/>
                </a:solidFill>
              </a:rPr>
              <a:t>BT 5</a:t>
            </a:r>
            <a:r>
              <a:rPr lang="en-US" b="1" u="sng" dirty="0" smtClean="0">
                <a:solidFill>
                  <a:schemeClr val="bg1"/>
                </a:solidFill>
              </a:rPr>
              <a:t>.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các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lệnh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khiển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rùa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viết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dòng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chữ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sau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lệnh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toán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thực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phép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toán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sau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2 x 3 x 4 x 5 : 6 : 4 =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140  : 2 : 10 x 3 x 6 =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626632"/>
            <a:ext cx="5562600" cy="116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47900"/>
            <a:ext cx="2255520" cy="716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71800" y="3342947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6348" y="3788272"/>
            <a:ext cx="757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126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3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1640533"/>
            <a:ext cx="8534400" cy="175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err="1">
                <a:solidFill>
                  <a:srgbClr val="0070C0"/>
                </a:solidFill>
              </a:rPr>
              <a:t>Nắm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vững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lệnh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trong</a:t>
            </a:r>
            <a:r>
              <a:rPr lang="en-US" sz="2400" dirty="0">
                <a:solidFill>
                  <a:srgbClr val="0070C0"/>
                </a:solidFill>
              </a:rPr>
              <a:t> Logo</a:t>
            </a:r>
          </a:p>
          <a:p>
            <a:r>
              <a:rPr lang="en-US" sz="2400" dirty="0" err="1">
                <a:solidFill>
                  <a:srgbClr val="0070C0"/>
                </a:solidFill>
              </a:rPr>
              <a:t>Xem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lại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đã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làm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 err="1">
                <a:solidFill>
                  <a:srgbClr val="0070C0"/>
                </a:solidFill>
              </a:rPr>
              <a:t>Chuẩn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bị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cho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tiết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học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sau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xem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trước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tập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723900"/>
            <a:ext cx="244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FF0000"/>
                </a:solidFill>
              </a:rPr>
              <a:t>DẶN DÒ</a:t>
            </a: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384432" y="844667"/>
            <a:ext cx="64275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666699"/>
                </a:solidFill>
                <a:latin typeface="Times New Roman" panose="02020603050405020304" pitchFamily="18" charset="0"/>
              </a:rPr>
              <a:t>CHÚC THẦY CÔ CÙNG CÁC </a:t>
            </a:r>
            <a:r>
              <a:rPr lang="en-US" altLang="en-US" sz="3000" b="1" dirty="0" smtClean="0">
                <a:solidFill>
                  <a:srgbClr val="666699"/>
                </a:solidFill>
                <a:latin typeface="Times New Roman" panose="02020603050405020304" pitchFamily="18" charset="0"/>
              </a:rPr>
              <a:t>CON</a:t>
            </a:r>
            <a:endParaRPr lang="en-US" altLang="en-US" sz="3000" b="1" dirty="0">
              <a:solidFill>
                <a:srgbClr val="666699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666699"/>
                </a:solidFill>
                <a:latin typeface="Times New Roman" panose="02020603050405020304" pitchFamily="18" charset="0"/>
              </a:rPr>
              <a:t>LUÔN MẠNH KHỎE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666699"/>
                </a:solidFill>
                <a:latin typeface="Times New Roman" panose="02020603050405020304" pitchFamily="18" charset="0"/>
              </a:rPr>
              <a:t>VÀ HẠNH PHÚC.</a:t>
            </a:r>
            <a:endParaRPr lang="en-US" altLang="en-US" sz="1500" dirty="0"/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823331"/>
              </p:ext>
            </p:extLst>
          </p:nvPr>
        </p:nvGraphicFramePr>
        <p:xfrm>
          <a:off x="152400" y="2142787"/>
          <a:ext cx="2792677" cy="351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Clip" r:id="rId4" imgW="3535680" imgH="4450080" progId="MS_ClipArt_Gallery.2">
                  <p:embed/>
                </p:oleObj>
              </mc:Choice>
              <mc:Fallback>
                <p:oleObj name="Clip" r:id="rId4" imgW="3535680" imgH="4450080" progId="MS_ClipArt_Gallery.2">
                  <p:embed/>
                  <p:pic>
                    <p:nvPicPr>
                      <p:cNvPr id="1331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42787"/>
                        <a:ext cx="2792677" cy="35136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7" name="Picture 7" descr="AN43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49" y="4548188"/>
            <a:ext cx="1518708" cy="102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124486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875"/>
            <a:ext cx="120782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893207"/>
            <a:ext cx="2438400" cy="18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0" y="-162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81000" y="1239850"/>
            <a:ext cx="8759535" cy="213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8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38000"/>
              </a:lnSpc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 GIẢNG CLB TIN HỌC</a:t>
            </a:r>
          </a:p>
          <a:p>
            <a:pPr algn="ctr">
              <a:lnSpc>
                <a:spcPct val="138000"/>
              </a:lnSpc>
            </a:pP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238500"/>
            <a:ext cx="5548746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14500"/>
            <a:ext cx="2533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56 C 0.00452 0.05222 0.01546 0.12555 0.05591 0.125 C 0.11441 0.125 0.11858 -0.12223 0.18855 -0.12306 C 0.25122 -0.12306 0.21806 0.09277 0.2783 0.09194 C 0.34132 0.09194 0.30764 -0.06417 0.375 -0.06417 C 0.43577 -0.06417 0.40209 0.04111 0.45591 0.04111 C 0.50764 0.04111 0.48091 -0.03945 0.52813 -0.03945 C 0.55487 -0.03945 0.55678 -0.0175 0.55955 -0.00056 " pathEditMode="relative" rAng="0" ptsTypes="A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69" y="13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4"/>
          <p:cNvSpPr>
            <a:spLocks noChangeArrowheads="1"/>
          </p:cNvSpPr>
          <p:nvPr/>
        </p:nvSpPr>
        <p:spPr bwMode="auto">
          <a:xfrm>
            <a:off x="1295400" y="2171700"/>
            <a:ext cx="6172200" cy="14478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KHỞI ĐỘNG</a:t>
            </a:r>
            <a:endParaRPr lang="en-US" sz="21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69A7488-720D-4749-AAD8-937AB31F52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069248"/>
              </p:ext>
            </p:extLst>
          </p:nvPr>
        </p:nvGraphicFramePr>
        <p:xfrm>
          <a:off x="1676400" y="1333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2586CE9-DC8D-9A45-A196-50EDEC02D407}"/>
              </a:ext>
            </a:extLst>
          </p:cNvPr>
          <p:cNvSpPr txBox="1"/>
          <p:nvPr/>
        </p:nvSpPr>
        <p:spPr>
          <a:xfrm>
            <a:off x="1752600" y="63004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Courier" pitchFamily="2" charset="0"/>
                <a:cs typeface="Calibri" panose="020F0502020204030204" pitchFamily="34" charset="0"/>
              </a:rPr>
              <a:t>BÀI 4: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6"/>
          <p:cNvSpPr txBox="1">
            <a:spLocks/>
          </p:cNvSpPr>
          <p:nvPr/>
        </p:nvSpPr>
        <p:spPr>
          <a:xfrm>
            <a:off x="152400" y="465775"/>
            <a:ext cx="8991600" cy="5724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b="1" u="sng" smtClean="0">
                <a:solidFill>
                  <a:srgbClr val="FF0000"/>
                </a:solidFill>
              </a:rPr>
              <a:t>BT 1.</a:t>
            </a:r>
            <a:r>
              <a:rPr lang="en-US" sz="2400" b="1" smtClean="0">
                <a:solidFill>
                  <a:srgbClr val="FF0000"/>
                </a:solidFill>
              </a:rPr>
              <a:t> Viết lệnh viết tắt điều khiển rùa thực hiện các hành động sau: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990600" y="876300"/>
            <a:ext cx="7086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315046"/>
            <a:ext cx="5185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Hoạt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động</a:t>
            </a:r>
            <a:r>
              <a:rPr lang="en-US" dirty="0" smtClean="0">
                <a:solidFill>
                  <a:schemeClr val="bg1"/>
                </a:solidFill>
              </a:rPr>
              <a:t> 1: </a:t>
            </a:r>
            <a:r>
              <a:rPr lang="en-US" dirty="0" err="1" smtClean="0">
                <a:solidFill>
                  <a:schemeClr val="bg1"/>
                </a:solidFill>
              </a:rPr>
              <a:t>Trò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chơi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n-US" dirty="0" err="1" smtClean="0">
                <a:solidFill>
                  <a:schemeClr val="bg1"/>
                </a:solidFill>
              </a:rPr>
              <a:t>Tích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lũy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hoa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tốt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55694"/>
            <a:ext cx="60480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Luật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chơi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- Chia </a:t>
            </a:r>
            <a:r>
              <a:rPr lang="en-US" dirty="0" err="1" smtClean="0">
                <a:solidFill>
                  <a:schemeClr val="bg1"/>
                </a:solidFill>
              </a:rPr>
              <a:t>lớp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làm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đội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Xanh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Đỏ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Các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có</a:t>
            </a:r>
            <a:r>
              <a:rPr lang="en-US" dirty="0" smtClean="0">
                <a:solidFill>
                  <a:schemeClr val="bg1"/>
                </a:solidFill>
              </a:rPr>
              <a:t> 60 </a:t>
            </a:r>
            <a:r>
              <a:rPr lang="en-US" dirty="0" err="1" smtClean="0">
                <a:solidFill>
                  <a:schemeClr val="bg1"/>
                </a:solidFill>
              </a:rPr>
              <a:t>giây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nghĩ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gián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đáp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áp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vào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câu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trả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lời</a:t>
            </a: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Mỗi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đáp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án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đúng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được</a:t>
            </a:r>
            <a:r>
              <a:rPr lang="en-US" dirty="0" smtClean="0">
                <a:solidFill>
                  <a:schemeClr val="bg1"/>
                </a:solidFill>
              </a:rPr>
              <a:t> 2 </a:t>
            </a:r>
            <a:r>
              <a:rPr lang="en-US" dirty="0" err="1" smtClean="0">
                <a:solidFill>
                  <a:schemeClr val="bg1"/>
                </a:solidFill>
              </a:rPr>
              <a:t>hoa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điểm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tốt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Đội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sẽ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phải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vỗ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chúc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mừng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đội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thắng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cuộc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7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465775"/>
            <a:ext cx="8991600" cy="572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BT 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lệnh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khiển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rùa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90600" y="876300"/>
            <a:ext cx="7086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941286"/>
              </p:ext>
            </p:extLst>
          </p:nvPr>
        </p:nvGraphicFramePr>
        <p:xfrm>
          <a:off x="1219200" y="1926018"/>
          <a:ext cx="6096000" cy="2261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8808373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07910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Hành động của rùa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Lệnh viết tắt</a:t>
                      </a:r>
                      <a:endParaRPr lang="en-US" sz="18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Tiến về phía trước n bước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9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2: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Quay phải k độ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1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3: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Nhấc bút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4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4: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Rùa ẩn mình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4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5: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Về vị trí xuất phát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35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81600" y="229972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FD n</a:t>
            </a:r>
            <a:endParaRPr lang="en-US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8082" y="2696036"/>
            <a:ext cx="1007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RT k </a:t>
            </a:r>
            <a:endParaRPr lang="en-US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8864" y="3534370"/>
            <a:ext cx="800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HOME</a:t>
            </a:r>
          </a:p>
          <a:p>
            <a:pPr>
              <a:defRPr/>
            </a:pPr>
            <a:endParaRPr lang="en-US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344290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HT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307613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PU</a:t>
            </a:r>
            <a:endParaRPr lang="en-US" b="1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7993" y="1194583"/>
            <a:ext cx="1888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ĐỘI ĐỎ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1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48575" y="3819746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8" y="355225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23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23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23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23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23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23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24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24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24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24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24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24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24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24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24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24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25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25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25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25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25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25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25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25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25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25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26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26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26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26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26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26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26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26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26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26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27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27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27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27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27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27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27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27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27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27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28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28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28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28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28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28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28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28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28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28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29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29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29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29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7" name="fun-kids-playful-comic-carefree-game-happy-positive-music-570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528.15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46863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61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2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7" grpId="0" build="p"/>
      <p:bldP spid="5" grpId="0"/>
      <p:bldP spid="21" grpId="0"/>
      <p:bldP spid="23" grpId="0"/>
      <p:bldP spid="24" grpId="0"/>
      <p:bldP spid="25" grpId="0"/>
      <p:bldP spid="6" grpId="0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152400" y="465775"/>
            <a:ext cx="8991600" cy="5724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rgbClr val="FF0000"/>
                </a:solidFill>
              </a:rPr>
              <a:t>BT 1.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lệnh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tắt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điều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khiển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rùa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thực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hành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động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sau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990600" y="876300"/>
            <a:ext cx="7086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875621"/>
              </p:ext>
            </p:extLst>
          </p:nvPr>
        </p:nvGraphicFramePr>
        <p:xfrm>
          <a:off x="1219200" y="1870329"/>
          <a:ext cx="6096000" cy="2612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88083734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079106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Hành động của rùa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Lệnh viết tắt</a:t>
                      </a:r>
                      <a:endParaRPr lang="en-US" sz="1800" b="1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58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1: </a:t>
                      </a: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Lùi lại n bước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96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2: </a:t>
                      </a: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Quay trái k độ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endParaRPr lang="en-US" sz="18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618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3: </a:t>
                      </a: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Hạ bút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947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4: </a:t>
                      </a: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Rùa hiện hình</a:t>
                      </a:r>
                      <a:endParaRPr lang="en-US" sz="1800" dirty="0" smtClean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14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Câu</a:t>
                      </a:r>
                      <a:r>
                        <a:rPr lang="nl-NL" sz="1800" baseline="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5: </a:t>
                      </a:r>
                      <a:r>
                        <a:rPr lang="nl-NL" sz="1800" dirty="0" smtClean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Về vị trí xuất phát, xóa toàn bộ sân chơi</a:t>
                      </a:r>
                      <a:endParaRPr lang="en-US" sz="1800" dirty="0">
                        <a:solidFill>
                          <a:srgbClr val="0070C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         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0356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16236" y="226521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BK n</a:t>
            </a:r>
            <a:endParaRPr lang="en-US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88082" y="2696036"/>
            <a:ext cx="855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nl-NL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LT </a:t>
            </a:r>
            <a:r>
              <a:rPr lang="nl-NL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</a:t>
            </a:r>
            <a:r>
              <a:rPr lang="nl-NL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97186" y="388761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CS</a:t>
            </a:r>
            <a:endParaRPr lang="en-US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81600" y="340081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S</a:t>
            </a:r>
            <a:r>
              <a:rPr lang="en-US" b="1" dirty="0" smtClean="0">
                <a:solidFill>
                  <a:srgbClr val="0070C0"/>
                </a:solidFill>
              </a:rPr>
              <a:t>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7800" y="30431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PD</a:t>
            </a:r>
            <a:endParaRPr lang="en-US" b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7993" y="1194583"/>
            <a:ext cx="222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ĐỘI XANH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648575" y="3819746"/>
            <a:ext cx="8064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5" descr="ALRMCL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168" y="3552253"/>
            <a:ext cx="10080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60</a:t>
            </a:r>
          </a:p>
        </p:txBody>
      </p:sp>
      <p:sp>
        <p:nvSpPr>
          <p:cNvPr id="1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59</a:t>
            </a:r>
          </a:p>
        </p:txBody>
      </p:sp>
      <p:sp>
        <p:nvSpPr>
          <p:cNvPr id="1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58</a:t>
            </a:r>
          </a:p>
        </p:txBody>
      </p:sp>
      <p:sp>
        <p:nvSpPr>
          <p:cNvPr id="1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57</a:t>
            </a:r>
          </a:p>
        </p:txBody>
      </p:sp>
      <p:sp>
        <p:nvSpPr>
          <p:cNvPr id="1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56</a:t>
            </a:r>
          </a:p>
        </p:txBody>
      </p:sp>
      <p:sp>
        <p:nvSpPr>
          <p:cNvPr id="1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55</a:t>
            </a:r>
          </a:p>
        </p:txBody>
      </p:sp>
      <p:sp>
        <p:nvSpPr>
          <p:cNvPr id="1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54</a:t>
            </a:r>
          </a:p>
        </p:txBody>
      </p:sp>
      <p:sp>
        <p:nvSpPr>
          <p:cNvPr id="2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53</a:t>
            </a:r>
          </a:p>
        </p:txBody>
      </p:sp>
      <p:sp>
        <p:nvSpPr>
          <p:cNvPr id="2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52</a:t>
            </a:r>
          </a:p>
        </p:txBody>
      </p:sp>
      <p:sp>
        <p:nvSpPr>
          <p:cNvPr id="2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51</a:t>
            </a:r>
          </a:p>
        </p:txBody>
      </p:sp>
      <p:sp>
        <p:nvSpPr>
          <p:cNvPr id="2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50</a:t>
            </a:r>
          </a:p>
        </p:txBody>
      </p:sp>
      <p:sp>
        <p:nvSpPr>
          <p:cNvPr id="2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49</a:t>
            </a:r>
          </a:p>
        </p:txBody>
      </p:sp>
      <p:sp>
        <p:nvSpPr>
          <p:cNvPr id="3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48</a:t>
            </a:r>
          </a:p>
        </p:txBody>
      </p:sp>
      <p:sp>
        <p:nvSpPr>
          <p:cNvPr id="3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47</a:t>
            </a:r>
          </a:p>
        </p:txBody>
      </p:sp>
      <p:sp>
        <p:nvSpPr>
          <p:cNvPr id="3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46</a:t>
            </a:r>
          </a:p>
        </p:txBody>
      </p:sp>
      <p:sp>
        <p:nvSpPr>
          <p:cNvPr id="3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45</a:t>
            </a:r>
          </a:p>
        </p:txBody>
      </p:sp>
      <p:sp>
        <p:nvSpPr>
          <p:cNvPr id="3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44</a:t>
            </a:r>
          </a:p>
        </p:txBody>
      </p:sp>
      <p:sp>
        <p:nvSpPr>
          <p:cNvPr id="3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43</a:t>
            </a:r>
          </a:p>
        </p:txBody>
      </p:sp>
      <p:sp>
        <p:nvSpPr>
          <p:cNvPr id="3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42</a:t>
            </a:r>
          </a:p>
        </p:txBody>
      </p:sp>
      <p:sp>
        <p:nvSpPr>
          <p:cNvPr id="3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41</a:t>
            </a:r>
          </a:p>
        </p:txBody>
      </p:sp>
      <p:sp>
        <p:nvSpPr>
          <p:cNvPr id="3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40</a:t>
            </a:r>
          </a:p>
        </p:txBody>
      </p:sp>
      <p:sp>
        <p:nvSpPr>
          <p:cNvPr id="3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39</a:t>
            </a:r>
          </a:p>
        </p:txBody>
      </p:sp>
      <p:sp>
        <p:nvSpPr>
          <p:cNvPr id="4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38</a:t>
            </a:r>
          </a:p>
        </p:txBody>
      </p:sp>
      <p:sp>
        <p:nvSpPr>
          <p:cNvPr id="4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37</a:t>
            </a:r>
          </a:p>
        </p:txBody>
      </p:sp>
      <p:sp>
        <p:nvSpPr>
          <p:cNvPr id="4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36</a:t>
            </a:r>
          </a:p>
        </p:txBody>
      </p:sp>
      <p:sp>
        <p:nvSpPr>
          <p:cNvPr id="4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35</a:t>
            </a:r>
          </a:p>
        </p:txBody>
      </p:sp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34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33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32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31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30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29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28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27</a:t>
            </a:r>
          </a:p>
        </p:txBody>
      </p:sp>
      <p:sp>
        <p:nvSpPr>
          <p:cNvPr id="5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26</a:t>
            </a:r>
          </a:p>
        </p:txBody>
      </p:sp>
      <p:sp>
        <p:nvSpPr>
          <p:cNvPr id="5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25</a:t>
            </a:r>
          </a:p>
        </p:txBody>
      </p:sp>
      <p:sp>
        <p:nvSpPr>
          <p:cNvPr id="5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24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23</a:t>
            </a:r>
          </a:p>
        </p:txBody>
      </p:sp>
      <p:sp>
        <p:nvSpPr>
          <p:cNvPr id="5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22</a:t>
            </a:r>
          </a:p>
        </p:txBody>
      </p:sp>
      <p:sp>
        <p:nvSpPr>
          <p:cNvPr id="5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20</a:t>
            </a:r>
          </a:p>
        </p:txBody>
      </p:sp>
      <p:sp>
        <p:nvSpPr>
          <p:cNvPr id="6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19</a:t>
            </a:r>
          </a:p>
        </p:txBody>
      </p:sp>
      <p:sp>
        <p:nvSpPr>
          <p:cNvPr id="6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18</a:t>
            </a:r>
          </a:p>
        </p:txBody>
      </p:sp>
      <p:sp>
        <p:nvSpPr>
          <p:cNvPr id="6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17</a:t>
            </a:r>
          </a:p>
        </p:txBody>
      </p:sp>
      <p:sp>
        <p:nvSpPr>
          <p:cNvPr id="6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16</a:t>
            </a:r>
          </a:p>
        </p:txBody>
      </p:sp>
      <p:sp>
        <p:nvSpPr>
          <p:cNvPr id="6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15</a:t>
            </a:r>
          </a:p>
        </p:txBody>
      </p:sp>
      <p:sp>
        <p:nvSpPr>
          <p:cNvPr id="6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14</a:t>
            </a:r>
          </a:p>
        </p:txBody>
      </p:sp>
      <p:sp>
        <p:nvSpPr>
          <p:cNvPr id="6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13</a:t>
            </a:r>
          </a:p>
        </p:txBody>
      </p:sp>
      <p:sp>
        <p:nvSpPr>
          <p:cNvPr id="6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12</a:t>
            </a:r>
          </a:p>
        </p:txBody>
      </p:sp>
      <p:sp>
        <p:nvSpPr>
          <p:cNvPr id="6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11</a:t>
            </a:r>
          </a:p>
        </p:txBody>
      </p:sp>
      <p:sp>
        <p:nvSpPr>
          <p:cNvPr id="6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10</a:t>
            </a:r>
          </a:p>
        </p:txBody>
      </p:sp>
      <p:sp>
        <p:nvSpPr>
          <p:cNvPr id="70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9</a:t>
            </a:r>
          </a:p>
        </p:txBody>
      </p:sp>
      <p:sp>
        <p:nvSpPr>
          <p:cNvPr id="71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8</a:t>
            </a:r>
          </a:p>
        </p:txBody>
      </p:sp>
      <p:sp>
        <p:nvSpPr>
          <p:cNvPr id="72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7</a:t>
            </a:r>
          </a:p>
        </p:txBody>
      </p:sp>
      <p:sp>
        <p:nvSpPr>
          <p:cNvPr id="73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74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75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76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77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78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DC2608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79" name="Oval 176"/>
          <p:cNvSpPr>
            <a:spLocks noChangeArrowheads="1"/>
          </p:cNvSpPr>
          <p:nvPr/>
        </p:nvSpPr>
        <p:spPr bwMode="auto">
          <a:xfrm>
            <a:off x="7801768" y="3933253"/>
            <a:ext cx="5334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  <p:pic>
        <p:nvPicPr>
          <p:cNvPr id="80" name="fun-kids-playful-comic-carefree-game-happy-positive-music-5702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950.156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46863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4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3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7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8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9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1" dur="61289" fill="hold"/>
                                        <p:tgtEl>
                                          <p:spTgt spid="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2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"/>
                </p:tgtEl>
              </p:cMediaNode>
            </p:audio>
          </p:childTnLst>
        </p:cTn>
      </p:par>
    </p:tnLst>
    <p:bldLst>
      <p:bldP spid="47" grpId="0" build="p"/>
      <p:bldP spid="5" grpId="0"/>
      <p:bldP spid="21" grpId="0"/>
      <p:bldP spid="23" grpId="0"/>
      <p:bldP spid="24" grpId="0"/>
      <p:bldP spid="25" grpId="0"/>
      <p:bldP spid="6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457200" y="1353631"/>
            <a:ext cx="86106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BT </a:t>
            </a:r>
            <a:r>
              <a:rPr lang="en-US" sz="2400" b="1" u="sng" dirty="0" smtClean="0">
                <a:solidFill>
                  <a:schemeClr val="bg1"/>
                </a:solidFill>
              </a:rPr>
              <a:t>2.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điều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khiển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rùa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vẽ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hình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vuông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cạnh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100 </a:t>
            </a:r>
            <a:r>
              <a:rPr lang="en-US" sz="2400" b="1" dirty="0" err="1">
                <a:solidFill>
                  <a:schemeClr val="bg1"/>
                </a:solidFill>
              </a:rPr>
              <a:t>bước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………………………………………………………..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………………………………………………………..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………………………………………………………..</a:t>
            </a:r>
          </a:p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</a:rPr>
              <a:t>………………………………………………………..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0" y="2019300"/>
            <a:ext cx="2286000" cy="2286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14400" y="2171700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FD </a:t>
            </a:r>
            <a:r>
              <a:rPr lang="en-US" sz="2400" dirty="0" smtClean="0">
                <a:solidFill>
                  <a:schemeClr val="bg1"/>
                </a:solidFill>
              </a:rPr>
              <a:t>100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16641" y="2171700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RT 90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16641" y="2628900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RT 90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2628900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FD </a:t>
            </a:r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28" name="Isosceles Triangle 27"/>
          <p:cNvSpPr/>
          <p:nvPr/>
        </p:nvSpPr>
        <p:spPr>
          <a:xfrm>
            <a:off x="5943600" y="4076700"/>
            <a:ext cx="304800" cy="2286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308163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FD </a:t>
            </a:r>
            <a:r>
              <a:rPr lang="en-US" sz="2400" dirty="0" smtClean="0"/>
              <a:t>100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016641" y="308163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RT 90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16641" y="3538835"/>
            <a:ext cx="878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RT 90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" y="3538835"/>
            <a:ext cx="1050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FD </a:t>
            </a:r>
            <a:r>
              <a:rPr lang="en-US" sz="2400" dirty="0" smtClean="0"/>
              <a:t>100</a:t>
            </a:r>
            <a:endParaRPr lang="en-US" sz="2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371600" y="1790700"/>
            <a:ext cx="30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76800" y="1790700"/>
            <a:ext cx="3886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D38845C-7F9D-F047-A55F-15BA5EF639B7}"/>
              </a:ext>
            </a:extLst>
          </p:cNvPr>
          <p:cNvSpPr txBox="1"/>
          <p:nvPr/>
        </p:nvSpPr>
        <p:spPr>
          <a:xfrm>
            <a:off x="1361798" y="614572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Courier" pitchFamily="2" charset="0"/>
                <a:cs typeface="Calibri" panose="020F0502020204030204" pitchFamily="34" charset="0"/>
              </a:rPr>
              <a:t>BÀI 4: LUYỆN TẬP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21" grpId="0" animBg="1"/>
      <p:bldP spid="22" grpId="0"/>
      <p:bldP spid="25" grpId="0"/>
      <p:bldP spid="26" grpId="0"/>
      <p:bldP spid="27" grpId="0"/>
      <p:bldP spid="28" grpId="0" animBg="1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u="sng" dirty="0">
                <a:solidFill>
                  <a:schemeClr val="bg1"/>
                </a:solidFill>
              </a:rPr>
              <a:t>BT </a:t>
            </a:r>
            <a:r>
              <a:rPr lang="en-US" sz="2400" b="1" u="sng" dirty="0" smtClean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lệnh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điều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khiển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rùa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viết</a:t>
            </a:r>
            <a:r>
              <a:rPr lang="en-US" sz="2400" b="1" dirty="0">
                <a:solidFill>
                  <a:schemeClr val="bg1"/>
                </a:solidFill>
              </a:rPr>
              <a:t> ra </a:t>
            </a:r>
            <a:r>
              <a:rPr lang="en-US" sz="2400" b="1" dirty="0" err="1">
                <a:solidFill>
                  <a:schemeClr val="bg1"/>
                </a:solidFill>
              </a:rPr>
              <a:t>dòng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chữ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pPr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………………………………………………………..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………………………………………………………..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chemeClr val="bg1"/>
                </a:solidFill>
              </a:rPr>
              <a:t>………………………………………………………..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200" y="2088192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CS</a:t>
            </a:r>
            <a:r>
              <a:rPr lang="en-US" sz="24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2749158"/>
            <a:ext cx="14478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RT 90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38200" y="3377715"/>
            <a:ext cx="52578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LABEL </a:t>
            </a:r>
            <a:r>
              <a:rPr lang="en-US" sz="2400" dirty="0" smtClean="0">
                <a:solidFill>
                  <a:schemeClr val="bg1"/>
                </a:solidFill>
              </a:rPr>
              <a:t>[Truong Tieu </a:t>
            </a:r>
            <a:r>
              <a:rPr lang="en-US" sz="2400" dirty="0" err="1" smtClean="0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> Le </a:t>
            </a:r>
            <a:r>
              <a:rPr lang="en-US" sz="2400" dirty="0" err="1" smtClean="0">
                <a:solidFill>
                  <a:schemeClr val="bg1"/>
                </a:solidFill>
              </a:rPr>
              <a:t>Quy</a:t>
            </a:r>
            <a:r>
              <a:rPr lang="en-US" sz="2400" dirty="0" smtClean="0">
                <a:solidFill>
                  <a:schemeClr val="bg1"/>
                </a:solidFill>
              </a:rPr>
              <a:t> Don]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19200" y="1790700"/>
            <a:ext cx="533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FBA755E-FB50-F049-B019-F1F4F28B4379}"/>
              </a:ext>
            </a:extLst>
          </p:cNvPr>
          <p:cNvSpPr txBox="1"/>
          <p:nvPr/>
        </p:nvSpPr>
        <p:spPr>
          <a:xfrm>
            <a:off x="1219200" y="5875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0000"/>
                </a:solidFill>
                <a:latin typeface="Courier" pitchFamily="2" charset="0"/>
                <a:cs typeface="Calibri" panose="020F0502020204030204" pitchFamily="34" charset="0"/>
              </a:rPr>
              <a:t>BÀI 4: LUYỆN TẬP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20" y="2734523"/>
            <a:ext cx="3093720" cy="815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22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2235</TotalTime>
  <Words>763</Words>
  <Application>Microsoft Office PowerPoint</Application>
  <PresentationFormat>On-screen Show (16:10)</PresentationFormat>
  <Paragraphs>327</Paragraphs>
  <Slides>13</Slides>
  <Notes>1</Notes>
  <HiddenSlides>0</HiddenSlides>
  <MMClips>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.VnBlack</vt:lpstr>
      <vt:lpstr>Arial</vt:lpstr>
      <vt:lpstr>Calibri</vt:lpstr>
      <vt:lpstr>Courier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LONG</cp:lastModifiedBy>
  <cp:revision>107</cp:revision>
  <dcterms:created xsi:type="dcterms:W3CDTF">2018-01-11T01:40:17Z</dcterms:created>
  <dcterms:modified xsi:type="dcterms:W3CDTF">2022-06-06T01:03:53Z</dcterms:modified>
</cp:coreProperties>
</file>