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007577200" r:id="rId2"/>
    <p:sldId id="2007577218" r:id="rId3"/>
    <p:sldId id="2007577210" r:id="rId4"/>
    <p:sldId id="2007577207" r:id="rId5"/>
    <p:sldId id="259" r:id="rId6"/>
    <p:sldId id="2007577206" r:id="rId7"/>
    <p:sldId id="2007577217" r:id="rId8"/>
    <p:sldId id="2007577209" r:id="rId9"/>
    <p:sldId id="2007577182" r:id="rId10"/>
    <p:sldId id="2007577219" r:id="rId11"/>
    <p:sldId id="2007577204" r:id="rId12"/>
    <p:sldId id="2007577202" r:id="rId13"/>
    <p:sldId id="2007577220" r:id="rId14"/>
    <p:sldId id="2007577221" r:id="rId15"/>
    <p:sldId id="332" r:id="rId16"/>
    <p:sldId id="2007577205" r:id="rId17"/>
    <p:sldId id="2007577211" r:id="rId18"/>
    <p:sldId id="2007577212" r:id="rId19"/>
    <p:sldId id="2007577214" r:id="rId20"/>
    <p:sldId id="2007577222" r:id="rId21"/>
    <p:sldId id="25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等线 Light" panose="02010600030101010101" pitchFamily="2" charset="-122"/>
      <p:regular r:id="rId25"/>
    </p:embeddedFont>
    <p:embeddedFont>
      <p:font typeface="#9Slide03 Arima Madurai ExtraBo" panose="00000900000000000000" pitchFamily="2" charset="0"/>
      <p:bold r:id="rId26"/>
    </p:embeddedFont>
    <p:embeddedFont>
      <p:font typeface="#9Slide03 BoosterNextFYBlack" panose="02000A03000000020004" pitchFamily="2" charset="0"/>
      <p:regular r:id="rId27"/>
    </p:embeddedFont>
    <p:embeddedFont>
      <p:font typeface="HP001 4 hàng" panose="020B0603050302020204" pitchFamily="34" charset="0"/>
      <p:regular r:id="rId28"/>
      <p:bold r:id="rId29"/>
    </p:embeddedFont>
    <p:embeddedFont>
      <p:font typeface="HP001 5 hàng" panose="020B0603050302020204" pitchFamily="34" charset="0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A6E4FF"/>
    <a:srgbClr val="CAEFEE"/>
    <a:srgbClr val="DBF3F3"/>
    <a:srgbClr val="A1C07E"/>
    <a:srgbClr val="224A40"/>
    <a:srgbClr val="F0C928"/>
    <a:srgbClr val="639A7A"/>
    <a:srgbClr val="2D6155"/>
    <a:srgbClr val="3F8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4" autoAdjust="0"/>
    <p:restoredTop sz="85824" autoAdjust="0"/>
  </p:normalViewPr>
  <p:slideViewPr>
    <p:cSldViewPr snapToGrid="0">
      <p:cViewPr varScale="1">
        <p:scale>
          <a:sx n="72" d="100"/>
          <a:sy n="72" d="100"/>
        </p:scale>
        <p:origin x="6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6CF8-6544-4B65-8DC6-0A9C28485F76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0D5F7-3B33-4A4B-8256-09EC992900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16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54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40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550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489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9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817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568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390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14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40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7546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https://ibaotu.com/sucai/18347759.html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https://ibaotu.com/Font/quanbu-0/280674e56b5db949f23a3e25f48ffe21.html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音乐：</a:t>
            </a:r>
            <a:r>
              <a:rPr lang="en-US" altLang="zh-CN" dirty="0"/>
              <a:t>https://ibaotu.com/sucai/17944583.html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5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16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723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786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16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26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973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60D5F7-3B33-4A4B-8256-09EC992900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72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5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285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12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67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83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91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1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99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34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69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73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9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image" Target="../media/image20.png"/><Relationship Id="rId10" Type="http://schemas.openxmlformats.org/officeDocument/2006/relationships/image" Target="../media/image22.jpg"/><Relationship Id="rId4" Type="http://schemas.openxmlformats.org/officeDocument/2006/relationships/image" Target="../media/image2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41B5E41-E179-4DC1-BCB5-A2FB397BA772}"/>
              </a:ext>
            </a:extLst>
          </p:cNvPr>
          <p:cNvGrpSpPr/>
          <p:nvPr/>
        </p:nvGrpSpPr>
        <p:grpSpPr>
          <a:xfrm>
            <a:off x="-1272625" y="-48009"/>
            <a:ext cx="13478653" cy="7342140"/>
            <a:chOff x="-1272625" y="-48009"/>
            <a:chExt cx="13478653" cy="734214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F2B4ED1-2049-4386-BF40-E6232C98C29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B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93A3644-A51A-4B39-B056-44846788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00" y="2955410"/>
              <a:ext cx="2108200" cy="3475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09278E5-B16E-45BE-B55A-FC45AC6C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97835"/>
              <a:ext cx="12192000" cy="56556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8DDFBF9-7689-4EC8-A430-51A20AC1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28" y="843370"/>
              <a:ext cx="12192000" cy="73302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B1D3C7-2BDC-422D-A69B-7B3C7BF3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77065" y="159597"/>
              <a:ext cx="3128963" cy="27813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A84B4D-4A2A-4117-B3F4-71FF3158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7654"/>
              <a:ext cx="12192000" cy="20748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A2ECB36-0D00-474A-954D-69629558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1719" y="2049031"/>
              <a:ext cx="4496253" cy="52451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B048B1B-F64F-4E1F-9A96-4B9D667B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7624" y="4336129"/>
              <a:ext cx="3755793" cy="253638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E1E9A17-FAE9-4CE5-8672-C920EC035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45" y="4305415"/>
              <a:ext cx="3755793" cy="253638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7D4375A-F047-4F9A-9416-287A9F618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9037">
              <a:off x="-425262" y="-895372"/>
              <a:ext cx="4245737" cy="594046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B14F5E8-28F4-46D6-B39A-1DBB6282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460" y="2033693"/>
              <a:ext cx="2273352" cy="4824307"/>
            </a:xfrm>
            <a:prstGeom prst="rect">
              <a:avLst/>
            </a:prstGeom>
          </p:spPr>
        </p:pic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9936D0B3-1369-46F7-BD7B-6D54DE80147B}"/>
              </a:ext>
            </a:extLst>
          </p:cNvPr>
          <p:cNvSpPr txBox="1">
            <a:spLocks/>
          </p:cNvSpPr>
          <p:nvPr/>
        </p:nvSpPr>
        <p:spPr>
          <a:xfrm>
            <a:off x="1538990" y="1084609"/>
            <a:ext cx="9114020" cy="26004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0"/>
              </a:lnSpc>
            </a:pP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Chào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mừng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các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em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đến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với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tiết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học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b="1" dirty="0" err="1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hôm</a:t>
            </a:r>
            <a:r>
              <a:rPr lang="en-US" altLang="zh-CN" b="1" dirty="0">
                <a:solidFill>
                  <a:srgbClr val="224A4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#9Slide03 BoosterNextFYBlack" panose="02000A03000000020004" pitchFamily="2" charset="0"/>
                <a:ea typeface="仓耳章鱼小丸子体 W01" panose="02020400000000000000" pitchFamily="18" charset="-122"/>
                <a:cs typeface="#9Slide03 Arima Madurai ExtraBo" panose="00000900000000000000" pitchFamily="2" charset="0"/>
              </a:rPr>
              <a:t> nay</a:t>
            </a:r>
            <a:endParaRPr lang="zh-CN" altLang="en-US" b="1" dirty="0">
              <a:solidFill>
                <a:srgbClr val="224A4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#9Slide03 BoosterNextFYBlack" panose="02000A03000000020004" pitchFamily="2" charset="0"/>
              <a:ea typeface="仓耳章鱼小丸子体 W01" panose="02020400000000000000" pitchFamily="18" charset="-122"/>
              <a:cs typeface="#9Slide03 Arima Madurai ExtraBo" panose="00000900000000000000" pitchFamily="2" charset="0"/>
            </a:endParaRPr>
          </a:p>
        </p:txBody>
      </p:sp>
      <p:pic>
        <p:nvPicPr>
          <p:cNvPr id="28" name="图片 10">
            <a:extLst>
              <a:ext uri="{FF2B5EF4-FFF2-40B4-BE49-F238E27FC236}">
                <a16:creationId xmlns:a16="http://schemas.microsoft.com/office/drawing/2014/main" id="{2797A5EF-DA03-47EF-8A17-F1B6207CA6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91" y="3774150"/>
            <a:ext cx="1674337" cy="3067649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8ED30B4E-D826-408C-955E-7E1C79AC8D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71" y="557010"/>
            <a:ext cx="1150956" cy="13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555907D6-D0BE-4975-A4E9-9246E9185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-545779"/>
            <a:ext cx="3128963" cy="2781300"/>
          </a:xfrm>
          <a:prstGeom prst="rect">
            <a:avLst/>
          </a:prstGeom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41FA671B-5290-48D0-A109-EEAA64378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1072820"/>
            <a:ext cx="12192000" cy="7330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1716822"/>
            <a:ext cx="828675" cy="962025"/>
          </a:xfrm>
          <a:prstGeom prst="rect">
            <a:avLst/>
          </a:prstGeom>
        </p:spPr>
      </p:pic>
      <p:pic>
        <p:nvPicPr>
          <p:cNvPr id="31" name="图片 17">
            <a:extLst>
              <a:ext uri="{FF2B5EF4-FFF2-40B4-BE49-F238E27FC236}">
                <a16:creationId xmlns:a16="http://schemas.microsoft.com/office/drawing/2014/main" id="{2FAA4731-C00D-4671-8DC0-69F62BED1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" y="3437858"/>
            <a:ext cx="12192000" cy="565560"/>
          </a:xfrm>
          <a:prstGeom prst="rect">
            <a:avLst/>
          </a:prstGeom>
        </p:spPr>
      </p:pic>
      <p:pic>
        <p:nvPicPr>
          <p:cNvPr id="32" name="图片 18">
            <a:extLst>
              <a:ext uri="{FF2B5EF4-FFF2-40B4-BE49-F238E27FC236}">
                <a16:creationId xmlns:a16="http://schemas.microsoft.com/office/drawing/2014/main" id="{9F1147F9-2349-40B4-89A1-E55029615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2366181"/>
            <a:ext cx="12192000" cy="73302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6321771F-654A-4165-B131-B981E538F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24"/>
            <a:ext cx="12192000" cy="5655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E69B6D-269E-41BB-A877-8DF1EDE3F45B}"/>
              </a:ext>
            </a:extLst>
          </p:cNvPr>
          <p:cNvGrpSpPr/>
          <p:nvPr/>
        </p:nvGrpSpPr>
        <p:grpSpPr>
          <a:xfrm>
            <a:off x="-159194" y="4468393"/>
            <a:ext cx="13922103" cy="2530566"/>
            <a:chOff x="-673544" y="4434042"/>
            <a:chExt cx="13922103" cy="25305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2F47EE9-0D4D-4B09-82CB-C42A8A2A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3720" y="4837454"/>
              <a:ext cx="12192000" cy="2074859"/>
            </a:xfrm>
            <a:prstGeom prst="rect">
              <a:avLst/>
            </a:prstGeom>
          </p:spPr>
        </p:pic>
        <p:pic>
          <p:nvPicPr>
            <p:cNvPr id="22" name="图片 14">
              <a:extLst>
                <a:ext uri="{FF2B5EF4-FFF2-40B4-BE49-F238E27FC236}">
                  <a16:creationId xmlns:a16="http://schemas.microsoft.com/office/drawing/2014/main" id="{4334ECF6-A99A-435E-89C0-367D7A87E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414" y="4450279"/>
              <a:ext cx="3921521" cy="2450536"/>
            </a:xfrm>
            <a:prstGeom prst="rect">
              <a:avLst/>
            </a:prstGeom>
          </p:spPr>
        </p:pic>
        <p:pic>
          <p:nvPicPr>
            <p:cNvPr id="23" name="图片 17">
              <a:extLst>
                <a:ext uri="{FF2B5EF4-FFF2-40B4-BE49-F238E27FC236}">
                  <a16:creationId xmlns:a16="http://schemas.microsoft.com/office/drawing/2014/main" id="{A20B755B-6CC5-4C26-AF51-77DF619B7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07" y="4434042"/>
              <a:ext cx="4394473" cy="2450536"/>
            </a:xfrm>
            <a:prstGeom prst="rect">
              <a:avLst/>
            </a:prstGeom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2EF2EE52-E13D-44BE-AA97-BAD85C6A9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579" y="4478014"/>
              <a:ext cx="3921521" cy="2450536"/>
            </a:xfrm>
            <a:prstGeom prst="rect">
              <a:avLst/>
            </a:prstGeom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E79F2975-3BF4-4717-89EE-488BABC39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3544" y="4460101"/>
              <a:ext cx="4394473" cy="2450536"/>
            </a:xfrm>
            <a:prstGeom prst="rect">
              <a:avLst/>
            </a:prstGeom>
          </p:spPr>
        </p:pic>
        <p:pic>
          <p:nvPicPr>
            <p:cNvPr id="28" name="图片 17">
              <a:extLst>
                <a:ext uri="{FF2B5EF4-FFF2-40B4-BE49-F238E27FC236}">
                  <a16:creationId xmlns:a16="http://schemas.microsoft.com/office/drawing/2014/main" id="{2D88BC5A-BDD0-49CD-A92C-BECB8FDC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86" y="4471541"/>
              <a:ext cx="4394473" cy="2450536"/>
            </a:xfrm>
            <a:prstGeom prst="rect">
              <a:avLst/>
            </a:prstGeom>
          </p:spPr>
        </p:pic>
        <p:pic>
          <p:nvPicPr>
            <p:cNvPr id="29" name="图片 17">
              <a:extLst>
                <a:ext uri="{FF2B5EF4-FFF2-40B4-BE49-F238E27FC236}">
                  <a16:creationId xmlns:a16="http://schemas.microsoft.com/office/drawing/2014/main" id="{2258F9D5-C7B9-4409-9E56-228280DB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73" y="4455161"/>
              <a:ext cx="4394473" cy="2450536"/>
            </a:xfrm>
            <a:prstGeom prst="rect">
              <a:avLst/>
            </a:prstGeom>
          </p:spPr>
        </p:pic>
        <p:pic>
          <p:nvPicPr>
            <p:cNvPr id="30" name="图片 17">
              <a:extLst>
                <a:ext uri="{FF2B5EF4-FFF2-40B4-BE49-F238E27FC236}">
                  <a16:creationId xmlns:a16="http://schemas.microsoft.com/office/drawing/2014/main" id="{A6F8E19A-0B53-466E-B082-0CC769FD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086" y="4514072"/>
              <a:ext cx="4394473" cy="245053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3D285F-81D5-4C73-A6C5-09A10218F2DE}"/>
              </a:ext>
            </a:extLst>
          </p:cNvPr>
          <p:cNvSpPr txBox="1"/>
          <p:nvPr/>
        </p:nvSpPr>
        <p:spPr>
          <a:xfrm>
            <a:off x="869668" y="1675718"/>
            <a:ext cx="10505864" cy="30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HP001 5 hàng" panose="020B0603050302020204" pitchFamily="34" charset="0"/>
              </a:rPr>
              <a:t>   </a:t>
            </a:r>
            <a:r>
              <a:rPr lang="en-US" sz="6600" b="1" dirty="0" err="1">
                <a:latin typeface="HP001 5 hàng" panose="020B0603050302020204" pitchFamily="34" charset="0"/>
              </a:rPr>
              <a:t>Nội</a:t>
            </a:r>
            <a:r>
              <a:rPr lang="en-US" sz="6600" b="1" dirty="0">
                <a:latin typeface="HP001 5 hàng" panose="020B0603050302020204" pitchFamily="34" charset="0"/>
              </a:rPr>
              <a:t> dung </a:t>
            </a:r>
            <a:r>
              <a:rPr lang="en-US" sz="6600" b="1" dirty="0" err="1">
                <a:latin typeface="HP001 5 hàng" panose="020B0603050302020204" pitchFamily="34" charset="0"/>
              </a:rPr>
              <a:t>chính</a:t>
            </a:r>
            <a:r>
              <a:rPr lang="en-US" sz="6600" b="1" dirty="0">
                <a:latin typeface="HP001 5 hàng" panose="020B0603050302020204" pitchFamily="34" charset="0"/>
              </a:rPr>
              <a:t> </a:t>
            </a:r>
            <a:r>
              <a:rPr lang="en-US" sz="6600" b="1" dirty="0" err="1">
                <a:latin typeface="HP001 5 hàng" panose="020B0603050302020204" pitchFamily="34" charset="0"/>
              </a:rPr>
              <a:t>của</a:t>
            </a:r>
            <a:r>
              <a:rPr lang="en-US" sz="6600" b="1" dirty="0">
                <a:latin typeface="HP001 5 hàng" panose="020B0603050302020204" pitchFamily="34" charset="0"/>
              </a:rPr>
              <a:t> </a:t>
            </a:r>
            <a:r>
              <a:rPr lang="en-US" sz="6600" b="1" dirty="0" err="1">
                <a:latin typeface="HP001 5 hàng" panose="020B0603050302020204" pitchFamily="34" charset="0"/>
              </a:rPr>
              <a:t>đoạn</a:t>
            </a:r>
            <a:r>
              <a:rPr lang="en-US" sz="6600" b="1" dirty="0">
                <a:latin typeface="HP001 5 hàng" panose="020B0603050302020204" pitchFamily="34" charset="0"/>
              </a:rPr>
              <a:t> </a:t>
            </a:r>
            <a:r>
              <a:rPr lang="en-US" sz="6600" b="1" dirty="0" err="1">
                <a:latin typeface="HP001 5 hàng" panose="020B0603050302020204" pitchFamily="34" charset="0"/>
              </a:rPr>
              <a:t>văn</a:t>
            </a:r>
            <a:r>
              <a:rPr lang="en-US" sz="6600" b="1" dirty="0">
                <a:latin typeface="HP001 5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87673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0">
            <a:extLst>
              <a:ext uri="{FF2B5EF4-FFF2-40B4-BE49-F238E27FC236}">
                <a16:creationId xmlns:a16="http://schemas.microsoft.com/office/drawing/2014/main" id="{555907D6-D0BE-4975-A4E9-9246E9185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0" y="-545779"/>
            <a:ext cx="3128963" cy="2781300"/>
          </a:xfrm>
          <a:prstGeom prst="rect">
            <a:avLst/>
          </a:prstGeom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41FA671B-5290-48D0-A109-EEAA64378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1072820"/>
            <a:ext cx="12192000" cy="7330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1716822"/>
            <a:ext cx="828675" cy="962025"/>
          </a:xfrm>
          <a:prstGeom prst="rect">
            <a:avLst/>
          </a:prstGeom>
        </p:spPr>
      </p:pic>
      <p:pic>
        <p:nvPicPr>
          <p:cNvPr id="31" name="图片 17">
            <a:extLst>
              <a:ext uri="{FF2B5EF4-FFF2-40B4-BE49-F238E27FC236}">
                <a16:creationId xmlns:a16="http://schemas.microsoft.com/office/drawing/2014/main" id="{2FAA4731-C00D-4671-8DC0-69F62BED1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" y="3437858"/>
            <a:ext cx="12192000" cy="565560"/>
          </a:xfrm>
          <a:prstGeom prst="rect">
            <a:avLst/>
          </a:prstGeom>
        </p:spPr>
      </p:pic>
      <p:pic>
        <p:nvPicPr>
          <p:cNvPr id="32" name="图片 18">
            <a:extLst>
              <a:ext uri="{FF2B5EF4-FFF2-40B4-BE49-F238E27FC236}">
                <a16:creationId xmlns:a16="http://schemas.microsoft.com/office/drawing/2014/main" id="{9F1147F9-2349-40B4-89A1-E55029615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2366181"/>
            <a:ext cx="12192000" cy="73302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6321771F-654A-4165-B131-B981E538F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24"/>
            <a:ext cx="12192000" cy="5655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2E69B6D-269E-41BB-A877-8DF1EDE3F45B}"/>
              </a:ext>
            </a:extLst>
          </p:cNvPr>
          <p:cNvGrpSpPr/>
          <p:nvPr/>
        </p:nvGrpSpPr>
        <p:grpSpPr>
          <a:xfrm>
            <a:off x="-159194" y="4468393"/>
            <a:ext cx="13922103" cy="2530566"/>
            <a:chOff x="-673544" y="4434042"/>
            <a:chExt cx="13922103" cy="253056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2F47EE9-0D4D-4B09-82CB-C42A8A2A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3720" y="4837454"/>
              <a:ext cx="12192000" cy="2074859"/>
            </a:xfrm>
            <a:prstGeom prst="rect">
              <a:avLst/>
            </a:prstGeom>
          </p:spPr>
        </p:pic>
        <p:pic>
          <p:nvPicPr>
            <p:cNvPr id="22" name="图片 14">
              <a:extLst>
                <a:ext uri="{FF2B5EF4-FFF2-40B4-BE49-F238E27FC236}">
                  <a16:creationId xmlns:a16="http://schemas.microsoft.com/office/drawing/2014/main" id="{4334ECF6-A99A-435E-89C0-367D7A87E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414" y="4450279"/>
              <a:ext cx="3921521" cy="2450536"/>
            </a:xfrm>
            <a:prstGeom prst="rect">
              <a:avLst/>
            </a:prstGeom>
          </p:spPr>
        </p:pic>
        <p:pic>
          <p:nvPicPr>
            <p:cNvPr id="23" name="图片 17">
              <a:extLst>
                <a:ext uri="{FF2B5EF4-FFF2-40B4-BE49-F238E27FC236}">
                  <a16:creationId xmlns:a16="http://schemas.microsoft.com/office/drawing/2014/main" id="{A20B755B-6CC5-4C26-AF51-77DF619B7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07" y="4434042"/>
              <a:ext cx="4394473" cy="2450536"/>
            </a:xfrm>
            <a:prstGeom prst="rect">
              <a:avLst/>
            </a:prstGeom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2EF2EE52-E13D-44BE-AA97-BAD85C6A9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579" y="4478014"/>
              <a:ext cx="3921521" cy="2450536"/>
            </a:xfrm>
            <a:prstGeom prst="rect">
              <a:avLst/>
            </a:prstGeom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E79F2975-3BF4-4717-89EE-488BABC39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3544" y="4460101"/>
              <a:ext cx="4394473" cy="2450536"/>
            </a:xfrm>
            <a:prstGeom prst="rect">
              <a:avLst/>
            </a:prstGeom>
          </p:spPr>
        </p:pic>
        <p:pic>
          <p:nvPicPr>
            <p:cNvPr id="28" name="图片 17">
              <a:extLst>
                <a:ext uri="{FF2B5EF4-FFF2-40B4-BE49-F238E27FC236}">
                  <a16:creationId xmlns:a16="http://schemas.microsoft.com/office/drawing/2014/main" id="{2D88BC5A-BDD0-49CD-A92C-BECB8FDC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86" y="4471541"/>
              <a:ext cx="4394473" cy="2450536"/>
            </a:xfrm>
            <a:prstGeom prst="rect">
              <a:avLst/>
            </a:prstGeom>
          </p:spPr>
        </p:pic>
        <p:pic>
          <p:nvPicPr>
            <p:cNvPr id="29" name="图片 17">
              <a:extLst>
                <a:ext uri="{FF2B5EF4-FFF2-40B4-BE49-F238E27FC236}">
                  <a16:creationId xmlns:a16="http://schemas.microsoft.com/office/drawing/2014/main" id="{2258F9D5-C7B9-4409-9E56-228280DB5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573" y="4455161"/>
              <a:ext cx="4394473" cy="2450536"/>
            </a:xfrm>
            <a:prstGeom prst="rect">
              <a:avLst/>
            </a:prstGeom>
          </p:spPr>
        </p:pic>
        <p:pic>
          <p:nvPicPr>
            <p:cNvPr id="30" name="图片 17">
              <a:extLst>
                <a:ext uri="{FF2B5EF4-FFF2-40B4-BE49-F238E27FC236}">
                  <a16:creationId xmlns:a16="http://schemas.microsoft.com/office/drawing/2014/main" id="{A6F8E19A-0B53-466E-B082-0CC769FD7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4086" y="4514072"/>
              <a:ext cx="4394473" cy="245053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3D285F-81D5-4C73-A6C5-09A10218F2DE}"/>
              </a:ext>
            </a:extLst>
          </p:cNvPr>
          <p:cNvSpPr txBox="1"/>
          <p:nvPr/>
        </p:nvSpPr>
        <p:spPr>
          <a:xfrm>
            <a:off x="1273719" y="1033554"/>
            <a:ext cx="960330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HP001 5 hàng" panose="020B0603050302020204" pitchFamily="34" charset="0"/>
              </a:rPr>
              <a:t>   </a:t>
            </a:r>
            <a:r>
              <a:rPr lang="vi-VN" sz="4000" b="1" dirty="0">
                <a:latin typeface="HP001 5 hàng" panose="020B0603050302020204" pitchFamily="34" charset="0"/>
              </a:rPr>
              <a:t>Đoạn văn giới thiệu và ca ngợi về người họa sĩ Tô Ngọc Vân tài ba và sự hy sinh của ông trong cuộc kháng chiến chống </a:t>
            </a:r>
            <a:r>
              <a:rPr lang="en-US" sz="4000" b="1" dirty="0" err="1">
                <a:latin typeface="HP001 5 hàng" panose="020B0603050302020204" pitchFamily="34" charset="0"/>
              </a:rPr>
              <a:t>Pháp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72107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1716822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819277"/>
            <a:ext cx="2212274" cy="40532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49" y="4699877"/>
            <a:ext cx="2845293" cy="21726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19" y="4902332"/>
            <a:ext cx="1292981" cy="198186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369C7D-8343-41FE-B212-18C6B527FBBB}"/>
              </a:ext>
            </a:extLst>
          </p:cNvPr>
          <p:cNvSpPr txBox="1"/>
          <p:nvPr/>
        </p:nvSpPr>
        <p:spPr>
          <a:xfrm>
            <a:off x="1753796" y="1337006"/>
            <a:ext cx="8684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48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lang="en-US" sz="4800" b="1" u="sng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-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huệ</a:t>
            </a:r>
            <a:endParaRPr lang="en-US" sz="4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hỏa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tuyến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-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kí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1667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1716822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819277"/>
            <a:ext cx="2212274" cy="40532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49" y="4699877"/>
            <a:ext cx="2845293" cy="21726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19" y="4902332"/>
            <a:ext cx="1292981" cy="198186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369C7D-8343-41FE-B212-18C6B527FBBB}"/>
              </a:ext>
            </a:extLst>
          </p:cNvPr>
          <p:cNvSpPr txBox="1"/>
          <p:nvPr/>
        </p:nvSpPr>
        <p:spPr>
          <a:xfrm>
            <a:off x="2002464" y="2313153"/>
            <a:ext cx="8187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8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8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8000" b="1" u="sng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lang="en-US" sz="80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41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34713C6A-4C8F-49E8-9288-AE70F0A8B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7B221E8C-F941-464A-BAA8-077F9607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422694DB-5368-4798-94A6-41B26B3A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457200" y="390525"/>
            <a:ext cx="11277600" cy="6076950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647B14-F8E6-4B6E-A0F8-FC41946F6EAE}"/>
              </a:ext>
            </a:extLst>
          </p:cNvPr>
          <p:cNvSpPr txBox="1"/>
          <p:nvPr/>
        </p:nvSpPr>
        <p:spPr>
          <a:xfrm>
            <a:off x="902883" y="549353"/>
            <a:ext cx="1035817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1931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8" name="图片 12">
            <a:extLst>
              <a:ext uri="{FF2B5EF4-FFF2-40B4-BE49-F238E27FC236}">
                <a16:creationId xmlns:a16="http://schemas.microsoft.com/office/drawing/2014/main" id="{D47CF193-685F-4B8B-A455-02FCC0A32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4876682"/>
            <a:ext cx="2805372" cy="1972475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id="{695B2D68-E54D-4871-8DAB-031F1AC22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1256" y="5726488"/>
            <a:ext cx="741090" cy="1135933"/>
          </a:xfrm>
          <a:prstGeom prst="rect">
            <a:avLst/>
          </a:prstGeom>
        </p:spPr>
      </p:pic>
      <p:pic>
        <p:nvPicPr>
          <p:cNvPr id="30" name="图片 24">
            <a:extLst>
              <a:ext uri="{FF2B5EF4-FFF2-40B4-BE49-F238E27FC236}">
                <a16:creationId xmlns:a16="http://schemas.microsoft.com/office/drawing/2014/main" id="{3F3BE17D-01C7-49D4-A0D7-BA1E2CC4D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4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89B5B09E-AA6D-41A5-9C4E-1E472BC8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78" y="0"/>
            <a:ext cx="122143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DB8489-C9DD-4446-BA5A-E723AF7D8651}"/>
              </a:ext>
            </a:extLst>
          </p:cNvPr>
          <p:cNvSpPr txBox="1"/>
          <p:nvPr/>
        </p:nvSpPr>
        <p:spPr>
          <a:xfrm>
            <a:off x="1222715" y="50800"/>
            <a:ext cx="782433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Thứ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ba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ngày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15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tháng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3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năm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86C23D-1585-44E3-B629-2CA164D3DC6C}"/>
              </a:ext>
            </a:extLst>
          </p:cNvPr>
          <p:cNvSpPr txBox="1"/>
          <p:nvPr/>
        </p:nvSpPr>
        <p:spPr>
          <a:xfrm>
            <a:off x="1987621" y="705222"/>
            <a:ext cx="633457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rgbClr val="CC0099"/>
                </a:solidFill>
                <a:latin typeface="HP001 5 hàng" panose="020B0603050302020204" pitchFamily="34" charset="0"/>
              </a:rPr>
              <a:t>Chính</a:t>
            </a:r>
            <a:r>
              <a:rPr lang="en-US" sz="3600" b="1" u="sng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u="sng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tả</a:t>
            </a:r>
            <a:endParaRPr lang="en-US" sz="3600" b="1" u="sng" dirty="0">
              <a:solidFill>
                <a:srgbClr val="CC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8D217F-BB54-4C7F-AE6D-54E8F418F836}"/>
              </a:ext>
            </a:extLst>
          </p:cNvPr>
          <p:cNvSpPr txBox="1"/>
          <p:nvPr/>
        </p:nvSpPr>
        <p:spPr>
          <a:xfrm>
            <a:off x="1222715" y="1410444"/>
            <a:ext cx="7370607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>
                <a:solidFill>
                  <a:srgbClr val="CC0099"/>
                </a:solidFill>
                <a:latin typeface="HP001 5 hàng" panose="020B0603050302020204" pitchFamily="34" charset="0"/>
              </a:rPr>
              <a:t>Nghe – </a:t>
            </a:r>
            <a:r>
              <a:rPr lang="en-US" sz="3600" b="1" u="sng" dirty="0" err="1">
                <a:solidFill>
                  <a:srgbClr val="CC0099"/>
                </a:solidFill>
                <a:latin typeface="HP001 5 hàng" panose="020B0603050302020204" pitchFamily="34" charset="0"/>
              </a:rPr>
              <a:t>viết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: 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Họa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sĩ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Tô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Ngọc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C0099"/>
                </a:solidFill>
                <a:latin typeface="HP001 5 hàng" panose="020B0603050302020204" pitchFamily="34" charset="0"/>
              </a:rPr>
              <a:t>Vân</a:t>
            </a:r>
            <a:r>
              <a:rPr lang="en-US" sz="3600" b="1" dirty="0">
                <a:solidFill>
                  <a:srgbClr val="CC0099"/>
                </a:solidFill>
                <a:latin typeface="HP001 5 hàng" panose="020B0603050302020204" pitchFamily="3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F0034D2-BEEC-42D3-99A9-9CAF37AB8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AD0F4946-6CD9-4C74-AF29-77D323CCE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4" y="4492720"/>
            <a:ext cx="12192000" cy="5655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1CB8289-52A5-4D52-BEC2-CF8BE8D8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" y="3138255"/>
            <a:ext cx="12192000" cy="733021"/>
          </a:xfrm>
          <a:prstGeom prst="rect">
            <a:avLst/>
          </a:prstGeom>
        </p:spPr>
      </p:pic>
      <p:pic>
        <p:nvPicPr>
          <p:cNvPr id="33" name="图片 34">
            <a:extLst>
              <a:ext uri="{FF2B5EF4-FFF2-40B4-BE49-F238E27FC236}">
                <a16:creationId xmlns:a16="http://schemas.microsoft.com/office/drawing/2014/main" id="{69693227-6838-49B8-8B04-AB56FECDF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6" y="1362150"/>
            <a:ext cx="12192000" cy="565560"/>
          </a:xfrm>
          <a:prstGeom prst="rect">
            <a:avLst/>
          </a:prstGeom>
        </p:spPr>
      </p:pic>
      <p:pic>
        <p:nvPicPr>
          <p:cNvPr id="34" name="图片 35">
            <a:extLst>
              <a:ext uri="{FF2B5EF4-FFF2-40B4-BE49-F238E27FC236}">
                <a16:creationId xmlns:a16="http://schemas.microsoft.com/office/drawing/2014/main" id="{53D05D68-B22C-4B80-99F6-B4D76B6EC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" y="7685"/>
            <a:ext cx="12192000" cy="7330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1716822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C081B2E3-B9F2-4FD2-A8EF-2A33672F0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700"/>
            <a:ext cx="5716818" cy="6591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369C7D-8343-41FE-B212-18C6B527FBBB}"/>
              </a:ext>
            </a:extLst>
          </p:cNvPr>
          <p:cNvSpPr txBox="1"/>
          <p:nvPr/>
        </p:nvSpPr>
        <p:spPr>
          <a:xfrm>
            <a:off x="922478" y="2536448"/>
            <a:ext cx="103470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88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601E9A5A-6C30-45CE-B792-8AC43CB35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6458" y="246488"/>
            <a:ext cx="5644278" cy="7111790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2240300"/>
            <a:ext cx="1150956" cy="13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5C5B7FFD-613D-439C-A919-8F1ED50F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-503093"/>
            <a:ext cx="3128963" cy="2781300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F1B3BB0A-E524-4787-ABC1-51CB4EA3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944" y="3559791"/>
            <a:ext cx="1816961" cy="33289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2143" y="5036233"/>
            <a:ext cx="2404799" cy="18362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09" y="5191762"/>
            <a:ext cx="1092808" cy="1675042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6A66-35E0-44D0-A111-0D6BA4663DF9}"/>
              </a:ext>
            </a:extLst>
          </p:cNvPr>
          <p:cNvSpPr txBox="1"/>
          <p:nvPr/>
        </p:nvSpPr>
        <p:spPr>
          <a:xfrm>
            <a:off x="1092610" y="1209880"/>
            <a:ext cx="10006779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4986116"/>
            <a:ext cx="1030009" cy="18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554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5C5B7FFD-613D-439C-A919-8F1ED50F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-503093"/>
            <a:ext cx="3128963" cy="2781300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F1B3BB0A-E524-4787-ABC1-51CB4EA3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944" y="3559791"/>
            <a:ext cx="1816961" cy="33289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2143" y="5036233"/>
            <a:ext cx="2404799" cy="18362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09" y="5191762"/>
            <a:ext cx="1092808" cy="1675042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6A66-35E0-44D0-A111-0D6BA4663DF9}"/>
              </a:ext>
            </a:extLst>
          </p:cNvPr>
          <p:cNvSpPr txBox="1"/>
          <p:nvPr/>
        </p:nvSpPr>
        <p:spPr>
          <a:xfrm>
            <a:off x="1092610" y="1209880"/>
            <a:ext cx="10006779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4986116"/>
            <a:ext cx="1030009" cy="18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21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5C5B7FFD-613D-439C-A919-8F1ED50F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-503093"/>
            <a:ext cx="3128963" cy="2781300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F1B3BB0A-E524-4787-ABC1-51CB4EA3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6A66-35E0-44D0-A111-0D6BA4663DF9}"/>
              </a:ext>
            </a:extLst>
          </p:cNvPr>
          <p:cNvSpPr txBox="1"/>
          <p:nvPr/>
        </p:nvSpPr>
        <p:spPr>
          <a:xfrm>
            <a:off x="922478" y="2451810"/>
            <a:ext cx="103470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>
                <a:latin typeface="HP001 5 hàng" panose="020B0603050302020204" pitchFamily="34" charset="0"/>
              </a:rPr>
              <a:t>Vận</a:t>
            </a:r>
            <a:r>
              <a:rPr lang="en-US" sz="8800" b="1" dirty="0">
                <a:latin typeface="HP001 5 hàng" panose="020B0603050302020204" pitchFamily="34" charset="0"/>
              </a:rPr>
              <a:t> </a:t>
            </a:r>
            <a:r>
              <a:rPr lang="en-US" sz="8800" b="1" dirty="0" err="1">
                <a:latin typeface="HP001 5 hàng" panose="020B0603050302020204" pitchFamily="34" charset="0"/>
              </a:rPr>
              <a:t>dụng</a:t>
            </a:r>
            <a:endParaRPr lang="en-US" sz="8800" b="1" dirty="0">
              <a:latin typeface="HP001 5 hàng" panose="020B0603050302020204" pitchFamily="34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5900ECF6-166B-40D2-8E65-C0CC6DA4C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473" y="1270375"/>
            <a:ext cx="4384961" cy="584661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2861416E-3555-430A-AEAD-F1449BF90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05" y="795438"/>
            <a:ext cx="3316895" cy="6077075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AA8F76FB-F2AC-4F1C-8709-8E236FE3D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89" y="2947987"/>
            <a:ext cx="828675" cy="962025"/>
          </a:xfrm>
          <a:prstGeom prst="rect">
            <a:avLst/>
          </a:prstGeom>
        </p:spPr>
      </p:pic>
      <p:pic>
        <p:nvPicPr>
          <p:cNvPr id="31" name="图片 12">
            <a:extLst>
              <a:ext uri="{FF2B5EF4-FFF2-40B4-BE49-F238E27FC236}">
                <a16:creationId xmlns:a16="http://schemas.microsoft.com/office/drawing/2014/main" id="{774EDA4A-DE16-435B-BD25-892EDD16D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166"/>
            <a:ext cx="2845293" cy="2172636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:a16="http://schemas.microsoft.com/office/drawing/2014/main" id="{D6812455-C5DB-4C0A-B479-E56FAD5DE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0405" y="4987068"/>
            <a:ext cx="1230076" cy="18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312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5C5B7FFD-613D-439C-A919-8F1ED50F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-503093"/>
            <a:ext cx="3128963" cy="2781300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F1B3BB0A-E524-4787-ABC1-51CB4EA3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6A66-35E0-44D0-A111-0D6BA4663DF9}"/>
              </a:ext>
            </a:extLst>
          </p:cNvPr>
          <p:cNvSpPr txBox="1"/>
          <p:nvPr/>
        </p:nvSpPr>
        <p:spPr>
          <a:xfrm>
            <a:off x="922478" y="2451810"/>
            <a:ext cx="103470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>
                <a:latin typeface="HP001 5 hàng" panose="020B0603050302020204" pitchFamily="34" charset="0"/>
              </a:rPr>
              <a:t>Khởi</a:t>
            </a:r>
            <a:r>
              <a:rPr lang="en-US" sz="8800" b="1" dirty="0">
                <a:latin typeface="HP001 5 hàng" panose="020B0603050302020204" pitchFamily="34" charset="0"/>
              </a:rPr>
              <a:t> </a:t>
            </a:r>
            <a:r>
              <a:rPr lang="en-US" sz="8800" b="1" dirty="0" err="1">
                <a:latin typeface="HP001 5 hàng" panose="020B0603050302020204" pitchFamily="34" charset="0"/>
              </a:rPr>
              <a:t>động</a:t>
            </a:r>
            <a:endParaRPr lang="en-US" sz="8800" b="1" dirty="0">
              <a:latin typeface="HP001 5 hàng" panose="020B0603050302020204" pitchFamily="34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5900ECF6-166B-40D2-8E65-C0CC6DA4C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473" y="1270375"/>
            <a:ext cx="4384961" cy="584661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2861416E-3555-430A-AEAD-F1449BF90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05" y="795438"/>
            <a:ext cx="3316895" cy="6077075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AA8F76FB-F2AC-4F1C-8709-8E236FE3D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89" y="2947987"/>
            <a:ext cx="828675" cy="962025"/>
          </a:xfrm>
          <a:prstGeom prst="rect">
            <a:avLst/>
          </a:prstGeom>
        </p:spPr>
      </p:pic>
      <p:pic>
        <p:nvPicPr>
          <p:cNvPr id="31" name="图片 12">
            <a:extLst>
              <a:ext uri="{FF2B5EF4-FFF2-40B4-BE49-F238E27FC236}">
                <a16:creationId xmlns:a16="http://schemas.microsoft.com/office/drawing/2014/main" id="{774EDA4A-DE16-435B-BD25-892EDD16D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166"/>
            <a:ext cx="2845293" cy="2172636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:a16="http://schemas.microsoft.com/office/drawing/2014/main" id="{D6812455-C5DB-4C0A-B479-E56FAD5DE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0405" y="4987068"/>
            <a:ext cx="1230076" cy="18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213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5C5B7FFD-613D-439C-A919-8F1ED50F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-503093"/>
            <a:ext cx="3128963" cy="2781300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F1B3BB0A-E524-4787-ABC1-51CB4EA3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/>
            </a:p>
          </p:txBody>
        </p:sp>
      </p:grpSp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35" y="180611"/>
            <a:ext cx="1003049" cy="1164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6A66-35E0-44D0-A111-0D6BA4663DF9}"/>
              </a:ext>
            </a:extLst>
          </p:cNvPr>
          <p:cNvSpPr txBox="1"/>
          <p:nvPr/>
        </p:nvSpPr>
        <p:spPr>
          <a:xfrm>
            <a:off x="1479671" y="780299"/>
            <a:ext cx="9232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HP001 4 hàng" panose="020B0603050302020204" pitchFamily="34" charset="0"/>
              </a:rPr>
              <a:t>1. </a:t>
            </a:r>
            <a:r>
              <a:rPr lang="en-US" sz="5400" b="1" dirty="0" err="1">
                <a:latin typeface="HP001 4 hàng" panose="020B0603050302020204" pitchFamily="34" charset="0"/>
              </a:rPr>
              <a:t>Hãy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nói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một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từ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có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tiếng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chứa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thanh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hỏi</a:t>
            </a:r>
            <a:r>
              <a:rPr lang="en-US" sz="5400" b="1" dirty="0">
                <a:latin typeface="HP001 4 hàng" panose="020B0603050302020204" pitchFamily="34" charset="0"/>
              </a:rPr>
              <a:t>/ </a:t>
            </a:r>
            <a:r>
              <a:rPr lang="en-US" sz="5400" b="1" dirty="0" err="1">
                <a:latin typeface="HP001 4 hàng" panose="020B0603050302020204" pitchFamily="34" charset="0"/>
              </a:rPr>
              <a:t>thanh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ngã</a:t>
            </a:r>
            <a:r>
              <a:rPr lang="en-US" sz="5400" b="1" dirty="0">
                <a:latin typeface="HP001 4 hàng" panose="020B0603050302020204" pitchFamily="34" charset="0"/>
              </a:rPr>
              <a:t>?</a:t>
            </a: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5900ECF6-166B-40D2-8E65-C0CC6DA4C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473" y="2415565"/>
            <a:ext cx="3526069" cy="47014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2861416E-3555-430A-AEAD-F1449BF90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53" y="1576391"/>
            <a:ext cx="2890647" cy="5296122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AA8F76FB-F2AC-4F1C-8709-8E236FE3D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88" y="3136421"/>
            <a:ext cx="666361" cy="773591"/>
          </a:xfrm>
          <a:prstGeom prst="rect">
            <a:avLst/>
          </a:prstGeom>
        </p:spPr>
      </p:pic>
      <p:pic>
        <p:nvPicPr>
          <p:cNvPr id="31" name="图片 12">
            <a:extLst>
              <a:ext uri="{FF2B5EF4-FFF2-40B4-BE49-F238E27FC236}">
                <a16:creationId xmlns:a16="http://schemas.microsoft.com/office/drawing/2014/main" id="{774EDA4A-DE16-435B-BD25-892EDD16D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724"/>
            <a:ext cx="2287979" cy="1747077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:a16="http://schemas.microsoft.com/office/drawing/2014/main" id="{D6812455-C5DB-4C0A-B479-E56FAD5DE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8942" y="5336518"/>
            <a:ext cx="989138" cy="15161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6FA676-738A-4FF8-AA50-34A9AD23955F}"/>
              </a:ext>
            </a:extLst>
          </p:cNvPr>
          <p:cNvSpPr txBox="1"/>
          <p:nvPr/>
        </p:nvSpPr>
        <p:spPr>
          <a:xfrm>
            <a:off x="2098942" y="3405480"/>
            <a:ext cx="78177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HP001 4 hàng" panose="020B0603050302020204" pitchFamily="34" charset="0"/>
              </a:rPr>
              <a:t>2. </a:t>
            </a:r>
            <a:r>
              <a:rPr lang="en-US" sz="5400" b="1" dirty="0" err="1">
                <a:latin typeface="HP001 4 hàng" panose="020B0603050302020204" pitchFamily="34" charset="0"/>
              </a:rPr>
              <a:t>Đặt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một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câu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với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từ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vừa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tìm</a:t>
            </a:r>
            <a:r>
              <a:rPr lang="en-US" sz="5400" b="1" dirty="0"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atin typeface="HP001 4 hàng" panose="020B0603050302020204" pitchFamily="34" charset="0"/>
              </a:rPr>
              <a:t>được</a:t>
            </a:r>
            <a:r>
              <a:rPr lang="en-US" sz="5400" b="1" dirty="0"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0280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085217-267D-4CA6-8FF5-F7A8CEE55ACA}"/>
              </a:ext>
            </a:extLst>
          </p:cNvPr>
          <p:cNvGrpSpPr/>
          <p:nvPr/>
        </p:nvGrpSpPr>
        <p:grpSpPr>
          <a:xfrm>
            <a:off x="-1272625" y="-3628006"/>
            <a:ext cx="13464625" cy="10886296"/>
            <a:chOff x="-1272625" y="-3628006"/>
            <a:chExt cx="13464625" cy="1088629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F2B4ED1-2049-4386-BF40-E6232C98C29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DB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28">
              <a:extLst>
                <a:ext uri="{FF2B5EF4-FFF2-40B4-BE49-F238E27FC236}">
                  <a16:creationId xmlns:a16="http://schemas.microsoft.com/office/drawing/2014/main" id="{B3983341-8A7F-493C-A78A-8CD544AB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00016">
              <a:off x="4107190" y="-3628006"/>
              <a:ext cx="6854469" cy="959049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93A3644-A51A-4B39-B056-44846788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00" y="2955410"/>
              <a:ext cx="2108200" cy="34754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09278E5-B16E-45BE-B55A-FC45AC6C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97835"/>
              <a:ext cx="12192000" cy="56556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8DDFBF9-7689-4EC8-A430-51A20AC15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28" y="843370"/>
              <a:ext cx="12192000" cy="73302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B1D3C7-2BDC-422D-A69B-7B3C7BF3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63037" y="0"/>
              <a:ext cx="3128963" cy="27813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1A84B4D-4A2A-4117-B3F4-71FF3158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797654"/>
              <a:ext cx="12192000" cy="20748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A2ECB36-0D00-474A-954D-69629558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748" y="1525574"/>
              <a:ext cx="4914252" cy="5732716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B048B1B-F64F-4E1F-9A96-4B9D667B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1516" y="4391932"/>
              <a:ext cx="3921521" cy="2450536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57D4375A-F047-4F9A-9416-287A9F618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9037">
              <a:off x="-425262" y="-895372"/>
              <a:ext cx="4245737" cy="5940463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E1E9A17-FAE9-4CE5-8672-C920EC035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78" y="4416228"/>
              <a:ext cx="4394473" cy="2450536"/>
            </a:xfrm>
            <a:prstGeom prst="rect">
              <a:avLst/>
            </a:prstGeom>
          </p:spPr>
        </p:pic>
        <p:pic>
          <p:nvPicPr>
            <p:cNvPr id="28" name="图片 10">
              <a:extLst>
                <a:ext uri="{FF2B5EF4-FFF2-40B4-BE49-F238E27FC236}">
                  <a16:creationId xmlns:a16="http://schemas.microsoft.com/office/drawing/2014/main" id="{3693A4E8-AFEC-4A89-B397-CE937FF5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4156" y="3497595"/>
              <a:ext cx="1845305" cy="3380890"/>
            </a:xfrm>
            <a:prstGeom prst="rect">
              <a:avLst/>
            </a:prstGeom>
          </p:spPr>
        </p:pic>
        <p:pic>
          <p:nvPicPr>
            <p:cNvPr id="36" name="图片 38">
              <a:extLst>
                <a:ext uri="{FF2B5EF4-FFF2-40B4-BE49-F238E27FC236}">
                  <a16:creationId xmlns:a16="http://schemas.microsoft.com/office/drawing/2014/main" id="{5150218B-34A6-44EA-A9EA-B2F2BC58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438" y="174833"/>
              <a:ext cx="1889394" cy="992409"/>
            </a:xfrm>
            <a:prstGeom prst="rect">
              <a:avLst/>
            </a:prstGeom>
          </p:spPr>
        </p:pic>
      </p:grpSp>
      <p:sp>
        <p:nvSpPr>
          <p:cNvPr id="38" name="标题 1">
            <a:extLst>
              <a:ext uri="{FF2B5EF4-FFF2-40B4-BE49-F238E27FC236}">
                <a16:creationId xmlns:a16="http://schemas.microsoft.com/office/drawing/2014/main" id="{EDA8FBC6-B921-4317-981B-7728DA0774CE}"/>
              </a:ext>
            </a:extLst>
          </p:cNvPr>
          <p:cNvSpPr txBox="1">
            <a:spLocks/>
          </p:cNvSpPr>
          <p:nvPr/>
        </p:nvSpPr>
        <p:spPr>
          <a:xfrm>
            <a:off x="2131040" y="2812813"/>
            <a:ext cx="7208757" cy="12323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0"/>
              </a:lnSpc>
            </a:pPr>
            <a:r>
              <a:rPr lang="en-US" altLang="zh-CN" sz="8000" b="1" dirty="0" err="1">
                <a:latin typeface="HP001 4 hàng" panose="020B0603050302020204" pitchFamily="34" charset="0"/>
                <a:ea typeface="仓耳章鱼小丸子体 W01" panose="02020400000000000000" pitchFamily="18" charset="-122"/>
              </a:rPr>
              <a:t>Chào</a:t>
            </a:r>
            <a:r>
              <a:rPr lang="en-US" altLang="zh-CN" sz="8000" b="1" dirty="0">
                <a:latin typeface="HP001 4 hàng" panose="020B0603050302020204" pitchFamily="34" charset="0"/>
                <a:ea typeface="仓耳章鱼小丸子体 W01" panose="02020400000000000000" pitchFamily="18" charset="-122"/>
              </a:rPr>
              <a:t> </a:t>
            </a:r>
            <a:r>
              <a:rPr lang="en-US" altLang="zh-CN" sz="8000" b="1" dirty="0" err="1">
                <a:latin typeface="HP001 4 hàng" panose="020B0603050302020204" pitchFamily="34" charset="0"/>
                <a:ea typeface="仓耳章鱼小丸子体 W01" panose="02020400000000000000" pitchFamily="18" charset="-122"/>
              </a:rPr>
              <a:t>tạm</a:t>
            </a:r>
            <a:r>
              <a:rPr lang="en-US" altLang="zh-CN" sz="8000" b="1" dirty="0">
                <a:latin typeface="HP001 4 hàng" panose="020B0603050302020204" pitchFamily="34" charset="0"/>
                <a:ea typeface="仓耳章鱼小丸子体 W01" panose="02020400000000000000" pitchFamily="18" charset="-122"/>
              </a:rPr>
              <a:t> </a:t>
            </a:r>
            <a:r>
              <a:rPr lang="en-US" altLang="zh-CN" sz="8000" b="1" dirty="0" err="1">
                <a:latin typeface="HP001 4 hàng" panose="020B0603050302020204" pitchFamily="34" charset="0"/>
                <a:ea typeface="仓耳章鱼小丸子体 W01" panose="02020400000000000000" pitchFamily="18" charset="-122"/>
              </a:rPr>
              <a:t>biệt</a:t>
            </a:r>
            <a:r>
              <a:rPr lang="en-US" altLang="zh-CN" sz="8000" b="1" dirty="0">
                <a:latin typeface="HP001 4 hàng" panose="020B0603050302020204" pitchFamily="34" charset="0"/>
                <a:ea typeface="仓耳章鱼小丸子体 W01" panose="02020400000000000000" pitchFamily="18" charset="-122"/>
              </a:rPr>
              <a:t>!</a:t>
            </a:r>
            <a:endParaRPr lang="zh-CN" altLang="en-US" sz="8000" b="1" dirty="0">
              <a:latin typeface="HP001 4 hàng" panose="020B0603050302020204" pitchFamily="34" charset="0"/>
              <a:ea typeface="仓耳章鱼小丸子体 W01" panose="02020400000000000000" pitchFamily="18" charset="-122"/>
            </a:endParaRPr>
          </a:p>
        </p:txBody>
      </p:sp>
      <p:pic>
        <p:nvPicPr>
          <p:cNvPr id="39" name="图片 16">
            <a:extLst>
              <a:ext uri="{FF2B5EF4-FFF2-40B4-BE49-F238E27FC236}">
                <a16:creationId xmlns:a16="http://schemas.microsoft.com/office/drawing/2014/main" id="{11651EB5-AD87-4426-888F-B5A454BB0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766" y="2217867"/>
            <a:ext cx="2393099" cy="464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080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34713C6A-4C8F-49E8-9288-AE70F0A8B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7B221E8C-F941-464A-BAA8-077F9607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422694DB-5368-4798-94A6-41B26B3A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457200" y="390525"/>
            <a:ext cx="11277600" cy="6076950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12">
            <a:extLst>
              <a:ext uri="{FF2B5EF4-FFF2-40B4-BE49-F238E27FC236}">
                <a16:creationId xmlns:a16="http://schemas.microsoft.com/office/drawing/2014/main" id="{D47CF193-685F-4B8B-A455-02FCC0A32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5658" y="4852217"/>
            <a:ext cx="2805372" cy="1972475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id="{695B2D68-E54D-4871-8DAB-031F1AC22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5687268"/>
            <a:ext cx="741090" cy="1135933"/>
          </a:xfrm>
          <a:prstGeom prst="rect">
            <a:avLst/>
          </a:prstGeom>
        </p:spPr>
      </p:pic>
      <p:pic>
        <p:nvPicPr>
          <p:cNvPr id="30" name="图片 24">
            <a:extLst>
              <a:ext uri="{FF2B5EF4-FFF2-40B4-BE49-F238E27FC236}">
                <a16:creationId xmlns:a16="http://schemas.microsoft.com/office/drawing/2014/main" id="{3F3BE17D-01C7-49D4-A0D7-BA1E2CC4D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pic>
        <p:nvPicPr>
          <p:cNvPr id="17" name="Picture 2" descr="Tô Ngọc Vân - Tiểu Sử Cuộc Đời, Sự Nghiệp &amp; Tác Phẩm - Kiệt Tác Nghệ Thuật">
            <a:extLst>
              <a:ext uri="{FF2B5EF4-FFF2-40B4-BE49-F238E27FC236}">
                <a16:creationId xmlns:a16="http://schemas.microsoft.com/office/drawing/2014/main" id="{31DA2869-8EB1-44D8-89BC-6DEE7BED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51" y="819525"/>
            <a:ext cx="3788299" cy="5218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 descr="A picture containing text, doll, clipart&#10;&#10;Description automatically generated">
            <a:extLst>
              <a:ext uri="{FF2B5EF4-FFF2-40B4-BE49-F238E27FC236}">
                <a16:creationId xmlns:a16="http://schemas.microsoft.com/office/drawing/2014/main" id="{CC46D5AE-A743-404A-85A7-AD2A11D31B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4" b="93131" l="9871" r="89968">
                        <a14:foregroundMark x1="31068" y1="21725" x2="31068" y2="21725"/>
                        <a14:foregroundMark x1="55663" y1="10064" x2="55663" y2="10064"/>
                        <a14:foregroundMark x1="75566" y1="27157" x2="75566" y2="27157"/>
                        <a14:foregroundMark x1="32524" y1="28914" x2="32524" y2="28914"/>
                        <a14:foregroundMark x1="52589" y1="18850" x2="52589" y2="18850"/>
                        <a14:foregroundMark x1="71359" y1="32428" x2="71359" y2="32428"/>
                        <a14:foregroundMark x1="45469" y1="39776" x2="45469" y2="39776"/>
                        <a14:foregroundMark x1="56472" y1="39776" x2="56472" y2="39776"/>
                        <a14:foregroundMark x1="46926" y1="89936" x2="46926" y2="89936"/>
                        <a14:foregroundMark x1="45146" y1="93131" x2="45146" y2="93131"/>
                        <a14:foregroundMark x1="61003" y1="92812" x2="61003" y2="92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518" y="1755471"/>
            <a:ext cx="5379133" cy="54487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87F0F5-7FFB-4A93-AB51-2A5F379A4C40}"/>
              </a:ext>
            </a:extLst>
          </p:cNvPr>
          <p:cNvGrpSpPr/>
          <p:nvPr/>
        </p:nvGrpSpPr>
        <p:grpSpPr>
          <a:xfrm>
            <a:off x="2083170" y="302195"/>
            <a:ext cx="4566426" cy="3522374"/>
            <a:chOff x="1720074" y="192376"/>
            <a:chExt cx="3937335" cy="3236623"/>
          </a:xfrm>
        </p:grpSpPr>
        <p:pic>
          <p:nvPicPr>
            <p:cNvPr id="26" name="图片 2">
              <a:extLst>
                <a:ext uri="{FF2B5EF4-FFF2-40B4-BE49-F238E27FC236}">
                  <a16:creationId xmlns:a16="http://schemas.microsoft.com/office/drawing/2014/main" id="{83B58EC6-06F1-4983-9E00-A035558CB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074" y="192376"/>
              <a:ext cx="3937335" cy="323662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DE0581D-76B8-4D3E-9FAD-B3C3FC8AB115}"/>
                </a:ext>
              </a:extLst>
            </p:cNvPr>
            <p:cNvSpPr txBox="1"/>
            <p:nvPr/>
          </p:nvSpPr>
          <p:spPr>
            <a:xfrm>
              <a:off x="2038246" y="1312875"/>
              <a:ext cx="326835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Đây</a:t>
              </a:r>
              <a:r>
                <a:rPr lang="en-US" sz="5400" b="1" dirty="0">
                  <a:solidFill>
                    <a:srgbClr val="FF00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là</a:t>
              </a:r>
              <a:r>
                <a:rPr lang="en-US" sz="5400" b="1" dirty="0">
                  <a:solidFill>
                    <a:srgbClr val="FF0000"/>
                  </a:solidFill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ai?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7C5E05-06AC-4093-8E77-4E5BD695BC28}"/>
              </a:ext>
            </a:extLst>
          </p:cNvPr>
          <p:cNvGrpSpPr/>
          <p:nvPr/>
        </p:nvGrpSpPr>
        <p:grpSpPr>
          <a:xfrm>
            <a:off x="2090832" y="302195"/>
            <a:ext cx="4566426" cy="3522374"/>
            <a:chOff x="-2112403" y="-1523605"/>
            <a:chExt cx="4566426" cy="3522374"/>
          </a:xfrm>
        </p:grpSpPr>
        <p:pic>
          <p:nvPicPr>
            <p:cNvPr id="32" name="图片 2">
              <a:extLst>
                <a:ext uri="{FF2B5EF4-FFF2-40B4-BE49-F238E27FC236}">
                  <a16:creationId xmlns:a16="http://schemas.microsoft.com/office/drawing/2014/main" id="{ABD508D5-91A2-4784-A9FB-E884B577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2403" y="-1523605"/>
              <a:ext cx="4566426" cy="35223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95CAE12-11A1-4D9D-8C41-756FD92FCBD7}"/>
                </a:ext>
              </a:extLst>
            </p:cNvPr>
            <p:cNvSpPr txBox="1"/>
            <p:nvPr/>
          </p:nvSpPr>
          <p:spPr>
            <a:xfrm>
              <a:off x="-1842635" y="-590477"/>
              <a:ext cx="41284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Họa</a:t>
              </a:r>
              <a:r>
                <a:rPr lang="en-US" sz="4800" b="1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4800" b="1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sĩ</a:t>
              </a:r>
              <a:r>
                <a:rPr lang="en-US" sz="4800" b="1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</a:p>
            <a:p>
              <a:pPr algn="ctr"/>
              <a:r>
                <a:rPr lang="en-US" sz="4800" b="1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Tô</a:t>
              </a:r>
              <a:r>
                <a:rPr lang="en-US" sz="4800" b="1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4800" b="1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Ngọc</a:t>
              </a:r>
              <a:r>
                <a:rPr lang="en-US" sz="4800" b="1" dirty="0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 </a:t>
              </a:r>
              <a:r>
                <a:rPr lang="en-US" sz="4800" b="1" dirty="0" err="1">
                  <a:latin typeface="#9Slide03 Arima Madurai ExtraBo" panose="00000900000000000000" pitchFamily="2" charset="0"/>
                  <a:cs typeface="#9Slide03 Arima Madurai ExtraBo" panose="00000900000000000000" pitchFamily="2" charset="0"/>
                </a:rPr>
                <a:t>Vân</a:t>
              </a:r>
              <a:endParaRPr lang="en-US" sz="4800" b="1" dirty="0">
                <a:latin typeface="#9Slide03 Arima Madurai ExtraBo" panose="00000900000000000000" pitchFamily="2" charset="0"/>
                <a:cs typeface="#9Slide03 Arima Madurai ExtraBo" panose="000009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5487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0">
            <a:extLst>
              <a:ext uri="{FF2B5EF4-FFF2-40B4-BE49-F238E27FC236}">
                <a16:creationId xmlns:a16="http://schemas.microsoft.com/office/drawing/2014/main" id="{32D55FB9-BDD7-48E3-8EDF-74BE24D6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E73D0C9-98B9-4097-BC70-36FB1F176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1" y="1716822"/>
            <a:ext cx="828675" cy="962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49" y="4699877"/>
            <a:ext cx="2845293" cy="21726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19" y="4902332"/>
            <a:ext cx="1292981" cy="1981865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369C7D-8343-41FE-B212-18C6B527FBBB}"/>
              </a:ext>
            </a:extLst>
          </p:cNvPr>
          <p:cNvSpPr txBox="1"/>
          <p:nvPr/>
        </p:nvSpPr>
        <p:spPr>
          <a:xfrm>
            <a:off x="922478" y="2451810"/>
            <a:ext cx="103470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8800" b="1" dirty="0"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atin typeface="HP001 5 hàng" panose="020B0603050302020204" pitchFamily="34" charset="0"/>
                <a:cs typeface="Times New Roman" panose="02020603050405020304" pitchFamily="18" charset="0"/>
              </a:rPr>
              <a:t>phá</a:t>
            </a:r>
            <a:endParaRPr lang="en-US" sz="8800" b="1" dirty="0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17" descr="5cea8b43ba9e9 拷贝">
            <a:extLst>
              <a:ext uri="{FF2B5EF4-FFF2-40B4-BE49-F238E27FC236}">
                <a16:creationId xmlns:a16="http://schemas.microsoft.com/office/drawing/2014/main" id="{14D463DC-FDF1-4691-A380-50F9E5028CD3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-410181" y="1976362"/>
            <a:ext cx="3851910" cy="544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989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5C5B7FFD-613D-439C-A919-8F1ED50F7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-503093"/>
            <a:ext cx="3128963" cy="2781300"/>
          </a:xfrm>
          <a:prstGeom prst="rect">
            <a:avLst/>
          </a:prstGeom>
        </p:spPr>
      </p:pic>
      <p:pic>
        <p:nvPicPr>
          <p:cNvPr id="28" name="图片 10">
            <a:extLst>
              <a:ext uri="{FF2B5EF4-FFF2-40B4-BE49-F238E27FC236}">
                <a16:creationId xmlns:a16="http://schemas.microsoft.com/office/drawing/2014/main" id="{F1B3BB0A-E524-4787-ABC1-51CB4EA3B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D093A9-6AD1-42AD-93CD-DDFB358C4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44" y="4319059"/>
            <a:ext cx="1418112" cy="25977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700088" y="505016"/>
            <a:ext cx="10791825" cy="5847969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72EE05C-846D-43FA-B8AF-F42C030D76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914745"/>
            <a:ext cx="2705972" cy="49577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C52A73-B093-46F8-934D-F15E297CF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5513" y="4137771"/>
            <a:ext cx="3581430" cy="27347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8C0CE8-941C-4554-8E0B-1298269A5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249" y="4370643"/>
            <a:ext cx="1627502" cy="2494614"/>
          </a:xfrm>
          <a:prstGeom prst="rect">
            <a:avLst/>
          </a:prstGeom>
        </p:spPr>
      </p:pic>
      <p:pic>
        <p:nvPicPr>
          <p:cNvPr id="26" name="图片 24">
            <a:extLst>
              <a:ext uri="{FF2B5EF4-FFF2-40B4-BE49-F238E27FC236}">
                <a16:creationId xmlns:a16="http://schemas.microsoft.com/office/drawing/2014/main" id="{99701434-916A-44DB-A461-50F5E4AEE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16A66-35E0-44D0-A111-0D6BA4663DF9}"/>
              </a:ext>
            </a:extLst>
          </p:cNvPr>
          <p:cNvSpPr txBox="1"/>
          <p:nvPr/>
        </p:nvSpPr>
        <p:spPr>
          <a:xfrm>
            <a:off x="922478" y="1010508"/>
            <a:ext cx="10347044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atin typeface="HP001 5 hàng" panose="020B0603050302020204" pitchFamily="34" charset="0"/>
              </a:rPr>
              <a:t>Thứ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ba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ngày</a:t>
            </a:r>
            <a:r>
              <a:rPr lang="en-US" sz="4400" b="1" dirty="0">
                <a:latin typeface="HP001 5 hàng" panose="020B0603050302020204" pitchFamily="34" charset="0"/>
              </a:rPr>
              <a:t> 15 </a:t>
            </a:r>
            <a:r>
              <a:rPr lang="en-US" sz="4400" b="1" dirty="0" err="1">
                <a:latin typeface="HP001 5 hàng" panose="020B0603050302020204" pitchFamily="34" charset="0"/>
              </a:rPr>
              <a:t>tháng</a:t>
            </a:r>
            <a:r>
              <a:rPr lang="en-US" sz="4400" b="1" dirty="0">
                <a:latin typeface="HP001 5 hàng" panose="020B0603050302020204" pitchFamily="34" charset="0"/>
              </a:rPr>
              <a:t> 3 </a:t>
            </a:r>
            <a:r>
              <a:rPr lang="en-US" sz="4400" b="1" dirty="0" err="1">
                <a:latin typeface="HP001 5 hàng" panose="020B0603050302020204" pitchFamily="34" charset="0"/>
              </a:rPr>
              <a:t>năm</a:t>
            </a:r>
            <a:r>
              <a:rPr lang="en-US" sz="4400" b="1" dirty="0">
                <a:latin typeface="HP001 5 hàng" panose="020B0603050302020204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4400" b="1" u="sng" dirty="0" err="1">
                <a:latin typeface="HP001 5 hàng" panose="020B0603050302020204" pitchFamily="34" charset="0"/>
              </a:rPr>
              <a:t>Chính</a:t>
            </a:r>
            <a:r>
              <a:rPr lang="en-US" sz="4400" b="1" u="sng" dirty="0">
                <a:latin typeface="HP001 5 hàng" panose="020B0603050302020204" pitchFamily="34" charset="0"/>
              </a:rPr>
              <a:t> </a:t>
            </a:r>
            <a:r>
              <a:rPr lang="en-US" sz="4400" b="1" u="sng" dirty="0" err="1">
                <a:latin typeface="HP001 5 hàng" panose="020B0603050302020204" pitchFamily="34" charset="0"/>
              </a:rPr>
              <a:t>tả</a:t>
            </a:r>
            <a:endParaRPr lang="en-US" sz="4400" b="1" u="sng" dirty="0">
              <a:latin typeface="HP001 5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HP001 5 hàng" panose="020B0603050302020204" pitchFamily="34" charset="0"/>
              </a:rPr>
              <a:t>Nghe – </a:t>
            </a:r>
            <a:r>
              <a:rPr lang="en-US" sz="4400" b="1" dirty="0" err="1">
                <a:latin typeface="HP001 5 hàng" panose="020B0603050302020204" pitchFamily="34" charset="0"/>
              </a:rPr>
              <a:t>viết</a:t>
            </a:r>
            <a:r>
              <a:rPr lang="en-US" sz="4400" b="1" dirty="0">
                <a:latin typeface="HP001 5 hàng" panose="020B0603050302020204" pitchFamily="34" charset="0"/>
              </a:rPr>
              <a:t>: </a:t>
            </a:r>
            <a:r>
              <a:rPr lang="en-US" sz="4400" b="1" dirty="0" err="1">
                <a:latin typeface="HP001 5 hàng" panose="020B0603050302020204" pitchFamily="34" charset="0"/>
              </a:rPr>
              <a:t>Họa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sĩ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Tô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Ngọc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Vân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915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34713C6A-4C8F-49E8-9288-AE70F0A8B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7B221E8C-F941-464A-BAA8-077F9607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422694DB-5368-4798-94A6-41B26B3A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457200" y="390525"/>
            <a:ext cx="11277600" cy="6076950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647B14-F8E6-4B6E-A0F8-FC41946F6EAE}"/>
              </a:ext>
            </a:extLst>
          </p:cNvPr>
          <p:cNvSpPr txBox="1"/>
          <p:nvPr/>
        </p:nvSpPr>
        <p:spPr>
          <a:xfrm>
            <a:off x="902883" y="549353"/>
            <a:ext cx="10358178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1931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28" name="图片 12">
            <a:extLst>
              <a:ext uri="{FF2B5EF4-FFF2-40B4-BE49-F238E27FC236}">
                <a16:creationId xmlns:a16="http://schemas.microsoft.com/office/drawing/2014/main" id="{D47CF193-685F-4B8B-A455-02FCC0A32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4876682"/>
            <a:ext cx="2805372" cy="1972475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id="{695B2D68-E54D-4871-8DAB-031F1AC22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1256" y="5726488"/>
            <a:ext cx="741090" cy="1135933"/>
          </a:xfrm>
          <a:prstGeom prst="rect">
            <a:avLst/>
          </a:prstGeom>
        </p:spPr>
      </p:pic>
      <p:pic>
        <p:nvPicPr>
          <p:cNvPr id="30" name="图片 24">
            <a:extLst>
              <a:ext uri="{FF2B5EF4-FFF2-40B4-BE49-F238E27FC236}">
                <a16:creationId xmlns:a16="http://schemas.microsoft.com/office/drawing/2014/main" id="{3F3BE17D-01C7-49D4-A0D7-BA1E2CC4D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148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34713C6A-4C8F-49E8-9288-AE70F0A8B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7B221E8C-F941-464A-BAA8-077F9607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422694DB-5368-4798-94A6-41B26B3A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314325" y="248567"/>
            <a:ext cx="11563350" cy="6360867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12">
            <a:extLst>
              <a:ext uri="{FF2B5EF4-FFF2-40B4-BE49-F238E27FC236}">
                <a16:creationId xmlns:a16="http://schemas.microsoft.com/office/drawing/2014/main" id="{D47CF193-685F-4B8B-A455-02FCC0A32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4876682"/>
            <a:ext cx="2805372" cy="1972475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id="{695B2D68-E54D-4871-8DAB-031F1AC22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1256" y="5726488"/>
            <a:ext cx="741090" cy="1135933"/>
          </a:xfrm>
          <a:prstGeom prst="rect">
            <a:avLst/>
          </a:prstGeom>
        </p:spPr>
      </p:pic>
      <p:pic>
        <p:nvPicPr>
          <p:cNvPr id="30" name="图片 24">
            <a:extLst>
              <a:ext uri="{FF2B5EF4-FFF2-40B4-BE49-F238E27FC236}">
                <a16:creationId xmlns:a16="http://schemas.microsoft.com/office/drawing/2014/main" id="{3F3BE17D-01C7-49D4-A0D7-BA1E2CC4D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862E23-9DB4-4ADE-BDBF-733B2D66329D}"/>
              </a:ext>
            </a:extLst>
          </p:cNvPr>
          <p:cNvSpPr txBox="1"/>
          <p:nvPr/>
        </p:nvSpPr>
        <p:spPr>
          <a:xfrm>
            <a:off x="1092611" y="1859340"/>
            <a:ext cx="100067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sĩ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Tô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Ngọc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sz="66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457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7B7A40-3402-46BE-9FDA-A77876E66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908AEDD-6B99-4BF6-BD44-0DBA665B9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47EE9-0D4D-4B09-82CB-C42A8A2A5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34713C6A-4C8F-49E8-9288-AE70F0A8B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9009" y="-547280"/>
            <a:ext cx="3128963" cy="2781300"/>
          </a:xfrm>
          <a:prstGeom prst="rect">
            <a:avLst/>
          </a:prstGeom>
        </p:spPr>
      </p:pic>
      <p:pic>
        <p:nvPicPr>
          <p:cNvPr id="23" name="图片 17">
            <a:extLst>
              <a:ext uri="{FF2B5EF4-FFF2-40B4-BE49-F238E27FC236}">
                <a16:creationId xmlns:a16="http://schemas.microsoft.com/office/drawing/2014/main" id="{7B221E8C-F941-464A-BAA8-077F9607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18">
            <a:extLst>
              <a:ext uri="{FF2B5EF4-FFF2-40B4-BE49-F238E27FC236}">
                <a16:creationId xmlns:a16="http://schemas.microsoft.com/office/drawing/2014/main" id="{422694DB-5368-4798-94A6-41B26B3A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A7D534-3DFC-48D2-8E8A-5D63C395CC26}"/>
              </a:ext>
            </a:extLst>
          </p:cNvPr>
          <p:cNvGrpSpPr/>
          <p:nvPr/>
        </p:nvGrpSpPr>
        <p:grpSpPr>
          <a:xfrm>
            <a:off x="314325" y="248567"/>
            <a:ext cx="11563350" cy="6360867"/>
            <a:chOff x="700088" y="505016"/>
            <a:chExt cx="10791825" cy="584796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428AFB4-2B1D-4136-950D-F4CE685787C9}"/>
                </a:ext>
              </a:extLst>
            </p:cNvPr>
            <p:cNvSpPr/>
            <p:nvPr/>
          </p:nvSpPr>
          <p:spPr>
            <a:xfrm>
              <a:off x="700088" y="505016"/>
              <a:ext cx="10791825" cy="5847969"/>
            </a:xfrm>
            <a:custGeom>
              <a:avLst/>
              <a:gdLst>
                <a:gd name="connsiteX0" fmla="*/ 0 w 10791825"/>
                <a:gd name="connsiteY0" fmla="*/ 974681 h 5847969"/>
                <a:gd name="connsiteX1" fmla="*/ 974681 w 10791825"/>
                <a:gd name="connsiteY1" fmla="*/ 0 h 5847969"/>
                <a:gd name="connsiteX2" fmla="*/ 1566446 w 10791825"/>
                <a:gd name="connsiteY2" fmla="*/ 0 h 5847969"/>
                <a:gd name="connsiteX3" fmla="*/ 2158211 w 10791825"/>
                <a:gd name="connsiteY3" fmla="*/ 0 h 5847969"/>
                <a:gd name="connsiteX4" fmla="*/ 2661551 w 10791825"/>
                <a:gd name="connsiteY4" fmla="*/ 0 h 5847969"/>
                <a:gd name="connsiteX5" fmla="*/ 3253316 w 10791825"/>
                <a:gd name="connsiteY5" fmla="*/ 0 h 5847969"/>
                <a:gd name="connsiteX6" fmla="*/ 4021930 w 10791825"/>
                <a:gd name="connsiteY6" fmla="*/ 0 h 5847969"/>
                <a:gd name="connsiteX7" fmla="*/ 4525270 w 10791825"/>
                <a:gd name="connsiteY7" fmla="*/ 0 h 5847969"/>
                <a:gd name="connsiteX8" fmla="*/ 5382309 w 10791825"/>
                <a:gd name="connsiteY8" fmla="*/ 0 h 5847969"/>
                <a:gd name="connsiteX9" fmla="*/ 5797224 w 10791825"/>
                <a:gd name="connsiteY9" fmla="*/ 0 h 5847969"/>
                <a:gd name="connsiteX10" fmla="*/ 6300564 w 10791825"/>
                <a:gd name="connsiteY10" fmla="*/ 0 h 5847969"/>
                <a:gd name="connsiteX11" fmla="*/ 6715480 w 10791825"/>
                <a:gd name="connsiteY11" fmla="*/ 0 h 5847969"/>
                <a:gd name="connsiteX12" fmla="*/ 7130396 w 10791825"/>
                <a:gd name="connsiteY12" fmla="*/ 0 h 5847969"/>
                <a:gd name="connsiteX13" fmla="*/ 7810585 w 10791825"/>
                <a:gd name="connsiteY13" fmla="*/ 0 h 5847969"/>
                <a:gd name="connsiteX14" fmla="*/ 8313925 w 10791825"/>
                <a:gd name="connsiteY14" fmla="*/ 0 h 5847969"/>
                <a:gd name="connsiteX15" fmla="*/ 8728841 w 10791825"/>
                <a:gd name="connsiteY15" fmla="*/ 0 h 5847969"/>
                <a:gd name="connsiteX16" fmla="*/ 9232181 w 10791825"/>
                <a:gd name="connsiteY16" fmla="*/ 0 h 5847969"/>
                <a:gd name="connsiteX17" fmla="*/ 9817144 w 10791825"/>
                <a:gd name="connsiteY17" fmla="*/ 0 h 5847969"/>
                <a:gd name="connsiteX18" fmla="*/ 10791825 w 10791825"/>
                <a:gd name="connsiteY18" fmla="*/ 974681 h 5847969"/>
                <a:gd name="connsiteX19" fmla="*/ 10791825 w 10791825"/>
                <a:gd name="connsiteY19" fmla="*/ 1702421 h 5847969"/>
                <a:gd name="connsiteX20" fmla="*/ 10791825 w 10791825"/>
                <a:gd name="connsiteY20" fmla="*/ 2313203 h 5847969"/>
                <a:gd name="connsiteX21" fmla="*/ 10791825 w 10791825"/>
                <a:gd name="connsiteY21" fmla="*/ 2884998 h 5847969"/>
                <a:gd name="connsiteX22" fmla="*/ 10791825 w 10791825"/>
                <a:gd name="connsiteY22" fmla="*/ 3456794 h 5847969"/>
                <a:gd name="connsiteX23" fmla="*/ 10791825 w 10791825"/>
                <a:gd name="connsiteY23" fmla="*/ 4145548 h 5847969"/>
                <a:gd name="connsiteX24" fmla="*/ 10791825 w 10791825"/>
                <a:gd name="connsiteY24" fmla="*/ 4873288 h 5847969"/>
                <a:gd name="connsiteX25" fmla="*/ 9817144 w 10791825"/>
                <a:gd name="connsiteY25" fmla="*/ 5847969 h 5847969"/>
                <a:gd name="connsiteX26" fmla="*/ 8960105 w 10791825"/>
                <a:gd name="connsiteY26" fmla="*/ 5847969 h 5847969"/>
                <a:gd name="connsiteX27" fmla="*/ 8279916 w 10791825"/>
                <a:gd name="connsiteY27" fmla="*/ 5847969 h 5847969"/>
                <a:gd name="connsiteX28" fmla="*/ 7422877 w 10791825"/>
                <a:gd name="connsiteY28" fmla="*/ 5847969 h 5847969"/>
                <a:gd name="connsiteX29" fmla="*/ 6742688 w 10791825"/>
                <a:gd name="connsiteY29" fmla="*/ 5847969 h 5847969"/>
                <a:gd name="connsiteX30" fmla="*/ 5974074 w 10791825"/>
                <a:gd name="connsiteY30" fmla="*/ 5847969 h 5847969"/>
                <a:gd name="connsiteX31" fmla="*/ 5117035 w 10791825"/>
                <a:gd name="connsiteY31" fmla="*/ 5847969 h 5847969"/>
                <a:gd name="connsiteX32" fmla="*/ 4525270 w 10791825"/>
                <a:gd name="connsiteY32" fmla="*/ 5847969 h 5847969"/>
                <a:gd name="connsiteX33" fmla="*/ 3845081 w 10791825"/>
                <a:gd name="connsiteY33" fmla="*/ 5847969 h 5847969"/>
                <a:gd name="connsiteX34" fmla="*/ 3430165 w 10791825"/>
                <a:gd name="connsiteY34" fmla="*/ 5847969 h 5847969"/>
                <a:gd name="connsiteX35" fmla="*/ 2573126 w 10791825"/>
                <a:gd name="connsiteY35" fmla="*/ 5847969 h 5847969"/>
                <a:gd name="connsiteX36" fmla="*/ 2158211 w 10791825"/>
                <a:gd name="connsiteY36" fmla="*/ 5847969 h 5847969"/>
                <a:gd name="connsiteX37" fmla="*/ 974681 w 10791825"/>
                <a:gd name="connsiteY37" fmla="*/ 5847969 h 5847969"/>
                <a:gd name="connsiteX38" fmla="*/ 0 w 10791825"/>
                <a:gd name="connsiteY38" fmla="*/ 4873288 h 5847969"/>
                <a:gd name="connsiteX39" fmla="*/ 0 w 10791825"/>
                <a:gd name="connsiteY39" fmla="*/ 4184534 h 5847969"/>
                <a:gd name="connsiteX40" fmla="*/ 0 w 10791825"/>
                <a:gd name="connsiteY40" fmla="*/ 3534766 h 5847969"/>
                <a:gd name="connsiteX41" fmla="*/ 0 w 10791825"/>
                <a:gd name="connsiteY41" fmla="*/ 2962971 h 5847969"/>
                <a:gd name="connsiteX42" fmla="*/ 0 w 10791825"/>
                <a:gd name="connsiteY42" fmla="*/ 2391175 h 5847969"/>
                <a:gd name="connsiteX43" fmla="*/ 0 w 10791825"/>
                <a:gd name="connsiteY43" fmla="*/ 1780393 h 5847969"/>
                <a:gd name="connsiteX44" fmla="*/ 0 w 10791825"/>
                <a:gd name="connsiteY44" fmla="*/ 974681 h 58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91825" h="5847969" fill="none" extrusionOk="0">
                  <a:moveTo>
                    <a:pt x="0" y="974681"/>
                  </a:moveTo>
                  <a:cubicBezTo>
                    <a:pt x="-27765" y="459206"/>
                    <a:pt x="377843" y="80964"/>
                    <a:pt x="974681" y="0"/>
                  </a:cubicBezTo>
                  <a:cubicBezTo>
                    <a:pt x="1137127" y="19056"/>
                    <a:pt x="1335411" y="3077"/>
                    <a:pt x="1566446" y="0"/>
                  </a:cubicBezTo>
                  <a:cubicBezTo>
                    <a:pt x="1797481" y="-3077"/>
                    <a:pt x="1992090" y="-3031"/>
                    <a:pt x="2158211" y="0"/>
                  </a:cubicBezTo>
                  <a:cubicBezTo>
                    <a:pt x="2324332" y="3031"/>
                    <a:pt x="2560307" y="12357"/>
                    <a:pt x="2661551" y="0"/>
                  </a:cubicBezTo>
                  <a:cubicBezTo>
                    <a:pt x="2762795" y="-12357"/>
                    <a:pt x="3016419" y="1904"/>
                    <a:pt x="3253316" y="0"/>
                  </a:cubicBezTo>
                  <a:cubicBezTo>
                    <a:pt x="3490213" y="-1904"/>
                    <a:pt x="3824035" y="-31137"/>
                    <a:pt x="4021930" y="0"/>
                  </a:cubicBezTo>
                  <a:cubicBezTo>
                    <a:pt x="4219825" y="31137"/>
                    <a:pt x="4376368" y="13918"/>
                    <a:pt x="4525270" y="0"/>
                  </a:cubicBezTo>
                  <a:cubicBezTo>
                    <a:pt x="4674172" y="-13918"/>
                    <a:pt x="5199731" y="9104"/>
                    <a:pt x="5382309" y="0"/>
                  </a:cubicBezTo>
                  <a:cubicBezTo>
                    <a:pt x="5564887" y="-9104"/>
                    <a:pt x="5603773" y="18756"/>
                    <a:pt x="5797224" y="0"/>
                  </a:cubicBezTo>
                  <a:cubicBezTo>
                    <a:pt x="5990676" y="-18756"/>
                    <a:pt x="6054820" y="-22345"/>
                    <a:pt x="6300564" y="0"/>
                  </a:cubicBezTo>
                  <a:cubicBezTo>
                    <a:pt x="6546308" y="22345"/>
                    <a:pt x="6619612" y="-13380"/>
                    <a:pt x="6715480" y="0"/>
                  </a:cubicBezTo>
                  <a:cubicBezTo>
                    <a:pt x="6811348" y="13380"/>
                    <a:pt x="6992426" y="-14974"/>
                    <a:pt x="7130396" y="0"/>
                  </a:cubicBezTo>
                  <a:cubicBezTo>
                    <a:pt x="7268366" y="14974"/>
                    <a:pt x="7588063" y="5761"/>
                    <a:pt x="7810585" y="0"/>
                  </a:cubicBezTo>
                  <a:cubicBezTo>
                    <a:pt x="8033107" y="-5761"/>
                    <a:pt x="8175346" y="-14534"/>
                    <a:pt x="8313925" y="0"/>
                  </a:cubicBezTo>
                  <a:cubicBezTo>
                    <a:pt x="8452504" y="14534"/>
                    <a:pt x="8581683" y="-4947"/>
                    <a:pt x="8728841" y="0"/>
                  </a:cubicBezTo>
                  <a:cubicBezTo>
                    <a:pt x="8875999" y="4947"/>
                    <a:pt x="8995044" y="-14219"/>
                    <a:pt x="9232181" y="0"/>
                  </a:cubicBezTo>
                  <a:cubicBezTo>
                    <a:pt x="9469318" y="14219"/>
                    <a:pt x="9566298" y="4317"/>
                    <a:pt x="9817144" y="0"/>
                  </a:cubicBezTo>
                  <a:cubicBezTo>
                    <a:pt x="10288548" y="-21389"/>
                    <a:pt x="10803408" y="325248"/>
                    <a:pt x="10791825" y="974681"/>
                  </a:cubicBezTo>
                  <a:cubicBezTo>
                    <a:pt x="10823614" y="1129823"/>
                    <a:pt x="10817555" y="1471075"/>
                    <a:pt x="10791825" y="1702421"/>
                  </a:cubicBezTo>
                  <a:cubicBezTo>
                    <a:pt x="10766095" y="1933767"/>
                    <a:pt x="10798144" y="2175632"/>
                    <a:pt x="10791825" y="2313203"/>
                  </a:cubicBezTo>
                  <a:cubicBezTo>
                    <a:pt x="10785506" y="2450774"/>
                    <a:pt x="10785782" y="2691799"/>
                    <a:pt x="10791825" y="2884998"/>
                  </a:cubicBezTo>
                  <a:cubicBezTo>
                    <a:pt x="10797868" y="3078198"/>
                    <a:pt x="10769528" y="3251433"/>
                    <a:pt x="10791825" y="3456794"/>
                  </a:cubicBezTo>
                  <a:cubicBezTo>
                    <a:pt x="10814122" y="3662155"/>
                    <a:pt x="10778738" y="3998478"/>
                    <a:pt x="10791825" y="4145548"/>
                  </a:cubicBezTo>
                  <a:cubicBezTo>
                    <a:pt x="10804912" y="4292618"/>
                    <a:pt x="10810080" y="4650168"/>
                    <a:pt x="10791825" y="4873288"/>
                  </a:cubicBezTo>
                  <a:cubicBezTo>
                    <a:pt x="10709170" y="5377441"/>
                    <a:pt x="10285662" y="5815720"/>
                    <a:pt x="9817144" y="5847969"/>
                  </a:cubicBezTo>
                  <a:cubicBezTo>
                    <a:pt x="9420493" y="5805707"/>
                    <a:pt x="9272813" y="5853706"/>
                    <a:pt x="8960105" y="5847969"/>
                  </a:cubicBezTo>
                  <a:cubicBezTo>
                    <a:pt x="8647397" y="5842232"/>
                    <a:pt x="8424847" y="5846314"/>
                    <a:pt x="8279916" y="5847969"/>
                  </a:cubicBezTo>
                  <a:cubicBezTo>
                    <a:pt x="8134985" y="5849624"/>
                    <a:pt x="7835357" y="5807973"/>
                    <a:pt x="7422877" y="5847969"/>
                  </a:cubicBezTo>
                  <a:cubicBezTo>
                    <a:pt x="7010397" y="5887965"/>
                    <a:pt x="7047746" y="5878686"/>
                    <a:pt x="6742688" y="5847969"/>
                  </a:cubicBezTo>
                  <a:cubicBezTo>
                    <a:pt x="6437630" y="5817252"/>
                    <a:pt x="6132369" y="5828911"/>
                    <a:pt x="5974074" y="5847969"/>
                  </a:cubicBezTo>
                  <a:cubicBezTo>
                    <a:pt x="5815779" y="5867027"/>
                    <a:pt x="5307603" y="5832318"/>
                    <a:pt x="5117035" y="5847969"/>
                  </a:cubicBezTo>
                  <a:cubicBezTo>
                    <a:pt x="4926467" y="5863620"/>
                    <a:pt x="4689651" y="5877387"/>
                    <a:pt x="4525270" y="5847969"/>
                  </a:cubicBezTo>
                  <a:cubicBezTo>
                    <a:pt x="4360890" y="5818551"/>
                    <a:pt x="4093304" y="5846168"/>
                    <a:pt x="3845081" y="5847969"/>
                  </a:cubicBezTo>
                  <a:cubicBezTo>
                    <a:pt x="3596858" y="5849770"/>
                    <a:pt x="3583282" y="5854511"/>
                    <a:pt x="3430165" y="5847969"/>
                  </a:cubicBezTo>
                  <a:cubicBezTo>
                    <a:pt x="3277048" y="5841427"/>
                    <a:pt x="2899579" y="5869686"/>
                    <a:pt x="2573126" y="5847969"/>
                  </a:cubicBezTo>
                  <a:cubicBezTo>
                    <a:pt x="2246673" y="5826252"/>
                    <a:pt x="2328452" y="5852868"/>
                    <a:pt x="2158211" y="5847969"/>
                  </a:cubicBezTo>
                  <a:cubicBezTo>
                    <a:pt x="1987970" y="5843070"/>
                    <a:pt x="1558944" y="5802950"/>
                    <a:pt x="974681" y="5847969"/>
                  </a:cubicBezTo>
                  <a:cubicBezTo>
                    <a:pt x="375178" y="5931683"/>
                    <a:pt x="11125" y="5438012"/>
                    <a:pt x="0" y="4873288"/>
                  </a:cubicBezTo>
                  <a:cubicBezTo>
                    <a:pt x="-21030" y="4709690"/>
                    <a:pt x="-16466" y="4465175"/>
                    <a:pt x="0" y="4184534"/>
                  </a:cubicBezTo>
                  <a:cubicBezTo>
                    <a:pt x="16466" y="3903893"/>
                    <a:pt x="25268" y="3684461"/>
                    <a:pt x="0" y="3534766"/>
                  </a:cubicBezTo>
                  <a:cubicBezTo>
                    <a:pt x="-25268" y="3385071"/>
                    <a:pt x="-5498" y="3199329"/>
                    <a:pt x="0" y="2962971"/>
                  </a:cubicBezTo>
                  <a:cubicBezTo>
                    <a:pt x="5498" y="2726614"/>
                    <a:pt x="-13454" y="2552223"/>
                    <a:pt x="0" y="2391175"/>
                  </a:cubicBezTo>
                  <a:cubicBezTo>
                    <a:pt x="13454" y="2230127"/>
                    <a:pt x="20539" y="1914341"/>
                    <a:pt x="0" y="1780393"/>
                  </a:cubicBezTo>
                  <a:cubicBezTo>
                    <a:pt x="-20539" y="1646445"/>
                    <a:pt x="38953" y="1138912"/>
                    <a:pt x="0" y="974681"/>
                  </a:cubicBezTo>
                  <a:close/>
                </a:path>
                <a:path w="10791825" h="5847969" stroke="0" extrusionOk="0">
                  <a:moveTo>
                    <a:pt x="0" y="974681"/>
                  </a:moveTo>
                  <a:cubicBezTo>
                    <a:pt x="63619" y="485379"/>
                    <a:pt x="465843" y="-13747"/>
                    <a:pt x="974681" y="0"/>
                  </a:cubicBezTo>
                  <a:cubicBezTo>
                    <a:pt x="1270792" y="5026"/>
                    <a:pt x="1366037" y="33725"/>
                    <a:pt x="1743295" y="0"/>
                  </a:cubicBezTo>
                  <a:cubicBezTo>
                    <a:pt x="2120553" y="-33725"/>
                    <a:pt x="1995743" y="-3169"/>
                    <a:pt x="2158211" y="0"/>
                  </a:cubicBezTo>
                  <a:cubicBezTo>
                    <a:pt x="2320679" y="3169"/>
                    <a:pt x="2662566" y="9034"/>
                    <a:pt x="2838400" y="0"/>
                  </a:cubicBezTo>
                  <a:cubicBezTo>
                    <a:pt x="3014234" y="-9034"/>
                    <a:pt x="3230380" y="4305"/>
                    <a:pt x="3341740" y="0"/>
                  </a:cubicBezTo>
                  <a:cubicBezTo>
                    <a:pt x="3453100" y="-4305"/>
                    <a:pt x="3942014" y="-15838"/>
                    <a:pt x="4110354" y="0"/>
                  </a:cubicBezTo>
                  <a:cubicBezTo>
                    <a:pt x="4278694" y="15838"/>
                    <a:pt x="4383172" y="851"/>
                    <a:pt x="4525270" y="0"/>
                  </a:cubicBezTo>
                  <a:cubicBezTo>
                    <a:pt x="4667368" y="-851"/>
                    <a:pt x="4922080" y="-13992"/>
                    <a:pt x="5028610" y="0"/>
                  </a:cubicBezTo>
                  <a:cubicBezTo>
                    <a:pt x="5135140" y="13992"/>
                    <a:pt x="5362338" y="-22976"/>
                    <a:pt x="5531950" y="0"/>
                  </a:cubicBezTo>
                  <a:cubicBezTo>
                    <a:pt x="5701562" y="22976"/>
                    <a:pt x="6029823" y="-26333"/>
                    <a:pt x="6300564" y="0"/>
                  </a:cubicBezTo>
                  <a:cubicBezTo>
                    <a:pt x="6571305" y="26333"/>
                    <a:pt x="6649786" y="1015"/>
                    <a:pt x="6803905" y="0"/>
                  </a:cubicBezTo>
                  <a:cubicBezTo>
                    <a:pt x="6958024" y="-1015"/>
                    <a:pt x="7307307" y="4408"/>
                    <a:pt x="7484094" y="0"/>
                  </a:cubicBezTo>
                  <a:cubicBezTo>
                    <a:pt x="7660881" y="-4408"/>
                    <a:pt x="7768502" y="2959"/>
                    <a:pt x="7899010" y="0"/>
                  </a:cubicBezTo>
                  <a:cubicBezTo>
                    <a:pt x="8029518" y="-2959"/>
                    <a:pt x="8217717" y="8543"/>
                    <a:pt x="8313925" y="0"/>
                  </a:cubicBezTo>
                  <a:cubicBezTo>
                    <a:pt x="8410133" y="-8543"/>
                    <a:pt x="8854620" y="3060"/>
                    <a:pt x="8994115" y="0"/>
                  </a:cubicBezTo>
                  <a:cubicBezTo>
                    <a:pt x="9133610" y="-3060"/>
                    <a:pt x="9602752" y="-14753"/>
                    <a:pt x="9817144" y="0"/>
                  </a:cubicBezTo>
                  <a:cubicBezTo>
                    <a:pt x="10353929" y="-32415"/>
                    <a:pt x="10841276" y="451921"/>
                    <a:pt x="10791825" y="974681"/>
                  </a:cubicBezTo>
                  <a:cubicBezTo>
                    <a:pt x="10799423" y="1101824"/>
                    <a:pt x="10778407" y="1346389"/>
                    <a:pt x="10791825" y="1507491"/>
                  </a:cubicBezTo>
                  <a:cubicBezTo>
                    <a:pt x="10805244" y="1668593"/>
                    <a:pt x="10759354" y="1954812"/>
                    <a:pt x="10791825" y="2196245"/>
                  </a:cubicBezTo>
                  <a:cubicBezTo>
                    <a:pt x="10824296" y="2437678"/>
                    <a:pt x="10799682" y="2589704"/>
                    <a:pt x="10791825" y="2846012"/>
                  </a:cubicBezTo>
                  <a:cubicBezTo>
                    <a:pt x="10783968" y="3102320"/>
                    <a:pt x="10768387" y="3326414"/>
                    <a:pt x="10791825" y="3534766"/>
                  </a:cubicBezTo>
                  <a:cubicBezTo>
                    <a:pt x="10815263" y="3743118"/>
                    <a:pt x="10773717" y="4106439"/>
                    <a:pt x="10791825" y="4262506"/>
                  </a:cubicBezTo>
                  <a:cubicBezTo>
                    <a:pt x="10809933" y="4418573"/>
                    <a:pt x="10782039" y="4639860"/>
                    <a:pt x="10791825" y="4873288"/>
                  </a:cubicBezTo>
                  <a:cubicBezTo>
                    <a:pt x="10851727" y="5458902"/>
                    <a:pt x="10364936" y="5906353"/>
                    <a:pt x="9817144" y="5847969"/>
                  </a:cubicBezTo>
                  <a:cubicBezTo>
                    <a:pt x="9620501" y="5838424"/>
                    <a:pt x="9488689" y="5847300"/>
                    <a:pt x="9402228" y="5847969"/>
                  </a:cubicBezTo>
                  <a:cubicBezTo>
                    <a:pt x="9315767" y="5848638"/>
                    <a:pt x="8979828" y="5873270"/>
                    <a:pt x="8722039" y="5847969"/>
                  </a:cubicBezTo>
                  <a:cubicBezTo>
                    <a:pt x="8464250" y="5822668"/>
                    <a:pt x="8167242" y="5844994"/>
                    <a:pt x="7953425" y="5847969"/>
                  </a:cubicBezTo>
                  <a:cubicBezTo>
                    <a:pt x="7739608" y="5850944"/>
                    <a:pt x="7285602" y="5864405"/>
                    <a:pt x="7096386" y="5847969"/>
                  </a:cubicBezTo>
                  <a:cubicBezTo>
                    <a:pt x="6907170" y="5831533"/>
                    <a:pt x="6544908" y="5877818"/>
                    <a:pt x="6327772" y="5847969"/>
                  </a:cubicBezTo>
                  <a:cubicBezTo>
                    <a:pt x="6110636" y="5818120"/>
                    <a:pt x="6015641" y="5857297"/>
                    <a:pt x="5912856" y="5847969"/>
                  </a:cubicBezTo>
                  <a:cubicBezTo>
                    <a:pt x="5810071" y="5838641"/>
                    <a:pt x="5639181" y="5859497"/>
                    <a:pt x="5497941" y="5847969"/>
                  </a:cubicBezTo>
                  <a:cubicBezTo>
                    <a:pt x="5356702" y="5836441"/>
                    <a:pt x="4896647" y="5879752"/>
                    <a:pt x="4640902" y="5847969"/>
                  </a:cubicBezTo>
                  <a:cubicBezTo>
                    <a:pt x="4385157" y="5816186"/>
                    <a:pt x="4058504" y="5817548"/>
                    <a:pt x="3872288" y="5847969"/>
                  </a:cubicBezTo>
                  <a:cubicBezTo>
                    <a:pt x="3686072" y="5878390"/>
                    <a:pt x="3351827" y="5886156"/>
                    <a:pt x="3015249" y="5847969"/>
                  </a:cubicBezTo>
                  <a:cubicBezTo>
                    <a:pt x="2678671" y="5809782"/>
                    <a:pt x="2665433" y="5824937"/>
                    <a:pt x="2511909" y="5847969"/>
                  </a:cubicBezTo>
                  <a:cubicBezTo>
                    <a:pt x="2358385" y="5871001"/>
                    <a:pt x="2289262" y="5853984"/>
                    <a:pt x="2096994" y="5847969"/>
                  </a:cubicBezTo>
                  <a:cubicBezTo>
                    <a:pt x="1904727" y="5841954"/>
                    <a:pt x="1315084" y="5834656"/>
                    <a:pt x="974681" y="5847969"/>
                  </a:cubicBezTo>
                  <a:cubicBezTo>
                    <a:pt x="447576" y="5854929"/>
                    <a:pt x="35555" y="5441313"/>
                    <a:pt x="0" y="4873288"/>
                  </a:cubicBezTo>
                  <a:cubicBezTo>
                    <a:pt x="-15050" y="4538196"/>
                    <a:pt x="-22082" y="4379829"/>
                    <a:pt x="0" y="4184534"/>
                  </a:cubicBezTo>
                  <a:cubicBezTo>
                    <a:pt x="22082" y="3989239"/>
                    <a:pt x="-16721" y="3645984"/>
                    <a:pt x="0" y="3495780"/>
                  </a:cubicBezTo>
                  <a:cubicBezTo>
                    <a:pt x="16721" y="3345576"/>
                    <a:pt x="-24038" y="3200371"/>
                    <a:pt x="0" y="2962971"/>
                  </a:cubicBezTo>
                  <a:cubicBezTo>
                    <a:pt x="24038" y="2725571"/>
                    <a:pt x="10991" y="2550321"/>
                    <a:pt x="0" y="2235231"/>
                  </a:cubicBezTo>
                  <a:cubicBezTo>
                    <a:pt x="-10991" y="1920141"/>
                    <a:pt x="-19387" y="1954828"/>
                    <a:pt x="0" y="1702421"/>
                  </a:cubicBezTo>
                  <a:cubicBezTo>
                    <a:pt x="19387" y="1450014"/>
                    <a:pt x="-8571" y="1233842"/>
                    <a:pt x="0" y="97468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639A7A"/>
              </a:solidFill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03DCB21-12A0-47D7-A69E-249FD66BC0B6}"/>
                </a:ext>
              </a:extLst>
            </p:cNvPr>
            <p:cNvSpPr/>
            <p:nvPr/>
          </p:nvSpPr>
          <p:spPr>
            <a:xfrm>
              <a:off x="922478" y="706012"/>
              <a:ext cx="10347044" cy="5445976"/>
            </a:xfrm>
            <a:custGeom>
              <a:avLst/>
              <a:gdLst>
                <a:gd name="connsiteX0" fmla="*/ 0 w 10347044"/>
                <a:gd name="connsiteY0" fmla="*/ 907681 h 5445976"/>
                <a:gd name="connsiteX1" fmla="*/ 907681 w 10347044"/>
                <a:gd name="connsiteY1" fmla="*/ 0 h 5445976"/>
                <a:gd name="connsiteX2" fmla="*/ 1478647 w 10347044"/>
                <a:gd name="connsiteY2" fmla="*/ 0 h 5445976"/>
                <a:gd name="connsiteX3" fmla="*/ 2049614 w 10347044"/>
                <a:gd name="connsiteY3" fmla="*/ 0 h 5445976"/>
                <a:gd name="connsiteX4" fmla="*/ 2535263 w 10347044"/>
                <a:gd name="connsiteY4" fmla="*/ 0 h 5445976"/>
                <a:gd name="connsiteX5" fmla="*/ 3106230 w 10347044"/>
                <a:gd name="connsiteY5" fmla="*/ 0 h 5445976"/>
                <a:gd name="connsiteX6" fmla="*/ 3847830 w 10347044"/>
                <a:gd name="connsiteY6" fmla="*/ 0 h 5445976"/>
                <a:gd name="connsiteX7" fmla="*/ 4333479 w 10347044"/>
                <a:gd name="connsiteY7" fmla="*/ 0 h 5445976"/>
                <a:gd name="connsiteX8" fmla="*/ 5160396 w 10347044"/>
                <a:gd name="connsiteY8" fmla="*/ 0 h 5445976"/>
                <a:gd name="connsiteX9" fmla="*/ 5560729 w 10347044"/>
                <a:gd name="connsiteY9" fmla="*/ 0 h 5445976"/>
                <a:gd name="connsiteX10" fmla="*/ 6046379 w 10347044"/>
                <a:gd name="connsiteY10" fmla="*/ 0 h 5445976"/>
                <a:gd name="connsiteX11" fmla="*/ 6446711 w 10347044"/>
                <a:gd name="connsiteY11" fmla="*/ 0 h 5445976"/>
                <a:gd name="connsiteX12" fmla="*/ 6847044 w 10347044"/>
                <a:gd name="connsiteY12" fmla="*/ 0 h 5445976"/>
                <a:gd name="connsiteX13" fmla="*/ 7503327 w 10347044"/>
                <a:gd name="connsiteY13" fmla="*/ 0 h 5445976"/>
                <a:gd name="connsiteX14" fmla="*/ 7988977 w 10347044"/>
                <a:gd name="connsiteY14" fmla="*/ 0 h 5445976"/>
                <a:gd name="connsiteX15" fmla="*/ 8389310 w 10347044"/>
                <a:gd name="connsiteY15" fmla="*/ 0 h 5445976"/>
                <a:gd name="connsiteX16" fmla="*/ 8874959 w 10347044"/>
                <a:gd name="connsiteY16" fmla="*/ 0 h 5445976"/>
                <a:gd name="connsiteX17" fmla="*/ 9439363 w 10347044"/>
                <a:gd name="connsiteY17" fmla="*/ 0 h 5445976"/>
                <a:gd name="connsiteX18" fmla="*/ 10347044 w 10347044"/>
                <a:gd name="connsiteY18" fmla="*/ 907681 h 5445976"/>
                <a:gd name="connsiteX19" fmla="*/ 10347044 w 10347044"/>
                <a:gd name="connsiteY19" fmla="*/ 1585396 h 5445976"/>
                <a:gd name="connsiteX20" fmla="*/ 10347044 w 10347044"/>
                <a:gd name="connsiteY20" fmla="*/ 2154192 h 5445976"/>
                <a:gd name="connsiteX21" fmla="*/ 10347044 w 10347044"/>
                <a:gd name="connsiteY21" fmla="*/ 2686682 h 5445976"/>
                <a:gd name="connsiteX22" fmla="*/ 10347044 w 10347044"/>
                <a:gd name="connsiteY22" fmla="*/ 3219172 h 5445976"/>
                <a:gd name="connsiteX23" fmla="*/ 10347044 w 10347044"/>
                <a:gd name="connsiteY23" fmla="*/ 3860580 h 5445976"/>
                <a:gd name="connsiteX24" fmla="*/ 10347044 w 10347044"/>
                <a:gd name="connsiteY24" fmla="*/ 4538295 h 5445976"/>
                <a:gd name="connsiteX25" fmla="*/ 9439363 w 10347044"/>
                <a:gd name="connsiteY25" fmla="*/ 5445976 h 5445976"/>
                <a:gd name="connsiteX26" fmla="*/ 8612446 w 10347044"/>
                <a:gd name="connsiteY26" fmla="*/ 5445976 h 5445976"/>
                <a:gd name="connsiteX27" fmla="*/ 7956163 w 10347044"/>
                <a:gd name="connsiteY27" fmla="*/ 5445976 h 5445976"/>
                <a:gd name="connsiteX28" fmla="*/ 7129246 w 10347044"/>
                <a:gd name="connsiteY28" fmla="*/ 5445976 h 5445976"/>
                <a:gd name="connsiteX29" fmla="*/ 6472963 w 10347044"/>
                <a:gd name="connsiteY29" fmla="*/ 5445976 h 5445976"/>
                <a:gd name="connsiteX30" fmla="*/ 5731363 w 10347044"/>
                <a:gd name="connsiteY30" fmla="*/ 5445976 h 5445976"/>
                <a:gd name="connsiteX31" fmla="*/ 4904446 w 10347044"/>
                <a:gd name="connsiteY31" fmla="*/ 5445976 h 5445976"/>
                <a:gd name="connsiteX32" fmla="*/ 4333479 w 10347044"/>
                <a:gd name="connsiteY32" fmla="*/ 5445976 h 5445976"/>
                <a:gd name="connsiteX33" fmla="*/ 3677196 w 10347044"/>
                <a:gd name="connsiteY33" fmla="*/ 5445976 h 5445976"/>
                <a:gd name="connsiteX34" fmla="*/ 3276863 w 10347044"/>
                <a:gd name="connsiteY34" fmla="*/ 5445976 h 5445976"/>
                <a:gd name="connsiteX35" fmla="*/ 2449947 w 10347044"/>
                <a:gd name="connsiteY35" fmla="*/ 5445976 h 5445976"/>
                <a:gd name="connsiteX36" fmla="*/ 2049614 w 10347044"/>
                <a:gd name="connsiteY36" fmla="*/ 5445976 h 5445976"/>
                <a:gd name="connsiteX37" fmla="*/ 907681 w 10347044"/>
                <a:gd name="connsiteY37" fmla="*/ 5445976 h 5445976"/>
                <a:gd name="connsiteX38" fmla="*/ 0 w 10347044"/>
                <a:gd name="connsiteY38" fmla="*/ 4538295 h 5445976"/>
                <a:gd name="connsiteX39" fmla="*/ 0 w 10347044"/>
                <a:gd name="connsiteY39" fmla="*/ 3896887 h 5445976"/>
                <a:gd name="connsiteX40" fmla="*/ 0 w 10347044"/>
                <a:gd name="connsiteY40" fmla="*/ 3291784 h 5445976"/>
                <a:gd name="connsiteX41" fmla="*/ 0 w 10347044"/>
                <a:gd name="connsiteY41" fmla="*/ 2759294 h 5445976"/>
                <a:gd name="connsiteX42" fmla="*/ 0 w 10347044"/>
                <a:gd name="connsiteY42" fmla="*/ 2226804 h 5445976"/>
                <a:gd name="connsiteX43" fmla="*/ 0 w 10347044"/>
                <a:gd name="connsiteY43" fmla="*/ 1658008 h 5445976"/>
                <a:gd name="connsiteX44" fmla="*/ 0 w 10347044"/>
                <a:gd name="connsiteY44" fmla="*/ 907681 h 54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347044" h="5445976" fill="none" extrusionOk="0">
                  <a:moveTo>
                    <a:pt x="0" y="907681"/>
                  </a:moveTo>
                  <a:cubicBezTo>
                    <a:pt x="-78683" y="471070"/>
                    <a:pt x="377792" y="39545"/>
                    <a:pt x="907681" y="0"/>
                  </a:cubicBezTo>
                  <a:cubicBezTo>
                    <a:pt x="1112313" y="16414"/>
                    <a:pt x="1263840" y="11309"/>
                    <a:pt x="1478647" y="0"/>
                  </a:cubicBezTo>
                  <a:cubicBezTo>
                    <a:pt x="1693454" y="-11309"/>
                    <a:pt x="1810966" y="23313"/>
                    <a:pt x="2049614" y="0"/>
                  </a:cubicBezTo>
                  <a:cubicBezTo>
                    <a:pt x="2288262" y="-23313"/>
                    <a:pt x="2379664" y="20161"/>
                    <a:pt x="2535263" y="0"/>
                  </a:cubicBezTo>
                  <a:cubicBezTo>
                    <a:pt x="2690862" y="-20161"/>
                    <a:pt x="2907577" y="10404"/>
                    <a:pt x="3106230" y="0"/>
                  </a:cubicBezTo>
                  <a:cubicBezTo>
                    <a:pt x="3304883" y="-10404"/>
                    <a:pt x="3507449" y="12658"/>
                    <a:pt x="3847830" y="0"/>
                  </a:cubicBezTo>
                  <a:cubicBezTo>
                    <a:pt x="4188211" y="-12658"/>
                    <a:pt x="4125541" y="13218"/>
                    <a:pt x="4333479" y="0"/>
                  </a:cubicBezTo>
                  <a:cubicBezTo>
                    <a:pt x="4541417" y="-13218"/>
                    <a:pt x="4930292" y="-40550"/>
                    <a:pt x="5160396" y="0"/>
                  </a:cubicBezTo>
                  <a:cubicBezTo>
                    <a:pt x="5390500" y="40550"/>
                    <a:pt x="5405824" y="-10602"/>
                    <a:pt x="5560729" y="0"/>
                  </a:cubicBezTo>
                  <a:cubicBezTo>
                    <a:pt x="5715634" y="10602"/>
                    <a:pt x="5922406" y="15868"/>
                    <a:pt x="6046379" y="0"/>
                  </a:cubicBezTo>
                  <a:cubicBezTo>
                    <a:pt x="6170352" y="-15868"/>
                    <a:pt x="6266499" y="-11205"/>
                    <a:pt x="6446711" y="0"/>
                  </a:cubicBezTo>
                  <a:cubicBezTo>
                    <a:pt x="6626923" y="11205"/>
                    <a:pt x="6746175" y="18960"/>
                    <a:pt x="6847044" y="0"/>
                  </a:cubicBezTo>
                  <a:cubicBezTo>
                    <a:pt x="6947913" y="-18960"/>
                    <a:pt x="7244089" y="-7414"/>
                    <a:pt x="7503327" y="0"/>
                  </a:cubicBezTo>
                  <a:cubicBezTo>
                    <a:pt x="7762565" y="7414"/>
                    <a:pt x="7778536" y="-11629"/>
                    <a:pt x="7988977" y="0"/>
                  </a:cubicBezTo>
                  <a:cubicBezTo>
                    <a:pt x="8199418" y="11629"/>
                    <a:pt x="8256829" y="-16909"/>
                    <a:pt x="8389310" y="0"/>
                  </a:cubicBezTo>
                  <a:cubicBezTo>
                    <a:pt x="8521791" y="16909"/>
                    <a:pt x="8745375" y="6814"/>
                    <a:pt x="8874959" y="0"/>
                  </a:cubicBezTo>
                  <a:cubicBezTo>
                    <a:pt x="9004543" y="-6814"/>
                    <a:pt x="9289428" y="6291"/>
                    <a:pt x="9439363" y="0"/>
                  </a:cubicBezTo>
                  <a:cubicBezTo>
                    <a:pt x="9912793" y="-8910"/>
                    <a:pt x="10353502" y="344420"/>
                    <a:pt x="10347044" y="907681"/>
                  </a:cubicBezTo>
                  <a:cubicBezTo>
                    <a:pt x="10346110" y="1069937"/>
                    <a:pt x="10317185" y="1404482"/>
                    <a:pt x="10347044" y="1585396"/>
                  </a:cubicBezTo>
                  <a:cubicBezTo>
                    <a:pt x="10376903" y="1766310"/>
                    <a:pt x="10351852" y="1881272"/>
                    <a:pt x="10347044" y="2154192"/>
                  </a:cubicBezTo>
                  <a:cubicBezTo>
                    <a:pt x="10342236" y="2427112"/>
                    <a:pt x="10365087" y="2497095"/>
                    <a:pt x="10347044" y="2686682"/>
                  </a:cubicBezTo>
                  <a:cubicBezTo>
                    <a:pt x="10329002" y="2876269"/>
                    <a:pt x="10343886" y="2988739"/>
                    <a:pt x="10347044" y="3219172"/>
                  </a:cubicBezTo>
                  <a:cubicBezTo>
                    <a:pt x="10350203" y="3449605"/>
                    <a:pt x="10335562" y="3576350"/>
                    <a:pt x="10347044" y="3860580"/>
                  </a:cubicBezTo>
                  <a:cubicBezTo>
                    <a:pt x="10358526" y="4144810"/>
                    <a:pt x="10317186" y="4288442"/>
                    <a:pt x="10347044" y="4538295"/>
                  </a:cubicBezTo>
                  <a:cubicBezTo>
                    <a:pt x="10232904" y="4992437"/>
                    <a:pt x="9836431" y="5397808"/>
                    <a:pt x="9439363" y="5445976"/>
                  </a:cubicBezTo>
                  <a:cubicBezTo>
                    <a:pt x="9170073" y="5446617"/>
                    <a:pt x="8816496" y="5465963"/>
                    <a:pt x="8612446" y="5445976"/>
                  </a:cubicBezTo>
                  <a:cubicBezTo>
                    <a:pt x="8408396" y="5425989"/>
                    <a:pt x="8178238" y="5443810"/>
                    <a:pt x="7956163" y="5445976"/>
                  </a:cubicBezTo>
                  <a:cubicBezTo>
                    <a:pt x="7734088" y="5448142"/>
                    <a:pt x="7352596" y="5480701"/>
                    <a:pt x="7129246" y="5445976"/>
                  </a:cubicBezTo>
                  <a:cubicBezTo>
                    <a:pt x="6905896" y="5411251"/>
                    <a:pt x="6712692" y="5425767"/>
                    <a:pt x="6472963" y="5445976"/>
                  </a:cubicBezTo>
                  <a:cubicBezTo>
                    <a:pt x="6233234" y="5466185"/>
                    <a:pt x="5908983" y="5476977"/>
                    <a:pt x="5731363" y="5445976"/>
                  </a:cubicBezTo>
                  <a:cubicBezTo>
                    <a:pt x="5553743" y="5414975"/>
                    <a:pt x="5243873" y="5447118"/>
                    <a:pt x="4904446" y="5445976"/>
                  </a:cubicBezTo>
                  <a:cubicBezTo>
                    <a:pt x="4565019" y="5444834"/>
                    <a:pt x="4539867" y="5442934"/>
                    <a:pt x="4333479" y="5445976"/>
                  </a:cubicBezTo>
                  <a:cubicBezTo>
                    <a:pt x="4127091" y="5449018"/>
                    <a:pt x="3963236" y="5438776"/>
                    <a:pt x="3677196" y="5445976"/>
                  </a:cubicBezTo>
                  <a:cubicBezTo>
                    <a:pt x="3391156" y="5453176"/>
                    <a:pt x="3359002" y="5461323"/>
                    <a:pt x="3276863" y="5445976"/>
                  </a:cubicBezTo>
                  <a:cubicBezTo>
                    <a:pt x="3194724" y="5430629"/>
                    <a:pt x="2802751" y="5430731"/>
                    <a:pt x="2449947" y="5445976"/>
                  </a:cubicBezTo>
                  <a:cubicBezTo>
                    <a:pt x="2097143" y="5461221"/>
                    <a:pt x="2219407" y="5460786"/>
                    <a:pt x="2049614" y="5445976"/>
                  </a:cubicBezTo>
                  <a:cubicBezTo>
                    <a:pt x="1879821" y="5431166"/>
                    <a:pt x="1350807" y="5449468"/>
                    <a:pt x="907681" y="5445976"/>
                  </a:cubicBezTo>
                  <a:cubicBezTo>
                    <a:pt x="349160" y="5524248"/>
                    <a:pt x="28093" y="5106321"/>
                    <a:pt x="0" y="4538295"/>
                  </a:cubicBezTo>
                  <a:cubicBezTo>
                    <a:pt x="14182" y="4253618"/>
                    <a:pt x="-14659" y="4164177"/>
                    <a:pt x="0" y="3896887"/>
                  </a:cubicBezTo>
                  <a:cubicBezTo>
                    <a:pt x="14659" y="3629597"/>
                    <a:pt x="27338" y="3455038"/>
                    <a:pt x="0" y="3291784"/>
                  </a:cubicBezTo>
                  <a:cubicBezTo>
                    <a:pt x="-27338" y="3128530"/>
                    <a:pt x="8021" y="3014896"/>
                    <a:pt x="0" y="2759294"/>
                  </a:cubicBezTo>
                  <a:cubicBezTo>
                    <a:pt x="-8021" y="2503692"/>
                    <a:pt x="9327" y="2479587"/>
                    <a:pt x="0" y="2226804"/>
                  </a:cubicBezTo>
                  <a:cubicBezTo>
                    <a:pt x="-9327" y="1974021"/>
                    <a:pt x="-19984" y="1834110"/>
                    <a:pt x="0" y="1658008"/>
                  </a:cubicBezTo>
                  <a:cubicBezTo>
                    <a:pt x="19984" y="1481906"/>
                    <a:pt x="-28298" y="1153333"/>
                    <a:pt x="0" y="907681"/>
                  </a:cubicBezTo>
                  <a:close/>
                </a:path>
                <a:path w="10347044" h="5445976" stroke="0" extrusionOk="0">
                  <a:moveTo>
                    <a:pt x="0" y="907681"/>
                  </a:moveTo>
                  <a:cubicBezTo>
                    <a:pt x="76683" y="465445"/>
                    <a:pt x="446067" y="-18516"/>
                    <a:pt x="907681" y="0"/>
                  </a:cubicBezTo>
                  <a:cubicBezTo>
                    <a:pt x="1196080" y="-7879"/>
                    <a:pt x="1354089" y="20306"/>
                    <a:pt x="1649281" y="0"/>
                  </a:cubicBezTo>
                  <a:cubicBezTo>
                    <a:pt x="1944473" y="-20306"/>
                    <a:pt x="1922576" y="7516"/>
                    <a:pt x="2049614" y="0"/>
                  </a:cubicBezTo>
                  <a:cubicBezTo>
                    <a:pt x="2176652" y="-7516"/>
                    <a:pt x="2411635" y="-857"/>
                    <a:pt x="2705897" y="0"/>
                  </a:cubicBezTo>
                  <a:cubicBezTo>
                    <a:pt x="3000159" y="857"/>
                    <a:pt x="3055131" y="18033"/>
                    <a:pt x="3191547" y="0"/>
                  </a:cubicBezTo>
                  <a:cubicBezTo>
                    <a:pt x="3327963" y="-18033"/>
                    <a:pt x="3635335" y="-50"/>
                    <a:pt x="3933147" y="0"/>
                  </a:cubicBezTo>
                  <a:cubicBezTo>
                    <a:pt x="4230959" y="50"/>
                    <a:pt x="4220263" y="-8313"/>
                    <a:pt x="4333479" y="0"/>
                  </a:cubicBezTo>
                  <a:cubicBezTo>
                    <a:pt x="4446695" y="8313"/>
                    <a:pt x="4665532" y="20961"/>
                    <a:pt x="4819129" y="0"/>
                  </a:cubicBezTo>
                  <a:cubicBezTo>
                    <a:pt x="4972726" y="-20961"/>
                    <a:pt x="5128468" y="-9427"/>
                    <a:pt x="5304779" y="0"/>
                  </a:cubicBezTo>
                  <a:cubicBezTo>
                    <a:pt x="5481090" y="9427"/>
                    <a:pt x="5682370" y="20431"/>
                    <a:pt x="6046379" y="0"/>
                  </a:cubicBezTo>
                  <a:cubicBezTo>
                    <a:pt x="6410388" y="-20431"/>
                    <a:pt x="6359433" y="-20741"/>
                    <a:pt x="6532028" y="0"/>
                  </a:cubicBezTo>
                  <a:cubicBezTo>
                    <a:pt x="6704623" y="20741"/>
                    <a:pt x="6903285" y="-30224"/>
                    <a:pt x="7188312" y="0"/>
                  </a:cubicBezTo>
                  <a:cubicBezTo>
                    <a:pt x="7473339" y="30224"/>
                    <a:pt x="7413835" y="-18622"/>
                    <a:pt x="7588644" y="0"/>
                  </a:cubicBezTo>
                  <a:cubicBezTo>
                    <a:pt x="7763453" y="18622"/>
                    <a:pt x="7812619" y="12963"/>
                    <a:pt x="7988977" y="0"/>
                  </a:cubicBezTo>
                  <a:cubicBezTo>
                    <a:pt x="8165335" y="-12963"/>
                    <a:pt x="8435734" y="16615"/>
                    <a:pt x="8645260" y="0"/>
                  </a:cubicBezTo>
                  <a:cubicBezTo>
                    <a:pt x="8854786" y="-16615"/>
                    <a:pt x="9096908" y="-35395"/>
                    <a:pt x="9439363" y="0"/>
                  </a:cubicBezTo>
                  <a:cubicBezTo>
                    <a:pt x="9938948" y="-36622"/>
                    <a:pt x="10400343" y="423133"/>
                    <a:pt x="10347044" y="907681"/>
                  </a:cubicBezTo>
                  <a:cubicBezTo>
                    <a:pt x="10322490" y="1059684"/>
                    <a:pt x="10354173" y="1302108"/>
                    <a:pt x="10347044" y="1403865"/>
                  </a:cubicBezTo>
                  <a:cubicBezTo>
                    <a:pt x="10339915" y="1505622"/>
                    <a:pt x="10365622" y="1913724"/>
                    <a:pt x="10347044" y="2045273"/>
                  </a:cubicBezTo>
                  <a:cubicBezTo>
                    <a:pt x="10328466" y="2176822"/>
                    <a:pt x="10356629" y="2376310"/>
                    <a:pt x="10347044" y="2650376"/>
                  </a:cubicBezTo>
                  <a:cubicBezTo>
                    <a:pt x="10337459" y="2924442"/>
                    <a:pt x="10346836" y="3001857"/>
                    <a:pt x="10347044" y="3291784"/>
                  </a:cubicBezTo>
                  <a:cubicBezTo>
                    <a:pt x="10347252" y="3581711"/>
                    <a:pt x="10341240" y="3820244"/>
                    <a:pt x="10347044" y="3969499"/>
                  </a:cubicBezTo>
                  <a:cubicBezTo>
                    <a:pt x="10352848" y="4118755"/>
                    <a:pt x="10340522" y="4293954"/>
                    <a:pt x="10347044" y="4538295"/>
                  </a:cubicBezTo>
                  <a:cubicBezTo>
                    <a:pt x="10403826" y="5084442"/>
                    <a:pt x="9944626" y="5470369"/>
                    <a:pt x="9439363" y="5445976"/>
                  </a:cubicBezTo>
                  <a:cubicBezTo>
                    <a:pt x="9300907" y="5440422"/>
                    <a:pt x="9126576" y="5430719"/>
                    <a:pt x="9039030" y="5445976"/>
                  </a:cubicBezTo>
                  <a:cubicBezTo>
                    <a:pt x="8951484" y="5461233"/>
                    <a:pt x="8649968" y="5436593"/>
                    <a:pt x="8382747" y="5445976"/>
                  </a:cubicBezTo>
                  <a:cubicBezTo>
                    <a:pt x="8115526" y="5455359"/>
                    <a:pt x="7913805" y="5466180"/>
                    <a:pt x="7641147" y="5445976"/>
                  </a:cubicBezTo>
                  <a:cubicBezTo>
                    <a:pt x="7368489" y="5425772"/>
                    <a:pt x="7129509" y="5456516"/>
                    <a:pt x="6814230" y="5445976"/>
                  </a:cubicBezTo>
                  <a:cubicBezTo>
                    <a:pt x="6498951" y="5435436"/>
                    <a:pt x="6280815" y="5428221"/>
                    <a:pt x="6072630" y="5445976"/>
                  </a:cubicBezTo>
                  <a:cubicBezTo>
                    <a:pt x="5864445" y="5463731"/>
                    <a:pt x="5842188" y="5462764"/>
                    <a:pt x="5672297" y="5445976"/>
                  </a:cubicBezTo>
                  <a:cubicBezTo>
                    <a:pt x="5502406" y="5429188"/>
                    <a:pt x="5438089" y="5429099"/>
                    <a:pt x="5271964" y="5445976"/>
                  </a:cubicBezTo>
                  <a:cubicBezTo>
                    <a:pt x="5105839" y="5462853"/>
                    <a:pt x="4612145" y="5408110"/>
                    <a:pt x="4445048" y="5445976"/>
                  </a:cubicBezTo>
                  <a:cubicBezTo>
                    <a:pt x="4277951" y="5483842"/>
                    <a:pt x="3944246" y="5435109"/>
                    <a:pt x="3703448" y="5445976"/>
                  </a:cubicBezTo>
                  <a:cubicBezTo>
                    <a:pt x="3462650" y="5456843"/>
                    <a:pt x="3071485" y="5441075"/>
                    <a:pt x="2876531" y="5445976"/>
                  </a:cubicBezTo>
                  <a:cubicBezTo>
                    <a:pt x="2681577" y="5450877"/>
                    <a:pt x="2611250" y="5429789"/>
                    <a:pt x="2390881" y="5445976"/>
                  </a:cubicBezTo>
                  <a:cubicBezTo>
                    <a:pt x="2170512" y="5462164"/>
                    <a:pt x="2151259" y="5434935"/>
                    <a:pt x="1990548" y="5445976"/>
                  </a:cubicBezTo>
                  <a:cubicBezTo>
                    <a:pt x="1829837" y="5457017"/>
                    <a:pt x="1371484" y="5419072"/>
                    <a:pt x="907681" y="5445976"/>
                  </a:cubicBezTo>
                  <a:cubicBezTo>
                    <a:pt x="488303" y="5496903"/>
                    <a:pt x="66333" y="5095047"/>
                    <a:pt x="0" y="4538295"/>
                  </a:cubicBezTo>
                  <a:cubicBezTo>
                    <a:pt x="13386" y="4322420"/>
                    <a:pt x="11100" y="4161210"/>
                    <a:pt x="0" y="3896887"/>
                  </a:cubicBezTo>
                  <a:cubicBezTo>
                    <a:pt x="-11100" y="3632564"/>
                    <a:pt x="11431" y="3491696"/>
                    <a:pt x="0" y="3255478"/>
                  </a:cubicBezTo>
                  <a:cubicBezTo>
                    <a:pt x="-11431" y="3019260"/>
                    <a:pt x="-16544" y="2995340"/>
                    <a:pt x="0" y="2759294"/>
                  </a:cubicBezTo>
                  <a:cubicBezTo>
                    <a:pt x="16544" y="2523248"/>
                    <a:pt x="33375" y="2393312"/>
                    <a:pt x="0" y="2081580"/>
                  </a:cubicBezTo>
                  <a:cubicBezTo>
                    <a:pt x="-33375" y="1769848"/>
                    <a:pt x="12628" y="1784237"/>
                    <a:pt x="0" y="1585396"/>
                  </a:cubicBezTo>
                  <a:cubicBezTo>
                    <a:pt x="-12628" y="1386555"/>
                    <a:pt x="-15400" y="1093907"/>
                    <a:pt x="0" y="90768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39A7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866181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12">
            <a:extLst>
              <a:ext uri="{FF2B5EF4-FFF2-40B4-BE49-F238E27FC236}">
                <a16:creationId xmlns:a16="http://schemas.microsoft.com/office/drawing/2014/main" id="{D47CF193-685F-4B8B-A455-02FCC0A32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" y="4876682"/>
            <a:ext cx="2805372" cy="1972475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id="{695B2D68-E54D-4871-8DAB-031F1AC22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1256" y="5726488"/>
            <a:ext cx="741090" cy="1135933"/>
          </a:xfrm>
          <a:prstGeom prst="rect">
            <a:avLst/>
          </a:prstGeom>
        </p:spPr>
      </p:pic>
      <p:pic>
        <p:nvPicPr>
          <p:cNvPr id="30" name="图片 24">
            <a:extLst>
              <a:ext uri="{FF2B5EF4-FFF2-40B4-BE49-F238E27FC236}">
                <a16:creationId xmlns:a16="http://schemas.microsoft.com/office/drawing/2014/main" id="{3F3BE17D-01C7-49D4-A0D7-BA1E2CC4D0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97" y="106608"/>
            <a:ext cx="1150956" cy="13361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2E672A-6774-4EB7-B3D8-2EA0CA50DAD3}"/>
              </a:ext>
            </a:extLst>
          </p:cNvPr>
          <p:cNvSpPr txBox="1"/>
          <p:nvPr/>
        </p:nvSpPr>
        <p:spPr>
          <a:xfrm>
            <a:off x="875897" y="453927"/>
            <a:ext cx="10358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Tô Ngọc Vân - Tiểu Sử Cuộc Đời, Sự Nghiệp &amp; Tác Phẩm - Kiệt Tác Nghệ Thuật">
            <a:extLst>
              <a:ext uri="{FF2B5EF4-FFF2-40B4-BE49-F238E27FC236}">
                <a16:creationId xmlns:a16="http://schemas.microsoft.com/office/drawing/2014/main" id="{9ED8E0AA-C21D-41C4-BD78-D5A15556C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094" y="1257504"/>
            <a:ext cx="3931981" cy="495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8F39B6-B6D5-40EA-BF79-F61207385BED}"/>
              </a:ext>
            </a:extLst>
          </p:cNvPr>
          <p:cNvSpPr txBox="1"/>
          <p:nvPr/>
        </p:nvSpPr>
        <p:spPr>
          <a:xfrm>
            <a:off x="808886" y="1257504"/>
            <a:ext cx="62549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15/12/1906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1954.</a:t>
            </a:r>
          </a:p>
          <a:p>
            <a:pPr marL="457200" indent="-457200" algn="just">
              <a:buFontTx/>
              <a:buChar char="-"/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1950.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02061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C8960478-9DF4-47D9-982F-1A91A54C8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1072820"/>
            <a:ext cx="12192000" cy="733021"/>
          </a:xfrm>
          <a:prstGeom prst="rect">
            <a:avLst/>
          </a:prstGeom>
        </p:spPr>
      </p:pic>
      <p:pic>
        <p:nvPicPr>
          <p:cNvPr id="26" name="图片 17">
            <a:extLst>
              <a:ext uri="{FF2B5EF4-FFF2-40B4-BE49-F238E27FC236}">
                <a16:creationId xmlns:a16="http://schemas.microsoft.com/office/drawing/2014/main" id="{81312DC4-61DC-474D-9309-2E118758F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30" y="3437858"/>
            <a:ext cx="12192000" cy="565560"/>
          </a:xfrm>
          <a:prstGeom prst="rect">
            <a:avLst/>
          </a:prstGeom>
        </p:spPr>
      </p:pic>
      <p:pic>
        <p:nvPicPr>
          <p:cNvPr id="27" name="图片 18">
            <a:extLst>
              <a:ext uri="{FF2B5EF4-FFF2-40B4-BE49-F238E27FC236}">
                <a16:creationId xmlns:a16="http://schemas.microsoft.com/office/drawing/2014/main" id="{57F00B4A-3CBC-4D86-BDF7-E2E08A9ED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2366181"/>
            <a:ext cx="12192000" cy="733021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036D120C-F5C2-46BA-BC4B-C9F7F2D3D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5024"/>
            <a:ext cx="12192000" cy="565560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68E673C9-1A84-410B-B97A-144535309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" y="-374943"/>
            <a:ext cx="12192000" cy="7330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442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5916" cy="21907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61" y="5394854"/>
            <a:ext cx="891289" cy="1366157"/>
          </a:xfrm>
          <a:prstGeom prst="rect">
            <a:avLst/>
          </a:prstGeom>
        </p:spPr>
      </p:pic>
      <p:pic>
        <p:nvPicPr>
          <p:cNvPr id="3" name="Picture 2" descr="A mannequin wearing a yellow dress and holding a vas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DC36A046-1F6B-4F9B-A657-25C454184A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00" y="267503"/>
            <a:ext cx="4260199" cy="547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9753917-B84B-4C67-BD02-147A5AC808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49" y="267503"/>
            <a:ext cx="4260201" cy="547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B9F89C1-09E3-4316-AD0C-EACC2358D5B3}"/>
              </a:ext>
            </a:extLst>
          </p:cNvPr>
          <p:cNvSpPr txBox="1"/>
          <p:nvPr/>
        </p:nvSpPr>
        <p:spPr>
          <a:xfrm>
            <a:off x="1195916" y="5914377"/>
            <a:ext cx="4289934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en-US" sz="3600" dirty="0">
              <a:solidFill>
                <a:srgbClr val="224A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FD10A3-636F-4CF4-BEBD-E0C1E7A3D588}"/>
              </a:ext>
            </a:extLst>
          </p:cNvPr>
          <p:cNvSpPr txBox="1"/>
          <p:nvPr/>
        </p:nvSpPr>
        <p:spPr>
          <a:xfrm>
            <a:off x="6626465" y="5914377"/>
            <a:ext cx="4289934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3600" dirty="0">
              <a:solidFill>
                <a:srgbClr val="224A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99B43C-AF07-4D93-9514-B6CF690E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917" y="267503"/>
            <a:ext cx="4289934" cy="5474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A85CD6-E172-41F1-8C53-D4840B49F9DE}"/>
              </a:ext>
            </a:extLst>
          </p:cNvPr>
          <p:cNvSpPr txBox="1"/>
          <p:nvPr/>
        </p:nvSpPr>
        <p:spPr>
          <a:xfrm>
            <a:off x="1210782" y="5914377"/>
            <a:ext cx="4289934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dirty="0">
              <a:solidFill>
                <a:srgbClr val="224A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1B5D9B-E43B-464A-80B2-531EDDD0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97" y="267503"/>
            <a:ext cx="4289934" cy="54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CBC477-B4E0-4E79-A061-5AB8E4705412}"/>
              </a:ext>
            </a:extLst>
          </p:cNvPr>
          <p:cNvSpPr txBox="1"/>
          <p:nvPr/>
        </p:nvSpPr>
        <p:spPr>
          <a:xfrm>
            <a:off x="6641332" y="5912989"/>
            <a:ext cx="4289934" cy="646331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dirty="0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24A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dirty="0">
              <a:solidFill>
                <a:srgbClr val="224A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54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八月你好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4415</TotalTime>
  <Words>687</Words>
  <Application>Microsoft Office PowerPoint</Application>
  <PresentationFormat>Widescreen</PresentationFormat>
  <Paragraphs>69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#9Slide03 BoosterNextFYBlack</vt:lpstr>
      <vt:lpstr>Times New Roman</vt:lpstr>
      <vt:lpstr>HP001 4 hàng</vt:lpstr>
      <vt:lpstr>等线 Light</vt:lpstr>
      <vt:lpstr>#9Slide03 Arima Madurai ExtraBo</vt:lpstr>
      <vt:lpstr>等线</vt:lpstr>
      <vt:lpstr>HP001 5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八月你好1</dc:title>
  <dc:creator>张 建春</dc:creator>
  <cp:lastModifiedBy>Le Hong Nhung</cp:lastModifiedBy>
  <cp:revision>73</cp:revision>
  <dcterms:created xsi:type="dcterms:W3CDTF">2019-07-25T03:06:36Z</dcterms:created>
  <dcterms:modified xsi:type="dcterms:W3CDTF">2022-03-20T10:34:53Z</dcterms:modified>
</cp:coreProperties>
</file>