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90" r:id="rId2"/>
    <p:sldMasterId id="2147483692" r:id="rId3"/>
    <p:sldMasterId id="2147483694" r:id="rId4"/>
    <p:sldMasterId id="2147483696" r:id="rId5"/>
  </p:sldMasterIdLst>
  <p:notesMasterIdLst>
    <p:notesMasterId r:id="rId34"/>
  </p:notesMasterIdLst>
  <p:sldIdLst>
    <p:sldId id="256" r:id="rId6"/>
    <p:sldId id="260" r:id="rId7"/>
    <p:sldId id="258" r:id="rId8"/>
    <p:sldId id="262" r:id="rId9"/>
    <p:sldId id="261" r:id="rId10"/>
    <p:sldId id="257" r:id="rId11"/>
    <p:sldId id="263" r:id="rId12"/>
    <p:sldId id="264" r:id="rId13"/>
    <p:sldId id="259" r:id="rId14"/>
    <p:sldId id="327" r:id="rId15"/>
    <p:sldId id="329" r:id="rId16"/>
    <p:sldId id="272" r:id="rId17"/>
    <p:sldId id="317" r:id="rId18"/>
    <p:sldId id="318" r:id="rId19"/>
    <p:sldId id="319" r:id="rId20"/>
    <p:sldId id="324" r:id="rId21"/>
    <p:sldId id="320" r:id="rId22"/>
    <p:sldId id="325" r:id="rId23"/>
    <p:sldId id="326" r:id="rId24"/>
    <p:sldId id="277" r:id="rId25"/>
    <p:sldId id="265" r:id="rId26"/>
    <p:sldId id="267" r:id="rId27"/>
    <p:sldId id="270" r:id="rId28"/>
    <p:sldId id="279" r:id="rId29"/>
    <p:sldId id="269" r:id="rId30"/>
    <p:sldId id="275" r:id="rId31"/>
    <p:sldId id="280" r:id="rId32"/>
    <p:sldId id="278" r:id="rId33"/>
  </p:sldIdLst>
  <p:sldSz cx="9144000" cy="5143500" type="screen16x9"/>
  <p:notesSz cx="6858000" cy="9144000"/>
  <p:embeddedFontLst>
    <p:embeddedFont>
      <p:font typeface="Caveat" charset="0"/>
      <p:regular r:id="rId35"/>
      <p:bold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宋体" pitchFamily="2" charset="-122"/>
      <p:regular r:id="rId41"/>
    </p:embeddedFont>
    <p:embeddedFont>
      <p:font typeface="Bellota Text" charset="0"/>
      <p:regular r:id="rId42"/>
      <p:bold r:id="rId43"/>
      <p:italic r:id="rId44"/>
      <p:boldItalic r:id="rId45"/>
    </p:embeddedFont>
    <p:embeddedFont>
      <p:font typeface="Calibri Light" charset="0"/>
      <p:regular r:id="rId46"/>
      <p:italic r:id="rId47"/>
    </p:embeddedFont>
    <p:embeddedFont>
      <p:font typeface="HP001 4 hàng" charset="0"/>
      <p:regular r:id="rId48"/>
      <p:bold r:id="rId49"/>
    </p:embeddedFont>
    <p:embeddedFont>
      <p:font typeface="Josefin Sans" charset="0"/>
      <p:regular r:id="rId50"/>
      <p:bold r:id="rId51"/>
      <p:italic r:id="rId52"/>
      <p:boldItalic r:id="rId53"/>
    </p:embeddedFont>
    <p:embeddedFont>
      <p:font typeface="微软雅黑" pitchFamily="34" charset="-122"/>
      <p:regular r:id="rId54"/>
      <p:bold r:id="rId55"/>
    </p:embeddedFont>
    <p:embeddedFont>
      <p:font typeface="微软雅黑 Light" charset="-122"/>
      <p:regular r:id="rId56"/>
    </p:embeddedFont>
  </p:embeddedFontLst>
  <p:custDataLst>
    <p:tags r:id="rId5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B3DD08-471B-4250-857F-FE115DA3D55D}">
  <a:tblStyle styleId="{16B3DD08-471B-4250-857F-FE115DA3D5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506" y="-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8" Type="http://schemas.openxmlformats.org/officeDocument/2006/relationships/slide" Target="slides/slide3.xml"/><Relationship Id="rId51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34120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8bd36fada1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8bd36fada1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8bd36fada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8bd36fada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c1a8e6f7d_2_10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c1a8e6f7d_2_10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c1a8e6f7d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c1a8e6f7d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8c1a8e6f7d_2_10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8c1a8e6f7d_2_10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8d5e53528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8d5e53528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8c1a8e6f7d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8c1a8e6f7d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8c1a8e6f7d_2_10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8c1a8e6f7d_2_10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8c1a8e6f7d_2_10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8c1a8e6f7d_2_10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9498d699e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9498d699e1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c1a8e6f7d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c1a8e6f7d_1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8d5f6847d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8d5f6847d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8c1a8e6f7d_2_10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8c1a8e6f7d_2_10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8c1a8e6f7d_2_10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8c1a8e6f7d_2_10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8bd36fad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8bd36fad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8c1a8e6f7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8c1a8e6f7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8d5e53528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8d5e53528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c1a8e6f7d_2_10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c1a8e6f7d_2_10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8c1a8e6f7d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8c1a8e6f7d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c1a8e6f7d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c1a8e6f7d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8bd36fada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8bd36fada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929108" y="191050"/>
            <a:ext cx="4224662" cy="4968769"/>
          </a:xfrm>
          <a:custGeom>
            <a:avLst/>
            <a:gdLst/>
            <a:ahLst/>
            <a:cxnLst/>
            <a:rect l="l" t="t" r="r" b="b"/>
            <a:pathLst>
              <a:path w="135743" h="159652" extrusionOk="0">
                <a:moveTo>
                  <a:pt x="88161" y="0"/>
                </a:moveTo>
                <a:lnTo>
                  <a:pt x="86780" y="95"/>
                </a:lnTo>
                <a:lnTo>
                  <a:pt x="84756" y="429"/>
                </a:lnTo>
                <a:lnTo>
                  <a:pt x="82136" y="1262"/>
                </a:lnTo>
                <a:lnTo>
                  <a:pt x="79612" y="2501"/>
                </a:lnTo>
                <a:lnTo>
                  <a:pt x="77254" y="4096"/>
                </a:lnTo>
                <a:lnTo>
                  <a:pt x="75064" y="5978"/>
                </a:lnTo>
                <a:lnTo>
                  <a:pt x="73087" y="8121"/>
                </a:lnTo>
                <a:lnTo>
                  <a:pt x="71325" y="10478"/>
                </a:lnTo>
                <a:lnTo>
                  <a:pt x="69848" y="13027"/>
                </a:lnTo>
                <a:lnTo>
                  <a:pt x="68634" y="15670"/>
                </a:lnTo>
                <a:lnTo>
                  <a:pt x="67752" y="18409"/>
                </a:lnTo>
                <a:lnTo>
                  <a:pt x="67205" y="21171"/>
                </a:lnTo>
                <a:lnTo>
                  <a:pt x="67109" y="22552"/>
                </a:lnTo>
                <a:lnTo>
                  <a:pt x="67062" y="23481"/>
                </a:lnTo>
                <a:lnTo>
                  <a:pt x="67133" y="25267"/>
                </a:lnTo>
                <a:lnTo>
                  <a:pt x="67371" y="26934"/>
                </a:lnTo>
                <a:lnTo>
                  <a:pt x="67776" y="28530"/>
                </a:lnTo>
                <a:lnTo>
                  <a:pt x="68324" y="30030"/>
                </a:lnTo>
                <a:lnTo>
                  <a:pt x="68991" y="31435"/>
                </a:lnTo>
                <a:lnTo>
                  <a:pt x="69801" y="32769"/>
                </a:lnTo>
                <a:lnTo>
                  <a:pt x="70729" y="34055"/>
                </a:lnTo>
                <a:lnTo>
                  <a:pt x="72301" y="35817"/>
                </a:lnTo>
                <a:lnTo>
                  <a:pt x="74706" y="38008"/>
                </a:lnTo>
                <a:lnTo>
                  <a:pt x="77350" y="39984"/>
                </a:lnTo>
                <a:lnTo>
                  <a:pt x="80160" y="41818"/>
                </a:lnTo>
                <a:lnTo>
                  <a:pt x="84518" y="44414"/>
                </a:lnTo>
                <a:lnTo>
                  <a:pt x="88709" y="46914"/>
                </a:lnTo>
                <a:lnTo>
                  <a:pt x="91281" y="48629"/>
                </a:lnTo>
                <a:lnTo>
                  <a:pt x="93591" y="50415"/>
                </a:lnTo>
                <a:lnTo>
                  <a:pt x="95044" y="51844"/>
                </a:lnTo>
                <a:lnTo>
                  <a:pt x="95901" y="52820"/>
                </a:lnTo>
                <a:lnTo>
                  <a:pt x="96616" y="53868"/>
                </a:lnTo>
                <a:lnTo>
                  <a:pt x="97211" y="54940"/>
                </a:lnTo>
                <a:lnTo>
                  <a:pt x="97663" y="56083"/>
                </a:lnTo>
                <a:lnTo>
                  <a:pt x="97949" y="57298"/>
                </a:lnTo>
                <a:lnTo>
                  <a:pt x="98044" y="57917"/>
                </a:lnTo>
                <a:lnTo>
                  <a:pt x="98140" y="59155"/>
                </a:lnTo>
                <a:lnTo>
                  <a:pt x="98140" y="61536"/>
                </a:lnTo>
                <a:lnTo>
                  <a:pt x="97925" y="63823"/>
                </a:lnTo>
                <a:lnTo>
                  <a:pt x="97497" y="66014"/>
                </a:lnTo>
                <a:lnTo>
                  <a:pt x="96878" y="68062"/>
                </a:lnTo>
                <a:lnTo>
                  <a:pt x="96044" y="69991"/>
                </a:lnTo>
                <a:lnTo>
                  <a:pt x="95020" y="71800"/>
                </a:lnTo>
                <a:lnTo>
                  <a:pt x="93829" y="73444"/>
                </a:lnTo>
                <a:lnTo>
                  <a:pt x="92472" y="74920"/>
                </a:lnTo>
                <a:lnTo>
                  <a:pt x="90972" y="76230"/>
                </a:lnTo>
                <a:lnTo>
                  <a:pt x="89305" y="77349"/>
                </a:lnTo>
                <a:lnTo>
                  <a:pt x="87518" y="78302"/>
                </a:lnTo>
                <a:lnTo>
                  <a:pt x="85613" y="79016"/>
                </a:lnTo>
                <a:lnTo>
                  <a:pt x="83613" y="79540"/>
                </a:lnTo>
                <a:lnTo>
                  <a:pt x="81493" y="79826"/>
                </a:lnTo>
                <a:lnTo>
                  <a:pt x="79279" y="79874"/>
                </a:lnTo>
                <a:lnTo>
                  <a:pt x="78159" y="79778"/>
                </a:lnTo>
                <a:lnTo>
                  <a:pt x="77374" y="79731"/>
                </a:lnTo>
                <a:lnTo>
                  <a:pt x="75921" y="79802"/>
                </a:lnTo>
                <a:lnTo>
                  <a:pt x="74563" y="80040"/>
                </a:lnTo>
                <a:lnTo>
                  <a:pt x="73254" y="80445"/>
                </a:lnTo>
                <a:lnTo>
                  <a:pt x="72063" y="80993"/>
                </a:lnTo>
                <a:lnTo>
                  <a:pt x="70944" y="81707"/>
                </a:lnTo>
                <a:lnTo>
                  <a:pt x="69920" y="82541"/>
                </a:lnTo>
                <a:lnTo>
                  <a:pt x="68991" y="83517"/>
                </a:lnTo>
                <a:lnTo>
                  <a:pt x="68181" y="84589"/>
                </a:lnTo>
                <a:lnTo>
                  <a:pt x="67443" y="85756"/>
                </a:lnTo>
                <a:lnTo>
                  <a:pt x="66824" y="87018"/>
                </a:lnTo>
                <a:lnTo>
                  <a:pt x="66276" y="88351"/>
                </a:lnTo>
                <a:lnTo>
                  <a:pt x="65871" y="89756"/>
                </a:lnTo>
                <a:lnTo>
                  <a:pt x="65562" y="91233"/>
                </a:lnTo>
                <a:lnTo>
                  <a:pt x="65347" y="92733"/>
                </a:lnTo>
                <a:lnTo>
                  <a:pt x="65276" y="94257"/>
                </a:lnTo>
                <a:lnTo>
                  <a:pt x="65300" y="95805"/>
                </a:lnTo>
                <a:lnTo>
                  <a:pt x="65442" y="97377"/>
                </a:lnTo>
                <a:lnTo>
                  <a:pt x="65704" y="98949"/>
                </a:lnTo>
                <a:lnTo>
                  <a:pt x="66085" y="100497"/>
                </a:lnTo>
                <a:lnTo>
                  <a:pt x="66609" y="101997"/>
                </a:lnTo>
                <a:lnTo>
                  <a:pt x="67252" y="103497"/>
                </a:lnTo>
                <a:lnTo>
                  <a:pt x="68014" y="104926"/>
                </a:lnTo>
                <a:lnTo>
                  <a:pt x="68896" y="106307"/>
                </a:lnTo>
                <a:lnTo>
                  <a:pt x="69943" y="107617"/>
                </a:lnTo>
                <a:lnTo>
                  <a:pt x="71110" y="108832"/>
                </a:lnTo>
                <a:lnTo>
                  <a:pt x="72396" y="109975"/>
                </a:lnTo>
                <a:lnTo>
                  <a:pt x="73849" y="110999"/>
                </a:lnTo>
                <a:lnTo>
                  <a:pt x="75445" y="111904"/>
                </a:lnTo>
                <a:lnTo>
                  <a:pt x="77183" y="112690"/>
                </a:lnTo>
                <a:lnTo>
                  <a:pt x="79064" y="113333"/>
                </a:lnTo>
                <a:lnTo>
                  <a:pt x="81089" y="113833"/>
                </a:lnTo>
                <a:lnTo>
                  <a:pt x="82160" y="114000"/>
                </a:lnTo>
                <a:lnTo>
                  <a:pt x="83065" y="114166"/>
                </a:lnTo>
                <a:lnTo>
                  <a:pt x="84708" y="114619"/>
                </a:lnTo>
                <a:lnTo>
                  <a:pt x="86185" y="115214"/>
                </a:lnTo>
                <a:lnTo>
                  <a:pt x="87447" y="115976"/>
                </a:lnTo>
                <a:lnTo>
                  <a:pt x="88519" y="116857"/>
                </a:lnTo>
                <a:lnTo>
                  <a:pt x="89424" y="117834"/>
                </a:lnTo>
                <a:lnTo>
                  <a:pt x="90162" y="118929"/>
                </a:lnTo>
                <a:lnTo>
                  <a:pt x="90733" y="120096"/>
                </a:lnTo>
                <a:lnTo>
                  <a:pt x="91138" y="121358"/>
                </a:lnTo>
                <a:lnTo>
                  <a:pt x="91400" y="122644"/>
                </a:lnTo>
                <a:lnTo>
                  <a:pt x="91519" y="124002"/>
                </a:lnTo>
                <a:lnTo>
                  <a:pt x="91496" y="125359"/>
                </a:lnTo>
                <a:lnTo>
                  <a:pt x="91329" y="126764"/>
                </a:lnTo>
                <a:lnTo>
                  <a:pt x="91043" y="128145"/>
                </a:lnTo>
                <a:lnTo>
                  <a:pt x="90638" y="129526"/>
                </a:lnTo>
                <a:lnTo>
                  <a:pt x="90114" y="130884"/>
                </a:lnTo>
                <a:lnTo>
                  <a:pt x="89471" y="132194"/>
                </a:lnTo>
                <a:lnTo>
                  <a:pt x="88733" y="133432"/>
                </a:lnTo>
                <a:lnTo>
                  <a:pt x="87900" y="134623"/>
                </a:lnTo>
                <a:lnTo>
                  <a:pt x="86971" y="135718"/>
                </a:lnTo>
                <a:lnTo>
                  <a:pt x="85971" y="136718"/>
                </a:lnTo>
                <a:lnTo>
                  <a:pt x="84875" y="137600"/>
                </a:lnTo>
                <a:lnTo>
                  <a:pt x="83732" y="138362"/>
                </a:lnTo>
                <a:lnTo>
                  <a:pt x="82494" y="138981"/>
                </a:lnTo>
                <a:lnTo>
                  <a:pt x="81208" y="139457"/>
                </a:lnTo>
                <a:lnTo>
                  <a:pt x="79874" y="139767"/>
                </a:lnTo>
                <a:lnTo>
                  <a:pt x="78469" y="139886"/>
                </a:lnTo>
                <a:lnTo>
                  <a:pt x="77040" y="139790"/>
                </a:lnTo>
                <a:lnTo>
                  <a:pt x="75587" y="139505"/>
                </a:lnTo>
                <a:lnTo>
                  <a:pt x="74087" y="139005"/>
                </a:lnTo>
                <a:lnTo>
                  <a:pt x="72563" y="138243"/>
                </a:lnTo>
                <a:lnTo>
                  <a:pt x="71015" y="137242"/>
                </a:lnTo>
                <a:lnTo>
                  <a:pt x="70253" y="136623"/>
                </a:lnTo>
                <a:lnTo>
                  <a:pt x="69634" y="136123"/>
                </a:lnTo>
                <a:lnTo>
                  <a:pt x="68276" y="135218"/>
                </a:lnTo>
                <a:lnTo>
                  <a:pt x="66848" y="134385"/>
                </a:lnTo>
                <a:lnTo>
                  <a:pt x="65300" y="133646"/>
                </a:lnTo>
                <a:lnTo>
                  <a:pt x="62870" y="132694"/>
                </a:lnTo>
                <a:lnTo>
                  <a:pt x="59346" y="131741"/>
                </a:lnTo>
                <a:lnTo>
                  <a:pt x="55559" y="131122"/>
                </a:lnTo>
                <a:lnTo>
                  <a:pt x="51606" y="130860"/>
                </a:lnTo>
                <a:lnTo>
                  <a:pt x="47534" y="130908"/>
                </a:lnTo>
                <a:lnTo>
                  <a:pt x="43366" y="131265"/>
                </a:lnTo>
                <a:lnTo>
                  <a:pt x="39199" y="131932"/>
                </a:lnTo>
                <a:lnTo>
                  <a:pt x="35055" y="132860"/>
                </a:lnTo>
                <a:lnTo>
                  <a:pt x="30983" y="134099"/>
                </a:lnTo>
                <a:lnTo>
                  <a:pt x="27077" y="135599"/>
                </a:lnTo>
                <a:lnTo>
                  <a:pt x="23362" y="137338"/>
                </a:lnTo>
                <a:lnTo>
                  <a:pt x="19885" y="139338"/>
                </a:lnTo>
                <a:lnTo>
                  <a:pt x="16718" y="141577"/>
                </a:lnTo>
                <a:lnTo>
                  <a:pt x="13932" y="144053"/>
                </a:lnTo>
                <a:lnTo>
                  <a:pt x="12693" y="145363"/>
                </a:lnTo>
                <a:lnTo>
                  <a:pt x="0" y="159652"/>
                </a:lnTo>
                <a:lnTo>
                  <a:pt x="135743" y="159652"/>
                </a:lnTo>
                <a:lnTo>
                  <a:pt x="135743" y="10812"/>
                </a:lnTo>
                <a:lnTo>
                  <a:pt x="135457" y="10740"/>
                </a:lnTo>
                <a:lnTo>
                  <a:pt x="133480" y="10740"/>
                </a:lnTo>
                <a:lnTo>
                  <a:pt x="132171" y="11050"/>
                </a:lnTo>
                <a:lnTo>
                  <a:pt x="131194" y="11407"/>
                </a:lnTo>
                <a:lnTo>
                  <a:pt x="130194" y="11931"/>
                </a:lnTo>
                <a:lnTo>
                  <a:pt x="129170" y="12669"/>
                </a:lnTo>
                <a:lnTo>
                  <a:pt x="128170" y="13646"/>
                </a:lnTo>
                <a:lnTo>
                  <a:pt x="127193" y="14884"/>
                </a:lnTo>
                <a:lnTo>
                  <a:pt x="126265" y="16408"/>
                </a:lnTo>
                <a:lnTo>
                  <a:pt x="125431" y="18266"/>
                </a:lnTo>
                <a:lnTo>
                  <a:pt x="124693" y="20457"/>
                </a:lnTo>
                <a:lnTo>
                  <a:pt x="124074" y="23052"/>
                </a:lnTo>
                <a:lnTo>
                  <a:pt x="123836" y="24505"/>
                </a:lnTo>
                <a:lnTo>
                  <a:pt x="123717" y="25243"/>
                </a:lnTo>
                <a:lnTo>
                  <a:pt x="123335" y="26577"/>
                </a:lnTo>
                <a:lnTo>
                  <a:pt x="122835" y="27792"/>
                </a:lnTo>
                <a:lnTo>
                  <a:pt x="122216" y="28839"/>
                </a:lnTo>
                <a:lnTo>
                  <a:pt x="121478" y="29768"/>
                </a:lnTo>
                <a:lnTo>
                  <a:pt x="120621" y="30530"/>
                </a:lnTo>
                <a:lnTo>
                  <a:pt x="119692" y="31173"/>
                </a:lnTo>
                <a:lnTo>
                  <a:pt x="118692" y="31697"/>
                </a:lnTo>
                <a:lnTo>
                  <a:pt x="117620" y="32078"/>
                </a:lnTo>
                <a:lnTo>
                  <a:pt x="116501" y="32316"/>
                </a:lnTo>
                <a:lnTo>
                  <a:pt x="115334" y="32435"/>
                </a:lnTo>
                <a:lnTo>
                  <a:pt x="114143" y="32412"/>
                </a:lnTo>
                <a:lnTo>
                  <a:pt x="112905" y="32292"/>
                </a:lnTo>
                <a:lnTo>
                  <a:pt x="111690" y="32030"/>
                </a:lnTo>
                <a:lnTo>
                  <a:pt x="110452" y="31649"/>
                </a:lnTo>
                <a:lnTo>
                  <a:pt x="109237" y="31149"/>
                </a:lnTo>
                <a:lnTo>
                  <a:pt x="108642" y="30864"/>
                </a:lnTo>
                <a:lnTo>
                  <a:pt x="108070" y="30530"/>
                </a:lnTo>
                <a:lnTo>
                  <a:pt x="107213" y="29697"/>
                </a:lnTo>
                <a:lnTo>
                  <a:pt x="106618" y="28649"/>
                </a:lnTo>
                <a:lnTo>
                  <a:pt x="106260" y="27434"/>
                </a:lnTo>
                <a:lnTo>
                  <a:pt x="106022" y="25339"/>
                </a:lnTo>
                <a:lnTo>
                  <a:pt x="106022" y="22052"/>
                </a:lnTo>
                <a:lnTo>
                  <a:pt x="106046" y="18385"/>
                </a:lnTo>
                <a:lnTo>
                  <a:pt x="105760" y="15480"/>
                </a:lnTo>
                <a:lnTo>
                  <a:pt x="105379" y="13503"/>
                </a:lnTo>
                <a:lnTo>
                  <a:pt x="104760" y="11526"/>
                </a:lnTo>
                <a:lnTo>
                  <a:pt x="103855" y="9550"/>
                </a:lnTo>
                <a:lnTo>
                  <a:pt x="102617" y="7597"/>
                </a:lnTo>
                <a:lnTo>
                  <a:pt x="100997" y="5692"/>
                </a:lnTo>
                <a:lnTo>
                  <a:pt x="100021" y="4763"/>
                </a:lnTo>
                <a:lnTo>
                  <a:pt x="99330" y="4168"/>
                </a:lnTo>
                <a:lnTo>
                  <a:pt x="97949" y="3120"/>
                </a:lnTo>
                <a:lnTo>
                  <a:pt x="96568" y="2239"/>
                </a:lnTo>
                <a:lnTo>
                  <a:pt x="95163" y="1500"/>
                </a:lnTo>
                <a:lnTo>
                  <a:pt x="93758" y="929"/>
                </a:lnTo>
                <a:lnTo>
                  <a:pt x="92353" y="500"/>
                </a:lnTo>
                <a:lnTo>
                  <a:pt x="90948" y="191"/>
                </a:lnTo>
                <a:lnTo>
                  <a:pt x="89543" y="24"/>
                </a:lnTo>
                <a:lnTo>
                  <a:pt x="881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53789" y="-233235"/>
            <a:ext cx="2743236" cy="3672136"/>
          </a:xfrm>
          <a:custGeom>
            <a:avLst/>
            <a:gdLst/>
            <a:ahLst/>
            <a:cxnLst/>
            <a:rect l="l" t="t" r="r" b="b"/>
            <a:pathLst>
              <a:path w="85519" h="114477" extrusionOk="0">
                <a:moveTo>
                  <a:pt x="0" y="1"/>
                </a:moveTo>
                <a:lnTo>
                  <a:pt x="0" y="114333"/>
                </a:lnTo>
                <a:lnTo>
                  <a:pt x="1144" y="114405"/>
                </a:lnTo>
                <a:lnTo>
                  <a:pt x="3334" y="114476"/>
                </a:lnTo>
                <a:lnTo>
                  <a:pt x="5454" y="114405"/>
                </a:lnTo>
                <a:lnTo>
                  <a:pt x="7478" y="114238"/>
                </a:lnTo>
                <a:lnTo>
                  <a:pt x="9383" y="113976"/>
                </a:lnTo>
                <a:lnTo>
                  <a:pt x="11217" y="113571"/>
                </a:lnTo>
                <a:lnTo>
                  <a:pt x="12956" y="113095"/>
                </a:lnTo>
                <a:lnTo>
                  <a:pt x="14599" y="112523"/>
                </a:lnTo>
                <a:lnTo>
                  <a:pt x="16170" y="111857"/>
                </a:lnTo>
                <a:lnTo>
                  <a:pt x="17647" y="111095"/>
                </a:lnTo>
                <a:lnTo>
                  <a:pt x="19743" y="109832"/>
                </a:lnTo>
                <a:lnTo>
                  <a:pt x="22219" y="107880"/>
                </a:lnTo>
                <a:lnTo>
                  <a:pt x="24386" y="105641"/>
                </a:lnTo>
                <a:lnTo>
                  <a:pt x="26268" y="103212"/>
                </a:lnTo>
                <a:lnTo>
                  <a:pt x="27863" y="100592"/>
                </a:lnTo>
                <a:lnTo>
                  <a:pt x="29197" y="97830"/>
                </a:lnTo>
                <a:lnTo>
                  <a:pt x="30292" y="94972"/>
                </a:lnTo>
                <a:lnTo>
                  <a:pt x="31150" y="92043"/>
                </a:lnTo>
                <a:lnTo>
                  <a:pt x="31793" y="89066"/>
                </a:lnTo>
                <a:lnTo>
                  <a:pt x="32245" y="86113"/>
                </a:lnTo>
                <a:lnTo>
                  <a:pt x="32483" y="83208"/>
                </a:lnTo>
                <a:lnTo>
                  <a:pt x="32531" y="81779"/>
                </a:lnTo>
                <a:lnTo>
                  <a:pt x="32602" y="80398"/>
                </a:lnTo>
                <a:lnTo>
                  <a:pt x="32912" y="77993"/>
                </a:lnTo>
                <a:lnTo>
                  <a:pt x="33484" y="75945"/>
                </a:lnTo>
                <a:lnTo>
                  <a:pt x="34246" y="74254"/>
                </a:lnTo>
                <a:lnTo>
                  <a:pt x="35222" y="72873"/>
                </a:lnTo>
                <a:lnTo>
                  <a:pt x="36389" y="71801"/>
                </a:lnTo>
                <a:lnTo>
                  <a:pt x="37699" y="71015"/>
                </a:lnTo>
                <a:lnTo>
                  <a:pt x="39151" y="70491"/>
                </a:lnTo>
                <a:lnTo>
                  <a:pt x="40747" y="70182"/>
                </a:lnTo>
                <a:lnTo>
                  <a:pt x="42438" y="70062"/>
                </a:lnTo>
                <a:lnTo>
                  <a:pt x="44224" y="70134"/>
                </a:lnTo>
                <a:lnTo>
                  <a:pt x="46081" y="70348"/>
                </a:lnTo>
                <a:lnTo>
                  <a:pt x="48939" y="70896"/>
                </a:lnTo>
                <a:lnTo>
                  <a:pt x="52869" y="71920"/>
                </a:lnTo>
                <a:lnTo>
                  <a:pt x="54845" y="72492"/>
                </a:lnTo>
                <a:lnTo>
                  <a:pt x="55822" y="72777"/>
                </a:lnTo>
                <a:lnTo>
                  <a:pt x="57917" y="73277"/>
                </a:lnTo>
                <a:lnTo>
                  <a:pt x="60108" y="73635"/>
                </a:lnTo>
                <a:lnTo>
                  <a:pt x="62394" y="73897"/>
                </a:lnTo>
                <a:lnTo>
                  <a:pt x="64704" y="73992"/>
                </a:lnTo>
                <a:lnTo>
                  <a:pt x="67038" y="73920"/>
                </a:lnTo>
                <a:lnTo>
                  <a:pt x="69324" y="73658"/>
                </a:lnTo>
                <a:lnTo>
                  <a:pt x="71587" y="73230"/>
                </a:lnTo>
                <a:lnTo>
                  <a:pt x="73730" y="72539"/>
                </a:lnTo>
                <a:lnTo>
                  <a:pt x="75778" y="71634"/>
                </a:lnTo>
                <a:lnTo>
                  <a:pt x="77659" y="70491"/>
                </a:lnTo>
                <a:lnTo>
                  <a:pt x="79350" y="69062"/>
                </a:lnTo>
                <a:lnTo>
                  <a:pt x="80827" y="67348"/>
                </a:lnTo>
                <a:lnTo>
                  <a:pt x="82041" y="65323"/>
                </a:lnTo>
                <a:lnTo>
                  <a:pt x="82970" y="62990"/>
                </a:lnTo>
                <a:lnTo>
                  <a:pt x="83565" y="60299"/>
                </a:lnTo>
                <a:lnTo>
                  <a:pt x="83732" y="58822"/>
                </a:lnTo>
                <a:lnTo>
                  <a:pt x="83780" y="58108"/>
                </a:lnTo>
                <a:lnTo>
                  <a:pt x="83780" y="56703"/>
                </a:lnTo>
                <a:lnTo>
                  <a:pt x="83661" y="55250"/>
                </a:lnTo>
                <a:lnTo>
                  <a:pt x="83399" y="53821"/>
                </a:lnTo>
                <a:lnTo>
                  <a:pt x="83042" y="52416"/>
                </a:lnTo>
                <a:lnTo>
                  <a:pt x="82541" y="51035"/>
                </a:lnTo>
                <a:lnTo>
                  <a:pt x="81946" y="49677"/>
                </a:lnTo>
                <a:lnTo>
                  <a:pt x="81232" y="48391"/>
                </a:lnTo>
                <a:lnTo>
                  <a:pt x="80374" y="47177"/>
                </a:lnTo>
                <a:lnTo>
                  <a:pt x="79422" y="46034"/>
                </a:lnTo>
                <a:lnTo>
                  <a:pt x="78350" y="45010"/>
                </a:lnTo>
                <a:lnTo>
                  <a:pt x="77159" y="44081"/>
                </a:lnTo>
                <a:lnTo>
                  <a:pt x="75873" y="43271"/>
                </a:lnTo>
                <a:lnTo>
                  <a:pt x="74468" y="42628"/>
                </a:lnTo>
                <a:lnTo>
                  <a:pt x="72944" y="42128"/>
                </a:lnTo>
                <a:lnTo>
                  <a:pt x="71301" y="41771"/>
                </a:lnTo>
                <a:lnTo>
                  <a:pt x="70444" y="41676"/>
                </a:lnTo>
                <a:lnTo>
                  <a:pt x="69563" y="41580"/>
                </a:lnTo>
                <a:lnTo>
                  <a:pt x="67967" y="41199"/>
                </a:lnTo>
                <a:lnTo>
                  <a:pt x="66490" y="40604"/>
                </a:lnTo>
                <a:lnTo>
                  <a:pt x="65157" y="39818"/>
                </a:lnTo>
                <a:lnTo>
                  <a:pt x="63990" y="38842"/>
                </a:lnTo>
                <a:lnTo>
                  <a:pt x="62966" y="37746"/>
                </a:lnTo>
                <a:lnTo>
                  <a:pt x="62109" y="36484"/>
                </a:lnTo>
                <a:lnTo>
                  <a:pt x="61394" y="35151"/>
                </a:lnTo>
                <a:lnTo>
                  <a:pt x="60870" y="33698"/>
                </a:lnTo>
                <a:lnTo>
                  <a:pt x="60513" y="32198"/>
                </a:lnTo>
                <a:lnTo>
                  <a:pt x="60323" y="30650"/>
                </a:lnTo>
                <a:lnTo>
                  <a:pt x="60323" y="29078"/>
                </a:lnTo>
                <a:lnTo>
                  <a:pt x="60513" y="27506"/>
                </a:lnTo>
                <a:lnTo>
                  <a:pt x="60870" y="25934"/>
                </a:lnTo>
                <a:lnTo>
                  <a:pt x="61442" y="24410"/>
                </a:lnTo>
                <a:lnTo>
                  <a:pt x="62228" y="22934"/>
                </a:lnTo>
                <a:lnTo>
                  <a:pt x="62704" y="22243"/>
                </a:lnTo>
                <a:lnTo>
                  <a:pt x="63204" y="21553"/>
                </a:lnTo>
                <a:lnTo>
                  <a:pt x="64300" y="20386"/>
                </a:lnTo>
                <a:lnTo>
                  <a:pt x="65490" y="19433"/>
                </a:lnTo>
                <a:lnTo>
                  <a:pt x="66776" y="18623"/>
                </a:lnTo>
                <a:lnTo>
                  <a:pt x="68134" y="17957"/>
                </a:lnTo>
                <a:lnTo>
                  <a:pt x="69515" y="17433"/>
                </a:lnTo>
                <a:lnTo>
                  <a:pt x="71658" y="16790"/>
                </a:lnTo>
                <a:lnTo>
                  <a:pt x="74516" y="16099"/>
                </a:lnTo>
                <a:lnTo>
                  <a:pt x="77255" y="15408"/>
                </a:lnTo>
                <a:lnTo>
                  <a:pt x="79112" y="14765"/>
                </a:lnTo>
                <a:lnTo>
                  <a:pt x="80255" y="14242"/>
                </a:lnTo>
                <a:lnTo>
                  <a:pt x="81279" y="13575"/>
                </a:lnTo>
                <a:lnTo>
                  <a:pt x="82160" y="12789"/>
                </a:lnTo>
                <a:lnTo>
                  <a:pt x="82541" y="12313"/>
                </a:lnTo>
                <a:lnTo>
                  <a:pt x="82899" y="11836"/>
                </a:lnTo>
                <a:lnTo>
                  <a:pt x="83542" y="10812"/>
                </a:lnTo>
                <a:lnTo>
                  <a:pt x="84304" y="9264"/>
                </a:lnTo>
                <a:lnTo>
                  <a:pt x="84971" y="7169"/>
                </a:lnTo>
                <a:lnTo>
                  <a:pt x="85328" y="5168"/>
                </a:lnTo>
                <a:lnTo>
                  <a:pt x="85518" y="2477"/>
                </a:lnTo>
                <a:lnTo>
                  <a:pt x="85375" y="239"/>
                </a:lnTo>
                <a:lnTo>
                  <a:pt x="853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05800" y="2387850"/>
            <a:ext cx="3932700" cy="8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605650" y="3211650"/>
            <a:ext cx="3932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 b="1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6"/>
          <p:cNvGrpSpPr/>
          <p:nvPr/>
        </p:nvGrpSpPr>
        <p:grpSpPr>
          <a:xfrm>
            <a:off x="-3840615" y="-4176529"/>
            <a:ext cx="15573317" cy="12170779"/>
            <a:chOff x="-3840615" y="-4176529"/>
            <a:chExt cx="15573317" cy="12170779"/>
          </a:xfrm>
        </p:grpSpPr>
        <p:sp>
          <p:nvSpPr>
            <p:cNvPr id="57" name="Google Shape;57;p6"/>
            <p:cNvSpPr/>
            <p:nvPr/>
          </p:nvSpPr>
          <p:spPr>
            <a:xfrm>
              <a:off x="6158752" y="-2448300"/>
              <a:ext cx="5573950" cy="4010473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 rot="3074546">
              <a:off x="-3319170" y="-2753161"/>
              <a:ext cx="5573970" cy="401046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rot="10800000">
              <a:off x="2897986" y="4514022"/>
              <a:ext cx="5871264" cy="3480228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482764" y="4006661"/>
              <a:ext cx="657821" cy="65447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8424004" y="3853174"/>
              <a:ext cx="443109" cy="44084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6033172" y="1562178"/>
              <a:ext cx="443098" cy="44084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2776255" y="45756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720001" y="1293798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378851" y="2003023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158739" y="4470148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6"/>
          <p:cNvSpPr txBox="1">
            <a:spLocks noGrp="1"/>
          </p:cNvSpPr>
          <p:nvPr>
            <p:ph type="title"/>
          </p:nvPr>
        </p:nvSpPr>
        <p:spPr>
          <a:xfrm>
            <a:off x="2060225" y="900000"/>
            <a:ext cx="50235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508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7"/>
          <p:cNvGrpSpPr/>
          <p:nvPr/>
        </p:nvGrpSpPr>
        <p:grpSpPr>
          <a:xfrm>
            <a:off x="525881" y="204475"/>
            <a:ext cx="12271679" cy="7633550"/>
            <a:chOff x="525881" y="204475"/>
            <a:chExt cx="12271679" cy="7633550"/>
          </a:xfrm>
        </p:grpSpPr>
        <p:sp>
          <p:nvSpPr>
            <p:cNvPr id="70" name="Google Shape;70;p7"/>
            <p:cNvSpPr/>
            <p:nvPr/>
          </p:nvSpPr>
          <p:spPr>
            <a:xfrm>
              <a:off x="6319475" y="1670850"/>
              <a:ext cx="6478086" cy="6167176"/>
            </a:xfrm>
            <a:custGeom>
              <a:avLst/>
              <a:gdLst/>
              <a:ahLst/>
              <a:cxnLst/>
              <a:rect l="l" t="t" r="r" b="b"/>
              <a:pathLst>
                <a:path w="49631" h="47249" extrusionOk="0">
                  <a:moveTo>
                    <a:pt x="22101" y="1"/>
                  </a:moveTo>
                  <a:lnTo>
                    <a:pt x="20624" y="144"/>
                  </a:lnTo>
                  <a:lnTo>
                    <a:pt x="19243" y="453"/>
                  </a:lnTo>
                  <a:lnTo>
                    <a:pt x="18028" y="930"/>
                  </a:lnTo>
                  <a:lnTo>
                    <a:pt x="17028" y="1620"/>
                  </a:lnTo>
                  <a:lnTo>
                    <a:pt x="16266" y="2478"/>
                  </a:lnTo>
                  <a:lnTo>
                    <a:pt x="15790" y="3573"/>
                  </a:lnTo>
                  <a:lnTo>
                    <a:pt x="15718" y="4192"/>
                  </a:lnTo>
                  <a:lnTo>
                    <a:pt x="15647" y="5240"/>
                  </a:lnTo>
                  <a:lnTo>
                    <a:pt x="15814" y="7050"/>
                  </a:lnTo>
                  <a:lnTo>
                    <a:pt x="16337" y="8669"/>
                  </a:lnTo>
                  <a:lnTo>
                    <a:pt x="17195" y="10217"/>
                  </a:lnTo>
                  <a:lnTo>
                    <a:pt x="17719" y="11027"/>
                  </a:lnTo>
                  <a:lnTo>
                    <a:pt x="18171" y="11646"/>
                  </a:lnTo>
                  <a:lnTo>
                    <a:pt x="19052" y="13051"/>
                  </a:lnTo>
                  <a:lnTo>
                    <a:pt x="19719" y="14599"/>
                  </a:lnTo>
                  <a:lnTo>
                    <a:pt x="19933" y="15814"/>
                  </a:lnTo>
                  <a:lnTo>
                    <a:pt x="19910" y="16599"/>
                  </a:lnTo>
                  <a:lnTo>
                    <a:pt x="19838" y="17004"/>
                  </a:lnTo>
                  <a:lnTo>
                    <a:pt x="19695" y="17433"/>
                  </a:lnTo>
                  <a:lnTo>
                    <a:pt x="19267" y="18100"/>
                  </a:lnTo>
                  <a:lnTo>
                    <a:pt x="18647" y="18600"/>
                  </a:lnTo>
                  <a:lnTo>
                    <a:pt x="17885" y="18933"/>
                  </a:lnTo>
                  <a:lnTo>
                    <a:pt x="16623" y="19195"/>
                  </a:lnTo>
                  <a:lnTo>
                    <a:pt x="14885" y="19195"/>
                  </a:lnTo>
                  <a:lnTo>
                    <a:pt x="14099" y="19100"/>
                  </a:lnTo>
                  <a:lnTo>
                    <a:pt x="12122" y="18743"/>
                  </a:lnTo>
                  <a:lnTo>
                    <a:pt x="10384" y="18314"/>
                  </a:lnTo>
                  <a:lnTo>
                    <a:pt x="8860" y="18147"/>
                  </a:lnTo>
                  <a:lnTo>
                    <a:pt x="7717" y="18100"/>
                  </a:lnTo>
                  <a:lnTo>
                    <a:pt x="6978" y="18100"/>
                  </a:lnTo>
                  <a:lnTo>
                    <a:pt x="5478" y="18409"/>
                  </a:lnTo>
                  <a:lnTo>
                    <a:pt x="4049" y="19005"/>
                  </a:lnTo>
                  <a:lnTo>
                    <a:pt x="2716" y="19838"/>
                  </a:lnTo>
                  <a:lnTo>
                    <a:pt x="1572" y="20886"/>
                  </a:lnTo>
                  <a:lnTo>
                    <a:pt x="668" y="22124"/>
                  </a:lnTo>
                  <a:lnTo>
                    <a:pt x="144" y="23506"/>
                  </a:lnTo>
                  <a:lnTo>
                    <a:pt x="1" y="24625"/>
                  </a:lnTo>
                  <a:lnTo>
                    <a:pt x="48" y="25387"/>
                  </a:lnTo>
                  <a:lnTo>
                    <a:pt x="120" y="25768"/>
                  </a:lnTo>
                  <a:lnTo>
                    <a:pt x="263" y="26316"/>
                  </a:lnTo>
                  <a:lnTo>
                    <a:pt x="644" y="27292"/>
                  </a:lnTo>
                  <a:lnTo>
                    <a:pt x="1144" y="28149"/>
                  </a:lnTo>
                  <a:lnTo>
                    <a:pt x="1787" y="28911"/>
                  </a:lnTo>
                  <a:lnTo>
                    <a:pt x="2501" y="29531"/>
                  </a:lnTo>
                  <a:lnTo>
                    <a:pt x="3359" y="30031"/>
                  </a:lnTo>
                  <a:lnTo>
                    <a:pt x="4287" y="30412"/>
                  </a:lnTo>
                  <a:lnTo>
                    <a:pt x="5311" y="30650"/>
                  </a:lnTo>
                  <a:lnTo>
                    <a:pt x="5859" y="30721"/>
                  </a:lnTo>
                  <a:lnTo>
                    <a:pt x="6859" y="30793"/>
                  </a:lnTo>
                  <a:lnTo>
                    <a:pt x="9193" y="30698"/>
                  </a:lnTo>
                  <a:lnTo>
                    <a:pt x="10955" y="30817"/>
                  </a:lnTo>
                  <a:lnTo>
                    <a:pt x="12003" y="31079"/>
                  </a:lnTo>
                  <a:lnTo>
                    <a:pt x="12884" y="31579"/>
                  </a:lnTo>
                  <a:lnTo>
                    <a:pt x="13551" y="32365"/>
                  </a:lnTo>
                  <a:lnTo>
                    <a:pt x="13765" y="32912"/>
                  </a:lnTo>
                  <a:lnTo>
                    <a:pt x="13932" y="33484"/>
                  </a:lnTo>
                  <a:lnTo>
                    <a:pt x="14099" y="34698"/>
                  </a:lnTo>
                  <a:lnTo>
                    <a:pt x="14123" y="36651"/>
                  </a:lnTo>
                  <a:lnTo>
                    <a:pt x="14075" y="38628"/>
                  </a:lnTo>
                  <a:lnTo>
                    <a:pt x="14170" y="39938"/>
                  </a:lnTo>
                  <a:lnTo>
                    <a:pt x="14408" y="41152"/>
                  </a:lnTo>
                  <a:lnTo>
                    <a:pt x="14909" y="42271"/>
                  </a:lnTo>
                  <a:lnTo>
                    <a:pt x="15290" y="42771"/>
                  </a:lnTo>
                  <a:lnTo>
                    <a:pt x="15718" y="43224"/>
                  </a:lnTo>
                  <a:lnTo>
                    <a:pt x="16814" y="43986"/>
                  </a:lnTo>
                  <a:lnTo>
                    <a:pt x="18100" y="44605"/>
                  </a:lnTo>
                  <a:lnTo>
                    <a:pt x="19505" y="45034"/>
                  </a:lnTo>
                  <a:lnTo>
                    <a:pt x="20981" y="45248"/>
                  </a:lnTo>
                  <a:lnTo>
                    <a:pt x="22434" y="45248"/>
                  </a:lnTo>
                  <a:lnTo>
                    <a:pt x="23815" y="45010"/>
                  </a:lnTo>
                  <a:lnTo>
                    <a:pt x="25030" y="44486"/>
                  </a:lnTo>
                  <a:lnTo>
                    <a:pt x="25554" y="44129"/>
                  </a:lnTo>
                  <a:lnTo>
                    <a:pt x="26006" y="43748"/>
                  </a:lnTo>
                  <a:lnTo>
                    <a:pt x="26601" y="42891"/>
                  </a:lnTo>
                  <a:lnTo>
                    <a:pt x="26887" y="41962"/>
                  </a:lnTo>
                  <a:lnTo>
                    <a:pt x="26887" y="41009"/>
                  </a:lnTo>
                  <a:lnTo>
                    <a:pt x="26554" y="39509"/>
                  </a:lnTo>
                  <a:lnTo>
                    <a:pt x="25768" y="37532"/>
                  </a:lnTo>
                  <a:lnTo>
                    <a:pt x="25387" y="36627"/>
                  </a:lnTo>
                  <a:lnTo>
                    <a:pt x="25220" y="36199"/>
                  </a:lnTo>
                  <a:lnTo>
                    <a:pt x="24958" y="35270"/>
                  </a:lnTo>
                  <a:lnTo>
                    <a:pt x="24982" y="34603"/>
                  </a:lnTo>
                  <a:lnTo>
                    <a:pt x="25101" y="34222"/>
                  </a:lnTo>
                  <a:lnTo>
                    <a:pt x="25339" y="33912"/>
                  </a:lnTo>
                  <a:lnTo>
                    <a:pt x="25720" y="33674"/>
                  </a:lnTo>
                  <a:lnTo>
                    <a:pt x="25982" y="33603"/>
                  </a:lnTo>
                  <a:lnTo>
                    <a:pt x="26244" y="33555"/>
                  </a:lnTo>
                  <a:lnTo>
                    <a:pt x="26697" y="33603"/>
                  </a:lnTo>
                  <a:lnTo>
                    <a:pt x="27364" y="33960"/>
                  </a:lnTo>
                  <a:lnTo>
                    <a:pt x="28459" y="35270"/>
                  </a:lnTo>
                  <a:lnTo>
                    <a:pt x="29007" y="36127"/>
                  </a:lnTo>
                  <a:lnTo>
                    <a:pt x="29983" y="37747"/>
                  </a:lnTo>
                  <a:lnTo>
                    <a:pt x="31626" y="40842"/>
                  </a:lnTo>
                  <a:lnTo>
                    <a:pt x="32960" y="42914"/>
                  </a:lnTo>
                  <a:lnTo>
                    <a:pt x="34055" y="44129"/>
                  </a:lnTo>
                  <a:lnTo>
                    <a:pt x="35413" y="45177"/>
                  </a:lnTo>
                  <a:lnTo>
                    <a:pt x="37104" y="46058"/>
                  </a:lnTo>
                  <a:lnTo>
                    <a:pt x="38104" y="46391"/>
                  </a:lnTo>
                  <a:lnTo>
                    <a:pt x="39080" y="46677"/>
                  </a:lnTo>
                  <a:lnTo>
                    <a:pt x="41486" y="47129"/>
                  </a:lnTo>
                  <a:lnTo>
                    <a:pt x="43391" y="47249"/>
                  </a:lnTo>
                  <a:lnTo>
                    <a:pt x="44629" y="47177"/>
                  </a:lnTo>
                  <a:lnTo>
                    <a:pt x="45772" y="46939"/>
                  </a:lnTo>
                  <a:lnTo>
                    <a:pt x="46772" y="46534"/>
                  </a:lnTo>
                  <a:lnTo>
                    <a:pt x="47201" y="46225"/>
                  </a:lnTo>
                  <a:lnTo>
                    <a:pt x="47749" y="45772"/>
                  </a:lnTo>
                  <a:lnTo>
                    <a:pt x="48582" y="44653"/>
                  </a:lnTo>
                  <a:lnTo>
                    <a:pt x="49154" y="43391"/>
                  </a:lnTo>
                  <a:lnTo>
                    <a:pt x="49487" y="42033"/>
                  </a:lnTo>
                  <a:lnTo>
                    <a:pt x="49559" y="41343"/>
                  </a:lnTo>
                  <a:lnTo>
                    <a:pt x="49630" y="40199"/>
                  </a:lnTo>
                  <a:lnTo>
                    <a:pt x="49487" y="38247"/>
                  </a:lnTo>
                  <a:lnTo>
                    <a:pt x="49225" y="36937"/>
                  </a:lnTo>
                  <a:lnTo>
                    <a:pt x="48820" y="35675"/>
                  </a:lnTo>
                  <a:lnTo>
                    <a:pt x="48273" y="34484"/>
                  </a:lnTo>
                  <a:lnTo>
                    <a:pt x="47558" y="33460"/>
                  </a:lnTo>
                  <a:lnTo>
                    <a:pt x="46653" y="32650"/>
                  </a:lnTo>
                  <a:lnTo>
                    <a:pt x="46106" y="32341"/>
                  </a:lnTo>
                  <a:lnTo>
                    <a:pt x="45701" y="32150"/>
                  </a:lnTo>
                  <a:lnTo>
                    <a:pt x="44796" y="31864"/>
                  </a:lnTo>
                  <a:lnTo>
                    <a:pt x="43343" y="31579"/>
                  </a:lnTo>
                  <a:lnTo>
                    <a:pt x="41343" y="31293"/>
                  </a:lnTo>
                  <a:lnTo>
                    <a:pt x="39938" y="30936"/>
                  </a:lnTo>
                  <a:lnTo>
                    <a:pt x="39080" y="30555"/>
                  </a:lnTo>
                  <a:lnTo>
                    <a:pt x="38699" y="30317"/>
                  </a:lnTo>
                  <a:lnTo>
                    <a:pt x="38128" y="29864"/>
                  </a:lnTo>
                  <a:lnTo>
                    <a:pt x="37675" y="29245"/>
                  </a:lnTo>
                  <a:lnTo>
                    <a:pt x="37556" y="28888"/>
                  </a:lnTo>
                  <a:lnTo>
                    <a:pt x="37580" y="28530"/>
                  </a:lnTo>
                  <a:lnTo>
                    <a:pt x="37723" y="28221"/>
                  </a:lnTo>
                  <a:lnTo>
                    <a:pt x="38128" y="27768"/>
                  </a:lnTo>
                  <a:lnTo>
                    <a:pt x="39414" y="27030"/>
                  </a:lnTo>
                  <a:lnTo>
                    <a:pt x="41390" y="26340"/>
                  </a:lnTo>
                  <a:lnTo>
                    <a:pt x="42081" y="26101"/>
                  </a:lnTo>
                  <a:lnTo>
                    <a:pt x="42462" y="25935"/>
                  </a:lnTo>
                  <a:lnTo>
                    <a:pt x="43081" y="25506"/>
                  </a:lnTo>
                  <a:lnTo>
                    <a:pt x="43557" y="25030"/>
                  </a:lnTo>
                  <a:lnTo>
                    <a:pt x="43891" y="24482"/>
                  </a:lnTo>
                  <a:lnTo>
                    <a:pt x="44081" y="23887"/>
                  </a:lnTo>
                  <a:lnTo>
                    <a:pt x="44153" y="23267"/>
                  </a:lnTo>
                  <a:lnTo>
                    <a:pt x="44081" y="22315"/>
                  </a:lnTo>
                  <a:lnTo>
                    <a:pt x="43581" y="21053"/>
                  </a:lnTo>
                  <a:lnTo>
                    <a:pt x="42772" y="19957"/>
                  </a:lnTo>
                  <a:lnTo>
                    <a:pt x="41676" y="19076"/>
                  </a:lnTo>
                  <a:lnTo>
                    <a:pt x="40723" y="18671"/>
                  </a:lnTo>
                  <a:lnTo>
                    <a:pt x="40057" y="18528"/>
                  </a:lnTo>
                  <a:lnTo>
                    <a:pt x="39723" y="18528"/>
                  </a:lnTo>
                  <a:lnTo>
                    <a:pt x="38985" y="18505"/>
                  </a:lnTo>
                  <a:lnTo>
                    <a:pt x="37747" y="18647"/>
                  </a:lnTo>
                  <a:lnTo>
                    <a:pt x="36746" y="18981"/>
                  </a:lnTo>
                  <a:lnTo>
                    <a:pt x="35913" y="19481"/>
                  </a:lnTo>
                  <a:lnTo>
                    <a:pt x="35199" y="20172"/>
                  </a:lnTo>
                  <a:lnTo>
                    <a:pt x="34556" y="21029"/>
                  </a:lnTo>
                  <a:lnTo>
                    <a:pt x="33579" y="22577"/>
                  </a:lnTo>
                  <a:lnTo>
                    <a:pt x="32817" y="23815"/>
                  </a:lnTo>
                  <a:lnTo>
                    <a:pt x="32603" y="24101"/>
                  </a:lnTo>
                  <a:lnTo>
                    <a:pt x="32246" y="24434"/>
                  </a:lnTo>
                  <a:lnTo>
                    <a:pt x="31888" y="24506"/>
                  </a:lnTo>
                  <a:lnTo>
                    <a:pt x="31555" y="24363"/>
                  </a:lnTo>
                  <a:lnTo>
                    <a:pt x="31102" y="23768"/>
                  </a:lnTo>
                  <a:lnTo>
                    <a:pt x="30602" y="22410"/>
                  </a:lnTo>
                  <a:lnTo>
                    <a:pt x="30269" y="20696"/>
                  </a:lnTo>
                  <a:lnTo>
                    <a:pt x="30102" y="18814"/>
                  </a:lnTo>
                  <a:lnTo>
                    <a:pt x="30150" y="17052"/>
                  </a:lnTo>
                  <a:lnTo>
                    <a:pt x="30436" y="15623"/>
                  </a:lnTo>
                  <a:lnTo>
                    <a:pt x="30674" y="15123"/>
                  </a:lnTo>
                  <a:lnTo>
                    <a:pt x="31483" y="13956"/>
                  </a:lnTo>
                  <a:lnTo>
                    <a:pt x="32936" y="11932"/>
                  </a:lnTo>
                  <a:lnTo>
                    <a:pt x="33698" y="10455"/>
                  </a:lnTo>
                  <a:lnTo>
                    <a:pt x="34032" y="9384"/>
                  </a:lnTo>
                  <a:lnTo>
                    <a:pt x="34127" y="8169"/>
                  </a:lnTo>
                  <a:lnTo>
                    <a:pt x="34008" y="6764"/>
                  </a:lnTo>
                  <a:lnTo>
                    <a:pt x="33817" y="5978"/>
                  </a:lnTo>
                  <a:lnTo>
                    <a:pt x="33651" y="5383"/>
                  </a:lnTo>
                  <a:lnTo>
                    <a:pt x="33055" y="4287"/>
                  </a:lnTo>
                  <a:lnTo>
                    <a:pt x="32198" y="3311"/>
                  </a:lnTo>
                  <a:lnTo>
                    <a:pt x="31102" y="2454"/>
                  </a:lnTo>
                  <a:lnTo>
                    <a:pt x="29816" y="1692"/>
                  </a:lnTo>
                  <a:lnTo>
                    <a:pt x="28388" y="1072"/>
                  </a:lnTo>
                  <a:lnTo>
                    <a:pt x="26863" y="572"/>
                  </a:lnTo>
                  <a:lnTo>
                    <a:pt x="25268" y="239"/>
                  </a:lnTo>
                  <a:lnTo>
                    <a:pt x="23672" y="48"/>
                  </a:lnTo>
                  <a:lnTo>
                    <a:pt x="22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 rot="10800000">
              <a:off x="539919" y="430021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 rot="10800000">
              <a:off x="7834727" y="54251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 rot="10800000">
              <a:off x="5104380" y="6364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 rot="10800000">
              <a:off x="4130186" y="4059418"/>
              <a:ext cx="883630" cy="87912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 rot="10800000">
              <a:off x="525881" y="57149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 rot="10800000">
              <a:off x="2604980" y="204475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 rot="10800000">
              <a:off x="8695356" y="242229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4572000" y="900000"/>
            <a:ext cx="3492000" cy="14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6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ubTitle" idx="1"/>
          </p:nvPr>
        </p:nvSpPr>
        <p:spPr>
          <a:xfrm>
            <a:off x="4572000" y="2389600"/>
            <a:ext cx="3492000" cy="9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2031000" y="1102050"/>
            <a:ext cx="5082000" cy="12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subTitle" idx="1"/>
          </p:nvPr>
        </p:nvSpPr>
        <p:spPr>
          <a:xfrm>
            <a:off x="2874300" y="2387850"/>
            <a:ext cx="33954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8"/>
          <p:cNvGrpSpPr/>
          <p:nvPr/>
        </p:nvGrpSpPr>
        <p:grpSpPr>
          <a:xfrm>
            <a:off x="-594171" y="-524827"/>
            <a:ext cx="10632391" cy="6018618"/>
            <a:chOff x="-594171" y="-524827"/>
            <a:chExt cx="10632391" cy="6018618"/>
          </a:xfrm>
        </p:grpSpPr>
        <p:grpSp>
          <p:nvGrpSpPr>
            <p:cNvPr id="84" name="Google Shape;84;p8"/>
            <p:cNvGrpSpPr/>
            <p:nvPr/>
          </p:nvGrpSpPr>
          <p:grpSpPr>
            <a:xfrm>
              <a:off x="-594171" y="-524827"/>
              <a:ext cx="10632391" cy="6018618"/>
              <a:chOff x="1756875" y="1308175"/>
              <a:chExt cx="3827355" cy="2711700"/>
            </a:xfrm>
          </p:grpSpPr>
          <p:sp>
            <p:nvSpPr>
              <p:cNvPr id="85" name="Google Shape;85;p8"/>
              <p:cNvSpPr/>
              <p:nvPr/>
            </p:nvSpPr>
            <p:spPr>
              <a:xfrm>
                <a:off x="3646430" y="1308175"/>
                <a:ext cx="1937800" cy="2711700"/>
              </a:xfrm>
              <a:custGeom>
                <a:avLst/>
                <a:gdLst/>
                <a:ahLst/>
                <a:cxnLst/>
                <a:rect l="l" t="t" r="r" b="b"/>
                <a:pathLst>
                  <a:path w="77512" h="108468" extrusionOk="0">
                    <a:moveTo>
                      <a:pt x="61" y="1"/>
                    </a:moveTo>
                    <a:lnTo>
                      <a:pt x="0" y="2974"/>
                    </a:lnTo>
                    <a:lnTo>
                      <a:pt x="0" y="8941"/>
                    </a:lnTo>
                    <a:lnTo>
                      <a:pt x="122" y="17882"/>
                    </a:lnTo>
                    <a:lnTo>
                      <a:pt x="183" y="23849"/>
                    </a:lnTo>
                    <a:lnTo>
                      <a:pt x="2424" y="23279"/>
                    </a:lnTo>
                    <a:lnTo>
                      <a:pt x="7067" y="21934"/>
                    </a:lnTo>
                    <a:lnTo>
                      <a:pt x="12016" y="20488"/>
                    </a:lnTo>
                    <a:lnTo>
                      <a:pt x="17413" y="18981"/>
                    </a:lnTo>
                    <a:lnTo>
                      <a:pt x="20345" y="18248"/>
                    </a:lnTo>
                    <a:lnTo>
                      <a:pt x="22117" y="17841"/>
                    </a:lnTo>
                    <a:lnTo>
                      <a:pt x="25518" y="17271"/>
                    </a:lnTo>
                    <a:lnTo>
                      <a:pt x="28695" y="16986"/>
                    </a:lnTo>
                    <a:lnTo>
                      <a:pt x="31689" y="16965"/>
                    </a:lnTo>
                    <a:lnTo>
                      <a:pt x="34438" y="17210"/>
                    </a:lnTo>
                    <a:lnTo>
                      <a:pt x="36943" y="17678"/>
                    </a:lnTo>
                    <a:lnTo>
                      <a:pt x="39204" y="18370"/>
                    </a:lnTo>
                    <a:lnTo>
                      <a:pt x="41200" y="19287"/>
                    </a:lnTo>
                    <a:lnTo>
                      <a:pt x="42911" y="20387"/>
                    </a:lnTo>
                    <a:lnTo>
                      <a:pt x="44336" y="21649"/>
                    </a:lnTo>
                    <a:lnTo>
                      <a:pt x="45456" y="23095"/>
                    </a:lnTo>
                    <a:lnTo>
                      <a:pt x="46250" y="24684"/>
                    </a:lnTo>
                    <a:lnTo>
                      <a:pt x="46699" y="26394"/>
                    </a:lnTo>
                    <a:lnTo>
                      <a:pt x="46821" y="28248"/>
                    </a:lnTo>
                    <a:lnTo>
                      <a:pt x="46576" y="30182"/>
                    </a:lnTo>
                    <a:lnTo>
                      <a:pt x="45945" y="32219"/>
                    </a:lnTo>
                    <a:lnTo>
                      <a:pt x="45477" y="33258"/>
                    </a:lnTo>
                    <a:lnTo>
                      <a:pt x="44764" y="34765"/>
                    </a:lnTo>
                    <a:lnTo>
                      <a:pt x="43644" y="37595"/>
                    </a:lnTo>
                    <a:lnTo>
                      <a:pt x="42849" y="40182"/>
                    </a:lnTo>
                    <a:lnTo>
                      <a:pt x="42381" y="42605"/>
                    </a:lnTo>
                    <a:lnTo>
                      <a:pt x="42218" y="44886"/>
                    </a:lnTo>
                    <a:lnTo>
                      <a:pt x="42320" y="47025"/>
                    </a:lnTo>
                    <a:lnTo>
                      <a:pt x="42707" y="49061"/>
                    </a:lnTo>
                    <a:lnTo>
                      <a:pt x="43338" y="51016"/>
                    </a:lnTo>
                    <a:lnTo>
                      <a:pt x="44194" y="52951"/>
                    </a:lnTo>
                    <a:lnTo>
                      <a:pt x="45273" y="54865"/>
                    </a:lnTo>
                    <a:lnTo>
                      <a:pt x="46556" y="56780"/>
                    </a:lnTo>
                    <a:lnTo>
                      <a:pt x="48002" y="58755"/>
                    </a:lnTo>
                    <a:lnTo>
                      <a:pt x="52258" y="63948"/>
                    </a:lnTo>
                    <a:lnTo>
                      <a:pt x="56393" y="68877"/>
                    </a:lnTo>
                    <a:lnTo>
                      <a:pt x="56841" y="69447"/>
                    </a:lnTo>
                    <a:lnTo>
                      <a:pt x="57635" y="70567"/>
                    </a:lnTo>
                    <a:lnTo>
                      <a:pt x="58266" y="71647"/>
                    </a:lnTo>
                    <a:lnTo>
                      <a:pt x="58735" y="72685"/>
                    </a:lnTo>
                    <a:lnTo>
                      <a:pt x="59081" y="73683"/>
                    </a:lnTo>
                    <a:lnTo>
                      <a:pt x="59284" y="74661"/>
                    </a:lnTo>
                    <a:lnTo>
                      <a:pt x="59346" y="75577"/>
                    </a:lnTo>
                    <a:lnTo>
                      <a:pt x="59305" y="76433"/>
                    </a:lnTo>
                    <a:lnTo>
                      <a:pt x="59101" y="77268"/>
                    </a:lnTo>
                    <a:lnTo>
                      <a:pt x="58816" y="78041"/>
                    </a:lnTo>
                    <a:lnTo>
                      <a:pt x="58388" y="78775"/>
                    </a:lnTo>
                    <a:lnTo>
                      <a:pt x="57859" y="79447"/>
                    </a:lnTo>
                    <a:lnTo>
                      <a:pt x="57228" y="80078"/>
                    </a:lnTo>
                    <a:lnTo>
                      <a:pt x="56494" y="80648"/>
                    </a:lnTo>
                    <a:lnTo>
                      <a:pt x="55211" y="81402"/>
                    </a:lnTo>
                    <a:lnTo>
                      <a:pt x="53195" y="82216"/>
                    </a:lnTo>
                    <a:lnTo>
                      <a:pt x="50833" y="82787"/>
                    </a:lnTo>
                    <a:lnTo>
                      <a:pt x="48206" y="83092"/>
                    </a:lnTo>
                    <a:lnTo>
                      <a:pt x="45334" y="83153"/>
                    </a:lnTo>
                    <a:lnTo>
                      <a:pt x="42238" y="82929"/>
                    </a:lnTo>
                    <a:lnTo>
                      <a:pt x="38980" y="82420"/>
                    </a:lnTo>
                    <a:lnTo>
                      <a:pt x="35599" y="81626"/>
                    </a:lnTo>
                    <a:lnTo>
                      <a:pt x="32096" y="80506"/>
                    </a:lnTo>
                    <a:lnTo>
                      <a:pt x="30325" y="79813"/>
                    </a:lnTo>
                    <a:lnTo>
                      <a:pt x="29510" y="79487"/>
                    </a:lnTo>
                    <a:lnTo>
                      <a:pt x="27840" y="78978"/>
                    </a:lnTo>
                    <a:lnTo>
                      <a:pt x="26150" y="78591"/>
                    </a:lnTo>
                    <a:lnTo>
                      <a:pt x="24459" y="78327"/>
                    </a:lnTo>
                    <a:lnTo>
                      <a:pt x="22728" y="78184"/>
                    </a:lnTo>
                    <a:lnTo>
                      <a:pt x="20977" y="78143"/>
                    </a:lnTo>
                    <a:lnTo>
                      <a:pt x="18309" y="78265"/>
                    </a:lnTo>
                    <a:lnTo>
                      <a:pt x="14663" y="78775"/>
                    </a:lnTo>
                    <a:lnTo>
                      <a:pt x="10936" y="79589"/>
                    </a:lnTo>
                    <a:lnTo>
                      <a:pt x="7087" y="80628"/>
                    </a:lnTo>
                    <a:lnTo>
                      <a:pt x="3157" y="81870"/>
                    </a:lnTo>
                    <a:lnTo>
                      <a:pt x="1141" y="82542"/>
                    </a:lnTo>
                    <a:lnTo>
                      <a:pt x="1141" y="108467"/>
                    </a:lnTo>
                    <a:lnTo>
                      <a:pt x="77512" y="108467"/>
                    </a:lnTo>
                    <a:lnTo>
                      <a:pt x="775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8"/>
              <p:cNvSpPr/>
              <p:nvPr/>
            </p:nvSpPr>
            <p:spPr>
              <a:xfrm>
                <a:off x="1756875" y="1308175"/>
                <a:ext cx="1926625" cy="2711700"/>
              </a:xfrm>
              <a:custGeom>
                <a:avLst/>
                <a:gdLst/>
                <a:ahLst/>
                <a:cxnLst/>
                <a:rect l="l" t="t" r="r" b="b"/>
                <a:pathLst>
                  <a:path w="77065" h="108468" extrusionOk="0">
                    <a:moveTo>
                      <a:pt x="1" y="1"/>
                    </a:moveTo>
                    <a:lnTo>
                      <a:pt x="1" y="108467"/>
                    </a:lnTo>
                    <a:lnTo>
                      <a:pt x="77064" y="108467"/>
                    </a:lnTo>
                    <a:lnTo>
                      <a:pt x="77064" y="82542"/>
                    </a:lnTo>
                    <a:lnTo>
                      <a:pt x="72910" y="83947"/>
                    </a:lnTo>
                    <a:lnTo>
                      <a:pt x="66393" y="86106"/>
                    </a:lnTo>
                    <a:lnTo>
                      <a:pt x="61912" y="87471"/>
                    </a:lnTo>
                    <a:lnTo>
                      <a:pt x="59611" y="88102"/>
                    </a:lnTo>
                    <a:lnTo>
                      <a:pt x="57208" y="88733"/>
                    </a:lnTo>
                    <a:lnTo>
                      <a:pt x="52727" y="89731"/>
                    </a:lnTo>
                    <a:lnTo>
                      <a:pt x="48654" y="90444"/>
                    </a:lnTo>
                    <a:lnTo>
                      <a:pt x="44988" y="90851"/>
                    </a:lnTo>
                    <a:lnTo>
                      <a:pt x="41709" y="90974"/>
                    </a:lnTo>
                    <a:lnTo>
                      <a:pt x="38818" y="90851"/>
                    </a:lnTo>
                    <a:lnTo>
                      <a:pt x="36333" y="90444"/>
                    </a:lnTo>
                    <a:lnTo>
                      <a:pt x="34215" y="89813"/>
                    </a:lnTo>
                    <a:lnTo>
                      <a:pt x="32891" y="89181"/>
                    </a:lnTo>
                    <a:lnTo>
                      <a:pt x="32117" y="88693"/>
                    </a:lnTo>
                    <a:lnTo>
                      <a:pt x="31425" y="88143"/>
                    </a:lnTo>
                    <a:lnTo>
                      <a:pt x="30834" y="87552"/>
                    </a:lnTo>
                    <a:lnTo>
                      <a:pt x="30345" y="86900"/>
                    </a:lnTo>
                    <a:lnTo>
                      <a:pt x="29938" y="86208"/>
                    </a:lnTo>
                    <a:lnTo>
                      <a:pt x="29633" y="85475"/>
                    </a:lnTo>
                    <a:lnTo>
                      <a:pt x="29409" y="84681"/>
                    </a:lnTo>
                    <a:lnTo>
                      <a:pt x="29225" y="83418"/>
                    </a:lnTo>
                    <a:lnTo>
                      <a:pt x="29307" y="81565"/>
                    </a:lnTo>
                    <a:lnTo>
                      <a:pt x="29734" y="79569"/>
                    </a:lnTo>
                    <a:lnTo>
                      <a:pt x="30508" y="77410"/>
                    </a:lnTo>
                    <a:lnTo>
                      <a:pt x="31038" y="76270"/>
                    </a:lnTo>
                    <a:lnTo>
                      <a:pt x="31751" y="74803"/>
                    </a:lnTo>
                    <a:lnTo>
                      <a:pt x="32973" y="71993"/>
                    </a:lnTo>
                    <a:lnTo>
                      <a:pt x="33930" y="69345"/>
                    </a:lnTo>
                    <a:lnTo>
                      <a:pt x="34663" y="66840"/>
                    </a:lnTo>
                    <a:lnTo>
                      <a:pt x="35172" y="64458"/>
                    </a:lnTo>
                    <a:lnTo>
                      <a:pt x="35437" y="62156"/>
                    </a:lnTo>
                    <a:lnTo>
                      <a:pt x="35478" y="59916"/>
                    </a:lnTo>
                    <a:lnTo>
                      <a:pt x="35274" y="57717"/>
                    </a:lnTo>
                    <a:lnTo>
                      <a:pt x="34867" y="55537"/>
                    </a:lnTo>
                    <a:lnTo>
                      <a:pt x="34235" y="53358"/>
                    </a:lnTo>
                    <a:lnTo>
                      <a:pt x="33380" y="51139"/>
                    </a:lnTo>
                    <a:lnTo>
                      <a:pt x="32321" y="48878"/>
                    </a:lnTo>
                    <a:lnTo>
                      <a:pt x="31058" y="46516"/>
                    </a:lnTo>
                    <a:lnTo>
                      <a:pt x="29572" y="44072"/>
                    </a:lnTo>
                    <a:lnTo>
                      <a:pt x="27005" y="40162"/>
                    </a:lnTo>
                    <a:lnTo>
                      <a:pt x="24989" y="37310"/>
                    </a:lnTo>
                    <a:lnTo>
                      <a:pt x="24480" y="36598"/>
                    </a:lnTo>
                    <a:lnTo>
                      <a:pt x="23665" y="35253"/>
                    </a:lnTo>
                    <a:lnTo>
                      <a:pt x="23014" y="33991"/>
                    </a:lnTo>
                    <a:lnTo>
                      <a:pt x="22545" y="32810"/>
                    </a:lnTo>
                    <a:lnTo>
                      <a:pt x="22220" y="31689"/>
                    </a:lnTo>
                    <a:lnTo>
                      <a:pt x="22077" y="30630"/>
                    </a:lnTo>
                    <a:lnTo>
                      <a:pt x="22057" y="29653"/>
                    </a:lnTo>
                    <a:lnTo>
                      <a:pt x="22199" y="28736"/>
                    </a:lnTo>
                    <a:lnTo>
                      <a:pt x="22464" y="27901"/>
                    </a:lnTo>
                    <a:lnTo>
                      <a:pt x="22851" y="27107"/>
                    </a:lnTo>
                    <a:lnTo>
                      <a:pt x="23380" y="26394"/>
                    </a:lnTo>
                    <a:lnTo>
                      <a:pt x="23991" y="25743"/>
                    </a:lnTo>
                    <a:lnTo>
                      <a:pt x="24725" y="25152"/>
                    </a:lnTo>
                    <a:lnTo>
                      <a:pt x="25539" y="24602"/>
                    </a:lnTo>
                    <a:lnTo>
                      <a:pt x="26944" y="23910"/>
                    </a:lnTo>
                    <a:lnTo>
                      <a:pt x="29062" y="23177"/>
                    </a:lnTo>
                    <a:lnTo>
                      <a:pt x="31466" y="22668"/>
                    </a:lnTo>
                    <a:lnTo>
                      <a:pt x="34032" y="22342"/>
                    </a:lnTo>
                    <a:lnTo>
                      <a:pt x="36720" y="22220"/>
                    </a:lnTo>
                    <a:lnTo>
                      <a:pt x="39490" y="22260"/>
                    </a:lnTo>
                    <a:lnTo>
                      <a:pt x="42280" y="22484"/>
                    </a:lnTo>
                    <a:lnTo>
                      <a:pt x="45009" y="22851"/>
                    </a:lnTo>
                    <a:lnTo>
                      <a:pt x="47615" y="23380"/>
                    </a:lnTo>
                    <a:lnTo>
                      <a:pt x="48837" y="23686"/>
                    </a:lnTo>
                    <a:lnTo>
                      <a:pt x="50935" y="24215"/>
                    </a:lnTo>
                    <a:lnTo>
                      <a:pt x="54845" y="25010"/>
                    </a:lnTo>
                    <a:lnTo>
                      <a:pt x="58511" y="25478"/>
                    </a:lnTo>
                    <a:lnTo>
                      <a:pt x="61953" y="25682"/>
                    </a:lnTo>
                    <a:lnTo>
                      <a:pt x="65232" y="25621"/>
                    </a:lnTo>
                    <a:lnTo>
                      <a:pt x="68409" y="25335"/>
                    </a:lnTo>
                    <a:lnTo>
                      <a:pt x="71504" y="24867"/>
                    </a:lnTo>
                    <a:lnTo>
                      <a:pt x="74559" y="24236"/>
                    </a:lnTo>
                    <a:lnTo>
                      <a:pt x="76107" y="23849"/>
                    </a:lnTo>
                    <a:lnTo>
                      <a:pt x="76046" y="17882"/>
                    </a:lnTo>
                    <a:lnTo>
                      <a:pt x="75924" y="8941"/>
                    </a:lnTo>
                    <a:lnTo>
                      <a:pt x="75924" y="2974"/>
                    </a:lnTo>
                    <a:lnTo>
                      <a:pt x="759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" name="Google Shape;87;p8"/>
            <p:cNvSpPr/>
            <p:nvPr/>
          </p:nvSpPr>
          <p:spPr>
            <a:xfrm rot="10800000">
              <a:off x="1690844" y="110206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10800000">
              <a:off x="6827652" y="299071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 rot="10800000">
              <a:off x="5114555" y="9457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 rot="10800000">
              <a:off x="4060131" y="356534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720000" y="1376763"/>
            <a:ext cx="3852000" cy="7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1"/>
          </p:nvPr>
        </p:nvSpPr>
        <p:spPr>
          <a:xfrm>
            <a:off x="720000" y="2175937"/>
            <a:ext cx="3852000" cy="15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" name="Google Shape;94;p9"/>
          <p:cNvGrpSpPr/>
          <p:nvPr/>
        </p:nvGrpSpPr>
        <p:grpSpPr>
          <a:xfrm>
            <a:off x="-936093" y="-1166935"/>
            <a:ext cx="9569752" cy="6004168"/>
            <a:chOff x="-936093" y="-1166935"/>
            <a:chExt cx="9569752" cy="6004168"/>
          </a:xfrm>
        </p:grpSpPr>
        <p:sp>
          <p:nvSpPr>
            <p:cNvPr id="95" name="Google Shape;95;p9"/>
            <p:cNvSpPr/>
            <p:nvPr/>
          </p:nvSpPr>
          <p:spPr>
            <a:xfrm rot="6299860">
              <a:off x="-1227717" y="-256433"/>
              <a:ext cx="3458212" cy="2049877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8093588" y="3389538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3402675" y="4147300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2046225" y="2716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2702900" y="45688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5651563" y="47527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2472500" y="657047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2486769" y="1903775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2"/>
          </p:nvPr>
        </p:nvSpPr>
        <p:spPr>
          <a:xfrm>
            <a:off x="3949475" y="90000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3"/>
          </p:nvPr>
        </p:nvSpPr>
        <p:spPr>
          <a:xfrm>
            <a:off x="2486769" y="320325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4"/>
          </p:nvPr>
        </p:nvSpPr>
        <p:spPr>
          <a:xfrm>
            <a:off x="5391894" y="1903775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5"/>
          </p:nvPr>
        </p:nvSpPr>
        <p:spPr>
          <a:xfrm>
            <a:off x="5391894" y="320325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2486769" y="2399500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6"/>
          </p:nvPr>
        </p:nvSpPr>
        <p:spPr>
          <a:xfrm>
            <a:off x="2486769" y="3679125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>
            <a:off x="5391894" y="2399500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8"/>
          </p:nvPr>
        </p:nvSpPr>
        <p:spPr>
          <a:xfrm>
            <a:off x="5391894" y="3679125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4" name="Google Shape;134;p13"/>
          <p:cNvGrpSpPr/>
          <p:nvPr/>
        </p:nvGrpSpPr>
        <p:grpSpPr>
          <a:xfrm>
            <a:off x="-4218850" y="-3875463"/>
            <a:ext cx="13188753" cy="10361816"/>
            <a:chOff x="-4218850" y="-3875463"/>
            <a:chExt cx="13188753" cy="10361816"/>
          </a:xfrm>
        </p:grpSpPr>
        <p:sp>
          <p:nvSpPr>
            <p:cNvPr id="135" name="Google Shape;135;p13"/>
            <p:cNvSpPr/>
            <p:nvPr/>
          </p:nvSpPr>
          <p:spPr>
            <a:xfrm rot="10800000">
              <a:off x="1726669" y="4502722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 rot="10800000">
              <a:off x="8511352" y="2815536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 rot="10800000">
              <a:off x="5048830" y="336168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 rot="10800000">
              <a:off x="7462800" y="203521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 rot="10800000">
              <a:off x="4826005" y="2707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 rot="10800000">
              <a:off x="8336663" y="4684499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 rot="-4157629">
              <a:off x="-4481506" y="-1506739"/>
              <a:ext cx="8951334" cy="5624368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2486769" y="1903775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2"/>
          </p:nvPr>
        </p:nvSpPr>
        <p:spPr>
          <a:xfrm>
            <a:off x="3949475" y="90000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3"/>
          </p:nvPr>
        </p:nvSpPr>
        <p:spPr>
          <a:xfrm>
            <a:off x="2486769" y="320325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4"/>
          </p:nvPr>
        </p:nvSpPr>
        <p:spPr>
          <a:xfrm>
            <a:off x="5391894" y="1903775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5"/>
          </p:nvPr>
        </p:nvSpPr>
        <p:spPr>
          <a:xfrm>
            <a:off x="5391894" y="320325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2486769" y="2399500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6"/>
          </p:nvPr>
        </p:nvSpPr>
        <p:spPr>
          <a:xfrm>
            <a:off x="2486769" y="3679125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>
            <a:off x="5391894" y="2399500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8"/>
          </p:nvPr>
        </p:nvSpPr>
        <p:spPr>
          <a:xfrm>
            <a:off x="5391894" y="3679125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4" name="Google Shape;134;p13"/>
          <p:cNvGrpSpPr/>
          <p:nvPr/>
        </p:nvGrpSpPr>
        <p:grpSpPr>
          <a:xfrm>
            <a:off x="-4218850" y="-3875463"/>
            <a:ext cx="13188753" cy="10361816"/>
            <a:chOff x="-4218850" y="-3875463"/>
            <a:chExt cx="13188753" cy="10361816"/>
          </a:xfrm>
        </p:grpSpPr>
        <p:sp>
          <p:nvSpPr>
            <p:cNvPr id="135" name="Google Shape;135;p13"/>
            <p:cNvSpPr/>
            <p:nvPr/>
          </p:nvSpPr>
          <p:spPr>
            <a:xfrm rot="10800000">
              <a:off x="1726669" y="4502722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 rot="10800000">
              <a:off x="8511352" y="2815536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 rot="10800000">
              <a:off x="5048830" y="336168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 rot="10800000">
              <a:off x="7462800" y="203521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 rot="10800000">
              <a:off x="4826005" y="2707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 rot="10800000">
              <a:off x="8336663" y="4684499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 rot="-4157629">
              <a:off x="-4481506" y="-1506739"/>
              <a:ext cx="8951334" cy="5624368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616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2486769" y="1903775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2"/>
          </p:nvPr>
        </p:nvSpPr>
        <p:spPr>
          <a:xfrm>
            <a:off x="3949475" y="90000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3"/>
          </p:nvPr>
        </p:nvSpPr>
        <p:spPr>
          <a:xfrm>
            <a:off x="2486769" y="320325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4"/>
          </p:nvPr>
        </p:nvSpPr>
        <p:spPr>
          <a:xfrm>
            <a:off x="5391894" y="1903775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5"/>
          </p:nvPr>
        </p:nvSpPr>
        <p:spPr>
          <a:xfrm>
            <a:off x="5391894" y="320325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2486769" y="2399500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6"/>
          </p:nvPr>
        </p:nvSpPr>
        <p:spPr>
          <a:xfrm>
            <a:off x="2486769" y="3679125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>
            <a:off x="5391894" y="2399500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8"/>
          </p:nvPr>
        </p:nvSpPr>
        <p:spPr>
          <a:xfrm>
            <a:off x="5391894" y="3679125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4" name="Google Shape;134;p13"/>
          <p:cNvGrpSpPr/>
          <p:nvPr/>
        </p:nvGrpSpPr>
        <p:grpSpPr>
          <a:xfrm>
            <a:off x="-4218850" y="-3875463"/>
            <a:ext cx="13188753" cy="10361816"/>
            <a:chOff x="-4218850" y="-3875463"/>
            <a:chExt cx="13188753" cy="10361816"/>
          </a:xfrm>
        </p:grpSpPr>
        <p:sp>
          <p:nvSpPr>
            <p:cNvPr id="135" name="Google Shape;135;p13"/>
            <p:cNvSpPr/>
            <p:nvPr/>
          </p:nvSpPr>
          <p:spPr>
            <a:xfrm rot="10800000">
              <a:off x="1726669" y="4502722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 rot="10800000">
              <a:off x="8511352" y="2815536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 rot="10800000">
              <a:off x="5048830" y="336168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 rot="10800000">
              <a:off x="7462800" y="203521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 rot="10800000">
              <a:off x="4826005" y="2707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 rot="10800000">
              <a:off x="8336663" y="4684499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 rot="-4157629">
              <a:off x="-4481506" y="-1506739"/>
              <a:ext cx="8951334" cy="5624368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204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CUSTOM_19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>
            <a:spLocks noGrp="1"/>
          </p:cNvSpPr>
          <p:nvPr>
            <p:ph type="title"/>
          </p:nvPr>
        </p:nvSpPr>
        <p:spPr>
          <a:xfrm>
            <a:off x="1080000" y="1604863"/>
            <a:ext cx="4072800" cy="7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subTitle" idx="1"/>
          </p:nvPr>
        </p:nvSpPr>
        <p:spPr>
          <a:xfrm>
            <a:off x="1080000" y="2404050"/>
            <a:ext cx="4072800" cy="16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14"/>
          <p:cNvGrpSpPr/>
          <p:nvPr/>
        </p:nvGrpSpPr>
        <p:grpSpPr>
          <a:xfrm>
            <a:off x="329750" y="100800"/>
            <a:ext cx="11022934" cy="5804098"/>
            <a:chOff x="329750" y="100800"/>
            <a:chExt cx="11022934" cy="5804098"/>
          </a:xfrm>
        </p:grpSpPr>
        <p:sp>
          <p:nvSpPr>
            <p:cNvPr id="146" name="Google Shape;146;p14"/>
            <p:cNvSpPr/>
            <p:nvPr/>
          </p:nvSpPr>
          <p:spPr>
            <a:xfrm>
              <a:off x="5495313" y="1400664"/>
              <a:ext cx="5857372" cy="4504234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04350" y="471400"/>
              <a:ext cx="983721" cy="9786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449963" y="358757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3545900" y="3261350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4220850" y="17155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12075" y="100800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2702900" y="45688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95313" y="257175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329750" y="366222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1_Big Title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>
            <a:spLocks noGrp="1"/>
          </p:cNvSpPr>
          <p:nvPr>
            <p:ph type="title"/>
          </p:nvPr>
        </p:nvSpPr>
        <p:spPr>
          <a:xfrm>
            <a:off x="1080000" y="1604863"/>
            <a:ext cx="4072800" cy="7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subTitle" idx="1"/>
          </p:nvPr>
        </p:nvSpPr>
        <p:spPr>
          <a:xfrm>
            <a:off x="1080000" y="2404050"/>
            <a:ext cx="4072800" cy="16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14"/>
          <p:cNvGrpSpPr/>
          <p:nvPr/>
        </p:nvGrpSpPr>
        <p:grpSpPr>
          <a:xfrm>
            <a:off x="329750" y="100800"/>
            <a:ext cx="11022934" cy="5804098"/>
            <a:chOff x="329750" y="100800"/>
            <a:chExt cx="11022934" cy="5804098"/>
          </a:xfrm>
        </p:grpSpPr>
        <p:sp>
          <p:nvSpPr>
            <p:cNvPr id="146" name="Google Shape;146;p14"/>
            <p:cNvSpPr/>
            <p:nvPr/>
          </p:nvSpPr>
          <p:spPr>
            <a:xfrm>
              <a:off x="5495313" y="1400664"/>
              <a:ext cx="5857372" cy="4504234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04350" y="471400"/>
              <a:ext cx="983721" cy="9786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449963" y="358757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3545900" y="3261350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4220850" y="17155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12075" y="100800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2702900" y="45688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95313" y="257175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329750" y="366222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529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1_Big Title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>
            <a:spLocks noGrp="1"/>
          </p:cNvSpPr>
          <p:nvPr>
            <p:ph type="title"/>
          </p:nvPr>
        </p:nvSpPr>
        <p:spPr>
          <a:xfrm>
            <a:off x="1080000" y="1604863"/>
            <a:ext cx="4072800" cy="7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subTitle" idx="1"/>
          </p:nvPr>
        </p:nvSpPr>
        <p:spPr>
          <a:xfrm>
            <a:off x="1080000" y="2404050"/>
            <a:ext cx="4072800" cy="16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14"/>
          <p:cNvGrpSpPr/>
          <p:nvPr/>
        </p:nvGrpSpPr>
        <p:grpSpPr>
          <a:xfrm>
            <a:off x="329750" y="100800"/>
            <a:ext cx="11022934" cy="5804098"/>
            <a:chOff x="329750" y="100800"/>
            <a:chExt cx="11022934" cy="5804098"/>
          </a:xfrm>
        </p:grpSpPr>
        <p:sp>
          <p:nvSpPr>
            <p:cNvPr id="146" name="Google Shape;146;p14"/>
            <p:cNvSpPr/>
            <p:nvPr/>
          </p:nvSpPr>
          <p:spPr>
            <a:xfrm>
              <a:off x="5495313" y="1400664"/>
              <a:ext cx="5857372" cy="4504234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04350" y="471400"/>
              <a:ext cx="983721" cy="9786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449963" y="358757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3545900" y="3261350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4220850" y="17155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12075" y="100800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2702900" y="45688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95313" y="257175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329750" y="366222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549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-2987641" y="100800"/>
            <a:ext cx="15082310" cy="8360921"/>
            <a:chOff x="-2987641" y="100800"/>
            <a:chExt cx="15082310" cy="8360921"/>
          </a:xfrm>
        </p:grpSpPr>
        <p:sp>
          <p:nvSpPr>
            <p:cNvPr id="15" name="Google Shape;15;p3"/>
            <p:cNvSpPr/>
            <p:nvPr/>
          </p:nvSpPr>
          <p:spPr>
            <a:xfrm rot="-2052315">
              <a:off x="4673791" y="1975811"/>
              <a:ext cx="6749378" cy="4465722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 rot="-7373682">
              <a:off x="-2654682" y="2182591"/>
              <a:ext cx="6749362" cy="4465711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 rot="10800000">
              <a:off x="3752920" y="763688"/>
              <a:ext cx="983721" cy="9786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rot="10800000">
              <a:off x="929957" y="3626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10800000">
              <a:off x="8255064" y="54001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10800000">
              <a:off x="1927667" y="155848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10800000">
              <a:off x="4775638" y="3176409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10800000">
              <a:off x="3992692" y="100800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>
              <a:off x="3452632" y="44159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750800" y="1662300"/>
            <a:ext cx="28212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50800" y="2394000"/>
            <a:ext cx="2821200" cy="9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1507500" y="1306602"/>
            <a:ext cx="3064500" cy="4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1_Big Title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>
            <a:spLocks noGrp="1"/>
          </p:cNvSpPr>
          <p:nvPr>
            <p:ph type="title"/>
          </p:nvPr>
        </p:nvSpPr>
        <p:spPr>
          <a:xfrm>
            <a:off x="1080000" y="1604863"/>
            <a:ext cx="4072800" cy="7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subTitle" idx="1"/>
          </p:nvPr>
        </p:nvSpPr>
        <p:spPr>
          <a:xfrm>
            <a:off x="1080000" y="2404050"/>
            <a:ext cx="4072800" cy="16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14"/>
          <p:cNvGrpSpPr/>
          <p:nvPr/>
        </p:nvGrpSpPr>
        <p:grpSpPr>
          <a:xfrm>
            <a:off x="329750" y="100800"/>
            <a:ext cx="11022934" cy="5804098"/>
            <a:chOff x="329750" y="100800"/>
            <a:chExt cx="11022934" cy="5804098"/>
          </a:xfrm>
        </p:grpSpPr>
        <p:sp>
          <p:nvSpPr>
            <p:cNvPr id="146" name="Google Shape;146;p14"/>
            <p:cNvSpPr/>
            <p:nvPr/>
          </p:nvSpPr>
          <p:spPr>
            <a:xfrm>
              <a:off x="5495313" y="1400664"/>
              <a:ext cx="5857372" cy="4504234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04350" y="471400"/>
              <a:ext cx="983721" cy="9786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449963" y="358757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3545900" y="3261350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4220850" y="17155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12075" y="100800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2702900" y="45688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95313" y="257175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329750" y="366222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324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5"/>
          <p:cNvGrpSpPr/>
          <p:nvPr/>
        </p:nvGrpSpPr>
        <p:grpSpPr>
          <a:xfrm>
            <a:off x="-2789885" y="-2379323"/>
            <a:ext cx="14724207" cy="11017715"/>
            <a:chOff x="-2789885" y="-2379323"/>
            <a:chExt cx="14724207" cy="11017715"/>
          </a:xfrm>
        </p:grpSpPr>
        <p:sp>
          <p:nvSpPr>
            <p:cNvPr id="157" name="Google Shape;157;p15"/>
            <p:cNvSpPr/>
            <p:nvPr/>
          </p:nvSpPr>
          <p:spPr>
            <a:xfrm>
              <a:off x="720001" y="766835"/>
              <a:ext cx="856877" cy="85251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5280100" y="9618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5013325" y="4056188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7377825" y="3394963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2805225" y="3563160"/>
              <a:ext cx="201971" cy="20092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 rot="1810266">
              <a:off x="-2111153" y="3103354"/>
              <a:ext cx="6003018" cy="4319085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 rot="1810259">
              <a:off x="5967901" y="-1293548"/>
              <a:ext cx="5360352" cy="385669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15"/>
          <p:cNvSpPr txBox="1">
            <a:spLocks noGrp="1"/>
          </p:cNvSpPr>
          <p:nvPr>
            <p:ph type="title"/>
          </p:nvPr>
        </p:nvSpPr>
        <p:spPr>
          <a:xfrm>
            <a:off x="3007200" y="3067225"/>
            <a:ext cx="31296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subTitle" idx="1"/>
          </p:nvPr>
        </p:nvSpPr>
        <p:spPr>
          <a:xfrm>
            <a:off x="1226100" y="1673173"/>
            <a:ext cx="6691800" cy="13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5"/>
          <p:cNvGrpSpPr/>
          <p:nvPr/>
        </p:nvGrpSpPr>
        <p:grpSpPr>
          <a:xfrm>
            <a:off x="-2789885" y="-2379323"/>
            <a:ext cx="14724207" cy="11017715"/>
            <a:chOff x="-2789885" y="-2379323"/>
            <a:chExt cx="14724207" cy="11017715"/>
          </a:xfrm>
        </p:grpSpPr>
        <p:sp>
          <p:nvSpPr>
            <p:cNvPr id="157" name="Google Shape;157;p15"/>
            <p:cNvSpPr/>
            <p:nvPr/>
          </p:nvSpPr>
          <p:spPr>
            <a:xfrm>
              <a:off x="720001" y="766835"/>
              <a:ext cx="856877" cy="85251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5280100" y="9618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5013325" y="4056188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7377825" y="3394963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2805225" y="3563160"/>
              <a:ext cx="201971" cy="20092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 rot="1810266">
              <a:off x="-2111153" y="3103354"/>
              <a:ext cx="6003018" cy="4319085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 rot="1810259">
              <a:off x="5967901" y="-1293548"/>
              <a:ext cx="5360352" cy="385669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15"/>
          <p:cNvSpPr txBox="1">
            <a:spLocks noGrp="1"/>
          </p:cNvSpPr>
          <p:nvPr>
            <p:ph type="title"/>
          </p:nvPr>
        </p:nvSpPr>
        <p:spPr>
          <a:xfrm>
            <a:off x="3007200" y="3067225"/>
            <a:ext cx="31296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subTitle" idx="1"/>
          </p:nvPr>
        </p:nvSpPr>
        <p:spPr>
          <a:xfrm>
            <a:off x="1226100" y="1673173"/>
            <a:ext cx="6691800" cy="13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819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title"/>
          </p:nvPr>
        </p:nvSpPr>
        <p:spPr>
          <a:xfrm>
            <a:off x="2826000" y="900000"/>
            <a:ext cx="3492000" cy="9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1"/>
          </p:nvPr>
        </p:nvSpPr>
        <p:spPr>
          <a:xfrm>
            <a:off x="2826000" y="1964275"/>
            <a:ext cx="3899700" cy="18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169" name="Google Shape;169;p16"/>
          <p:cNvGrpSpPr/>
          <p:nvPr/>
        </p:nvGrpSpPr>
        <p:grpSpPr>
          <a:xfrm>
            <a:off x="-4807853" y="-3870979"/>
            <a:ext cx="17473873" cy="10842602"/>
            <a:chOff x="-4807853" y="-3870979"/>
            <a:chExt cx="17473873" cy="10842602"/>
          </a:xfrm>
        </p:grpSpPr>
        <p:sp>
          <p:nvSpPr>
            <p:cNvPr id="170" name="Google Shape;170;p16"/>
            <p:cNvSpPr/>
            <p:nvPr/>
          </p:nvSpPr>
          <p:spPr>
            <a:xfrm rot="6093530">
              <a:off x="-4429421" y="-326724"/>
              <a:ext cx="6976189" cy="6466339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 rot="10800000">
              <a:off x="7933274" y="2175057"/>
              <a:ext cx="793297" cy="78924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 rot="10800000">
              <a:off x="8296487" y="4239347"/>
              <a:ext cx="662424" cy="65905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 rot="10800000">
              <a:off x="1925932" y="49716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 rot="10800000">
              <a:off x="2240519" y="4655314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 rot="10800000">
              <a:off x="5982105" y="292211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 rot="10800000">
              <a:off x="6827080" y="441033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 rot="3074546">
              <a:off x="6570605" y="-2447611"/>
              <a:ext cx="5573970" cy="401046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 rot="10800000">
              <a:off x="4499948" y="4457695"/>
              <a:ext cx="566352" cy="56350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title"/>
          </p:nvPr>
        </p:nvSpPr>
        <p:spPr>
          <a:xfrm>
            <a:off x="2826000" y="900000"/>
            <a:ext cx="3492000" cy="9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1"/>
          </p:nvPr>
        </p:nvSpPr>
        <p:spPr>
          <a:xfrm>
            <a:off x="2826000" y="1964275"/>
            <a:ext cx="3899700" cy="18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169" name="Google Shape;169;p16"/>
          <p:cNvGrpSpPr/>
          <p:nvPr/>
        </p:nvGrpSpPr>
        <p:grpSpPr>
          <a:xfrm>
            <a:off x="-4807853" y="-3870979"/>
            <a:ext cx="17473873" cy="10842602"/>
            <a:chOff x="-4807853" y="-3870979"/>
            <a:chExt cx="17473873" cy="10842602"/>
          </a:xfrm>
        </p:grpSpPr>
        <p:sp>
          <p:nvSpPr>
            <p:cNvPr id="170" name="Google Shape;170;p16"/>
            <p:cNvSpPr/>
            <p:nvPr/>
          </p:nvSpPr>
          <p:spPr>
            <a:xfrm rot="6093530">
              <a:off x="-4429421" y="-326724"/>
              <a:ext cx="6976189" cy="6466339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 rot="10800000">
              <a:off x="7933274" y="2175057"/>
              <a:ext cx="793297" cy="78924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 rot="10800000">
              <a:off x="8296487" y="4239347"/>
              <a:ext cx="662424" cy="65905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 rot="10800000">
              <a:off x="1925932" y="49716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 rot="10800000">
              <a:off x="2240519" y="4655314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 rot="10800000">
              <a:off x="5982105" y="292211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 rot="10800000">
              <a:off x="6827080" y="441033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 rot="3074546">
              <a:off x="6570605" y="-2447611"/>
              <a:ext cx="5573970" cy="401046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 rot="10800000">
              <a:off x="4499948" y="4457695"/>
              <a:ext cx="566352" cy="56350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69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9"/>
          <p:cNvGrpSpPr/>
          <p:nvPr/>
        </p:nvGrpSpPr>
        <p:grpSpPr>
          <a:xfrm>
            <a:off x="-1518544" y="25671"/>
            <a:ext cx="10613462" cy="7463678"/>
            <a:chOff x="-1518544" y="25671"/>
            <a:chExt cx="10613462" cy="7463678"/>
          </a:xfrm>
        </p:grpSpPr>
        <p:sp>
          <p:nvSpPr>
            <p:cNvPr id="207" name="Google Shape;207;p19"/>
            <p:cNvSpPr/>
            <p:nvPr/>
          </p:nvSpPr>
          <p:spPr>
            <a:xfrm rot="-9511403">
              <a:off x="-1096056" y="2911548"/>
              <a:ext cx="6416994" cy="3525450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8554847" y="1209004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5773641" y="291450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3295346" y="437943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81644" y="25671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2815577" y="2698751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8513091" y="4163000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2557496" y="2239668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19"/>
          <p:cNvSpPr txBox="1">
            <a:spLocks noGrp="1"/>
          </p:cNvSpPr>
          <p:nvPr>
            <p:ph type="title"/>
          </p:nvPr>
        </p:nvSpPr>
        <p:spPr>
          <a:xfrm>
            <a:off x="1080000" y="900005"/>
            <a:ext cx="3492000" cy="14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subTitle" idx="1"/>
          </p:nvPr>
        </p:nvSpPr>
        <p:spPr>
          <a:xfrm>
            <a:off x="5440650" y="1209000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ubTitle" idx="2"/>
          </p:nvPr>
        </p:nvSpPr>
        <p:spPr>
          <a:xfrm>
            <a:off x="5440650" y="90000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subTitle" idx="3"/>
          </p:nvPr>
        </p:nvSpPr>
        <p:spPr>
          <a:xfrm>
            <a:off x="5440650" y="2537938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4"/>
          </p:nvPr>
        </p:nvSpPr>
        <p:spPr>
          <a:xfrm>
            <a:off x="5440650" y="2228925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subTitle" idx="5"/>
          </p:nvPr>
        </p:nvSpPr>
        <p:spPr>
          <a:xfrm>
            <a:off x="5440650" y="3866875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6"/>
          </p:nvPr>
        </p:nvSpPr>
        <p:spPr>
          <a:xfrm>
            <a:off x="5440650" y="3557875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9"/>
          <p:cNvGrpSpPr/>
          <p:nvPr/>
        </p:nvGrpSpPr>
        <p:grpSpPr>
          <a:xfrm>
            <a:off x="-1518544" y="25671"/>
            <a:ext cx="10613462" cy="7463678"/>
            <a:chOff x="-1518544" y="25671"/>
            <a:chExt cx="10613462" cy="7463678"/>
          </a:xfrm>
        </p:grpSpPr>
        <p:sp>
          <p:nvSpPr>
            <p:cNvPr id="207" name="Google Shape;207;p19"/>
            <p:cNvSpPr/>
            <p:nvPr/>
          </p:nvSpPr>
          <p:spPr>
            <a:xfrm rot="-9511403">
              <a:off x="-1096056" y="2911548"/>
              <a:ext cx="6416994" cy="3525450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8554847" y="1209004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5773641" y="291450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3295346" y="437943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81644" y="25671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2815577" y="2698751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8513091" y="4163000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2557496" y="2239668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19"/>
          <p:cNvSpPr txBox="1">
            <a:spLocks noGrp="1"/>
          </p:cNvSpPr>
          <p:nvPr>
            <p:ph type="title"/>
          </p:nvPr>
        </p:nvSpPr>
        <p:spPr>
          <a:xfrm>
            <a:off x="1080000" y="900005"/>
            <a:ext cx="3492000" cy="14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subTitle" idx="1"/>
          </p:nvPr>
        </p:nvSpPr>
        <p:spPr>
          <a:xfrm>
            <a:off x="5440650" y="1209000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ubTitle" idx="2"/>
          </p:nvPr>
        </p:nvSpPr>
        <p:spPr>
          <a:xfrm>
            <a:off x="5440650" y="90000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subTitle" idx="3"/>
          </p:nvPr>
        </p:nvSpPr>
        <p:spPr>
          <a:xfrm>
            <a:off x="5440650" y="2537938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4"/>
          </p:nvPr>
        </p:nvSpPr>
        <p:spPr>
          <a:xfrm>
            <a:off x="5440650" y="2228925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subTitle" idx="5"/>
          </p:nvPr>
        </p:nvSpPr>
        <p:spPr>
          <a:xfrm>
            <a:off x="5440650" y="3866875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6"/>
          </p:nvPr>
        </p:nvSpPr>
        <p:spPr>
          <a:xfrm>
            <a:off x="5440650" y="3557875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3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9"/>
          <p:cNvGrpSpPr/>
          <p:nvPr/>
        </p:nvGrpSpPr>
        <p:grpSpPr>
          <a:xfrm>
            <a:off x="-1518544" y="25671"/>
            <a:ext cx="10613462" cy="7463678"/>
            <a:chOff x="-1518544" y="25671"/>
            <a:chExt cx="10613462" cy="7463678"/>
          </a:xfrm>
        </p:grpSpPr>
        <p:sp>
          <p:nvSpPr>
            <p:cNvPr id="207" name="Google Shape;207;p19"/>
            <p:cNvSpPr/>
            <p:nvPr/>
          </p:nvSpPr>
          <p:spPr>
            <a:xfrm rot="-9511403">
              <a:off x="-1096056" y="2911548"/>
              <a:ext cx="6416994" cy="3525450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8554847" y="1209004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5773641" y="291450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3295346" y="437943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81644" y="25671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2815577" y="2698751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8513091" y="4163000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2557496" y="2239668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19"/>
          <p:cNvSpPr txBox="1">
            <a:spLocks noGrp="1"/>
          </p:cNvSpPr>
          <p:nvPr>
            <p:ph type="title"/>
          </p:nvPr>
        </p:nvSpPr>
        <p:spPr>
          <a:xfrm>
            <a:off x="1080000" y="900005"/>
            <a:ext cx="3492000" cy="14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subTitle" idx="1"/>
          </p:nvPr>
        </p:nvSpPr>
        <p:spPr>
          <a:xfrm>
            <a:off x="5440650" y="1209000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ubTitle" idx="2"/>
          </p:nvPr>
        </p:nvSpPr>
        <p:spPr>
          <a:xfrm>
            <a:off x="5440650" y="90000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subTitle" idx="3"/>
          </p:nvPr>
        </p:nvSpPr>
        <p:spPr>
          <a:xfrm>
            <a:off x="5440650" y="2537938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4"/>
          </p:nvPr>
        </p:nvSpPr>
        <p:spPr>
          <a:xfrm>
            <a:off x="5440650" y="2228925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subTitle" idx="5"/>
          </p:nvPr>
        </p:nvSpPr>
        <p:spPr>
          <a:xfrm>
            <a:off x="5440650" y="3866875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6"/>
          </p:nvPr>
        </p:nvSpPr>
        <p:spPr>
          <a:xfrm>
            <a:off x="5440650" y="3557875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451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>
            <a:spLocks noGrp="1"/>
          </p:cNvSpPr>
          <p:nvPr>
            <p:ph type="title"/>
          </p:nvPr>
        </p:nvSpPr>
        <p:spPr>
          <a:xfrm>
            <a:off x="1583700" y="899076"/>
            <a:ext cx="59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grpSp>
        <p:nvGrpSpPr>
          <p:cNvPr id="224" name="Google Shape;224;p20"/>
          <p:cNvGrpSpPr/>
          <p:nvPr/>
        </p:nvGrpSpPr>
        <p:grpSpPr>
          <a:xfrm>
            <a:off x="-2079455" y="-2373301"/>
            <a:ext cx="13147979" cy="7296673"/>
            <a:chOff x="-2079455" y="-2373301"/>
            <a:chExt cx="13147979" cy="7296673"/>
          </a:xfrm>
        </p:grpSpPr>
        <p:sp>
          <p:nvSpPr>
            <p:cNvPr id="225" name="Google Shape;225;p20"/>
            <p:cNvSpPr/>
            <p:nvPr/>
          </p:nvSpPr>
          <p:spPr>
            <a:xfrm rot="-5732481">
              <a:off x="-2010821" y="-2037371"/>
              <a:ext cx="4543485" cy="4261931"/>
            </a:xfrm>
            <a:custGeom>
              <a:avLst/>
              <a:gdLst/>
              <a:ahLst/>
              <a:cxnLst/>
              <a:rect l="l" t="t" r="r" b="b"/>
              <a:pathLst>
                <a:path w="49631" h="47249" extrusionOk="0">
                  <a:moveTo>
                    <a:pt x="22101" y="1"/>
                  </a:moveTo>
                  <a:lnTo>
                    <a:pt x="20624" y="144"/>
                  </a:lnTo>
                  <a:lnTo>
                    <a:pt x="19243" y="453"/>
                  </a:lnTo>
                  <a:lnTo>
                    <a:pt x="18028" y="930"/>
                  </a:lnTo>
                  <a:lnTo>
                    <a:pt x="17028" y="1620"/>
                  </a:lnTo>
                  <a:lnTo>
                    <a:pt x="16266" y="2478"/>
                  </a:lnTo>
                  <a:lnTo>
                    <a:pt x="15790" y="3573"/>
                  </a:lnTo>
                  <a:lnTo>
                    <a:pt x="15718" y="4192"/>
                  </a:lnTo>
                  <a:lnTo>
                    <a:pt x="15647" y="5240"/>
                  </a:lnTo>
                  <a:lnTo>
                    <a:pt x="15814" y="7050"/>
                  </a:lnTo>
                  <a:lnTo>
                    <a:pt x="16337" y="8669"/>
                  </a:lnTo>
                  <a:lnTo>
                    <a:pt x="17195" y="10217"/>
                  </a:lnTo>
                  <a:lnTo>
                    <a:pt x="17719" y="11027"/>
                  </a:lnTo>
                  <a:lnTo>
                    <a:pt x="18171" y="11646"/>
                  </a:lnTo>
                  <a:lnTo>
                    <a:pt x="19052" y="13051"/>
                  </a:lnTo>
                  <a:lnTo>
                    <a:pt x="19719" y="14599"/>
                  </a:lnTo>
                  <a:lnTo>
                    <a:pt x="19933" y="15814"/>
                  </a:lnTo>
                  <a:lnTo>
                    <a:pt x="19910" y="16599"/>
                  </a:lnTo>
                  <a:lnTo>
                    <a:pt x="19838" y="17004"/>
                  </a:lnTo>
                  <a:lnTo>
                    <a:pt x="19695" y="17433"/>
                  </a:lnTo>
                  <a:lnTo>
                    <a:pt x="19267" y="18100"/>
                  </a:lnTo>
                  <a:lnTo>
                    <a:pt x="18647" y="18600"/>
                  </a:lnTo>
                  <a:lnTo>
                    <a:pt x="17885" y="18933"/>
                  </a:lnTo>
                  <a:lnTo>
                    <a:pt x="16623" y="19195"/>
                  </a:lnTo>
                  <a:lnTo>
                    <a:pt x="14885" y="19195"/>
                  </a:lnTo>
                  <a:lnTo>
                    <a:pt x="14099" y="19100"/>
                  </a:lnTo>
                  <a:lnTo>
                    <a:pt x="12122" y="18743"/>
                  </a:lnTo>
                  <a:lnTo>
                    <a:pt x="10384" y="18314"/>
                  </a:lnTo>
                  <a:lnTo>
                    <a:pt x="8860" y="18147"/>
                  </a:lnTo>
                  <a:lnTo>
                    <a:pt x="7717" y="18100"/>
                  </a:lnTo>
                  <a:lnTo>
                    <a:pt x="6978" y="18100"/>
                  </a:lnTo>
                  <a:lnTo>
                    <a:pt x="5478" y="18409"/>
                  </a:lnTo>
                  <a:lnTo>
                    <a:pt x="4049" y="19005"/>
                  </a:lnTo>
                  <a:lnTo>
                    <a:pt x="2716" y="19838"/>
                  </a:lnTo>
                  <a:lnTo>
                    <a:pt x="1572" y="20886"/>
                  </a:lnTo>
                  <a:lnTo>
                    <a:pt x="668" y="22124"/>
                  </a:lnTo>
                  <a:lnTo>
                    <a:pt x="144" y="23506"/>
                  </a:lnTo>
                  <a:lnTo>
                    <a:pt x="1" y="24625"/>
                  </a:lnTo>
                  <a:lnTo>
                    <a:pt x="48" y="25387"/>
                  </a:lnTo>
                  <a:lnTo>
                    <a:pt x="120" y="25768"/>
                  </a:lnTo>
                  <a:lnTo>
                    <a:pt x="263" y="26316"/>
                  </a:lnTo>
                  <a:lnTo>
                    <a:pt x="644" y="27292"/>
                  </a:lnTo>
                  <a:lnTo>
                    <a:pt x="1144" y="28149"/>
                  </a:lnTo>
                  <a:lnTo>
                    <a:pt x="1787" y="28911"/>
                  </a:lnTo>
                  <a:lnTo>
                    <a:pt x="2501" y="29531"/>
                  </a:lnTo>
                  <a:lnTo>
                    <a:pt x="3359" y="30031"/>
                  </a:lnTo>
                  <a:lnTo>
                    <a:pt x="4287" y="30412"/>
                  </a:lnTo>
                  <a:lnTo>
                    <a:pt x="5311" y="30650"/>
                  </a:lnTo>
                  <a:lnTo>
                    <a:pt x="5859" y="30721"/>
                  </a:lnTo>
                  <a:lnTo>
                    <a:pt x="6859" y="30793"/>
                  </a:lnTo>
                  <a:lnTo>
                    <a:pt x="9193" y="30698"/>
                  </a:lnTo>
                  <a:lnTo>
                    <a:pt x="10955" y="30817"/>
                  </a:lnTo>
                  <a:lnTo>
                    <a:pt x="12003" y="31079"/>
                  </a:lnTo>
                  <a:lnTo>
                    <a:pt x="12884" y="31579"/>
                  </a:lnTo>
                  <a:lnTo>
                    <a:pt x="13551" y="32365"/>
                  </a:lnTo>
                  <a:lnTo>
                    <a:pt x="13765" y="32912"/>
                  </a:lnTo>
                  <a:lnTo>
                    <a:pt x="13932" y="33484"/>
                  </a:lnTo>
                  <a:lnTo>
                    <a:pt x="14099" y="34698"/>
                  </a:lnTo>
                  <a:lnTo>
                    <a:pt x="14123" y="36651"/>
                  </a:lnTo>
                  <a:lnTo>
                    <a:pt x="14075" y="38628"/>
                  </a:lnTo>
                  <a:lnTo>
                    <a:pt x="14170" y="39938"/>
                  </a:lnTo>
                  <a:lnTo>
                    <a:pt x="14408" y="41152"/>
                  </a:lnTo>
                  <a:lnTo>
                    <a:pt x="14909" y="42271"/>
                  </a:lnTo>
                  <a:lnTo>
                    <a:pt x="15290" y="42771"/>
                  </a:lnTo>
                  <a:lnTo>
                    <a:pt x="15718" y="43224"/>
                  </a:lnTo>
                  <a:lnTo>
                    <a:pt x="16814" y="43986"/>
                  </a:lnTo>
                  <a:lnTo>
                    <a:pt x="18100" y="44605"/>
                  </a:lnTo>
                  <a:lnTo>
                    <a:pt x="19505" y="45034"/>
                  </a:lnTo>
                  <a:lnTo>
                    <a:pt x="20981" y="45248"/>
                  </a:lnTo>
                  <a:lnTo>
                    <a:pt x="22434" y="45248"/>
                  </a:lnTo>
                  <a:lnTo>
                    <a:pt x="23815" y="45010"/>
                  </a:lnTo>
                  <a:lnTo>
                    <a:pt x="25030" y="44486"/>
                  </a:lnTo>
                  <a:lnTo>
                    <a:pt x="25554" y="44129"/>
                  </a:lnTo>
                  <a:lnTo>
                    <a:pt x="26006" y="43748"/>
                  </a:lnTo>
                  <a:lnTo>
                    <a:pt x="26601" y="42891"/>
                  </a:lnTo>
                  <a:lnTo>
                    <a:pt x="26887" y="41962"/>
                  </a:lnTo>
                  <a:lnTo>
                    <a:pt x="26887" y="41009"/>
                  </a:lnTo>
                  <a:lnTo>
                    <a:pt x="26554" y="39509"/>
                  </a:lnTo>
                  <a:lnTo>
                    <a:pt x="25768" y="37532"/>
                  </a:lnTo>
                  <a:lnTo>
                    <a:pt x="25387" y="36627"/>
                  </a:lnTo>
                  <a:lnTo>
                    <a:pt x="25220" y="36199"/>
                  </a:lnTo>
                  <a:lnTo>
                    <a:pt x="24958" y="35270"/>
                  </a:lnTo>
                  <a:lnTo>
                    <a:pt x="24982" y="34603"/>
                  </a:lnTo>
                  <a:lnTo>
                    <a:pt x="25101" y="34222"/>
                  </a:lnTo>
                  <a:lnTo>
                    <a:pt x="25339" y="33912"/>
                  </a:lnTo>
                  <a:lnTo>
                    <a:pt x="25720" y="33674"/>
                  </a:lnTo>
                  <a:lnTo>
                    <a:pt x="25982" y="33603"/>
                  </a:lnTo>
                  <a:lnTo>
                    <a:pt x="26244" y="33555"/>
                  </a:lnTo>
                  <a:lnTo>
                    <a:pt x="26697" y="33603"/>
                  </a:lnTo>
                  <a:lnTo>
                    <a:pt x="27364" y="33960"/>
                  </a:lnTo>
                  <a:lnTo>
                    <a:pt x="28459" y="35270"/>
                  </a:lnTo>
                  <a:lnTo>
                    <a:pt x="29007" y="36127"/>
                  </a:lnTo>
                  <a:lnTo>
                    <a:pt x="29983" y="37747"/>
                  </a:lnTo>
                  <a:lnTo>
                    <a:pt x="31626" y="40842"/>
                  </a:lnTo>
                  <a:lnTo>
                    <a:pt x="32960" y="42914"/>
                  </a:lnTo>
                  <a:lnTo>
                    <a:pt x="34055" y="44129"/>
                  </a:lnTo>
                  <a:lnTo>
                    <a:pt x="35413" y="45177"/>
                  </a:lnTo>
                  <a:lnTo>
                    <a:pt x="37104" y="46058"/>
                  </a:lnTo>
                  <a:lnTo>
                    <a:pt x="38104" y="46391"/>
                  </a:lnTo>
                  <a:lnTo>
                    <a:pt x="39080" y="46677"/>
                  </a:lnTo>
                  <a:lnTo>
                    <a:pt x="41486" y="47129"/>
                  </a:lnTo>
                  <a:lnTo>
                    <a:pt x="43391" y="47249"/>
                  </a:lnTo>
                  <a:lnTo>
                    <a:pt x="44629" y="47177"/>
                  </a:lnTo>
                  <a:lnTo>
                    <a:pt x="45772" y="46939"/>
                  </a:lnTo>
                  <a:lnTo>
                    <a:pt x="46772" y="46534"/>
                  </a:lnTo>
                  <a:lnTo>
                    <a:pt x="47201" y="46225"/>
                  </a:lnTo>
                  <a:lnTo>
                    <a:pt x="47749" y="45772"/>
                  </a:lnTo>
                  <a:lnTo>
                    <a:pt x="48582" y="44653"/>
                  </a:lnTo>
                  <a:lnTo>
                    <a:pt x="49154" y="43391"/>
                  </a:lnTo>
                  <a:lnTo>
                    <a:pt x="49487" y="42033"/>
                  </a:lnTo>
                  <a:lnTo>
                    <a:pt x="49559" y="41343"/>
                  </a:lnTo>
                  <a:lnTo>
                    <a:pt x="49630" y="40199"/>
                  </a:lnTo>
                  <a:lnTo>
                    <a:pt x="49487" y="38247"/>
                  </a:lnTo>
                  <a:lnTo>
                    <a:pt x="49225" y="36937"/>
                  </a:lnTo>
                  <a:lnTo>
                    <a:pt x="48820" y="35675"/>
                  </a:lnTo>
                  <a:lnTo>
                    <a:pt x="48273" y="34484"/>
                  </a:lnTo>
                  <a:lnTo>
                    <a:pt x="47558" y="33460"/>
                  </a:lnTo>
                  <a:lnTo>
                    <a:pt x="46653" y="32650"/>
                  </a:lnTo>
                  <a:lnTo>
                    <a:pt x="46106" y="32341"/>
                  </a:lnTo>
                  <a:lnTo>
                    <a:pt x="45701" y="32150"/>
                  </a:lnTo>
                  <a:lnTo>
                    <a:pt x="44796" y="31864"/>
                  </a:lnTo>
                  <a:lnTo>
                    <a:pt x="43343" y="31579"/>
                  </a:lnTo>
                  <a:lnTo>
                    <a:pt x="41343" y="31293"/>
                  </a:lnTo>
                  <a:lnTo>
                    <a:pt x="39938" y="30936"/>
                  </a:lnTo>
                  <a:lnTo>
                    <a:pt x="39080" y="30555"/>
                  </a:lnTo>
                  <a:lnTo>
                    <a:pt x="38699" y="30317"/>
                  </a:lnTo>
                  <a:lnTo>
                    <a:pt x="38128" y="29864"/>
                  </a:lnTo>
                  <a:lnTo>
                    <a:pt x="37675" y="29245"/>
                  </a:lnTo>
                  <a:lnTo>
                    <a:pt x="37556" y="28888"/>
                  </a:lnTo>
                  <a:lnTo>
                    <a:pt x="37580" y="28530"/>
                  </a:lnTo>
                  <a:lnTo>
                    <a:pt x="37723" y="28221"/>
                  </a:lnTo>
                  <a:lnTo>
                    <a:pt x="38128" y="27768"/>
                  </a:lnTo>
                  <a:lnTo>
                    <a:pt x="39414" y="27030"/>
                  </a:lnTo>
                  <a:lnTo>
                    <a:pt x="41390" y="26340"/>
                  </a:lnTo>
                  <a:lnTo>
                    <a:pt x="42081" y="26101"/>
                  </a:lnTo>
                  <a:lnTo>
                    <a:pt x="42462" y="25935"/>
                  </a:lnTo>
                  <a:lnTo>
                    <a:pt x="43081" y="25506"/>
                  </a:lnTo>
                  <a:lnTo>
                    <a:pt x="43557" y="25030"/>
                  </a:lnTo>
                  <a:lnTo>
                    <a:pt x="43891" y="24482"/>
                  </a:lnTo>
                  <a:lnTo>
                    <a:pt x="44081" y="23887"/>
                  </a:lnTo>
                  <a:lnTo>
                    <a:pt x="44153" y="23267"/>
                  </a:lnTo>
                  <a:lnTo>
                    <a:pt x="44081" y="22315"/>
                  </a:lnTo>
                  <a:lnTo>
                    <a:pt x="43581" y="21053"/>
                  </a:lnTo>
                  <a:lnTo>
                    <a:pt x="42772" y="19957"/>
                  </a:lnTo>
                  <a:lnTo>
                    <a:pt x="41676" y="19076"/>
                  </a:lnTo>
                  <a:lnTo>
                    <a:pt x="40723" y="18671"/>
                  </a:lnTo>
                  <a:lnTo>
                    <a:pt x="40057" y="18528"/>
                  </a:lnTo>
                  <a:lnTo>
                    <a:pt x="39723" y="18528"/>
                  </a:lnTo>
                  <a:lnTo>
                    <a:pt x="38985" y="18505"/>
                  </a:lnTo>
                  <a:lnTo>
                    <a:pt x="37747" y="18647"/>
                  </a:lnTo>
                  <a:lnTo>
                    <a:pt x="36746" y="18981"/>
                  </a:lnTo>
                  <a:lnTo>
                    <a:pt x="35913" y="19481"/>
                  </a:lnTo>
                  <a:lnTo>
                    <a:pt x="35199" y="20172"/>
                  </a:lnTo>
                  <a:lnTo>
                    <a:pt x="34556" y="21029"/>
                  </a:lnTo>
                  <a:lnTo>
                    <a:pt x="33579" y="22577"/>
                  </a:lnTo>
                  <a:lnTo>
                    <a:pt x="32817" y="23815"/>
                  </a:lnTo>
                  <a:lnTo>
                    <a:pt x="32603" y="24101"/>
                  </a:lnTo>
                  <a:lnTo>
                    <a:pt x="32246" y="24434"/>
                  </a:lnTo>
                  <a:lnTo>
                    <a:pt x="31888" y="24506"/>
                  </a:lnTo>
                  <a:lnTo>
                    <a:pt x="31555" y="24363"/>
                  </a:lnTo>
                  <a:lnTo>
                    <a:pt x="31102" y="23768"/>
                  </a:lnTo>
                  <a:lnTo>
                    <a:pt x="30602" y="22410"/>
                  </a:lnTo>
                  <a:lnTo>
                    <a:pt x="30269" y="20696"/>
                  </a:lnTo>
                  <a:lnTo>
                    <a:pt x="30102" y="18814"/>
                  </a:lnTo>
                  <a:lnTo>
                    <a:pt x="30150" y="17052"/>
                  </a:lnTo>
                  <a:lnTo>
                    <a:pt x="30436" y="15623"/>
                  </a:lnTo>
                  <a:lnTo>
                    <a:pt x="30674" y="15123"/>
                  </a:lnTo>
                  <a:lnTo>
                    <a:pt x="31483" y="13956"/>
                  </a:lnTo>
                  <a:lnTo>
                    <a:pt x="32936" y="11932"/>
                  </a:lnTo>
                  <a:lnTo>
                    <a:pt x="33698" y="10455"/>
                  </a:lnTo>
                  <a:lnTo>
                    <a:pt x="34032" y="9384"/>
                  </a:lnTo>
                  <a:lnTo>
                    <a:pt x="34127" y="8169"/>
                  </a:lnTo>
                  <a:lnTo>
                    <a:pt x="34008" y="6764"/>
                  </a:lnTo>
                  <a:lnTo>
                    <a:pt x="33817" y="5978"/>
                  </a:lnTo>
                  <a:lnTo>
                    <a:pt x="33651" y="5383"/>
                  </a:lnTo>
                  <a:lnTo>
                    <a:pt x="33055" y="4287"/>
                  </a:lnTo>
                  <a:lnTo>
                    <a:pt x="32198" y="3311"/>
                  </a:lnTo>
                  <a:lnTo>
                    <a:pt x="31102" y="2454"/>
                  </a:lnTo>
                  <a:lnTo>
                    <a:pt x="29816" y="1692"/>
                  </a:lnTo>
                  <a:lnTo>
                    <a:pt x="28388" y="1072"/>
                  </a:lnTo>
                  <a:lnTo>
                    <a:pt x="26863" y="572"/>
                  </a:lnTo>
                  <a:lnTo>
                    <a:pt x="25268" y="239"/>
                  </a:lnTo>
                  <a:lnTo>
                    <a:pt x="23672" y="48"/>
                  </a:lnTo>
                  <a:lnTo>
                    <a:pt x="22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0"/>
            <p:cNvSpPr/>
            <p:nvPr/>
          </p:nvSpPr>
          <p:spPr>
            <a:xfrm rot="3888137" flipH="1">
              <a:off x="6977628" y="-1095553"/>
              <a:ext cx="3722762" cy="3176303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 rot="10800000">
              <a:off x="4099344" y="30148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 rot="10800000">
              <a:off x="4253977" y="13886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 rot="10800000">
              <a:off x="7049730" y="17930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 rot="10800000">
              <a:off x="1080006" y="329734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 rot="10800000">
              <a:off x="7883919" y="374161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 rot="10800000">
              <a:off x="302455" y="4299951"/>
              <a:ext cx="626645" cy="62342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0"/>
          <p:cNvSpPr txBox="1">
            <a:spLocks noGrp="1"/>
          </p:cNvSpPr>
          <p:nvPr>
            <p:ph type="subTitle" idx="1"/>
          </p:nvPr>
        </p:nvSpPr>
        <p:spPr>
          <a:xfrm>
            <a:off x="1552800" y="2560499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2"/>
          </p:nvPr>
        </p:nvSpPr>
        <p:spPr>
          <a:xfrm>
            <a:off x="1552650" y="2251499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0"/>
          <p:cNvSpPr txBox="1">
            <a:spLocks noGrp="1"/>
          </p:cNvSpPr>
          <p:nvPr>
            <p:ph type="subTitle" idx="3"/>
          </p:nvPr>
        </p:nvSpPr>
        <p:spPr>
          <a:xfrm>
            <a:off x="1552875" y="4068011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subTitle" idx="4"/>
          </p:nvPr>
        </p:nvSpPr>
        <p:spPr>
          <a:xfrm>
            <a:off x="1552725" y="3759011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0"/>
          <p:cNvSpPr txBox="1">
            <a:spLocks noGrp="1"/>
          </p:cNvSpPr>
          <p:nvPr>
            <p:ph type="subTitle" idx="5"/>
          </p:nvPr>
        </p:nvSpPr>
        <p:spPr>
          <a:xfrm>
            <a:off x="5044763" y="2560499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subTitle" idx="6"/>
          </p:nvPr>
        </p:nvSpPr>
        <p:spPr>
          <a:xfrm>
            <a:off x="5044613" y="2251499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subTitle" idx="7"/>
          </p:nvPr>
        </p:nvSpPr>
        <p:spPr>
          <a:xfrm>
            <a:off x="5044688" y="4067999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subTitle" idx="8"/>
          </p:nvPr>
        </p:nvSpPr>
        <p:spPr>
          <a:xfrm>
            <a:off x="5044538" y="3758999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>
            <a:spLocks noGrp="1"/>
          </p:cNvSpPr>
          <p:nvPr>
            <p:ph type="title"/>
          </p:nvPr>
        </p:nvSpPr>
        <p:spPr>
          <a:xfrm>
            <a:off x="1583700" y="899076"/>
            <a:ext cx="59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grpSp>
        <p:nvGrpSpPr>
          <p:cNvPr id="224" name="Google Shape;224;p20"/>
          <p:cNvGrpSpPr/>
          <p:nvPr/>
        </p:nvGrpSpPr>
        <p:grpSpPr>
          <a:xfrm>
            <a:off x="-2079455" y="-2373301"/>
            <a:ext cx="13147979" cy="7296673"/>
            <a:chOff x="-2079455" y="-2373301"/>
            <a:chExt cx="13147979" cy="7296673"/>
          </a:xfrm>
        </p:grpSpPr>
        <p:sp>
          <p:nvSpPr>
            <p:cNvPr id="225" name="Google Shape;225;p20"/>
            <p:cNvSpPr/>
            <p:nvPr/>
          </p:nvSpPr>
          <p:spPr>
            <a:xfrm rot="-5732481">
              <a:off x="-2010821" y="-2037371"/>
              <a:ext cx="4543485" cy="4261931"/>
            </a:xfrm>
            <a:custGeom>
              <a:avLst/>
              <a:gdLst/>
              <a:ahLst/>
              <a:cxnLst/>
              <a:rect l="l" t="t" r="r" b="b"/>
              <a:pathLst>
                <a:path w="49631" h="47249" extrusionOk="0">
                  <a:moveTo>
                    <a:pt x="22101" y="1"/>
                  </a:moveTo>
                  <a:lnTo>
                    <a:pt x="20624" y="144"/>
                  </a:lnTo>
                  <a:lnTo>
                    <a:pt x="19243" y="453"/>
                  </a:lnTo>
                  <a:lnTo>
                    <a:pt x="18028" y="930"/>
                  </a:lnTo>
                  <a:lnTo>
                    <a:pt x="17028" y="1620"/>
                  </a:lnTo>
                  <a:lnTo>
                    <a:pt x="16266" y="2478"/>
                  </a:lnTo>
                  <a:lnTo>
                    <a:pt x="15790" y="3573"/>
                  </a:lnTo>
                  <a:lnTo>
                    <a:pt x="15718" y="4192"/>
                  </a:lnTo>
                  <a:lnTo>
                    <a:pt x="15647" y="5240"/>
                  </a:lnTo>
                  <a:lnTo>
                    <a:pt x="15814" y="7050"/>
                  </a:lnTo>
                  <a:lnTo>
                    <a:pt x="16337" y="8669"/>
                  </a:lnTo>
                  <a:lnTo>
                    <a:pt x="17195" y="10217"/>
                  </a:lnTo>
                  <a:lnTo>
                    <a:pt x="17719" y="11027"/>
                  </a:lnTo>
                  <a:lnTo>
                    <a:pt x="18171" y="11646"/>
                  </a:lnTo>
                  <a:lnTo>
                    <a:pt x="19052" y="13051"/>
                  </a:lnTo>
                  <a:lnTo>
                    <a:pt x="19719" y="14599"/>
                  </a:lnTo>
                  <a:lnTo>
                    <a:pt x="19933" y="15814"/>
                  </a:lnTo>
                  <a:lnTo>
                    <a:pt x="19910" y="16599"/>
                  </a:lnTo>
                  <a:lnTo>
                    <a:pt x="19838" y="17004"/>
                  </a:lnTo>
                  <a:lnTo>
                    <a:pt x="19695" y="17433"/>
                  </a:lnTo>
                  <a:lnTo>
                    <a:pt x="19267" y="18100"/>
                  </a:lnTo>
                  <a:lnTo>
                    <a:pt x="18647" y="18600"/>
                  </a:lnTo>
                  <a:lnTo>
                    <a:pt x="17885" y="18933"/>
                  </a:lnTo>
                  <a:lnTo>
                    <a:pt x="16623" y="19195"/>
                  </a:lnTo>
                  <a:lnTo>
                    <a:pt x="14885" y="19195"/>
                  </a:lnTo>
                  <a:lnTo>
                    <a:pt x="14099" y="19100"/>
                  </a:lnTo>
                  <a:lnTo>
                    <a:pt x="12122" y="18743"/>
                  </a:lnTo>
                  <a:lnTo>
                    <a:pt x="10384" y="18314"/>
                  </a:lnTo>
                  <a:lnTo>
                    <a:pt x="8860" y="18147"/>
                  </a:lnTo>
                  <a:lnTo>
                    <a:pt x="7717" y="18100"/>
                  </a:lnTo>
                  <a:lnTo>
                    <a:pt x="6978" y="18100"/>
                  </a:lnTo>
                  <a:lnTo>
                    <a:pt x="5478" y="18409"/>
                  </a:lnTo>
                  <a:lnTo>
                    <a:pt x="4049" y="19005"/>
                  </a:lnTo>
                  <a:lnTo>
                    <a:pt x="2716" y="19838"/>
                  </a:lnTo>
                  <a:lnTo>
                    <a:pt x="1572" y="20886"/>
                  </a:lnTo>
                  <a:lnTo>
                    <a:pt x="668" y="22124"/>
                  </a:lnTo>
                  <a:lnTo>
                    <a:pt x="144" y="23506"/>
                  </a:lnTo>
                  <a:lnTo>
                    <a:pt x="1" y="24625"/>
                  </a:lnTo>
                  <a:lnTo>
                    <a:pt x="48" y="25387"/>
                  </a:lnTo>
                  <a:lnTo>
                    <a:pt x="120" y="25768"/>
                  </a:lnTo>
                  <a:lnTo>
                    <a:pt x="263" y="26316"/>
                  </a:lnTo>
                  <a:lnTo>
                    <a:pt x="644" y="27292"/>
                  </a:lnTo>
                  <a:lnTo>
                    <a:pt x="1144" y="28149"/>
                  </a:lnTo>
                  <a:lnTo>
                    <a:pt x="1787" y="28911"/>
                  </a:lnTo>
                  <a:lnTo>
                    <a:pt x="2501" y="29531"/>
                  </a:lnTo>
                  <a:lnTo>
                    <a:pt x="3359" y="30031"/>
                  </a:lnTo>
                  <a:lnTo>
                    <a:pt x="4287" y="30412"/>
                  </a:lnTo>
                  <a:lnTo>
                    <a:pt x="5311" y="30650"/>
                  </a:lnTo>
                  <a:lnTo>
                    <a:pt x="5859" y="30721"/>
                  </a:lnTo>
                  <a:lnTo>
                    <a:pt x="6859" y="30793"/>
                  </a:lnTo>
                  <a:lnTo>
                    <a:pt x="9193" y="30698"/>
                  </a:lnTo>
                  <a:lnTo>
                    <a:pt x="10955" y="30817"/>
                  </a:lnTo>
                  <a:lnTo>
                    <a:pt x="12003" y="31079"/>
                  </a:lnTo>
                  <a:lnTo>
                    <a:pt x="12884" y="31579"/>
                  </a:lnTo>
                  <a:lnTo>
                    <a:pt x="13551" y="32365"/>
                  </a:lnTo>
                  <a:lnTo>
                    <a:pt x="13765" y="32912"/>
                  </a:lnTo>
                  <a:lnTo>
                    <a:pt x="13932" y="33484"/>
                  </a:lnTo>
                  <a:lnTo>
                    <a:pt x="14099" y="34698"/>
                  </a:lnTo>
                  <a:lnTo>
                    <a:pt x="14123" y="36651"/>
                  </a:lnTo>
                  <a:lnTo>
                    <a:pt x="14075" y="38628"/>
                  </a:lnTo>
                  <a:lnTo>
                    <a:pt x="14170" y="39938"/>
                  </a:lnTo>
                  <a:lnTo>
                    <a:pt x="14408" y="41152"/>
                  </a:lnTo>
                  <a:lnTo>
                    <a:pt x="14909" y="42271"/>
                  </a:lnTo>
                  <a:lnTo>
                    <a:pt x="15290" y="42771"/>
                  </a:lnTo>
                  <a:lnTo>
                    <a:pt x="15718" y="43224"/>
                  </a:lnTo>
                  <a:lnTo>
                    <a:pt x="16814" y="43986"/>
                  </a:lnTo>
                  <a:lnTo>
                    <a:pt x="18100" y="44605"/>
                  </a:lnTo>
                  <a:lnTo>
                    <a:pt x="19505" y="45034"/>
                  </a:lnTo>
                  <a:lnTo>
                    <a:pt x="20981" y="45248"/>
                  </a:lnTo>
                  <a:lnTo>
                    <a:pt x="22434" y="45248"/>
                  </a:lnTo>
                  <a:lnTo>
                    <a:pt x="23815" y="45010"/>
                  </a:lnTo>
                  <a:lnTo>
                    <a:pt x="25030" y="44486"/>
                  </a:lnTo>
                  <a:lnTo>
                    <a:pt x="25554" y="44129"/>
                  </a:lnTo>
                  <a:lnTo>
                    <a:pt x="26006" y="43748"/>
                  </a:lnTo>
                  <a:lnTo>
                    <a:pt x="26601" y="42891"/>
                  </a:lnTo>
                  <a:lnTo>
                    <a:pt x="26887" y="41962"/>
                  </a:lnTo>
                  <a:lnTo>
                    <a:pt x="26887" y="41009"/>
                  </a:lnTo>
                  <a:lnTo>
                    <a:pt x="26554" y="39509"/>
                  </a:lnTo>
                  <a:lnTo>
                    <a:pt x="25768" y="37532"/>
                  </a:lnTo>
                  <a:lnTo>
                    <a:pt x="25387" y="36627"/>
                  </a:lnTo>
                  <a:lnTo>
                    <a:pt x="25220" y="36199"/>
                  </a:lnTo>
                  <a:lnTo>
                    <a:pt x="24958" y="35270"/>
                  </a:lnTo>
                  <a:lnTo>
                    <a:pt x="24982" y="34603"/>
                  </a:lnTo>
                  <a:lnTo>
                    <a:pt x="25101" y="34222"/>
                  </a:lnTo>
                  <a:lnTo>
                    <a:pt x="25339" y="33912"/>
                  </a:lnTo>
                  <a:lnTo>
                    <a:pt x="25720" y="33674"/>
                  </a:lnTo>
                  <a:lnTo>
                    <a:pt x="25982" y="33603"/>
                  </a:lnTo>
                  <a:lnTo>
                    <a:pt x="26244" y="33555"/>
                  </a:lnTo>
                  <a:lnTo>
                    <a:pt x="26697" y="33603"/>
                  </a:lnTo>
                  <a:lnTo>
                    <a:pt x="27364" y="33960"/>
                  </a:lnTo>
                  <a:lnTo>
                    <a:pt x="28459" y="35270"/>
                  </a:lnTo>
                  <a:lnTo>
                    <a:pt x="29007" y="36127"/>
                  </a:lnTo>
                  <a:lnTo>
                    <a:pt x="29983" y="37747"/>
                  </a:lnTo>
                  <a:lnTo>
                    <a:pt x="31626" y="40842"/>
                  </a:lnTo>
                  <a:lnTo>
                    <a:pt x="32960" y="42914"/>
                  </a:lnTo>
                  <a:lnTo>
                    <a:pt x="34055" y="44129"/>
                  </a:lnTo>
                  <a:lnTo>
                    <a:pt x="35413" y="45177"/>
                  </a:lnTo>
                  <a:lnTo>
                    <a:pt x="37104" y="46058"/>
                  </a:lnTo>
                  <a:lnTo>
                    <a:pt x="38104" y="46391"/>
                  </a:lnTo>
                  <a:lnTo>
                    <a:pt x="39080" y="46677"/>
                  </a:lnTo>
                  <a:lnTo>
                    <a:pt x="41486" y="47129"/>
                  </a:lnTo>
                  <a:lnTo>
                    <a:pt x="43391" y="47249"/>
                  </a:lnTo>
                  <a:lnTo>
                    <a:pt x="44629" y="47177"/>
                  </a:lnTo>
                  <a:lnTo>
                    <a:pt x="45772" y="46939"/>
                  </a:lnTo>
                  <a:lnTo>
                    <a:pt x="46772" y="46534"/>
                  </a:lnTo>
                  <a:lnTo>
                    <a:pt x="47201" y="46225"/>
                  </a:lnTo>
                  <a:lnTo>
                    <a:pt x="47749" y="45772"/>
                  </a:lnTo>
                  <a:lnTo>
                    <a:pt x="48582" y="44653"/>
                  </a:lnTo>
                  <a:lnTo>
                    <a:pt x="49154" y="43391"/>
                  </a:lnTo>
                  <a:lnTo>
                    <a:pt x="49487" y="42033"/>
                  </a:lnTo>
                  <a:lnTo>
                    <a:pt x="49559" y="41343"/>
                  </a:lnTo>
                  <a:lnTo>
                    <a:pt x="49630" y="40199"/>
                  </a:lnTo>
                  <a:lnTo>
                    <a:pt x="49487" y="38247"/>
                  </a:lnTo>
                  <a:lnTo>
                    <a:pt x="49225" y="36937"/>
                  </a:lnTo>
                  <a:lnTo>
                    <a:pt x="48820" y="35675"/>
                  </a:lnTo>
                  <a:lnTo>
                    <a:pt x="48273" y="34484"/>
                  </a:lnTo>
                  <a:lnTo>
                    <a:pt x="47558" y="33460"/>
                  </a:lnTo>
                  <a:lnTo>
                    <a:pt x="46653" y="32650"/>
                  </a:lnTo>
                  <a:lnTo>
                    <a:pt x="46106" y="32341"/>
                  </a:lnTo>
                  <a:lnTo>
                    <a:pt x="45701" y="32150"/>
                  </a:lnTo>
                  <a:lnTo>
                    <a:pt x="44796" y="31864"/>
                  </a:lnTo>
                  <a:lnTo>
                    <a:pt x="43343" y="31579"/>
                  </a:lnTo>
                  <a:lnTo>
                    <a:pt x="41343" y="31293"/>
                  </a:lnTo>
                  <a:lnTo>
                    <a:pt x="39938" y="30936"/>
                  </a:lnTo>
                  <a:lnTo>
                    <a:pt x="39080" y="30555"/>
                  </a:lnTo>
                  <a:lnTo>
                    <a:pt x="38699" y="30317"/>
                  </a:lnTo>
                  <a:lnTo>
                    <a:pt x="38128" y="29864"/>
                  </a:lnTo>
                  <a:lnTo>
                    <a:pt x="37675" y="29245"/>
                  </a:lnTo>
                  <a:lnTo>
                    <a:pt x="37556" y="28888"/>
                  </a:lnTo>
                  <a:lnTo>
                    <a:pt x="37580" y="28530"/>
                  </a:lnTo>
                  <a:lnTo>
                    <a:pt x="37723" y="28221"/>
                  </a:lnTo>
                  <a:lnTo>
                    <a:pt x="38128" y="27768"/>
                  </a:lnTo>
                  <a:lnTo>
                    <a:pt x="39414" y="27030"/>
                  </a:lnTo>
                  <a:lnTo>
                    <a:pt x="41390" y="26340"/>
                  </a:lnTo>
                  <a:lnTo>
                    <a:pt x="42081" y="26101"/>
                  </a:lnTo>
                  <a:lnTo>
                    <a:pt x="42462" y="25935"/>
                  </a:lnTo>
                  <a:lnTo>
                    <a:pt x="43081" y="25506"/>
                  </a:lnTo>
                  <a:lnTo>
                    <a:pt x="43557" y="25030"/>
                  </a:lnTo>
                  <a:lnTo>
                    <a:pt x="43891" y="24482"/>
                  </a:lnTo>
                  <a:lnTo>
                    <a:pt x="44081" y="23887"/>
                  </a:lnTo>
                  <a:lnTo>
                    <a:pt x="44153" y="23267"/>
                  </a:lnTo>
                  <a:lnTo>
                    <a:pt x="44081" y="22315"/>
                  </a:lnTo>
                  <a:lnTo>
                    <a:pt x="43581" y="21053"/>
                  </a:lnTo>
                  <a:lnTo>
                    <a:pt x="42772" y="19957"/>
                  </a:lnTo>
                  <a:lnTo>
                    <a:pt x="41676" y="19076"/>
                  </a:lnTo>
                  <a:lnTo>
                    <a:pt x="40723" y="18671"/>
                  </a:lnTo>
                  <a:lnTo>
                    <a:pt x="40057" y="18528"/>
                  </a:lnTo>
                  <a:lnTo>
                    <a:pt x="39723" y="18528"/>
                  </a:lnTo>
                  <a:lnTo>
                    <a:pt x="38985" y="18505"/>
                  </a:lnTo>
                  <a:lnTo>
                    <a:pt x="37747" y="18647"/>
                  </a:lnTo>
                  <a:lnTo>
                    <a:pt x="36746" y="18981"/>
                  </a:lnTo>
                  <a:lnTo>
                    <a:pt x="35913" y="19481"/>
                  </a:lnTo>
                  <a:lnTo>
                    <a:pt x="35199" y="20172"/>
                  </a:lnTo>
                  <a:lnTo>
                    <a:pt x="34556" y="21029"/>
                  </a:lnTo>
                  <a:lnTo>
                    <a:pt x="33579" y="22577"/>
                  </a:lnTo>
                  <a:lnTo>
                    <a:pt x="32817" y="23815"/>
                  </a:lnTo>
                  <a:lnTo>
                    <a:pt x="32603" y="24101"/>
                  </a:lnTo>
                  <a:lnTo>
                    <a:pt x="32246" y="24434"/>
                  </a:lnTo>
                  <a:lnTo>
                    <a:pt x="31888" y="24506"/>
                  </a:lnTo>
                  <a:lnTo>
                    <a:pt x="31555" y="24363"/>
                  </a:lnTo>
                  <a:lnTo>
                    <a:pt x="31102" y="23768"/>
                  </a:lnTo>
                  <a:lnTo>
                    <a:pt x="30602" y="22410"/>
                  </a:lnTo>
                  <a:lnTo>
                    <a:pt x="30269" y="20696"/>
                  </a:lnTo>
                  <a:lnTo>
                    <a:pt x="30102" y="18814"/>
                  </a:lnTo>
                  <a:lnTo>
                    <a:pt x="30150" y="17052"/>
                  </a:lnTo>
                  <a:lnTo>
                    <a:pt x="30436" y="15623"/>
                  </a:lnTo>
                  <a:lnTo>
                    <a:pt x="30674" y="15123"/>
                  </a:lnTo>
                  <a:lnTo>
                    <a:pt x="31483" y="13956"/>
                  </a:lnTo>
                  <a:lnTo>
                    <a:pt x="32936" y="11932"/>
                  </a:lnTo>
                  <a:lnTo>
                    <a:pt x="33698" y="10455"/>
                  </a:lnTo>
                  <a:lnTo>
                    <a:pt x="34032" y="9384"/>
                  </a:lnTo>
                  <a:lnTo>
                    <a:pt x="34127" y="8169"/>
                  </a:lnTo>
                  <a:lnTo>
                    <a:pt x="34008" y="6764"/>
                  </a:lnTo>
                  <a:lnTo>
                    <a:pt x="33817" y="5978"/>
                  </a:lnTo>
                  <a:lnTo>
                    <a:pt x="33651" y="5383"/>
                  </a:lnTo>
                  <a:lnTo>
                    <a:pt x="33055" y="4287"/>
                  </a:lnTo>
                  <a:lnTo>
                    <a:pt x="32198" y="3311"/>
                  </a:lnTo>
                  <a:lnTo>
                    <a:pt x="31102" y="2454"/>
                  </a:lnTo>
                  <a:lnTo>
                    <a:pt x="29816" y="1692"/>
                  </a:lnTo>
                  <a:lnTo>
                    <a:pt x="28388" y="1072"/>
                  </a:lnTo>
                  <a:lnTo>
                    <a:pt x="26863" y="572"/>
                  </a:lnTo>
                  <a:lnTo>
                    <a:pt x="25268" y="239"/>
                  </a:lnTo>
                  <a:lnTo>
                    <a:pt x="23672" y="48"/>
                  </a:lnTo>
                  <a:lnTo>
                    <a:pt x="22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0"/>
            <p:cNvSpPr/>
            <p:nvPr/>
          </p:nvSpPr>
          <p:spPr>
            <a:xfrm rot="3888137" flipH="1">
              <a:off x="6977628" y="-1095553"/>
              <a:ext cx="3722762" cy="3176303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 rot="10800000">
              <a:off x="4099344" y="30148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 rot="10800000">
              <a:off x="4253977" y="13886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 rot="10800000">
              <a:off x="7049730" y="17930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 rot="10800000">
              <a:off x="1080006" y="329734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 rot="10800000">
              <a:off x="7883919" y="374161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 rot="10800000">
              <a:off x="302455" y="4299951"/>
              <a:ext cx="626645" cy="62342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0"/>
          <p:cNvSpPr txBox="1">
            <a:spLocks noGrp="1"/>
          </p:cNvSpPr>
          <p:nvPr>
            <p:ph type="subTitle" idx="1"/>
          </p:nvPr>
        </p:nvSpPr>
        <p:spPr>
          <a:xfrm>
            <a:off x="1552800" y="2560499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2"/>
          </p:nvPr>
        </p:nvSpPr>
        <p:spPr>
          <a:xfrm>
            <a:off x="1552650" y="2251499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0"/>
          <p:cNvSpPr txBox="1">
            <a:spLocks noGrp="1"/>
          </p:cNvSpPr>
          <p:nvPr>
            <p:ph type="subTitle" idx="3"/>
          </p:nvPr>
        </p:nvSpPr>
        <p:spPr>
          <a:xfrm>
            <a:off x="1552875" y="4068011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subTitle" idx="4"/>
          </p:nvPr>
        </p:nvSpPr>
        <p:spPr>
          <a:xfrm>
            <a:off x="1552725" y="3759011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0"/>
          <p:cNvSpPr txBox="1">
            <a:spLocks noGrp="1"/>
          </p:cNvSpPr>
          <p:nvPr>
            <p:ph type="subTitle" idx="5"/>
          </p:nvPr>
        </p:nvSpPr>
        <p:spPr>
          <a:xfrm>
            <a:off x="5044763" y="2560499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subTitle" idx="6"/>
          </p:nvPr>
        </p:nvSpPr>
        <p:spPr>
          <a:xfrm>
            <a:off x="5044613" y="2251499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subTitle" idx="7"/>
          </p:nvPr>
        </p:nvSpPr>
        <p:spPr>
          <a:xfrm>
            <a:off x="5044688" y="4067999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subTitle" idx="8"/>
          </p:nvPr>
        </p:nvSpPr>
        <p:spPr>
          <a:xfrm>
            <a:off x="5044538" y="3758999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41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4"/>
          <p:cNvGrpSpPr/>
          <p:nvPr/>
        </p:nvGrpSpPr>
        <p:grpSpPr>
          <a:xfrm>
            <a:off x="220751" y="-2541896"/>
            <a:ext cx="11833486" cy="11071278"/>
            <a:chOff x="220751" y="-2541896"/>
            <a:chExt cx="11833486" cy="11071278"/>
          </a:xfrm>
        </p:grpSpPr>
        <p:sp>
          <p:nvSpPr>
            <p:cNvPr id="29" name="Google Shape;29;p4"/>
            <p:cNvSpPr/>
            <p:nvPr/>
          </p:nvSpPr>
          <p:spPr>
            <a:xfrm rot="425452">
              <a:off x="6010748" y="-2225794"/>
              <a:ext cx="5360355" cy="3856698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899221">
              <a:off x="6286426" y="4045221"/>
              <a:ext cx="5360310" cy="385666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10800000">
              <a:off x="8339902" y="2569086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rot="10800000">
              <a:off x="537580" y="36617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4826005" y="2707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10800000">
              <a:off x="4651313" y="4684499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10800000">
              <a:off x="220751" y="197024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778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1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>
            <a:spLocks noGrp="1"/>
          </p:cNvSpPr>
          <p:nvPr>
            <p:ph type="title"/>
          </p:nvPr>
        </p:nvSpPr>
        <p:spPr>
          <a:xfrm>
            <a:off x="1583700" y="899076"/>
            <a:ext cx="59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grpSp>
        <p:nvGrpSpPr>
          <p:cNvPr id="224" name="Google Shape;224;p20"/>
          <p:cNvGrpSpPr/>
          <p:nvPr/>
        </p:nvGrpSpPr>
        <p:grpSpPr>
          <a:xfrm>
            <a:off x="-2079455" y="-2373301"/>
            <a:ext cx="13147979" cy="7296673"/>
            <a:chOff x="-2079455" y="-2373301"/>
            <a:chExt cx="13147979" cy="7296673"/>
          </a:xfrm>
        </p:grpSpPr>
        <p:sp>
          <p:nvSpPr>
            <p:cNvPr id="225" name="Google Shape;225;p20"/>
            <p:cNvSpPr/>
            <p:nvPr/>
          </p:nvSpPr>
          <p:spPr>
            <a:xfrm rot="-5732481">
              <a:off x="-2010821" y="-2037371"/>
              <a:ext cx="4543485" cy="4261931"/>
            </a:xfrm>
            <a:custGeom>
              <a:avLst/>
              <a:gdLst/>
              <a:ahLst/>
              <a:cxnLst/>
              <a:rect l="l" t="t" r="r" b="b"/>
              <a:pathLst>
                <a:path w="49631" h="47249" extrusionOk="0">
                  <a:moveTo>
                    <a:pt x="22101" y="1"/>
                  </a:moveTo>
                  <a:lnTo>
                    <a:pt x="20624" y="144"/>
                  </a:lnTo>
                  <a:lnTo>
                    <a:pt x="19243" y="453"/>
                  </a:lnTo>
                  <a:lnTo>
                    <a:pt x="18028" y="930"/>
                  </a:lnTo>
                  <a:lnTo>
                    <a:pt x="17028" y="1620"/>
                  </a:lnTo>
                  <a:lnTo>
                    <a:pt x="16266" y="2478"/>
                  </a:lnTo>
                  <a:lnTo>
                    <a:pt x="15790" y="3573"/>
                  </a:lnTo>
                  <a:lnTo>
                    <a:pt x="15718" y="4192"/>
                  </a:lnTo>
                  <a:lnTo>
                    <a:pt x="15647" y="5240"/>
                  </a:lnTo>
                  <a:lnTo>
                    <a:pt x="15814" y="7050"/>
                  </a:lnTo>
                  <a:lnTo>
                    <a:pt x="16337" y="8669"/>
                  </a:lnTo>
                  <a:lnTo>
                    <a:pt x="17195" y="10217"/>
                  </a:lnTo>
                  <a:lnTo>
                    <a:pt x="17719" y="11027"/>
                  </a:lnTo>
                  <a:lnTo>
                    <a:pt x="18171" y="11646"/>
                  </a:lnTo>
                  <a:lnTo>
                    <a:pt x="19052" y="13051"/>
                  </a:lnTo>
                  <a:lnTo>
                    <a:pt x="19719" y="14599"/>
                  </a:lnTo>
                  <a:lnTo>
                    <a:pt x="19933" y="15814"/>
                  </a:lnTo>
                  <a:lnTo>
                    <a:pt x="19910" y="16599"/>
                  </a:lnTo>
                  <a:lnTo>
                    <a:pt x="19838" y="17004"/>
                  </a:lnTo>
                  <a:lnTo>
                    <a:pt x="19695" y="17433"/>
                  </a:lnTo>
                  <a:lnTo>
                    <a:pt x="19267" y="18100"/>
                  </a:lnTo>
                  <a:lnTo>
                    <a:pt x="18647" y="18600"/>
                  </a:lnTo>
                  <a:lnTo>
                    <a:pt x="17885" y="18933"/>
                  </a:lnTo>
                  <a:lnTo>
                    <a:pt x="16623" y="19195"/>
                  </a:lnTo>
                  <a:lnTo>
                    <a:pt x="14885" y="19195"/>
                  </a:lnTo>
                  <a:lnTo>
                    <a:pt x="14099" y="19100"/>
                  </a:lnTo>
                  <a:lnTo>
                    <a:pt x="12122" y="18743"/>
                  </a:lnTo>
                  <a:lnTo>
                    <a:pt x="10384" y="18314"/>
                  </a:lnTo>
                  <a:lnTo>
                    <a:pt x="8860" y="18147"/>
                  </a:lnTo>
                  <a:lnTo>
                    <a:pt x="7717" y="18100"/>
                  </a:lnTo>
                  <a:lnTo>
                    <a:pt x="6978" y="18100"/>
                  </a:lnTo>
                  <a:lnTo>
                    <a:pt x="5478" y="18409"/>
                  </a:lnTo>
                  <a:lnTo>
                    <a:pt x="4049" y="19005"/>
                  </a:lnTo>
                  <a:lnTo>
                    <a:pt x="2716" y="19838"/>
                  </a:lnTo>
                  <a:lnTo>
                    <a:pt x="1572" y="20886"/>
                  </a:lnTo>
                  <a:lnTo>
                    <a:pt x="668" y="22124"/>
                  </a:lnTo>
                  <a:lnTo>
                    <a:pt x="144" y="23506"/>
                  </a:lnTo>
                  <a:lnTo>
                    <a:pt x="1" y="24625"/>
                  </a:lnTo>
                  <a:lnTo>
                    <a:pt x="48" y="25387"/>
                  </a:lnTo>
                  <a:lnTo>
                    <a:pt x="120" y="25768"/>
                  </a:lnTo>
                  <a:lnTo>
                    <a:pt x="263" y="26316"/>
                  </a:lnTo>
                  <a:lnTo>
                    <a:pt x="644" y="27292"/>
                  </a:lnTo>
                  <a:lnTo>
                    <a:pt x="1144" y="28149"/>
                  </a:lnTo>
                  <a:lnTo>
                    <a:pt x="1787" y="28911"/>
                  </a:lnTo>
                  <a:lnTo>
                    <a:pt x="2501" y="29531"/>
                  </a:lnTo>
                  <a:lnTo>
                    <a:pt x="3359" y="30031"/>
                  </a:lnTo>
                  <a:lnTo>
                    <a:pt x="4287" y="30412"/>
                  </a:lnTo>
                  <a:lnTo>
                    <a:pt x="5311" y="30650"/>
                  </a:lnTo>
                  <a:lnTo>
                    <a:pt x="5859" y="30721"/>
                  </a:lnTo>
                  <a:lnTo>
                    <a:pt x="6859" y="30793"/>
                  </a:lnTo>
                  <a:lnTo>
                    <a:pt x="9193" y="30698"/>
                  </a:lnTo>
                  <a:lnTo>
                    <a:pt x="10955" y="30817"/>
                  </a:lnTo>
                  <a:lnTo>
                    <a:pt x="12003" y="31079"/>
                  </a:lnTo>
                  <a:lnTo>
                    <a:pt x="12884" y="31579"/>
                  </a:lnTo>
                  <a:lnTo>
                    <a:pt x="13551" y="32365"/>
                  </a:lnTo>
                  <a:lnTo>
                    <a:pt x="13765" y="32912"/>
                  </a:lnTo>
                  <a:lnTo>
                    <a:pt x="13932" y="33484"/>
                  </a:lnTo>
                  <a:lnTo>
                    <a:pt x="14099" y="34698"/>
                  </a:lnTo>
                  <a:lnTo>
                    <a:pt x="14123" y="36651"/>
                  </a:lnTo>
                  <a:lnTo>
                    <a:pt x="14075" y="38628"/>
                  </a:lnTo>
                  <a:lnTo>
                    <a:pt x="14170" y="39938"/>
                  </a:lnTo>
                  <a:lnTo>
                    <a:pt x="14408" y="41152"/>
                  </a:lnTo>
                  <a:lnTo>
                    <a:pt x="14909" y="42271"/>
                  </a:lnTo>
                  <a:lnTo>
                    <a:pt x="15290" y="42771"/>
                  </a:lnTo>
                  <a:lnTo>
                    <a:pt x="15718" y="43224"/>
                  </a:lnTo>
                  <a:lnTo>
                    <a:pt x="16814" y="43986"/>
                  </a:lnTo>
                  <a:lnTo>
                    <a:pt x="18100" y="44605"/>
                  </a:lnTo>
                  <a:lnTo>
                    <a:pt x="19505" y="45034"/>
                  </a:lnTo>
                  <a:lnTo>
                    <a:pt x="20981" y="45248"/>
                  </a:lnTo>
                  <a:lnTo>
                    <a:pt x="22434" y="45248"/>
                  </a:lnTo>
                  <a:lnTo>
                    <a:pt x="23815" y="45010"/>
                  </a:lnTo>
                  <a:lnTo>
                    <a:pt x="25030" y="44486"/>
                  </a:lnTo>
                  <a:lnTo>
                    <a:pt x="25554" y="44129"/>
                  </a:lnTo>
                  <a:lnTo>
                    <a:pt x="26006" y="43748"/>
                  </a:lnTo>
                  <a:lnTo>
                    <a:pt x="26601" y="42891"/>
                  </a:lnTo>
                  <a:lnTo>
                    <a:pt x="26887" y="41962"/>
                  </a:lnTo>
                  <a:lnTo>
                    <a:pt x="26887" y="41009"/>
                  </a:lnTo>
                  <a:lnTo>
                    <a:pt x="26554" y="39509"/>
                  </a:lnTo>
                  <a:lnTo>
                    <a:pt x="25768" y="37532"/>
                  </a:lnTo>
                  <a:lnTo>
                    <a:pt x="25387" y="36627"/>
                  </a:lnTo>
                  <a:lnTo>
                    <a:pt x="25220" y="36199"/>
                  </a:lnTo>
                  <a:lnTo>
                    <a:pt x="24958" y="35270"/>
                  </a:lnTo>
                  <a:lnTo>
                    <a:pt x="24982" y="34603"/>
                  </a:lnTo>
                  <a:lnTo>
                    <a:pt x="25101" y="34222"/>
                  </a:lnTo>
                  <a:lnTo>
                    <a:pt x="25339" y="33912"/>
                  </a:lnTo>
                  <a:lnTo>
                    <a:pt x="25720" y="33674"/>
                  </a:lnTo>
                  <a:lnTo>
                    <a:pt x="25982" y="33603"/>
                  </a:lnTo>
                  <a:lnTo>
                    <a:pt x="26244" y="33555"/>
                  </a:lnTo>
                  <a:lnTo>
                    <a:pt x="26697" y="33603"/>
                  </a:lnTo>
                  <a:lnTo>
                    <a:pt x="27364" y="33960"/>
                  </a:lnTo>
                  <a:lnTo>
                    <a:pt x="28459" y="35270"/>
                  </a:lnTo>
                  <a:lnTo>
                    <a:pt x="29007" y="36127"/>
                  </a:lnTo>
                  <a:lnTo>
                    <a:pt x="29983" y="37747"/>
                  </a:lnTo>
                  <a:lnTo>
                    <a:pt x="31626" y="40842"/>
                  </a:lnTo>
                  <a:lnTo>
                    <a:pt x="32960" y="42914"/>
                  </a:lnTo>
                  <a:lnTo>
                    <a:pt x="34055" y="44129"/>
                  </a:lnTo>
                  <a:lnTo>
                    <a:pt x="35413" y="45177"/>
                  </a:lnTo>
                  <a:lnTo>
                    <a:pt x="37104" y="46058"/>
                  </a:lnTo>
                  <a:lnTo>
                    <a:pt x="38104" y="46391"/>
                  </a:lnTo>
                  <a:lnTo>
                    <a:pt x="39080" y="46677"/>
                  </a:lnTo>
                  <a:lnTo>
                    <a:pt x="41486" y="47129"/>
                  </a:lnTo>
                  <a:lnTo>
                    <a:pt x="43391" y="47249"/>
                  </a:lnTo>
                  <a:lnTo>
                    <a:pt x="44629" y="47177"/>
                  </a:lnTo>
                  <a:lnTo>
                    <a:pt x="45772" y="46939"/>
                  </a:lnTo>
                  <a:lnTo>
                    <a:pt x="46772" y="46534"/>
                  </a:lnTo>
                  <a:lnTo>
                    <a:pt x="47201" y="46225"/>
                  </a:lnTo>
                  <a:lnTo>
                    <a:pt x="47749" y="45772"/>
                  </a:lnTo>
                  <a:lnTo>
                    <a:pt x="48582" y="44653"/>
                  </a:lnTo>
                  <a:lnTo>
                    <a:pt x="49154" y="43391"/>
                  </a:lnTo>
                  <a:lnTo>
                    <a:pt x="49487" y="42033"/>
                  </a:lnTo>
                  <a:lnTo>
                    <a:pt x="49559" y="41343"/>
                  </a:lnTo>
                  <a:lnTo>
                    <a:pt x="49630" y="40199"/>
                  </a:lnTo>
                  <a:lnTo>
                    <a:pt x="49487" y="38247"/>
                  </a:lnTo>
                  <a:lnTo>
                    <a:pt x="49225" y="36937"/>
                  </a:lnTo>
                  <a:lnTo>
                    <a:pt x="48820" y="35675"/>
                  </a:lnTo>
                  <a:lnTo>
                    <a:pt x="48273" y="34484"/>
                  </a:lnTo>
                  <a:lnTo>
                    <a:pt x="47558" y="33460"/>
                  </a:lnTo>
                  <a:lnTo>
                    <a:pt x="46653" y="32650"/>
                  </a:lnTo>
                  <a:lnTo>
                    <a:pt x="46106" y="32341"/>
                  </a:lnTo>
                  <a:lnTo>
                    <a:pt x="45701" y="32150"/>
                  </a:lnTo>
                  <a:lnTo>
                    <a:pt x="44796" y="31864"/>
                  </a:lnTo>
                  <a:lnTo>
                    <a:pt x="43343" y="31579"/>
                  </a:lnTo>
                  <a:lnTo>
                    <a:pt x="41343" y="31293"/>
                  </a:lnTo>
                  <a:lnTo>
                    <a:pt x="39938" y="30936"/>
                  </a:lnTo>
                  <a:lnTo>
                    <a:pt x="39080" y="30555"/>
                  </a:lnTo>
                  <a:lnTo>
                    <a:pt x="38699" y="30317"/>
                  </a:lnTo>
                  <a:lnTo>
                    <a:pt x="38128" y="29864"/>
                  </a:lnTo>
                  <a:lnTo>
                    <a:pt x="37675" y="29245"/>
                  </a:lnTo>
                  <a:lnTo>
                    <a:pt x="37556" y="28888"/>
                  </a:lnTo>
                  <a:lnTo>
                    <a:pt x="37580" y="28530"/>
                  </a:lnTo>
                  <a:lnTo>
                    <a:pt x="37723" y="28221"/>
                  </a:lnTo>
                  <a:lnTo>
                    <a:pt x="38128" y="27768"/>
                  </a:lnTo>
                  <a:lnTo>
                    <a:pt x="39414" y="27030"/>
                  </a:lnTo>
                  <a:lnTo>
                    <a:pt x="41390" y="26340"/>
                  </a:lnTo>
                  <a:lnTo>
                    <a:pt x="42081" y="26101"/>
                  </a:lnTo>
                  <a:lnTo>
                    <a:pt x="42462" y="25935"/>
                  </a:lnTo>
                  <a:lnTo>
                    <a:pt x="43081" y="25506"/>
                  </a:lnTo>
                  <a:lnTo>
                    <a:pt x="43557" y="25030"/>
                  </a:lnTo>
                  <a:lnTo>
                    <a:pt x="43891" y="24482"/>
                  </a:lnTo>
                  <a:lnTo>
                    <a:pt x="44081" y="23887"/>
                  </a:lnTo>
                  <a:lnTo>
                    <a:pt x="44153" y="23267"/>
                  </a:lnTo>
                  <a:lnTo>
                    <a:pt x="44081" y="22315"/>
                  </a:lnTo>
                  <a:lnTo>
                    <a:pt x="43581" y="21053"/>
                  </a:lnTo>
                  <a:lnTo>
                    <a:pt x="42772" y="19957"/>
                  </a:lnTo>
                  <a:lnTo>
                    <a:pt x="41676" y="19076"/>
                  </a:lnTo>
                  <a:lnTo>
                    <a:pt x="40723" y="18671"/>
                  </a:lnTo>
                  <a:lnTo>
                    <a:pt x="40057" y="18528"/>
                  </a:lnTo>
                  <a:lnTo>
                    <a:pt x="39723" y="18528"/>
                  </a:lnTo>
                  <a:lnTo>
                    <a:pt x="38985" y="18505"/>
                  </a:lnTo>
                  <a:lnTo>
                    <a:pt x="37747" y="18647"/>
                  </a:lnTo>
                  <a:lnTo>
                    <a:pt x="36746" y="18981"/>
                  </a:lnTo>
                  <a:lnTo>
                    <a:pt x="35913" y="19481"/>
                  </a:lnTo>
                  <a:lnTo>
                    <a:pt x="35199" y="20172"/>
                  </a:lnTo>
                  <a:lnTo>
                    <a:pt x="34556" y="21029"/>
                  </a:lnTo>
                  <a:lnTo>
                    <a:pt x="33579" y="22577"/>
                  </a:lnTo>
                  <a:lnTo>
                    <a:pt x="32817" y="23815"/>
                  </a:lnTo>
                  <a:lnTo>
                    <a:pt x="32603" y="24101"/>
                  </a:lnTo>
                  <a:lnTo>
                    <a:pt x="32246" y="24434"/>
                  </a:lnTo>
                  <a:lnTo>
                    <a:pt x="31888" y="24506"/>
                  </a:lnTo>
                  <a:lnTo>
                    <a:pt x="31555" y="24363"/>
                  </a:lnTo>
                  <a:lnTo>
                    <a:pt x="31102" y="23768"/>
                  </a:lnTo>
                  <a:lnTo>
                    <a:pt x="30602" y="22410"/>
                  </a:lnTo>
                  <a:lnTo>
                    <a:pt x="30269" y="20696"/>
                  </a:lnTo>
                  <a:lnTo>
                    <a:pt x="30102" y="18814"/>
                  </a:lnTo>
                  <a:lnTo>
                    <a:pt x="30150" y="17052"/>
                  </a:lnTo>
                  <a:lnTo>
                    <a:pt x="30436" y="15623"/>
                  </a:lnTo>
                  <a:lnTo>
                    <a:pt x="30674" y="15123"/>
                  </a:lnTo>
                  <a:lnTo>
                    <a:pt x="31483" y="13956"/>
                  </a:lnTo>
                  <a:lnTo>
                    <a:pt x="32936" y="11932"/>
                  </a:lnTo>
                  <a:lnTo>
                    <a:pt x="33698" y="10455"/>
                  </a:lnTo>
                  <a:lnTo>
                    <a:pt x="34032" y="9384"/>
                  </a:lnTo>
                  <a:lnTo>
                    <a:pt x="34127" y="8169"/>
                  </a:lnTo>
                  <a:lnTo>
                    <a:pt x="34008" y="6764"/>
                  </a:lnTo>
                  <a:lnTo>
                    <a:pt x="33817" y="5978"/>
                  </a:lnTo>
                  <a:lnTo>
                    <a:pt x="33651" y="5383"/>
                  </a:lnTo>
                  <a:lnTo>
                    <a:pt x="33055" y="4287"/>
                  </a:lnTo>
                  <a:lnTo>
                    <a:pt x="32198" y="3311"/>
                  </a:lnTo>
                  <a:lnTo>
                    <a:pt x="31102" y="2454"/>
                  </a:lnTo>
                  <a:lnTo>
                    <a:pt x="29816" y="1692"/>
                  </a:lnTo>
                  <a:lnTo>
                    <a:pt x="28388" y="1072"/>
                  </a:lnTo>
                  <a:lnTo>
                    <a:pt x="26863" y="572"/>
                  </a:lnTo>
                  <a:lnTo>
                    <a:pt x="25268" y="239"/>
                  </a:lnTo>
                  <a:lnTo>
                    <a:pt x="23672" y="48"/>
                  </a:lnTo>
                  <a:lnTo>
                    <a:pt x="22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0"/>
            <p:cNvSpPr/>
            <p:nvPr/>
          </p:nvSpPr>
          <p:spPr>
            <a:xfrm rot="3888137" flipH="1">
              <a:off x="6977628" y="-1095553"/>
              <a:ext cx="3722762" cy="3176303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 rot="10800000">
              <a:off x="4099344" y="30148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 rot="10800000">
              <a:off x="4253977" y="13886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 rot="10800000">
              <a:off x="7049730" y="17930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 rot="10800000">
              <a:off x="1080006" y="329734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 rot="10800000">
              <a:off x="7883919" y="374161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 rot="10800000">
              <a:off x="302455" y="4299951"/>
              <a:ext cx="626645" cy="62342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0"/>
          <p:cNvSpPr txBox="1">
            <a:spLocks noGrp="1"/>
          </p:cNvSpPr>
          <p:nvPr>
            <p:ph type="subTitle" idx="1"/>
          </p:nvPr>
        </p:nvSpPr>
        <p:spPr>
          <a:xfrm>
            <a:off x="1552800" y="2560499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2"/>
          </p:nvPr>
        </p:nvSpPr>
        <p:spPr>
          <a:xfrm>
            <a:off x="1552650" y="2251499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0"/>
          <p:cNvSpPr txBox="1">
            <a:spLocks noGrp="1"/>
          </p:cNvSpPr>
          <p:nvPr>
            <p:ph type="subTitle" idx="3"/>
          </p:nvPr>
        </p:nvSpPr>
        <p:spPr>
          <a:xfrm>
            <a:off x="1552875" y="4068011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subTitle" idx="4"/>
          </p:nvPr>
        </p:nvSpPr>
        <p:spPr>
          <a:xfrm>
            <a:off x="1552725" y="3759011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0"/>
          <p:cNvSpPr txBox="1">
            <a:spLocks noGrp="1"/>
          </p:cNvSpPr>
          <p:nvPr>
            <p:ph type="subTitle" idx="5"/>
          </p:nvPr>
        </p:nvSpPr>
        <p:spPr>
          <a:xfrm>
            <a:off x="5044763" y="2560499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subTitle" idx="6"/>
          </p:nvPr>
        </p:nvSpPr>
        <p:spPr>
          <a:xfrm>
            <a:off x="5044613" y="2251499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subTitle" idx="7"/>
          </p:nvPr>
        </p:nvSpPr>
        <p:spPr>
          <a:xfrm>
            <a:off x="5044688" y="4067999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subTitle" idx="8"/>
          </p:nvPr>
        </p:nvSpPr>
        <p:spPr>
          <a:xfrm>
            <a:off x="5044538" y="3758999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>
            <a:spLocks noGrp="1"/>
          </p:cNvSpPr>
          <p:nvPr>
            <p:ph type="title"/>
          </p:nvPr>
        </p:nvSpPr>
        <p:spPr>
          <a:xfrm>
            <a:off x="1583700" y="899076"/>
            <a:ext cx="59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grpSp>
        <p:nvGrpSpPr>
          <p:cNvPr id="224" name="Google Shape;224;p20"/>
          <p:cNvGrpSpPr/>
          <p:nvPr/>
        </p:nvGrpSpPr>
        <p:grpSpPr>
          <a:xfrm>
            <a:off x="-2079455" y="-2373301"/>
            <a:ext cx="13147979" cy="7296673"/>
            <a:chOff x="-2079455" y="-2373301"/>
            <a:chExt cx="13147979" cy="7296673"/>
          </a:xfrm>
        </p:grpSpPr>
        <p:sp>
          <p:nvSpPr>
            <p:cNvPr id="225" name="Google Shape;225;p20"/>
            <p:cNvSpPr/>
            <p:nvPr/>
          </p:nvSpPr>
          <p:spPr>
            <a:xfrm rot="-5732481">
              <a:off x="-2010821" y="-2037371"/>
              <a:ext cx="4543485" cy="4261931"/>
            </a:xfrm>
            <a:custGeom>
              <a:avLst/>
              <a:gdLst/>
              <a:ahLst/>
              <a:cxnLst/>
              <a:rect l="l" t="t" r="r" b="b"/>
              <a:pathLst>
                <a:path w="49631" h="47249" extrusionOk="0">
                  <a:moveTo>
                    <a:pt x="22101" y="1"/>
                  </a:moveTo>
                  <a:lnTo>
                    <a:pt x="20624" y="144"/>
                  </a:lnTo>
                  <a:lnTo>
                    <a:pt x="19243" y="453"/>
                  </a:lnTo>
                  <a:lnTo>
                    <a:pt x="18028" y="930"/>
                  </a:lnTo>
                  <a:lnTo>
                    <a:pt x="17028" y="1620"/>
                  </a:lnTo>
                  <a:lnTo>
                    <a:pt x="16266" y="2478"/>
                  </a:lnTo>
                  <a:lnTo>
                    <a:pt x="15790" y="3573"/>
                  </a:lnTo>
                  <a:lnTo>
                    <a:pt x="15718" y="4192"/>
                  </a:lnTo>
                  <a:lnTo>
                    <a:pt x="15647" y="5240"/>
                  </a:lnTo>
                  <a:lnTo>
                    <a:pt x="15814" y="7050"/>
                  </a:lnTo>
                  <a:lnTo>
                    <a:pt x="16337" y="8669"/>
                  </a:lnTo>
                  <a:lnTo>
                    <a:pt x="17195" y="10217"/>
                  </a:lnTo>
                  <a:lnTo>
                    <a:pt x="17719" y="11027"/>
                  </a:lnTo>
                  <a:lnTo>
                    <a:pt x="18171" y="11646"/>
                  </a:lnTo>
                  <a:lnTo>
                    <a:pt x="19052" y="13051"/>
                  </a:lnTo>
                  <a:lnTo>
                    <a:pt x="19719" y="14599"/>
                  </a:lnTo>
                  <a:lnTo>
                    <a:pt x="19933" y="15814"/>
                  </a:lnTo>
                  <a:lnTo>
                    <a:pt x="19910" y="16599"/>
                  </a:lnTo>
                  <a:lnTo>
                    <a:pt x="19838" y="17004"/>
                  </a:lnTo>
                  <a:lnTo>
                    <a:pt x="19695" y="17433"/>
                  </a:lnTo>
                  <a:lnTo>
                    <a:pt x="19267" y="18100"/>
                  </a:lnTo>
                  <a:lnTo>
                    <a:pt x="18647" y="18600"/>
                  </a:lnTo>
                  <a:lnTo>
                    <a:pt x="17885" y="18933"/>
                  </a:lnTo>
                  <a:lnTo>
                    <a:pt x="16623" y="19195"/>
                  </a:lnTo>
                  <a:lnTo>
                    <a:pt x="14885" y="19195"/>
                  </a:lnTo>
                  <a:lnTo>
                    <a:pt x="14099" y="19100"/>
                  </a:lnTo>
                  <a:lnTo>
                    <a:pt x="12122" y="18743"/>
                  </a:lnTo>
                  <a:lnTo>
                    <a:pt x="10384" y="18314"/>
                  </a:lnTo>
                  <a:lnTo>
                    <a:pt x="8860" y="18147"/>
                  </a:lnTo>
                  <a:lnTo>
                    <a:pt x="7717" y="18100"/>
                  </a:lnTo>
                  <a:lnTo>
                    <a:pt x="6978" y="18100"/>
                  </a:lnTo>
                  <a:lnTo>
                    <a:pt x="5478" y="18409"/>
                  </a:lnTo>
                  <a:lnTo>
                    <a:pt x="4049" y="19005"/>
                  </a:lnTo>
                  <a:lnTo>
                    <a:pt x="2716" y="19838"/>
                  </a:lnTo>
                  <a:lnTo>
                    <a:pt x="1572" y="20886"/>
                  </a:lnTo>
                  <a:lnTo>
                    <a:pt x="668" y="22124"/>
                  </a:lnTo>
                  <a:lnTo>
                    <a:pt x="144" y="23506"/>
                  </a:lnTo>
                  <a:lnTo>
                    <a:pt x="1" y="24625"/>
                  </a:lnTo>
                  <a:lnTo>
                    <a:pt x="48" y="25387"/>
                  </a:lnTo>
                  <a:lnTo>
                    <a:pt x="120" y="25768"/>
                  </a:lnTo>
                  <a:lnTo>
                    <a:pt x="263" y="26316"/>
                  </a:lnTo>
                  <a:lnTo>
                    <a:pt x="644" y="27292"/>
                  </a:lnTo>
                  <a:lnTo>
                    <a:pt x="1144" y="28149"/>
                  </a:lnTo>
                  <a:lnTo>
                    <a:pt x="1787" y="28911"/>
                  </a:lnTo>
                  <a:lnTo>
                    <a:pt x="2501" y="29531"/>
                  </a:lnTo>
                  <a:lnTo>
                    <a:pt x="3359" y="30031"/>
                  </a:lnTo>
                  <a:lnTo>
                    <a:pt x="4287" y="30412"/>
                  </a:lnTo>
                  <a:lnTo>
                    <a:pt x="5311" y="30650"/>
                  </a:lnTo>
                  <a:lnTo>
                    <a:pt x="5859" y="30721"/>
                  </a:lnTo>
                  <a:lnTo>
                    <a:pt x="6859" y="30793"/>
                  </a:lnTo>
                  <a:lnTo>
                    <a:pt x="9193" y="30698"/>
                  </a:lnTo>
                  <a:lnTo>
                    <a:pt x="10955" y="30817"/>
                  </a:lnTo>
                  <a:lnTo>
                    <a:pt x="12003" y="31079"/>
                  </a:lnTo>
                  <a:lnTo>
                    <a:pt x="12884" y="31579"/>
                  </a:lnTo>
                  <a:lnTo>
                    <a:pt x="13551" y="32365"/>
                  </a:lnTo>
                  <a:lnTo>
                    <a:pt x="13765" y="32912"/>
                  </a:lnTo>
                  <a:lnTo>
                    <a:pt x="13932" y="33484"/>
                  </a:lnTo>
                  <a:lnTo>
                    <a:pt x="14099" y="34698"/>
                  </a:lnTo>
                  <a:lnTo>
                    <a:pt x="14123" y="36651"/>
                  </a:lnTo>
                  <a:lnTo>
                    <a:pt x="14075" y="38628"/>
                  </a:lnTo>
                  <a:lnTo>
                    <a:pt x="14170" y="39938"/>
                  </a:lnTo>
                  <a:lnTo>
                    <a:pt x="14408" y="41152"/>
                  </a:lnTo>
                  <a:lnTo>
                    <a:pt x="14909" y="42271"/>
                  </a:lnTo>
                  <a:lnTo>
                    <a:pt x="15290" y="42771"/>
                  </a:lnTo>
                  <a:lnTo>
                    <a:pt x="15718" y="43224"/>
                  </a:lnTo>
                  <a:lnTo>
                    <a:pt x="16814" y="43986"/>
                  </a:lnTo>
                  <a:lnTo>
                    <a:pt x="18100" y="44605"/>
                  </a:lnTo>
                  <a:lnTo>
                    <a:pt x="19505" y="45034"/>
                  </a:lnTo>
                  <a:lnTo>
                    <a:pt x="20981" y="45248"/>
                  </a:lnTo>
                  <a:lnTo>
                    <a:pt x="22434" y="45248"/>
                  </a:lnTo>
                  <a:lnTo>
                    <a:pt x="23815" y="45010"/>
                  </a:lnTo>
                  <a:lnTo>
                    <a:pt x="25030" y="44486"/>
                  </a:lnTo>
                  <a:lnTo>
                    <a:pt x="25554" y="44129"/>
                  </a:lnTo>
                  <a:lnTo>
                    <a:pt x="26006" y="43748"/>
                  </a:lnTo>
                  <a:lnTo>
                    <a:pt x="26601" y="42891"/>
                  </a:lnTo>
                  <a:lnTo>
                    <a:pt x="26887" y="41962"/>
                  </a:lnTo>
                  <a:lnTo>
                    <a:pt x="26887" y="41009"/>
                  </a:lnTo>
                  <a:lnTo>
                    <a:pt x="26554" y="39509"/>
                  </a:lnTo>
                  <a:lnTo>
                    <a:pt x="25768" y="37532"/>
                  </a:lnTo>
                  <a:lnTo>
                    <a:pt x="25387" y="36627"/>
                  </a:lnTo>
                  <a:lnTo>
                    <a:pt x="25220" y="36199"/>
                  </a:lnTo>
                  <a:lnTo>
                    <a:pt x="24958" y="35270"/>
                  </a:lnTo>
                  <a:lnTo>
                    <a:pt x="24982" y="34603"/>
                  </a:lnTo>
                  <a:lnTo>
                    <a:pt x="25101" y="34222"/>
                  </a:lnTo>
                  <a:lnTo>
                    <a:pt x="25339" y="33912"/>
                  </a:lnTo>
                  <a:lnTo>
                    <a:pt x="25720" y="33674"/>
                  </a:lnTo>
                  <a:lnTo>
                    <a:pt x="25982" y="33603"/>
                  </a:lnTo>
                  <a:lnTo>
                    <a:pt x="26244" y="33555"/>
                  </a:lnTo>
                  <a:lnTo>
                    <a:pt x="26697" y="33603"/>
                  </a:lnTo>
                  <a:lnTo>
                    <a:pt x="27364" y="33960"/>
                  </a:lnTo>
                  <a:lnTo>
                    <a:pt x="28459" y="35270"/>
                  </a:lnTo>
                  <a:lnTo>
                    <a:pt x="29007" y="36127"/>
                  </a:lnTo>
                  <a:lnTo>
                    <a:pt x="29983" y="37747"/>
                  </a:lnTo>
                  <a:lnTo>
                    <a:pt x="31626" y="40842"/>
                  </a:lnTo>
                  <a:lnTo>
                    <a:pt x="32960" y="42914"/>
                  </a:lnTo>
                  <a:lnTo>
                    <a:pt x="34055" y="44129"/>
                  </a:lnTo>
                  <a:lnTo>
                    <a:pt x="35413" y="45177"/>
                  </a:lnTo>
                  <a:lnTo>
                    <a:pt x="37104" y="46058"/>
                  </a:lnTo>
                  <a:lnTo>
                    <a:pt x="38104" y="46391"/>
                  </a:lnTo>
                  <a:lnTo>
                    <a:pt x="39080" y="46677"/>
                  </a:lnTo>
                  <a:lnTo>
                    <a:pt x="41486" y="47129"/>
                  </a:lnTo>
                  <a:lnTo>
                    <a:pt x="43391" y="47249"/>
                  </a:lnTo>
                  <a:lnTo>
                    <a:pt x="44629" y="47177"/>
                  </a:lnTo>
                  <a:lnTo>
                    <a:pt x="45772" y="46939"/>
                  </a:lnTo>
                  <a:lnTo>
                    <a:pt x="46772" y="46534"/>
                  </a:lnTo>
                  <a:lnTo>
                    <a:pt x="47201" y="46225"/>
                  </a:lnTo>
                  <a:lnTo>
                    <a:pt x="47749" y="45772"/>
                  </a:lnTo>
                  <a:lnTo>
                    <a:pt x="48582" y="44653"/>
                  </a:lnTo>
                  <a:lnTo>
                    <a:pt x="49154" y="43391"/>
                  </a:lnTo>
                  <a:lnTo>
                    <a:pt x="49487" y="42033"/>
                  </a:lnTo>
                  <a:lnTo>
                    <a:pt x="49559" y="41343"/>
                  </a:lnTo>
                  <a:lnTo>
                    <a:pt x="49630" y="40199"/>
                  </a:lnTo>
                  <a:lnTo>
                    <a:pt x="49487" y="38247"/>
                  </a:lnTo>
                  <a:lnTo>
                    <a:pt x="49225" y="36937"/>
                  </a:lnTo>
                  <a:lnTo>
                    <a:pt x="48820" y="35675"/>
                  </a:lnTo>
                  <a:lnTo>
                    <a:pt x="48273" y="34484"/>
                  </a:lnTo>
                  <a:lnTo>
                    <a:pt x="47558" y="33460"/>
                  </a:lnTo>
                  <a:lnTo>
                    <a:pt x="46653" y="32650"/>
                  </a:lnTo>
                  <a:lnTo>
                    <a:pt x="46106" y="32341"/>
                  </a:lnTo>
                  <a:lnTo>
                    <a:pt x="45701" y="32150"/>
                  </a:lnTo>
                  <a:lnTo>
                    <a:pt x="44796" y="31864"/>
                  </a:lnTo>
                  <a:lnTo>
                    <a:pt x="43343" y="31579"/>
                  </a:lnTo>
                  <a:lnTo>
                    <a:pt x="41343" y="31293"/>
                  </a:lnTo>
                  <a:lnTo>
                    <a:pt x="39938" y="30936"/>
                  </a:lnTo>
                  <a:lnTo>
                    <a:pt x="39080" y="30555"/>
                  </a:lnTo>
                  <a:lnTo>
                    <a:pt x="38699" y="30317"/>
                  </a:lnTo>
                  <a:lnTo>
                    <a:pt x="38128" y="29864"/>
                  </a:lnTo>
                  <a:lnTo>
                    <a:pt x="37675" y="29245"/>
                  </a:lnTo>
                  <a:lnTo>
                    <a:pt x="37556" y="28888"/>
                  </a:lnTo>
                  <a:lnTo>
                    <a:pt x="37580" y="28530"/>
                  </a:lnTo>
                  <a:lnTo>
                    <a:pt x="37723" y="28221"/>
                  </a:lnTo>
                  <a:lnTo>
                    <a:pt x="38128" y="27768"/>
                  </a:lnTo>
                  <a:lnTo>
                    <a:pt x="39414" y="27030"/>
                  </a:lnTo>
                  <a:lnTo>
                    <a:pt x="41390" y="26340"/>
                  </a:lnTo>
                  <a:lnTo>
                    <a:pt x="42081" y="26101"/>
                  </a:lnTo>
                  <a:lnTo>
                    <a:pt x="42462" y="25935"/>
                  </a:lnTo>
                  <a:lnTo>
                    <a:pt x="43081" y="25506"/>
                  </a:lnTo>
                  <a:lnTo>
                    <a:pt x="43557" y="25030"/>
                  </a:lnTo>
                  <a:lnTo>
                    <a:pt x="43891" y="24482"/>
                  </a:lnTo>
                  <a:lnTo>
                    <a:pt x="44081" y="23887"/>
                  </a:lnTo>
                  <a:lnTo>
                    <a:pt x="44153" y="23267"/>
                  </a:lnTo>
                  <a:lnTo>
                    <a:pt x="44081" y="22315"/>
                  </a:lnTo>
                  <a:lnTo>
                    <a:pt x="43581" y="21053"/>
                  </a:lnTo>
                  <a:lnTo>
                    <a:pt x="42772" y="19957"/>
                  </a:lnTo>
                  <a:lnTo>
                    <a:pt x="41676" y="19076"/>
                  </a:lnTo>
                  <a:lnTo>
                    <a:pt x="40723" y="18671"/>
                  </a:lnTo>
                  <a:lnTo>
                    <a:pt x="40057" y="18528"/>
                  </a:lnTo>
                  <a:lnTo>
                    <a:pt x="39723" y="18528"/>
                  </a:lnTo>
                  <a:lnTo>
                    <a:pt x="38985" y="18505"/>
                  </a:lnTo>
                  <a:lnTo>
                    <a:pt x="37747" y="18647"/>
                  </a:lnTo>
                  <a:lnTo>
                    <a:pt x="36746" y="18981"/>
                  </a:lnTo>
                  <a:lnTo>
                    <a:pt x="35913" y="19481"/>
                  </a:lnTo>
                  <a:lnTo>
                    <a:pt x="35199" y="20172"/>
                  </a:lnTo>
                  <a:lnTo>
                    <a:pt x="34556" y="21029"/>
                  </a:lnTo>
                  <a:lnTo>
                    <a:pt x="33579" y="22577"/>
                  </a:lnTo>
                  <a:lnTo>
                    <a:pt x="32817" y="23815"/>
                  </a:lnTo>
                  <a:lnTo>
                    <a:pt x="32603" y="24101"/>
                  </a:lnTo>
                  <a:lnTo>
                    <a:pt x="32246" y="24434"/>
                  </a:lnTo>
                  <a:lnTo>
                    <a:pt x="31888" y="24506"/>
                  </a:lnTo>
                  <a:lnTo>
                    <a:pt x="31555" y="24363"/>
                  </a:lnTo>
                  <a:lnTo>
                    <a:pt x="31102" y="23768"/>
                  </a:lnTo>
                  <a:lnTo>
                    <a:pt x="30602" y="22410"/>
                  </a:lnTo>
                  <a:lnTo>
                    <a:pt x="30269" y="20696"/>
                  </a:lnTo>
                  <a:lnTo>
                    <a:pt x="30102" y="18814"/>
                  </a:lnTo>
                  <a:lnTo>
                    <a:pt x="30150" y="17052"/>
                  </a:lnTo>
                  <a:lnTo>
                    <a:pt x="30436" y="15623"/>
                  </a:lnTo>
                  <a:lnTo>
                    <a:pt x="30674" y="15123"/>
                  </a:lnTo>
                  <a:lnTo>
                    <a:pt x="31483" y="13956"/>
                  </a:lnTo>
                  <a:lnTo>
                    <a:pt x="32936" y="11932"/>
                  </a:lnTo>
                  <a:lnTo>
                    <a:pt x="33698" y="10455"/>
                  </a:lnTo>
                  <a:lnTo>
                    <a:pt x="34032" y="9384"/>
                  </a:lnTo>
                  <a:lnTo>
                    <a:pt x="34127" y="8169"/>
                  </a:lnTo>
                  <a:lnTo>
                    <a:pt x="34008" y="6764"/>
                  </a:lnTo>
                  <a:lnTo>
                    <a:pt x="33817" y="5978"/>
                  </a:lnTo>
                  <a:lnTo>
                    <a:pt x="33651" y="5383"/>
                  </a:lnTo>
                  <a:lnTo>
                    <a:pt x="33055" y="4287"/>
                  </a:lnTo>
                  <a:lnTo>
                    <a:pt x="32198" y="3311"/>
                  </a:lnTo>
                  <a:lnTo>
                    <a:pt x="31102" y="2454"/>
                  </a:lnTo>
                  <a:lnTo>
                    <a:pt x="29816" y="1692"/>
                  </a:lnTo>
                  <a:lnTo>
                    <a:pt x="28388" y="1072"/>
                  </a:lnTo>
                  <a:lnTo>
                    <a:pt x="26863" y="572"/>
                  </a:lnTo>
                  <a:lnTo>
                    <a:pt x="25268" y="239"/>
                  </a:lnTo>
                  <a:lnTo>
                    <a:pt x="23672" y="48"/>
                  </a:lnTo>
                  <a:lnTo>
                    <a:pt x="22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0"/>
            <p:cNvSpPr/>
            <p:nvPr/>
          </p:nvSpPr>
          <p:spPr>
            <a:xfrm rot="3888137" flipH="1">
              <a:off x="6977628" y="-1095553"/>
              <a:ext cx="3722762" cy="3176303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 rot="10800000">
              <a:off x="4099344" y="30148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 rot="10800000">
              <a:off x="4253977" y="13886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 rot="10800000">
              <a:off x="7049730" y="17930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 rot="10800000">
              <a:off x="1080006" y="329734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 rot="10800000">
              <a:off x="7883919" y="374161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 rot="10800000">
              <a:off x="302455" y="4299951"/>
              <a:ext cx="626645" cy="62342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0"/>
          <p:cNvSpPr txBox="1">
            <a:spLocks noGrp="1"/>
          </p:cNvSpPr>
          <p:nvPr>
            <p:ph type="subTitle" idx="1"/>
          </p:nvPr>
        </p:nvSpPr>
        <p:spPr>
          <a:xfrm>
            <a:off x="1552800" y="2560499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2"/>
          </p:nvPr>
        </p:nvSpPr>
        <p:spPr>
          <a:xfrm>
            <a:off x="1552650" y="2251499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0"/>
          <p:cNvSpPr txBox="1">
            <a:spLocks noGrp="1"/>
          </p:cNvSpPr>
          <p:nvPr>
            <p:ph type="subTitle" idx="3"/>
          </p:nvPr>
        </p:nvSpPr>
        <p:spPr>
          <a:xfrm>
            <a:off x="1552875" y="4068011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subTitle" idx="4"/>
          </p:nvPr>
        </p:nvSpPr>
        <p:spPr>
          <a:xfrm>
            <a:off x="1552725" y="3759011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0"/>
          <p:cNvSpPr txBox="1">
            <a:spLocks noGrp="1"/>
          </p:cNvSpPr>
          <p:nvPr>
            <p:ph type="subTitle" idx="5"/>
          </p:nvPr>
        </p:nvSpPr>
        <p:spPr>
          <a:xfrm>
            <a:off x="5044763" y="2560499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subTitle" idx="6"/>
          </p:nvPr>
        </p:nvSpPr>
        <p:spPr>
          <a:xfrm>
            <a:off x="5044613" y="2251499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subTitle" idx="7"/>
          </p:nvPr>
        </p:nvSpPr>
        <p:spPr>
          <a:xfrm>
            <a:off x="5044688" y="4067999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subTitle" idx="8"/>
          </p:nvPr>
        </p:nvSpPr>
        <p:spPr>
          <a:xfrm>
            <a:off x="5044538" y="3758999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665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4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5"/>
          <p:cNvGrpSpPr/>
          <p:nvPr/>
        </p:nvGrpSpPr>
        <p:grpSpPr>
          <a:xfrm>
            <a:off x="-877665" y="204293"/>
            <a:ext cx="10986715" cy="6632110"/>
            <a:chOff x="-877665" y="204293"/>
            <a:chExt cx="10986715" cy="6632110"/>
          </a:xfrm>
        </p:grpSpPr>
        <p:sp>
          <p:nvSpPr>
            <p:cNvPr id="307" name="Google Shape;307;p25"/>
            <p:cNvSpPr/>
            <p:nvPr/>
          </p:nvSpPr>
          <p:spPr>
            <a:xfrm rot="6643976">
              <a:off x="-1044286" y="2134343"/>
              <a:ext cx="5285631" cy="3294538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 flipH="1">
              <a:off x="4344477" y="3231500"/>
              <a:ext cx="5764573" cy="2674754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4663596" y="395466"/>
              <a:ext cx="762324" cy="75842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524330" y="72681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5840255" y="3690081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8130767" y="1466468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7646592" y="338781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6302651" y="1466473"/>
              <a:ext cx="188499" cy="18753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236892" y="204293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25"/>
          <p:cNvSpPr txBox="1">
            <a:spLocks noGrp="1"/>
          </p:cNvSpPr>
          <p:nvPr>
            <p:ph type="title"/>
          </p:nvPr>
        </p:nvSpPr>
        <p:spPr>
          <a:xfrm>
            <a:off x="4572000" y="1662300"/>
            <a:ext cx="28212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7" name="Google Shape;317;p25"/>
          <p:cNvSpPr txBox="1">
            <a:spLocks noGrp="1"/>
          </p:cNvSpPr>
          <p:nvPr>
            <p:ph type="subTitle" idx="1"/>
          </p:nvPr>
        </p:nvSpPr>
        <p:spPr>
          <a:xfrm>
            <a:off x="4572000" y="2394000"/>
            <a:ext cx="2821200" cy="9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8" name="Google Shape;318;p25"/>
          <p:cNvSpPr txBox="1">
            <a:spLocks noGrp="1"/>
          </p:cNvSpPr>
          <p:nvPr>
            <p:ph type="title" idx="2" hasCustomPrompt="1"/>
          </p:nvPr>
        </p:nvSpPr>
        <p:spPr>
          <a:xfrm>
            <a:off x="4570500" y="1306602"/>
            <a:ext cx="3064500" cy="4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2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26"/>
          <p:cNvGrpSpPr/>
          <p:nvPr/>
        </p:nvGrpSpPr>
        <p:grpSpPr>
          <a:xfrm>
            <a:off x="-391575" y="-1739962"/>
            <a:ext cx="11494982" cy="7865315"/>
            <a:chOff x="-391575" y="-1739962"/>
            <a:chExt cx="11494982" cy="7865315"/>
          </a:xfrm>
        </p:grpSpPr>
        <p:sp>
          <p:nvSpPr>
            <p:cNvPr id="321" name="Google Shape;321;p26"/>
            <p:cNvSpPr/>
            <p:nvPr/>
          </p:nvSpPr>
          <p:spPr>
            <a:xfrm rot="10800000">
              <a:off x="3732268" y="207177"/>
              <a:ext cx="788480" cy="7844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6"/>
            <p:cNvSpPr/>
            <p:nvPr/>
          </p:nvSpPr>
          <p:spPr>
            <a:xfrm rot="-4496928" flipH="1">
              <a:off x="4410079" y="-300702"/>
              <a:ext cx="6803995" cy="4986795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-391575" y="416200"/>
              <a:ext cx="5693739" cy="5599657"/>
            </a:xfrm>
            <a:custGeom>
              <a:avLst/>
              <a:gdLst/>
              <a:ahLst/>
              <a:cxnLst/>
              <a:rect l="l" t="t" r="r" b="b"/>
              <a:pathLst>
                <a:path w="125759" h="123681" extrusionOk="0">
                  <a:moveTo>
                    <a:pt x="36414" y="0"/>
                  </a:moveTo>
                  <a:lnTo>
                    <a:pt x="34948" y="143"/>
                  </a:lnTo>
                  <a:lnTo>
                    <a:pt x="33584" y="387"/>
                  </a:lnTo>
                  <a:lnTo>
                    <a:pt x="32321" y="774"/>
                  </a:lnTo>
                  <a:lnTo>
                    <a:pt x="31160" y="1263"/>
                  </a:lnTo>
                  <a:lnTo>
                    <a:pt x="30101" y="1854"/>
                  </a:lnTo>
                  <a:lnTo>
                    <a:pt x="29123" y="2546"/>
                  </a:lnTo>
                  <a:lnTo>
                    <a:pt x="28227" y="3320"/>
                  </a:lnTo>
                  <a:lnTo>
                    <a:pt x="27413" y="4196"/>
                  </a:lnTo>
                  <a:lnTo>
                    <a:pt x="26700" y="5132"/>
                  </a:lnTo>
                  <a:lnTo>
                    <a:pt x="25763" y="6680"/>
                  </a:lnTo>
                  <a:lnTo>
                    <a:pt x="24765" y="8941"/>
                  </a:lnTo>
                  <a:lnTo>
                    <a:pt x="24073" y="11385"/>
                  </a:lnTo>
                  <a:lnTo>
                    <a:pt x="23604" y="13951"/>
                  </a:lnTo>
                  <a:lnTo>
                    <a:pt x="23380" y="16598"/>
                  </a:lnTo>
                  <a:lnTo>
                    <a:pt x="23360" y="19246"/>
                  </a:lnTo>
                  <a:lnTo>
                    <a:pt x="23523" y="21873"/>
                  </a:lnTo>
                  <a:lnTo>
                    <a:pt x="23828" y="24378"/>
                  </a:lnTo>
                  <a:lnTo>
                    <a:pt x="24276" y="26740"/>
                  </a:lnTo>
                  <a:lnTo>
                    <a:pt x="24826" y="28899"/>
                  </a:lnTo>
                  <a:lnTo>
                    <a:pt x="25478" y="30793"/>
                  </a:lnTo>
                  <a:lnTo>
                    <a:pt x="25824" y="31608"/>
                  </a:lnTo>
                  <a:lnTo>
                    <a:pt x="26170" y="32422"/>
                  </a:lnTo>
                  <a:lnTo>
                    <a:pt x="26904" y="34418"/>
                  </a:lnTo>
                  <a:lnTo>
                    <a:pt x="27616" y="36760"/>
                  </a:lnTo>
                  <a:lnTo>
                    <a:pt x="28248" y="39408"/>
                  </a:lnTo>
                  <a:lnTo>
                    <a:pt x="28798" y="42361"/>
                  </a:lnTo>
                  <a:lnTo>
                    <a:pt x="29185" y="45517"/>
                  </a:lnTo>
                  <a:lnTo>
                    <a:pt x="29368" y="48878"/>
                  </a:lnTo>
                  <a:lnTo>
                    <a:pt x="29327" y="52380"/>
                  </a:lnTo>
                  <a:lnTo>
                    <a:pt x="28981" y="55965"/>
                  </a:lnTo>
                  <a:lnTo>
                    <a:pt x="28329" y="59610"/>
                  </a:lnTo>
                  <a:lnTo>
                    <a:pt x="27596" y="62360"/>
                  </a:lnTo>
                  <a:lnTo>
                    <a:pt x="26985" y="64172"/>
                  </a:lnTo>
                  <a:lnTo>
                    <a:pt x="26252" y="65985"/>
                  </a:lnTo>
                  <a:lnTo>
                    <a:pt x="25437" y="67777"/>
                  </a:lnTo>
                  <a:lnTo>
                    <a:pt x="24480" y="69528"/>
                  </a:lnTo>
                  <a:lnTo>
                    <a:pt x="23421" y="71280"/>
                  </a:lnTo>
                  <a:lnTo>
                    <a:pt x="22220" y="72970"/>
                  </a:lnTo>
                  <a:lnTo>
                    <a:pt x="20896" y="74640"/>
                  </a:lnTo>
                  <a:lnTo>
                    <a:pt x="19429" y="76269"/>
                  </a:lnTo>
                  <a:lnTo>
                    <a:pt x="17821" y="77837"/>
                  </a:lnTo>
                  <a:lnTo>
                    <a:pt x="16049" y="79344"/>
                  </a:lnTo>
                  <a:lnTo>
                    <a:pt x="14134" y="80790"/>
                  </a:lnTo>
                  <a:lnTo>
                    <a:pt x="13116" y="81483"/>
                  </a:lnTo>
                  <a:lnTo>
                    <a:pt x="12098" y="82175"/>
                  </a:lnTo>
                  <a:lnTo>
                    <a:pt x="10183" y="83601"/>
                  </a:lnTo>
                  <a:lnTo>
                    <a:pt x="8473" y="85067"/>
                  </a:lnTo>
                  <a:lnTo>
                    <a:pt x="6925" y="86574"/>
                  </a:lnTo>
                  <a:lnTo>
                    <a:pt x="5560" y="88081"/>
                  </a:lnTo>
                  <a:lnTo>
                    <a:pt x="4339" y="89629"/>
                  </a:lnTo>
                  <a:lnTo>
                    <a:pt x="3280" y="91156"/>
                  </a:lnTo>
                  <a:lnTo>
                    <a:pt x="2383" y="92704"/>
                  </a:lnTo>
                  <a:lnTo>
                    <a:pt x="1650" y="94252"/>
                  </a:lnTo>
                  <a:lnTo>
                    <a:pt x="1039" y="95779"/>
                  </a:lnTo>
                  <a:lnTo>
                    <a:pt x="571" y="97307"/>
                  </a:lnTo>
                  <a:lnTo>
                    <a:pt x="245" y="98793"/>
                  </a:lnTo>
                  <a:lnTo>
                    <a:pt x="62" y="100239"/>
                  </a:lnTo>
                  <a:lnTo>
                    <a:pt x="1" y="101645"/>
                  </a:lnTo>
                  <a:lnTo>
                    <a:pt x="41" y="103029"/>
                  </a:lnTo>
                  <a:lnTo>
                    <a:pt x="204" y="104333"/>
                  </a:lnTo>
                  <a:lnTo>
                    <a:pt x="489" y="105596"/>
                  </a:lnTo>
                  <a:lnTo>
                    <a:pt x="876" y="106777"/>
                  </a:lnTo>
                  <a:lnTo>
                    <a:pt x="1365" y="107897"/>
                  </a:lnTo>
                  <a:lnTo>
                    <a:pt x="1956" y="108935"/>
                  </a:lnTo>
                  <a:lnTo>
                    <a:pt x="2628" y="109893"/>
                  </a:lnTo>
                  <a:lnTo>
                    <a:pt x="3402" y="110748"/>
                  </a:lnTo>
                  <a:lnTo>
                    <a:pt x="4257" y="111502"/>
                  </a:lnTo>
                  <a:lnTo>
                    <a:pt x="5174" y="112133"/>
                  </a:lnTo>
                  <a:lnTo>
                    <a:pt x="6192" y="112662"/>
                  </a:lnTo>
                  <a:lnTo>
                    <a:pt x="7251" y="113070"/>
                  </a:lnTo>
                  <a:lnTo>
                    <a:pt x="8391" y="113355"/>
                  </a:lnTo>
                  <a:lnTo>
                    <a:pt x="9573" y="113497"/>
                  </a:lnTo>
                  <a:lnTo>
                    <a:pt x="10815" y="113497"/>
                  </a:lnTo>
                  <a:lnTo>
                    <a:pt x="12118" y="113355"/>
                  </a:lnTo>
                  <a:lnTo>
                    <a:pt x="13462" y="113049"/>
                  </a:lnTo>
                  <a:lnTo>
                    <a:pt x="14847" y="112581"/>
                  </a:lnTo>
                  <a:lnTo>
                    <a:pt x="15540" y="112275"/>
                  </a:lnTo>
                  <a:lnTo>
                    <a:pt x="16069" y="112051"/>
                  </a:lnTo>
                  <a:lnTo>
                    <a:pt x="17617" y="111644"/>
                  </a:lnTo>
                  <a:lnTo>
                    <a:pt x="19735" y="111278"/>
                  </a:lnTo>
                  <a:lnTo>
                    <a:pt x="22342" y="110952"/>
                  </a:lnTo>
                  <a:lnTo>
                    <a:pt x="25356" y="110667"/>
                  </a:lnTo>
                  <a:lnTo>
                    <a:pt x="28716" y="110463"/>
                  </a:lnTo>
                  <a:lnTo>
                    <a:pt x="32321" y="110341"/>
                  </a:lnTo>
                  <a:lnTo>
                    <a:pt x="36150" y="110320"/>
                  </a:lnTo>
                  <a:lnTo>
                    <a:pt x="40080" y="110422"/>
                  </a:lnTo>
                  <a:lnTo>
                    <a:pt x="44051" y="110646"/>
                  </a:lnTo>
                  <a:lnTo>
                    <a:pt x="48002" y="111013"/>
                  </a:lnTo>
                  <a:lnTo>
                    <a:pt x="51852" y="111542"/>
                  </a:lnTo>
                  <a:lnTo>
                    <a:pt x="55538" y="112255"/>
                  </a:lnTo>
                  <a:lnTo>
                    <a:pt x="58979" y="113131"/>
                  </a:lnTo>
                  <a:lnTo>
                    <a:pt x="62095" y="114231"/>
                  </a:lnTo>
                  <a:lnTo>
                    <a:pt x="64173" y="115188"/>
                  </a:lnTo>
                  <a:lnTo>
                    <a:pt x="65435" y="115900"/>
                  </a:lnTo>
                  <a:lnTo>
                    <a:pt x="66006" y="116267"/>
                  </a:lnTo>
                  <a:lnTo>
                    <a:pt x="67187" y="117041"/>
                  </a:lnTo>
                  <a:lnTo>
                    <a:pt x="70038" y="118507"/>
                  </a:lnTo>
                  <a:lnTo>
                    <a:pt x="73358" y="119872"/>
                  </a:lnTo>
                  <a:lnTo>
                    <a:pt x="77085" y="121073"/>
                  </a:lnTo>
                  <a:lnTo>
                    <a:pt x="81117" y="122112"/>
                  </a:lnTo>
                  <a:lnTo>
                    <a:pt x="85414" y="122906"/>
                  </a:lnTo>
                  <a:lnTo>
                    <a:pt x="89854" y="123436"/>
                  </a:lnTo>
                  <a:lnTo>
                    <a:pt x="94375" y="123680"/>
                  </a:lnTo>
                  <a:lnTo>
                    <a:pt x="97776" y="123619"/>
                  </a:lnTo>
                  <a:lnTo>
                    <a:pt x="99996" y="123456"/>
                  </a:lnTo>
                  <a:lnTo>
                    <a:pt x="102216" y="123212"/>
                  </a:lnTo>
                  <a:lnTo>
                    <a:pt x="104395" y="122865"/>
                  </a:lnTo>
                  <a:lnTo>
                    <a:pt x="106513" y="122397"/>
                  </a:lnTo>
                  <a:lnTo>
                    <a:pt x="108570" y="121827"/>
                  </a:lnTo>
                  <a:lnTo>
                    <a:pt x="110566" y="121114"/>
                  </a:lnTo>
                  <a:lnTo>
                    <a:pt x="112500" y="120299"/>
                  </a:lnTo>
                  <a:lnTo>
                    <a:pt x="114313" y="119363"/>
                  </a:lnTo>
                  <a:lnTo>
                    <a:pt x="116044" y="118283"/>
                  </a:lnTo>
                  <a:lnTo>
                    <a:pt x="117673" y="117061"/>
                  </a:lnTo>
                  <a:lnTo>
                    <a:pt x="119160" y="115697"/>
                  </a:lnTo>
                  <a:lnTo>
                    <a:pt x="120524" y="114169"/>
                  </a:lnTo>
                  <a:lnTo>
                    <a:pt x="121767" y="112520"/>
                  </a:lnTo>
                  <a:lnTo>
                    <a:pt x="122826" y="110687"/>
                  </a:lnTo>
                  <a:lnTo>
                    <a:pt x="123742" y="108691"/>
                  </a:lnTo>
                  <a:lnTo>
                    <a:pt x="124129" y="107632"/>
                  </a:lnTo>
                  <a:lnTo>
                    <a:pt x="124496" y="106553"/>
                  </a:lnTo>
                  <a:lnTo>
                    <a:pt x="125046" y="104435"/>
                  </a:lnTo>
                  <a:lnTo>
                    <a:pt x="125453" y="102357"/>
                  </a:lnTo>
                  <a:lnTo>
                    <a:pt x="125677" y="100300"/>
                  </a:lnTo>
                  <a:lnTo>
                    <a:pt x="125758" y="98305"/>
                  </a:lnTo>
                  <a:lnTo>
                    <a:pt x="125677" y="96370"/>
                  </a:lnTo>
                  <a:lnTo>
                    <a:pt x="125453" y="94476"/>
                  </a:lnTo>
                  <a:lnTo>
                    <a:pt x="125086" y="92623"/>
                  </a:lnTo>
                  <a:lnTo>
                    <a:pt x="124598" y="90851"/>
                  </a:lnTo>
                  <a:lnTo>
                    <a:pt x="123966" y="89120"/>
                  </a:lnTo>
                  <a:lnTo>
                    <a:pt x="123213" y="87470"/>
                  </a:lnTo>
                  <a:lnTo>
                    <a:pt x="122337" y="85882"/>
                  </a:lnTo>
                  <a:lnTo>
                    <a:pt x="121359" y="84354"/>
                  </a:lnTo>
                  <a:lnTo>
                    <a:pt x="120280" y="82908"/>
                  </a:lnTo>
                  <a:lnTo>
                    <a:pt x="119099" y="81544"/>
                  </a:lnTo>
                  <a:lnTo>
                    <a:pt x="117836" y="80261"/>
                  </a:lnTo>
                  <a:lnTo>
                    <a:pt x="116472" y="79059"/>
                  </a:lnTo>
                  <a:lnTo>
                    <a:pt x="115026" y="77939"/>
                  </a:lnTo>
                  <a:lnTo>
                    <a:pt x="113498" y="76900"/>
                  </a:lnTo>
                  <a:lnTo>
                    <a:pt x="111910" y="75964"/>
                  </a:lnTo>
                  <a:lnTo>
                    <a:pt x="110260" y="75129"/>
                  </a:lnTo>
                  <a:lnTo>
                    <a:pt x="108549" y="74396"/>
                  </a:lnTo>
                  <a:lnTo>
                    <a:pt x="106798" y="73764"/>
                  </a:lnTo>
                  <a:lnTo>
                    <a:pt x="104985" y="73235"/>
                  </a:lnTo>
                  <a:lnTo>
                    <a:pt x="103132" y="72807"/>
                  </a:lnTo>
                  <a:lnTo>
                    <a:pt x="101238" y="72502"/>
                  </a:lnTo>
                  <a:lnTo>
                    <a:pt x="99324" y="72298"/>
                  </a:lnTo>
                  <a:lnTo>
                    <a:pt x="97389" y="72237"/>
                  </a:lnTo>
                  <a:lnTo>
                    <a:pt x="95434" y="72278"/>
                  </a:lnTo>
                  <a:lnTo>
                    <a:pt x="93479" y="72461"/>
                  </a:lnTo>
                  <a:lnTo>
                    <a:pt x="91503" y="72746"/>
                  </a:lnTo>
                  <a:lnTo>
                    <a:pt x="89548" y="73174"/>
                  </a:lnTo>
                  <a:lnTo>
                    <a:pt x="88571" y="73459"/>
                  </a:lnTo>
                  <a:lnTo>
                    <a:pt x="87593" y="73723"/>
                  </a:lnTo>
                  <a:lnTo>
                    <a:pt x="85679" y="74151"/>
                  </a:lnTo>
                  <a:lnTo>
                    <a:pt x="83846" y="74416"/>
                  </a:lnTo>
                  <a:lnTo>
                    <a:pt x="82054" y="74558"/>
                  </a:lnTo>
                  <a:lnTo>
                    <a:pt x="80323" y="74558"/>
                  </a:lnTo>
                  <a:lnTo>
                    <a:pt x="78653" y="74436"/>
                  </a:lnTo>
                  <a:lnTo>
                    <a:pt x="77044" y="74192"/>
                  </a:lnTo>
                  <a:lnTo>
                    <a:pt x="75476" y="73825"/>
                  </a:lnTo>
                  <a:lnTo>
                    <a:pt x="73989" y="73357"/>
                  </a:lnTo>
                  <a:lnTo>
                    <a:pt x="72523" y="72766"/>
                  </a:lnTo>
                  <a:lnTo>
                    <a:pt x="71138" y="72074"/>
                  </a:lnTo>
                  <a:lnTo>
                    <a:pt x="69794" y="71259"/>
                  </a:lnTo>
                  <a:lnTo>
                    <a:pt x="68490" y="70384"/>
                  </a:lnTo>
                  <a:lnTo>
                    <a:pt x="67268" y="69406"/>
                  </a:lnTo>
                  <a:lnTo>
                    <a:pt x="65496" y="67777"/>
                  </a:lnTo>
                  <a:lnTo>
                    <a:pt x="63317" y="65333"/>
                  </a:lnTo>
                  <a:lnTo>
                    <a:pt x="61322" y="62604"/>
                  </a:lnTo>
                  <a:lnTo>
                    <a:pt x="59529" y="59631"/>
                  </a:lnTo>
                  <a:lnTo>
                    <a:pt x="57900" y="56474"/>
                  </a:lnTo>
                  <a:lnTo>
                    <a:pt x="56475" y="53134"/>
                  </a:lnTo>
                  <a:lnTo>
                    <a:pt x="55212" y="49672"/>
                  </a:lnTo>
                  <a:lnTo>
                    <a:pt x="54112" y="46128"/>
                  </a:lnTo>
                  <a:lnTo>
                    <a:pt x="53155" y="42544"/>
                  </a:lnTo>
                  <a:lnTo>
                    <a:pt x="52768" y="40731"/>
                  </a:lnTo>
                  <a:lnTo>
                    <a:pt x="52381" y="38939"/>
                  </a:lnTo>
                  <a:lnTo>
                    <a:pt x="51790" y="35294"/>
                  </a:lnTo>
                  <a:lnTo>
                    <a:pt x="51179" y="29836"/>
                  </a:lnTo>
                  <a:lnTo>
                    <a:pt x="50670" y="22749"/>
                  </a:lnTo>
                  <a:lnTo>
                    <a:pt x="50263" y="17759"/>
                  </a:lnTo>
                  <a:lnTo>
                    <a:pt x="49896" y="14623"/>
                  </a:lnTo>
                  <a:lnTo>
                    <a:pt x="49428" y="11710"/>
                  </a:lnTo>
                  <a:lnTo>
                    <a:pt x="48776" y="9043"/>
                  </a:lnTo>
                  <a:lnTo>
                    <a:pt x="47901" y="6639"/>
                  </a:lnTo>
                  <a:lnTo>
                    <a:pt x="47086" y="5051"/>
                  </a:lnTo>
                  <a:lnTo>
                    <a:pt x="46434" y="4094"/>
                  </a:lnTo>
                  <a:lnTo>
                    <a:pt x="45721" y="3218"/>
                  </a:lnTo>
                  <a:lnTo>
                    <a:pt x="44907" y="2444"/>
                  </a:lnTo>
                  <a:lnTo>
                    <a:pt x="44011" y="1772"/>
                  </a:lnTo>
                  <a:lnTo>
                    <a:pt x="43033" y="1202"/>
                  </a:lnTo>
                  <a:lnTo>
                    <a:pt x="41933" y="733"/>
                  </a:lnTo>
                  <a:lnTo>
                    <a:pt x="40712" y="367"/>
                  </a:lnTo>
                  <a:lnTo>
                    <a:pt x="39408" y="122"/>
                  </a:lnTo>
                  <a:lnTo>
                    <a:pt x="379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 rot="10800000">
              <a:off x="5832957" y="3995025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6"/>
            <p:cNvSpPr/>
            <p:nvPr/>
          </p:nvSpPr>
          <p:spPr>
            <a:xfrm rot="10800000">
              <a:off x="2643732" y="2097217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6"/>
            <p:cNvSpPr/>
            <p:nvPr/>
          </p:nvSpPr>
          <p:spPr>
            <a:xfrm rot="10800000">
              <a:off x="85207" y="13481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26"/>
          <p:cNvSpPr txBox="1">
            <a:spLocks noGrp="1"/>
          </p:cNvSpPr>
          <p:nvPr>
            <p:ph type="title"/>
          </p:nvPr>
        </p:nvSpPr>
        <p:spPr>
          <a:xfrm>
            <a:off x="3041200" y="1657375"/>
            <a:ext cx="30615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8" name="Google Shape;328;p26"/>
          <p:cNvSpPr txBox="1">
            <a:spLocks noGrp="1"/>
          </p:cNvSpPr>
          <p:nvPr>
            <p:ph type="subTitle" idx="1"/>
          </p:nvPr>
        </p:nvSpPr>
        <p:spPr>
          <a:xfrm>
            <a:off x="3283188" y="2389075"/>
            <a:ext cx="2577600" cy="9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6"/>
          <p:cNvSpPr txBox="1">
            <a:spLocks noGrp="1"/>
          </p:cNvSpPr>
          <p:nvPr>
            <p:ph type="title" idx="2" hasCustomPrompt="1"/>
          </p:nvPr>
        </p:nvSpPr>
        <p:spPr>
          <a:xfrm>
            <a:off x="3039800" y="1112825"/>
            <a:ext cx="3064500" cy="5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9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28"/>
          <p:cNvGrpSpPr/>
          <p:nvPr/>
        </p:nvGrpSpPr>
        <p:grpSpPr>
          <a:xfrm>
            <a:off x="-3791920" y="225622"/>
            <a:ext cx="12615782" cy="8671707"/>
            <a:chOff x="-3791920" y="225622"/>
            <a:chExt cx="12615782" cy="8671707"/>
          </a:xfrm>
        </p:grpSpPr>
        <p:sp>
          <p:nvSpPr>
            <p:cNvPr id="344" name="Google Shape;344;p28"/>
            <p:cNvSpPr/>
            <p:nvPr/>
          </p:nvSpPr>
          <p:spPr>
            <a:xfrm>
              <a:off x="2855450" y="2533123"/>
              <a:ext cx="459900" cy="459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6148625" y="3744225"/>
              <a:ext cx="621300" cy="621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 rot="-7803601" flipH="1">
              <a:off x="-2798825" y="2768912"/>
              <a:ext cx="5221005" cy="5026177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 rot="10800000">
              <a:off x="7929132" y="24375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 rot="10800000">
              <a:off x="1605057" y="2006229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 rot="10800000">
              <a:off x="636930" y="225622"/>
              <a:ext cx="828604" cy="82440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 rot="10800000">
              <a:off x="4834305" y="683626"/>
              <a:ext cx="542322" cy="5395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 rot="10800000">
              <a:off x="4572007" y="284001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 rot="10800000">
              <a:off x="8380764" y="3834453"/>
              <a:ext cx="443098" cy="44084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28"/>
          <p:cNvSpPr/>
          <p:nvPr/>
        </p:nvSpPr>
        <p:spPr>
          <a:xfrm rot="2699882" flipH="1">
            <a:off x="6602725" y="-3168886"/>
            <a:ext cx="5220988" cy="5026168"/>
          </a:xfrm>
          <a:custGeom>
            <a:avLst/>
            <a:gdLst/>
            <a:ahLst/>
            <a:cxnLst/>
            <a:rect l="l" t="t" r="r" b="b"/>
            <a:pathLst>
              <a:path w="50512" h="38843" extrusionOk="0">
                <a:moveTo>
                  <a:pt x="19338" y="1"/>
                </a:moveTo>
                <a:lnTo>
                  <a:pt x="17528" y="144"/>
                </a:lnTo>
                <a:lnTo>
                  <a:pt x="15766" y="525"/>
                </a:lnTo>
                <a:lnTo>
                  <a:pt x="14075" y="1144"/>
                </a:lnTo>
                <a:lnTo>
                  <a:pt x="12432" y="2001"/>
                </a:lnTo>
                <a:lnTo>
                  <a:pt x="11646" y="2549"/>
                </a:lnTo>
                <a:lnTo>
                  <a:pt x="11098" y="2978"/>
                </a:lnTo>
                <a:lnTo>
                  <a:pt x="10288" y="3883"/>
                </a:lnTo>
                <a:lnTo>
                  <a:pt x="9788" y="4835"/>
                </a:lnTo>
                <a:lnTo>
                  <a:pt x="9526" y="5812"/>
                </a:lnTo>
                <a:lnTo>
                  <a:pt x="9503" y="6836"/>
                </a:lnTo>
                <a:lnTo>
                  <a:pt x="9645" y="7907"/>
                </a:lnTo>
                <a:lnTo>
                  <a:pt x="10098" y="9527"/>
                </a:lnTo>
                <a:lnTo>
                  <a:pt x="10527" y="10598"/>
                </a:lnTo>
                <a:lnTo>
                  <a:pt x="10765" y="11241"/>
                </a:lnTo>
                <a:lnTo>
                  <a:pt x="11146" y="12503"/>
                </a:lnTo>
                <a:lnTo>
                  <a:pt x="11384" y="13742"/>
                </a:lnTo>
                <a:lnTo>
                  <a:pt x="11503" y="14980"/>
                </a:lnTo>
                <a:lnTo>
                  <a:pt x="11432" y="16195"/>
                </a:lnTo>
                <a:lnTo>
                  <a:pt x="11217" y="17385"/>
                </a:lnTo>
                <a:lnTo>
                  <a:pt x="10789" y="18528"/>
                </a:lnTo>
                <a:lnTo>
                  <a:pt x="10169" y="19624"/>
                </a:lnTo>
                <a:lnTo>
                  <a:pt x="9765" y="20172"/>
                </a:lnTo>
                <a:lnTo>
                  <a:pt x="9312" y="20743"/>
                </a:lnTo>
                <a:lnTo>
                  <a:pt x="8240" y="21767"/>
                </a:lnTo>
                <a:lnTo>
                  <a:pt x="6454" y="23125"/>
                </a:lnTo>
                <a:lnTo>
                  <a:pt x="3978" y="24839"/>
                </a:lnTo>
                <a:lnTo>
                  <a:pt x="2287" y="26268"/>
                </a:lnTo>
                <a:lnTo>
                  <a:pt x="1287" y="27340"/>
                </a:lnTo>
                <a:lnTo>
                  <a:pt x="858" y="27935"/>
                </a:lnTo>
                <a:lnTo>
                  <a:pt x="644" y="28316"/>
                </a:lnTo>
                <a:lnTo>
                  <a:pt x="310" y="29150"/>
                </a:lnTo>
                <a:lnTo>
                  <a:pt x="96" y="30102"/>
                </a:lnTo>
                <a:lnTo>
                  <a:pt x="1" y="31126"/>
                </a:lnTo>
                <a:lnTo>
                  <a:pt x="24" y="32150"/>
                </a:lnTo>
                <a:lnTo>
                  <a:pt x="191" y="33150"/>
                </a:lnTo>
                <a:lnTo>
                  <a:pt x="453" y="34079"/>
                </a:lnTo>
                <a:lnTo>
                  <a:pt x="810" y="34913"/>
                </a:lnTo>
                <a:lnTo>
                  <a:pt x="1048" y="35246"/>
                </a:lnTo>
                <a:lnTo>
                  <a:pt x="1168" y="35413"/>
                </a:lnTo>
                <a:lnTo>
                  <a:pt x="2049" y="36342"/>
                </a:lnTo>
                <a:lnTo>
                  <a:pt x="2977" y="37104"/>
                </a:lnTo>
                <a:lnTo>
                  <a:pt x="4192" y="37866"/>
                </a:lnTo>
                <a:lnTo>
                  <a:pt x="5668" y="38485"/>
                </a:lnTo>
                <a:lnTo>
                  <a:pt x="7407" y="38842"/>
                </a:lnTo>
                <a:lnTo>
                  <a:pt x="8860" y="38818"/>
                </a:lnTo>
                <a:lnTo>
                  <a:pt x="9884" y="38675"/>
                </a:lnTo>
                <a:lnTo>
                  <a:pt x="10431" y="38532"/>
                </a:lnTo>
                <a:lnTo>
                  <a:pt x="11527" y="38199"/>
                </a:lnTo>
                <a:lnTo>
                  <a:pt x="13837" y="37151"/>
                </a:lnTo>
                <a:lnTo>
                  <a:pt x="17409" y="35222"/>
                </a:lnTo>
                <a:lnTo>
                  <a:pt x="20934" y="33531"/>
                </a:lnTo>
                <a:lnTo>
                  <a:pt x="22624" y="33008"/>
                </a:lnTo>
                <a:lnTo>
                  <a:pt x="23720" y="32841"/>
                </a:lnTo>
                <a:lnTo>
                  <a:pt x="24768" y="32841"/>
                </a:lnTo>
                <a:lnTo>
                  <a:pt x="25792" y="33031"/>
                </a:lnTo>
                <a:lnTo>
                  <a:pt x="26744" y="33460"/>
                </a:lnTo>
                <a:lnTo>
                  <a:pt x="27625" y="34151"/>
                </a:lnTo>
                <a:lnTo>
                  <a:pt x="28054" y="34603"/>
                </a:lnTo>
                <a:lnTo>
                  <a:pt x="28483" y="35079"/>
                </a:lnTo>
                <a:lnTo>
                  <a:pt x="29483" y="35937"/>
                </a:lnTo>
                <a:lnTo>
                  <a:pt x="30626" y="36699"/>
                </a:lnTo>
                <a:lnTo>
                  <a:pt x="31912" y="37366"/>
                </a:lnTo>
                <a:lnTo>
                  <a:pt x="33293" y="37890"/>
                </a:lnTo>
                <a:lnTo>
                  <a:pt x="34746" y="38318"/>
                </a:lnTo>
                <a:lnTo>
                  <a:pt x="36270" y="38604"/>
                </a:lnTo>
                <a:lnTo>
                  <a:pt x="37794" y="38771"/>
                </a:lnTo>
                <a:lnTo>
                  <a:pt x="39342" y="38794"/>
                </a:lnTo>
                <a:lnTo>
                  <a:pt x="40842" y="38675"/>
                </a:lnTo>
                <a:lnTo>
                  <a:pt x="42319" y="38413"/>
                </a:lnTo>
                <a:lnTo>
                  <a:pt x="43700" y="38009"/>
                </a:lnTo>
                <a:lnTo>
                  <a:pt x="45010" y="37437"/>
                </a:lnTo>
                <a:lnTo>
                  <a:pt x="46177" y="36699"/>
                </a:lnTo>
                <a:lnTo>
                  <a:pt x="47201" y="35818"/>
                </a:lnTo>
                <a:lnTo>
                  <a:pt x="48034" y="34746"/>
                </a:lnTo>
                <a:lnTo>
                  <a:pt x="48392" y="34127"/>
                </a:lnTo>
                <a:lnTo>
                  <a:pt x="48701" y="33484"/>
                </a:lnTo>
                <a:lnTo>
                  <a:pt x="49297" y="32055"/>
                </a:lnTo>
                <a:lnTo>
                  <a:pt x="49797" y="30483"/>
                </a:lnTo>
                <a:lnTo>
                  <a:pt x="50178" y="28816"/>
                </a:lnTo>
                <a:lnTo>
                  <a:pt x="50416" y="27030"/>
                </a:lnTo>
                <a:lnTo>
                  <a:pt x="50511" y="25220"/>
                </a:lnTo>
                <a:lnTo>
                  <a:pt x="50416" y="23387"/>
                </a:lnTo>
                <a:lnTo>
                  <a:pt x="50106" y="21577"/>
                </a:lnTo>
                <a:lnTo>
                  <a:pt x="49582" y="19814"/>
                </a:lnTo>
                <a:lnTo>
                  <a:pt x="48796" y="18147"/>
                </a:lnTo>
                <a:lnTo>
                  <a:pt x="47749" y="16576"/>
                </a:lnTo>
                <a:lnTo>
                  <a:pt x="46391" y="15171"/>
                </a:lnTo>
                <a:lnTo>
                  <a:pt x="44724" y="13932"/>
                </a:lnTo>
                <a:lnTo>
                  <a:pt x="42724" y="12908"/>
                </a:lnTo>
                <a:lnTo>
                  <a:pt x="40342" y="12146"/>
                </a:lnTo>
                <a:lnTo>
                  <a:pt x="37580" y="11670"/>
                </a:lnTo>
                <a:lnTo>
                  <a:pt x="36008" y="11551"/>
                </a:lnTo>
                <a:lnTo>
                  <a:pt x="35675" y="11479"/>
                </a:lnTo>
                <a:lnTo>
                  <a:pt x="34746" y="10932"/>
                </a:lnTo>
                <a:lnTo>
                  <a:pt x="33746" y="10003"/>
                </a:lnTo>
                <a:lnTo>
                  <a:pt x="32912" y="8860"/>
                </a:lnTo>
                <a:lnTo>
                  <a:pt x="32650" y="8264"/>
                </a:lnTo>
                <a:lnTo>
                  <a:pt x="32317" y="7526"/>
                </a:lnTo>
                <a:lnTo>
                  <a:pt x="31364" y="6145"/>
                </a:lnTo>
                <a:lnTo>
                  <a:pt x="30864" y="5454"/>
                </a:lnTo>
                <a:lnTo>
                  <a:pt x="30388" y="4716"/>
                </a:lnTo>
                <a:lnTo>
                  <a:pt x="29316" y="3406"/>
                </a:lnTo>
                <a:lnTo>
                  <a:pt x="28078" y="2311"/>
                </a:lnTo>
                <a:lnTo>
                  <a:pt x="26625" y="1454"/>
                </a:lnTo>
                <a:lnTo>
                  <a:pt x="25792" y="1144"/>
                </a:lnTo>
                <a:lnTo>
                  <a:pt x="24887" y="811"/>
                </a:lnTo>
                <a:lnTo>
                  <a:pt x="23029" y="334"/>
                </a:lnTo>
                <a:lnTo>
                  <a:pt x="21196" y="72"/>
                </a:lnTo>
                <a:lnTo>
                  <a:pt x="193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0473C33-A551-4C4D-8306-5171190156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4B5FE39-5F0F-4B64-B410-E56F5FAE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236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0473C33-A551-4C4D-8306-5171190156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4B5FE39-5F0F-4B64-B410-E56F5FAE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16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0473C33-A551-4C4D-8306-5171190156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4B5FE39-5F0F-4B64-B410-E56F5FAE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491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0473C33-A551-4C4D-8306-5171190156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4B5FE39-5F0F-4B64-B410-E56F5FAE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39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0473C33-A551-4C4D-8306-5171190156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4B5FE39-5F0F-4B64-B410-E56F5FAE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18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5"/>
          <p:cNvGrpSpPr/>
          <p:nvPr/>
        </p:nvGrpSpPr>
        <p:grpSpPr>
          <a:xfrm>
            <a:off x="-1889688" y="-3175390"/>
            <a:ext cx="15489085" cy="11273533"/>
            <a:chOff x="-1889688" y="-3175390"/>
            <a:chExt cx="15489085" cy="11273533"/>
          </a:xfrm>
        </p:grpSpPr>
        <p:sp>
          <p:nvSpPr>
            <p:cNvPr id="40" name="Google Shape;40;p5"/>
            <p:cNvSpPr/>
            <p:nvPr/>
          </p:nvSpPr>
          <p:spPr>
            <a:xfrm>
              <a:off x="2344650" y="3155300"/>
              <a:ext cx="5979572" cy="4942843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 rot="6826501">
              <a:off x="-2250970" y="-1367561"/>
              <a:ext cx="5979420" cy="3110239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7619825" y="-2237972"/>
              <a:ext cx="5979572" cy="3915065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 rot="10800000">
              <a:off x="6697492" y="10881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 rot="10800000">
              <a:off x="1328282" y="1291897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 rot="10800000">
              <a:off x="6599906" y="3863451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 rot="10800000">
              <a:off x="2987705" y="432848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 rot="10800000">
              <a:off x="46064" y="3666330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 rot="10800000">
              <a:off x="4352899" y="-110129"/>
              <a:ext cx="693274" cy="6897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rot="10800000">
              <a:off x="8467321" y="3689029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2446500" y="900000"/>
            <a:ext cx="42510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1"/>
          </p:nvPr>
        </p:nvSpPr>
        <p:spPr>
          <a:xfrm>
            <a:off x="1080000" y="2696850"/>
            <a:ext cx="25467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2"/>
          </p:nvPr>
        </p:nvSpPr>
        <p:spPr>
          <a:xfrm>
            <a:off x="5517295" y="2696850"/>
            <a:ext cx="25467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3"/>
          </p:nvPr>
        </p:nvSpPr>
        <p:spPr>
          <a:xfrm>
            <a:off x="1079850" y="238785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4"/>
          </p:nvPr>
        </p:nvSpPr>
        <p:spPr>
          <a:xfrm>
            <a:off x="5517288" y="238785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0473C33-A551-4C4D-8306-5171190156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4B5FE39-5F0F-4B64-B410-E56F5FAE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37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0473C33-A551-4C4D-8306-5171190156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4B5FE39-5F0F-4B64-B410-E56F5FAE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34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0473C33-A551-4C4D-8306-5171190156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4B5FE39-5F0F-4B64-B410-E56F5FAE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51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0473C33-A551-4C4D-8306-5171190156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4B5FE39-5F0F-4B64-B410-E56F5FAE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282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0473C33-A551-4C4D-8306-5171190156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4B5FE39-5F0F-4B64-B410-E56F5FAE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241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0473C33-A551-4C4D-8306-5171190156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4B5FE39-5F0F-4B64-B410-E56F5FAE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88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0473C33-A551-4C4D-8306-5171190156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4B5FE39-5F0F-4B64-B410-E56F5FAE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35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0473C33-A551-4C4D-8306-5171190156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4B5FE39-5F0F-4B64-B410-E56F5FAE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855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0473C33-A551-4C4D-8306-5171190156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4B5FE39-5F0F-4B64-B410-E56F5FAE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14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0473C33-A551-4C4D-8306-5171190156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4B5FE39-5F0F-4B64-B410-E56F5FAE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57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5"/>
          <p:cNvGrpSpPr/>
          <p:nvPr/>
        </p:nvGrpSpPr>
        <p:grpSpPr>
          <a:xfrm>
            <a:off x="-1889688" y="-3175390"/>
            <a:ext cx="15489085" cy="11273533"/>
            <a:chOff x="-1889688" y="-3175390"/>
            <a:chExt cx="15489085" cy="11273533"/>
          </a:xfrm>
        </p:grpSpPr>
        <p:sp>
          <p:nvSpPr>
            <p:cNvPr id="40" name="Google Shape;40;p5"/>
            <p:cNvSpPr/>
            <p:nvPr/>
          </p:nvSpPr>
          <p:spPr>
            <a:xfrm>
              <a:off x="2344650" y="3155300"/>
              <a:ext cx="5979572" cy="4942843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 rot="6826501">
              <a:off x="-2250970" y="-1367561"/>
              <a:ext cx="5979420" cy="3110239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7619825" y="-2237972"/>
              <a:ext cx="5979572" cy="3915065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 rot="10800000">
              <a:off x="6697492" y="10881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 rot="10800000">
              <a:off x="1328282" y="1291897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 rot="10800000">
              <a:off x="6599906" y="3863451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 rot="10800000">
              <a:off x="2987705" y="432848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 rot="10800000">
              <a:off x="46064" y="3666330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 rot="10800000">
              <a:off x="4352899" y="-110129"/>
              <a:ext cx="693274" cy="6897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rot="10800000">
              <a:off x="8467321" y="3689029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2446500" y="900000"/>
            <a:ext cx="42510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1"/>
          </p:nvPr>
        </p:nvSpPr>
        <p:spPr>
          <a:xfrm>
            <a:off x="1080000" y="2696850"/>
            <a:ext cx="25467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2"/>
          </p:nvPr>
        </p:nvSpPr>
        <p:spPr>
          <a:xfrm>
            <a:off x="5517295" y="2696850"/>
            <a:ext cx="25467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3"/>
          </p:nvPr>
        </p:nvSpPr>
        <p:spPr>
          <a:xfrm>
            <a:off x="1079850" y="238785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4"/>
          </p:nvPr>
        </p:nvSpPr>
        <p:spPr>
          <a:xfrm>
            <a:off x="5517288" y="238785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01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0473C33-A551-4C4D-8306-5171190156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4B5FE39-5F0F-4B64-B410-E56F5FAE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13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0473C33-A551-4C4D-8306-5171190156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4B5FE39-5F0F-4B64-B410-E56F5FAE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32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0473C33-A551-4C4D-8306-5171190156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4B5FE39-5F0F-4B64-B410-E56F5FAE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29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5"/>
          <p:cNvGrpSpPr/>
          <p:nvPr/>
        </p:nvGrpSpPr>
        <p:grpSpPr>
          <a:xfrm>
            <a:off x="-1889688" y="-3175390"/>
            <a:ext cx="15489085" cy="11273533"/>
            <a:chOff x="-1889688" y="-3175390"/>
            <a:chExt cx="15489085" cy="11273533"/>
          </a:xfrm>
        </p:grpSpPr>
        <p:sp>
          <p:nvSpPr>
            <p:cNvPr id="40" name="Google Shape;40;p5"/>
            <p:cNvSpPr/>
            <p:nvPr/>
          </p:nvSpPr>
          <p:spPr>
            <a:xfrm>
              <a:off x="2344650" y="3155300"/>
              <a:ext cx="5979572" cy="4942843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 rot="6826501">
              <a:off x="-2250970" y="-1367561"/>
              <a:ext cx="5979420" cy="3110239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7619825" y="-2237972"/>
              <a:ext cx="5979572" cy="3915065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 rot="10800000">
              <a:off x="6697492" y="10881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 rot="10800000">
              <a:off x="1328282" y="1291897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 rot="10800000">
              <a:off x="6599906" y="3863451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 rot="10800000">
              <a:off x="2987705" y="432848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 rot="10800000">
              <a:off x="46064" y="3666330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 rot="10800000">
              <a:off x="4352899" y="-110129"/>
              <a:ext cx="693274" cy="6897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rot="10800000">
              <a:off x="8467321" y="3689029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2446500" y="900000"/>
            <a:ext cx="42510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1"/>
          </p:nvPr>
        </p:nvSpPr>
        <p:spPr>
          <a:xfrm>
            <a:off x="1080000" y="2696850"/>
            <a:ext cx="25467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2"/>
          </p:nvPr>
        </p:nvSpPr>
        <p:spPr>
          <a:xfrm>
            <a:off x="5517295" y="2696850"/>
            <a:ext cx="25467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3"/>
          </p:nvPr>
        </p:nvSpPr>
        <p:spPr>
          <a:xfrm>
            <a:off x="1079850" y="238785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4"/>
          </p:nvPr>
        </p:nvSpPr>
        <p:spPr>
          <a:xfrm>
            <a:off x="5517288" y="238785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69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5"/>
          <p:cNvGrpSpPr/>
          <p:nvPr/>
        </p:nvGrpSpPr>
        <p:grpSpPr>
          <a:xfrm>
            <a:off x="-1889688" y="-3175390"/>
            <a:ext cx="15489085" cy="11273533"/>
            <a:chOff x="-1889688" y="-3175390"/>
            <a:chExt cx="15489085" cy="11273533"/>
          </a:xfrm>
        </p:grpSpPr>
        <p:sp>
          <p:nvSpPr>
            <p:cNvPr id="40" name="Google Shape;40;p5"/>
            <p:cNvSpPr/>
            <p:nvPr/>
          </p:nvSpPr>
          <p:spPr>
            <a:xfrm>
              <a:off x="2344650" y="3155300"/>
              <a:ext cx="5979572" cy="4942843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 rot="6826501">
              <a:off x="-2250970" y="-1367561"/>
              <a:ext cx="5979420" cy="3110239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7619825" y="-2237972"/>
              <a:ext cx="5979572" cy="3915065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 rot="10800000">
              <a:off x="6697492" y="10881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 rot="10800000">
              <a:off x="1328282" y="1291897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 rot="10800000">
              <a:off x="6599906" y="3863451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 rot="10800000">
              <a:off x="2987705" y="432848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 rot="10800000">
              <a:off x="46064" y="3666330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 rot="10800000">
              <a:off x="4352899" y="-110129"/>
              <a:ext cx="693274" cy="6897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rot="10800000">
              <a:off x="8467321" y="3689029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2446500" y="900000"/>
            <a:ext cx="42510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1"/>
          </p:nvPr>
        </p:nvSpPr>
        <p:spPr>
          <a:xfrm>
            <a:off x="1080000" y="2696850"/>
            <a:ext cx="25467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2"/>
          </p:nvPr>
        </p:nvSpPr>
        <p:spPr>
          <a:xfrm>
            <a:off x="5517295" y="2696850"/>
            <a:ext cx="25467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3"/>
          </p:nvPr>
        </p:nvSpPr>
        <p:spPr>
          <a:xfrm>
            <a:off x="1079850" y="238785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4"/>
          </p:nvPr>
        </p:nvSpPr>
        <p:spPr>
          <a:xfrm>
            <a:off x="5517288" y="238785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2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5"/>
          <p:cNvGrpSpPr/>
          <p:nvPr/>
        </p:nvGrpSpPr>
        <p:grpSpPr>
          <a:xfrm>
            <a:off x="-1889688" y="-3175390"/>
            <a:ext cx="15489085" cy="11273533"/>
            <a:chOff x="-1889688" y="-3175390"/>
            <a:chExt cx="15489085" cy="11273533"/>
          </a:xfrm>
        </p:grpSpPr>
        <p:sp>
          <p:nvSpPr>
            <p:cNvPr id="40" name="Google Shape;40;p5"/>
            <p:cNvSpPr/>
            <p:nvPr/>
          </p:nvSpPr>
          <p:spPr>
            <a:xfrm>
              <a:off x="2344650" y="3155300"/>
              <a:ext cx="5979572" cy="4942843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 rot="6826501">
              <a:off x="-2250970" y="-1367561"/>
              <a:ext cx="5979420" cy="3110239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7619825" y="-2237972"/>
              <a:ext cx="5979572" cy="3915065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 rot="10800000">
              <a:off x="6697492" y="10881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 rot="10800000">
              <a:off x="1328282" y="1291897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 rot="10800000">
              <a:off x="6599906" y="3863451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 rot="10800000">
              <a:off x="2987705" y="432848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 rot="10800000">
              <a:off x="46064" y="3666330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 rot="10800000">
              <a:off x="4352899" y="-110129"/>
              <a:ext cx="693274" cy="6897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rot="10800000">
              <a:off x="8467321" y="3689029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2446500" y="900000"/>
            <a:ext cx="42510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1"/>
          </p:nvPr>
        </p:nvSpPr>
        <p:spPr>
          <a:xfrm>
            <a:off x="1080000" y="2696850"/>
            <a:ext cx="25467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2"/>
          </p:nvPr>
        </p:nvSpPr>
        <p:spPr>
          <a:xfrm>
            <a:off x="5517295" y="2696850"/>
            <a:ext cx="25467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3"/>
          </p:nvPr>
        </p:nvSpPr>
        <p:spPr>
          <a:xfrm>
            <a:off x="1079850" y="238785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4"/>
          </p:nvPr>
        </p:nvSpPr>
        <p:spPr>
          <a:xfrm>
            <a:off x="5517288" y="238785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943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6"/>
          <p:cNvGrpSpPr/>
          <p:nvPr/>
        </p:nvGrpSpPr>
        <p:grpSpPr>
          <a:xfrm>
            <a:off x="-3840615" y="-4176529"/>
            <a:ext cx="15573317" cy="12170779"/>
            <a:chOff x="-3840615" y="-4176529"/>
            <a:chExt cx="15573317" cy="12170779"/>
          </a:xfrm>
        </p:grpSpPr>
        <p:sp>
          <p:nvSpPr>
            <p:cNvPr id="57" name="Google Shape;57;p6"/>
            <p:cNvSpPr/>
            <p:nvPr/>
          </p:nvSpPr>
          <p:spPr>
            <a:xfrm>
              <a:off x="6158752" y="-2448300"/>
              <a:ext cx="5573950" cy="4010473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 rot="3074546">
              <a:off x="-3319170" y="-2753161"/>
              <a:ext cx="5573970" cy="401046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rot="10800000">
              <a:off x="2897986" y="4514022"/>
              <a:ext cx="5871264" cy="3480228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482764" y="4006661"/>
              <a:ext cx="657821" cy="65447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8424004" y="3853174"/>
              <a:ext cx="443109" cy="44084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6033172" y="1562178"/>
              <a:ext cx="443098" cy="44084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2776255" y="45756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720001" y="1293798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378851" y="2003023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158739" y="4470148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6"/>
          <p:cNvSpPr txBox="1">
            <a:spLocks noGrp="1"/>
          </p:cNvSpPr>
          <p:nvPr>
            <p:ph type="title"/>
          </p:nvPr>
        </p:nvSpPr>
        <p:spPr>
          <a:xfrm>
            <a:off x="2060225" y="900000"/>
            <a:ext cx="50235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Josefin Sans"/>
              <a:buNone/>
              <a:defRPr sz="34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●"/>
              <a:defRPr sz="1600"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89" r:id="rId5"/>
    <p:sldLayoutId id="2147483686" r:id="rId6"/>
    <p:sldLayoutId id="2147483683" r:id="rId7"/>
    <p:sldLayoutId id="2147483682" r:id="rId8"/>
    <p:sldLayoutId id="2147483652" r:id="rId9"/>
    <p:sldLayoutId id="2147483720" r:id="rId10"/>
    <p:sldLayoutId id="2147483653" r:id="rId11"/>
    <p:sldLayoutId id="2147483654" r:id="rId12"/>
    <p:sldLayoutId id="2147483655" r:id="rId13"/>
    <p:sldLayoutId id="2147483659" r:id="rId14"/>
    <p:sldLayoutId id="2147483679" r:id="rId15"/>
    <p:sldLayoutId id="2147483678" r:id="rId16"/>
    <p:sldLayoutId id="2147483660" r:id="rId17"/>
    <p:sldLayoutId id="2147483685" r:id="rId18"/>
    <p:sldLayoutId id="2147483681" r:id="rId19"/>
    <p:sldLayoutId id="2147483680" r:id="rId20"/>
    <p:sldLayoutId id="2147483661" r:id="rId21"/>
    <p:sldLayoutId id="2147483688" r:id="rId22"/>
    <p:sldLayoutId id="2147483662" r:id="rId23"/>
    <p:sldLayoutId id="2147483719" r:id="rId24"/>
    <p:sldLayoutId id="2147483665" r:id="rId25"/>
    <p:sldLayoutId id="2147483687" r:id="rId26"/>
    <p:sldLayoutId id="2147483684" r:id="rId27"/>
    <p:sldLayoutId id="2147483666" r:id="rId28"/>
    <p:sldLayoutId id="2147483718" r:id="rId29"/>
    <p:sldLayoutId id="2147483717" r:id="rId30"/>
    <p:sldLayoutId id="2147483716" r:id="rId31"/>
    <p:sldLayoutId id="2147483671" r:id="rId32"/>
    <p:sldLayoutId id="2147483672" r:id="rId33"/>
    <p:sldLayoutId id="2147483674" r:id="rId3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0473C33-A551-4C4D-8306-5171190156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64B5FE39-5F0F-4B64-B410-E56F5FAE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21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0473C33-A551-4C4D-8306-5171190156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64B5FE39-5F0F-4B64-B410-E56F5FAE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93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22" r:id="rId2"/>
    <p:sldLayoutId id="2147483721" r:id="rId3"/>
    <p:sldLayoutId id="2147483710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0473C33-A551-4C4D-8306-5171190156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64B5FE39-5F0F-4B64-B410-E56F5FAE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08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12" r:id="rId2"/>
    <p:sldLayoutId id="2147483711" r:id="rId3"/>
    <p:sldLayoutId id="2147483708" r:id="rId4"/>
    <p:sldLayoutId id="2147483707" r:id="rId5"/>
    <p:sldLayoutId id="2147483706" r:id="rId6"/>
    <p:sldLayoutId id="2147483705" r:id="rId7"/>
    <p:sldLayoutId id="2147483704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0473C33-A551-4C4D-8306-5171190156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64B5FE39-5F0F-4B64-B410-E56F5FAE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97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5" r:id="rId2"/>
    <p:sldLayoutId id="2147483714" r:id="rId3"/>
    <p:sldLayoutId id="2147483713" r:id="rId4"/>
    <p:sldLayoutId id="2147483709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16.png"/><Relationship Id="rId18" Type="http://schemas.openxmlformats.org/officeDocument/2006/relationships/image" Target="../media/image11.png"/><Relationship Id="rId3" Type="http://schemas.openxmlformats.org/officeDocument/2006/relationships/audio" Target="../media/audio2.wav"/><Relationship Id="rId21" Type="http://schemas.openxmlformats.org/officeDocument/2006/relationships/slide" Target="slide3.xml"/><Relationship Id="rId7" Type="http://schemas.openxmlformats.org/officeDocument/2006/relationships/image" Target="../media/image13.png"/><Relationship Id="rId12" Type="http://schemas.openxmlformats.org/officeDocument/2006/relationships/slide" Target="slide18.xml"/><Relationship Id="rId17" Type="http://schemas.openxmlformats.org/officeDocument/2006/relationships/slide" Target="slide9.xml"/><Relationship Id="rId2" Type="http://schemas.openxmlformats.org/officeDocument/2006/relationships/audio" Target="../media/audio1.wav"/><Relationship Id="rId16" Type="http://schemas.openxmlformats.org/officeDocument/2006/relationships/image" Target="../media/image18.gif"/><Relationship Id="rId20" Type="http://schemas.openxmlformats.org/officeDocument/2006/relationships/slide" Target="slide6.xml"/><Relationship Id="rId1" Type="http://schemas.openxmlformats.org/officeDocument/2006/relationships/slideLayout" Target="../slideLayouts/slideLayout36.xml"/><Relationship Id="rId6" Type="http://schemas.openxmlformats.org/officeDocument/2006/relationships/slide" Target="slide15.xml"/><Relationship Id="rId11" Type="http://schemas.openxmlformats.org/officeDocument/2006/relationships/image" Target="../media/image15.png"/><Relationship Id="rId5" Type="http://schemas.openxmlformats.org/officeDocument/2006/relationships/image" Target="../media/image12.gif"/><Relationship Id="rId15" Type="http://schemas.openxmlformats.org/officeDocument/2006/relationships/image" Target="../media/image17.png"/><Relationship Id="rId23" Type="http://schemas.openxmlformats.org/officeDocument/2006/relationships/slide" Target="slide20.xml"/><Relationship Id="rId10" Type="http://schemas.openxmlformats.org/officeDocument/2006/relationships/slide" Target="slide17.xml"/><Relationship Id="rId19" Type="http://schemas.openxmlformats.org/officeDocument/2006/relationships/slide" Target="slide2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slide" Target="slide19.xml"/><Relationship Id="rId22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1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4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 txBox="1">
            <a:spLocks noGrp="1"/>
          </p:cNvSpPr>
          <p:nvPr>
            <p:ph type="ctrTitle"/>
          </p:nvPr>
        </p:nvSpPr>
        <p:spPr>
          <a:xfrm>
            <a:off x="2396070" y="1992289"/>
            <a:ext cx="4574391" cy="8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WELCOME</a:t>
            </a:r>
            <a:endParaRPr dirty="0"/>
          </a:p>
        </p:txBody>
      </p:sp>
      <p:sp>
        <p:nvSpPr>
          <p:cNvPr id="364" name="Google Shape;364;p31"/>
          <p:cNvSpPr/>
          <p:nvPr/>
        </p:nvSpPr>
        <p:spPr>
          <a:xfrm>
            <a:off x="-1161711" y="-1065361"/>
            <a:ext cx="3686800" cy="3856337"/>
          </a:xfrm>
          <a:custGeom>
            <a:avLst/>
            <a:gdLst/>
            <a:ahLst/>
            <a:cxnLst/>
            <a:rect l="l" t="t" r="r" b="b"/>
            <a:pathLst>
              <a:path w="91139" h="95330" extrusionOk="0">
                <a:moveTo>
                  <a:pt x="18028" y="4668"/>
                </a:moveTo>
                <a:lnTo>
                  <a:pt x="17814" y="4097"/>
                </a:lnTo>
                <a:lnTo>
                  <a:pt x="17528" y="3549"/>
                </a:lnTo>
                <a:lnTo>
                  <a:pt x="17409" y="3073"/>
                </a:lnTo>
                <a:lnTo>
                  <a:pt x="17433" y="2263"/>
                </a:lnTo>
                <a:lnTo>
                  <a:pt x="17743" y="1596"/>
                </a:lnTo>
                <a:lnTo>
                  <a:pt x="18386" y="977"/>
                </a:lnTo>
                <a:lnTo>
                  <a:pt x="18862" y="668"/>
                </a:lnTo>
                <a:lnTo>
                  <a:pt x="19529" y="406"/>
                </a:lnTo>
                <a:lnTo>
                  <a:pt x="20172" y="120"/>
                </a:lnTo>
                <a:lnTo>
                  <a:pt x="20719" y="1"/>
                </a:lnTo>
                <a:lnTo>
                  <a:pt x="21672" y="25"/>
                </a:lnTo>
                <a:lnTo>
                  <a:pt x="22434" y="382"/>
                </a:lnTo>
                <a:lnTo>
                  <a:pt x="23053" y="1072"/>
                </a:lnTo>
                <a:lnTo>
                  <a:pt x="23315" y="1549"/>
                </a:lnTo>
                <a:lnTo>
                  <a:pt x="23911" y="2739"/>
                </a:lnTo>
                <a:lnTo>
                  <a:pt x="25268" y="5049"/>
                </a:lnTo>
                <a:lnTo>
                  <a:pt x="27507" y="8360"/>
                </a:lnTo>
                <a:lnTo>
                  <a:pt x="29102" y="10479"/>
                </a:lnTo>
                <a:lnTo>
                  <a:pt x="29269" y="10693"/>
                </a:lnTo>
                <a:lnTo>
                  <a:pt x="29602" y="10932"/>
                </a:lnTo>
                <a:lnTo>
                  <a:pt x="29959" y="10955"/>
                </a:lnTo>
                <a:lnTo>
                  <a:pt x="30340" y="10836"/>
                </a:lnTo>
                <a:lnTo>
                  <a:pt x="30555" y="10693"/>
                </a:lnTo>
                <a:lnTo>
                  <a:pt x="31865" y="9931"/>
                </a:lnTo>
                <a:lnTo>
                  <a:pt x="35318" y="8098"/>
                </a:lnTo>
                <a:lnTo>
                  <a:pt x="36032" y="7669"/>
                </a:lnTo>
                <a:lnTo>
                  <a:pt x="37461" y="7050"/>
                </a:lnTo>
                <a:lnTo>
                  <a:pt x="44629" y="4430"/>
                </a:lnTo>
                <a:lnTo>
                  <a:pt x="46368" y="3883"/>
                </a:lnTo>
                <a:lnTo>
                  <a:pt x="48344" y="3501"/>
                </a:lnTo>
                <a:lnTo>
                  <a:pt x="51273" y="3144"/>
                </a:lnTo>
                <a:lnTo>
                  <a:pt x="53250" y="3025"/>
                </a:lnTo>
                <a:lnTo>
                  <a:pt x="55203" y="3025"/>
                </a:lnTo>
                <a:lnTo>
                  <a:pt x="57179" y="3168"/>
                </a:lnTo>
                <a:lnTo>
                  <a:pt x="59132" y="3406"/>
                </a:lnTo>
                <a:lnTo>
                  <a:pt x="61085" y="3811"/>
                </a:lnTo>
                <a:lnTo>
                  <a:pt x="62061" y="4073"/>
                </a:lnTo>
                <a:lnTo>
                  <a:pt x="63300" y="4454"/>
                </a:lnTo>
                <a:lnTo>
                  <a:pt x="65657" y="5383"/>
                </a:lnTo>
                <a:lnTo>
                  <a:pt x="67896" y="6526"/>
                </a:lnTo>
                <a:lnTo>
                  <a:pt x="70087" y="7836"/>
                </a:lnTo>
                <a:lnTo>
                  <a:pt x="71135" y="8574"/>
                </a:lnTo>
                <a:lnTo>
                  <a:pt x="72302" y="9384"/>
                </a:lnTo>
                <a:lnTo>
                  <a:pt x="74540" y="11146"/>
                </a:lnTo>
                <a:lnTo>
                  <a:pt x="76636" y="13027"/>
                </a:lnTo>
                <a:lnTo>
                  <a:pt x="78636" y="15004"/>
                </a:lnTo>
                <a:lnTo>
                  <a:pt x="80494" y="17076"/>
                </a:lnTo>
                <a:lnTo>
                  <a:pt x="82280" y="19267"/>
                </a:lnTo>
                <a:lnTo>
                  <a:pt x="84780" y="22672"/>
                </a:lnTo>
                <a:lnTo>
                  <a:pt x="86305" y="25053"/>
                </a:lnTo>
                <a:lnTo>
                  <a:pt x="87733" y="27649"/>
                </a:lnTo>
                <a:lnTo>
                  <a:pt x="88829" y="29888"/>
                </a:lnTo>
                <a:lnTo>
                  <a:pt x="89519" y="31650"/>
                </a:lnTo>
                <a:lnTo>
                  <a:pt x="90234" y="33389"/>
                </a:lnTo>
                <a:lnTo>
                  <a:pt x="90639" y="34413"/>
                </a:lnTo>
                <a:lnTo>
                  <a:pt x="91044" y="35960"/>
                </a:lnTo>
                <a:lnTo>
                  <a:pt x="91139" y="37032"/>
                </a:lnTo>
                <a:lnTo>
                  <a:pt x="91115" y="37580"/>
                </a:lnTo>
                <a:lnTo>
                  <a:pt x="91067" y="38104"/>
                </a:lnTo>
                <a:lnTo>
                  <a:pt x="90782" y="38723"/>
                </a:lnTo>
                <a:lnTo>
                  <a:pt x="90520" y="39009"/>
                </a:lnTo>
                <a:lnTo>
                  <a:pt x="90210" y="39175"/>
                </a:lnTo>
                <a:lnTo>
                  <a:pt x="89829" y="39271"/>
                </a:lnTo>
                <a:lnTo>
                  <a:pt x="89162" y="39223"/>
                </a:lnTo>
                <a:lnTo>
                  <a:pt x="88662" y="39009"/>
                </a:lnTo>
                <a:lnTo>
                  <a:pt x="88186" y="38747"/>
                </a:lnTo>
                <a:lnTo>
                  <a:pt x="87471" y="38008"/>
                </a:lnTo>
                <a:lnTo>
                  <a:pt x="87186" y="37556"/>
                </a:lnTo>
                <a:lnTo>
                  <a:pt x="85709" y="34960"/>
                </a:lnTo>
                <a:lnTo>
                  <a:pt x="82566" y="29888"/>
                </a:lnTo>
                <a:lnTo>
                  <a:pt x="79136" y="25006"/>
                </a:lnTo>
                <a:lnTo>
                  <a:pt x="75421" y="20338"/>
                </a:lnTo>
                <a:lnTo>
                  <a:pt x="73421" y="18100"/>
                </a:lnTo>
                <a:lnTo>
                  <a:pt x="72397" y="17076"/>
                </a:lnTo>
                <a:lnTo>
                  <a:pt x="71397" y="16052"/>
                </a:lnTo>
                <a:lnTo>
                  <a:pt x="71230" y="15861"/>
                </a:lnTo>
                <a:lnTo>
                  <a:pt x="70873" y="15671"/>
                </a:lnTo>
                <a:lnTo>
                  <a:pt x="70492" y="15671"/>
                </a:lnTo>
                <a:lnTo>
                  <a:pt x="70111" y="15837"/>
                </a:lnTo>
                <a:lnTo>
                  <a:pt x="69920" y="16004"/>
                </a:lnTo>
                <a:lnTo>
                  <a:pt x="69492" y="16361"/>
                </a:lnTo>
                <a:lnTo>
                  <a:pt x="68753" y="17147"/>
                </a:lnTo>
                <a:lnTo>
                  <a:pt x="68182" y="17957"/>
                </a:lnTo>
                <a:lnTo>
                  <a:pt x="67753" y="18838"/>
                </a:lnTo>
                <a:lnTo>
                  <a:pt x="67467" y="19743"/>
                </a:lnTo>
                <a:lnTo>
                  <a:pt x="67301" y="20719"/>
                </a:lnTo>
                <a:lnTo>
                  <a:pt x="67277" y="21719"/>
                </a:lnTo>
                <a:lnTo>
                  <a:pt x="67396" y="22767"/>
                </a:lnTo>
                <a:lnTo>
                  <a:pt x="67491" y="23315"/>
                </a:lnTo>
                <a:lnTo>
                  <a:pt x="68134" y="25077"/>
                </a:lnTo>
                <a:lnTo>
                  <a:pt x="70682" y="31769"/>
                </a:lnTo>
                <a:lnTo>
                  <a:pt x="71944" y="35413"/>
                </a:lnTo>
                <a:lnTo>
                  <a:pt x="72087" y="36175"/>
                </a:lnTo>
                <a:lnTo>
                  <a:pt x="72087" y="36508"/>
                </a:lnTo>
                <a:lnTo>
                  <a:pt x="71968" y="37151"/>
                </a:lnTo>
                <a:lnTo>
                  <a:pt x="71706" y="37699"/>
                </a:lnTo>
                <a:lnTo>
                  <a:pt x="71230" y="38151"/>
                </a:lnTo>
                <a:lnTo>
                  <a:pt x="70920" y="38318"/>
                </a:lnTo>
                <a:lnTo>
                  <a:pt x="70587" y="38461"/>
                </a:lnTo>
                <a:lnTo>
                  <a:pt x="69896" y="38604"/>
                </a:lnTo>
                <a:lnTo>
                  <a:pt x="69182" y="38580"/>
                </a:lnTo>
                <a:lnTo>
                  <a:pt x="68515" y="38366"/>
                </a:lnTo>
                <a:lnTo>
                  <a:pt x="68158" y="38199"/>
                </a:lnTo>
                <a:lnTo>
                  <a:pt x="67848" y="37961"/>
                </a:lnTo>
                <a:lnTo>
                  <a:pt x="67301" y="37437"/>
                </a:lnTo>
                <a:lnTo>
                  <a:pt x="67086" y="37127"/>
                </a:lnTo>
                <a:lnTo>
                  <a:pt x="66681" y="36508"/>
                </a:lnTo>
                <a:lnTo>
                  <a:pt x="65324" y="33912"/>
                </a:lnTo>
                <a:lnTo>
                  <a:pt x="64086" y="30864"/>
                </a:lnTo>
                <a:lnTo>
                  <a:pt x="63300" y="28387"/>
                </a:lnTo>
                <a:lnTo>
                  <a:pt x="62585" y="25554"/>
                </a:lnTo>
                <a:lnTo>
                  <a:pt x="62038" y="22386"/>
                </a:lnTo>
                <a:lnTo>
                  <a:pt x="61847" y="20624"/>
                </a:lnTo>
                <a:lnTo>
                  <a:pt x="61799" y="20052"/>
                </a:lnTo>
                <a:lnTo>
                  <a:pt x="61895" y="18981"/>
                </a:lnTo>
                <a:lnTo>
                  <a:pt x="62180" y="17981"/>
                </a:lnTo>
                <a:lnTo>
                  <a:pt x="62633" y="17052"/>
                </a:lnTo>
                <a:lnTo>
                  <a:pt x="63514" y="15790"/>
                </a:lnTo>
                <a:lnTo>
                  <a:pt x="65038" y="14266"/>
                </a:lnTo>
                <a:lnTo>
                  <a:pt x="65872" y="13575"/>
                </a:lnTo>
                <a:lnTo>
                  <a:pt x="66300" y="13242"/>
                </a:lnTo>
                <a:lnTo>
                  <a:pt x="66777" y="13003"/>
                </a:lnTo>
                <a:lnTo>
                  <a:pt x="66967" y="12908"/>
                </a:lnTo>
                <a:lnTo>
                  <a:pt x="67181" y="12694"/>
                </a:lnTo>
                <a:lnTo>
                  <a:pt x="67181" y="12479"/>
                </a:lnTo>
                <a:lnTo>
                  <a:pt x="67015" y="12241"/>
                </a:lnTo>
                <a:lnTo>
                  <a:pt x="66848" y="12122"/>
                </a:lnTo>
                <a:lnTo>
                  <a:pt x="65657" y="11313"/>
                </a:lnTo>
                <a:lnTo>
                  <a:pt x="63204" y="9788"/>
                </a:lnTo>
                <a:lnTo>
                  <a:pt x="61918" y="9122"/>
                </a:lnTo>
                <a:lnTo>
                  <a:pt x="61085" y="8741"/>
                </a:lnTo>
                <a:lnTo>
                  <a:pt x="59394" y="8121"/>
                </a:lnTo>
                <a:lnTo>
                  <a:pt x="57680" y="7740"/>
                </a:lnTo>
                <a:lnTo>
                  <a:pt x="55965" y="7526"/>
                </a:lnTo>
                <a:lnTo>
                  <a:pt x="54226" y="7455"/>
                </a:lnTo>
                <a:lnTo>
                  <a:pt x="52512" y="7550"/>
                </a:lnTo>
                <a:lnTo>
                  <a:pt x="49892" y="7907"/>
                </a:lnTo>
                <a:lnTo>
                  <a:pt x="48130" y="8288"/>
                </a:lnTo>
                <a:lnTo>
                  <a:pt x="47939" y="8312"/>
                </a:lnTo>
                <a:lnTo>
                  <a:pt x="47582" y="8479"/>
                </a:lnTo>
                <a:lnTo>
                  <a:pt x="47535" y="8669"/>
                </a:lnTo>
                <a:lnTo>
                  <a:pt x="47535" y="8860"/>
                </a:lnTo>
                <a:lnTo>
                  <a:pt x="47820" y="9122"/>
                </a:lnTo>
                <a:lnTo>
                  <a:pt x="47963" y="9241"/>
                </a:lnTo>
                <a:lnTo>
                  <a:pt x="48678" y="9860"/>
                </a:lnTo>
                <a:lnTo>
                  <a:pt x="49964" y="11170"/>
                </a:lnTo>
                <a:lnTo>
                  <a:pt x="51726" y="13289"/>
                </a:lnTo>
                <a:lnTo>
                  <a:pt x="52798" y="14813"/>
                </a:lnTo>
                <a:lnTo>
                  <a:pt x="53321" y="15623"/>
                </a:lnTo>
                <a:lnTo>
                  <a:pt x="53702" y="16504"/>
                </a:lnTo>
                <a:lnTo>
                  <a:pt x="53893" y="17004"/>
                </a:lnTo>
                <a:lnTo>
                  <a:pt x="54226" y="17433"/>
                </a:lnTo>
                <a:lnTo>
                  <a:pt x="54584" y="18076"/>
                </a:lnTo>
                <a:lnTo>
                  <a:pt x="54846" y="18766"/>
                </a:lnTo>
                <a:lnTo>
                  <a:pt x="55322" y="19957"/>
                </a:lnTo>
                <a:lnTo>
                  <a:pt x="55798" y="21124"/>
                </a:lnTo>
                <a:lnTo>
                  <a:pt x="56060" y="21743"/>
                </a:lnTo>
                <a:lnTo>
                  <a:pt x="56227" y="22386"/>
                </a:lnTo>
                <a:lnTo>
                  <a:pt x="56322" y="22934"/>
                </a:lnTo>
                <a:lnTo>
                  <a:pt x="56536" y="23458"/>
                </a:lnTo>
                <a:lnTo>
                  <a:pt x="56751" y="24077"/>
                </a:lnTo>
                <a:lnTo>
                  <a:pt x="57037" y="25363"/>
                </a:lnTo>
                <a:lnTo>
                  <a:pt x="57156" y="26649"/>
                </a:lnTo>
                <a:lnTo>
                  <a:pt x="57108" y="27983"/>
                </a:lnTo>
                <a:lnTo>
                  <a:pt x="57013" y="28626"/>
                </a:lnTo>
                <a:lnTo>
                  <a:pt x="56941" y="29007"/>
                </a:lnTo>
                <a:lnTo>
                  <a:pt x="56655" y="29721"/>
                </a:lnTo>
                <a:lnTo>
                  <a:pt x="56417" y="30031"/>
                </a:lnTo>
                <a:lnTo>
                  <a:pt x="56251" y="30221"/>
                </a:lnTo>
                <a:lnTo>
                  <a:pt x="55893" y="30507"/>
                </a:lnTo>
                <a:lnTo>
                  <a:pt x="55274" y="30745"/>
                </a:lnTo>
                <a:lnTo>
                  <a:pt x="54393" y="30674"/>
                </a:lnTo>
                <a:lnTo>
                  <a:pt x="53822" y="30316"/>
                </a:lnTo>
                <a:lnTo>
                  <a:pt x="53512" y="29983"/>
                </a:lnTo>
                <a:lnTo>
                  <a:pt x="53369" y="29769"/>
                </a:lnTo>
                <a:lnTo>
                  <a:pt x="53155" y="29364"/>
                </a:lnTo>
                <a:lnTo>
                  <a:pt x="52893" y="28507"/>
                </a:lnTo>
                <a:lnTo>
                  <a:pt x="52798" y="28054"/>
                </a:lnTo>
                <a:lnTo>
                  <a:pt x="52488" y="26077"/>
                </a:lnTo>
                <a:lnTo>
                  <a:pt x="52131" y="24101"/>
                </a:lnTo>
                <a:lnTo>
                  <a:pt x="52083" y="23648"/>
                </a:lnTo>
                <a:lnTo>
                  <a:pt x="51940" y="23220"/>
                </a:lnTo>
                <a:lnTo>
                  <a:pt x="51845" y="22934"/>
                </a:lnTo>
                <a:lnTo>
                  <a:pt x="51774" y="22648"/>
                </a:lnTo>
                <a:lnTo>
                  <a:pt x="51702" y="22124"/>
                </a:lnTo>
                <a:lnTo>
                  <a:pt x="51488" y="21648"/>
                </a:lnTo>
                <a:lnTo>
                  <a:pt x="50607" y="19529"/>
                </a:lnTo>
                <a:lnTo>
                  <a:pt x="49416" y="17052"/>
                </a:lnTo>
                <a:lnTo>
                  <a:pt x="48940" y="16290"/>
                </a:lnTo>
                <a:lnTo>
                  <a:pt x="47868" y="14885"/>
                </a:lnTo>
                <a:lnTo>
                  <a:pt x="46630" y="13670"/>
                </a:lnTo>
                <a:lnTo>
                  <a:pt x="45177" y="12694"/>
                </a:lnTo>
                <a:lnTo>
                  <a:pt x="44320" y="12337"/>
                </a:lnTo>
                <a:lnTo>
                  <a:pt x="43558" y="12051"/>
                </a:lnTo>
                <a:lnTo>
                  <a:pt x="42010" y="11789"/>
                </a:lnTo>
                <a:lnTo>
                  <a:pt x="40462" y="11765"/>
                </a:lnTo>
                <a:lnTo>
                  <a:pt x="38914" y="12003"/>
                </a:lnTo>
                <a:lnTo>
                  <a:pt x="38128" y="12194"/>
                </a:lnTo>
                <a:lnTo>
                  <a:pt x="37532" y="12337"/>
                </a:lnTo>
                <a:lnTo>
                  <a:pt x="36437" y="12765"/>
                </a:lnTo>
                <a:lnTo>
                  <a:pt x="35913" y="13099"/>
                </a:lnTo>
                <a:lnTo>
                  <a:pt x="35318" y="13456"/>
                </a:lnTo>
                <a:lnTo>
                  <a:pt x="34175" y="14266"/>
                </a:lnTo>
                <a:lnTo>
                  <a:pt x="33675" y="14718"/>
                </a:lnTo>
                <a:lnTo>
                  <a:pt x="33413" y="14980"/>
                </a:lnTo>
                <a:lnTo>
                  <a:pt x="33151" y="15385"/>
                </a:lnTo>
                <a:lnTo>
                  <a:pt x="33127" y="15718"/>
                </a:lnTo>
                <a:lnTo>
                  <a:pt x="33365" y="16147"/>
                </a:lnTo>
                <a:lnTo>
                  <a:pt x="33603" y="16409"/>
                </a:lnTo>
                <a:lnTo>
                  <a:pt x="38056" y="21243"/>
                </a:lnTo>
                <a:lnTo>
                  <a:pt x="42629" y="25982"/>
                </a:lnTo>
                <a:lnTo>
                  <a:pt x="45082" y="28602"/>
                </a:lnTo>
                <a:lnTo>
                  <a:pt x="48630" y="32650"/>
                </a:lnTo>
                <a:lnTo>
                  <a:pt x="50845" y="35508"/>
                </a:lnTo>
                <a:lnTo>
                  <a:pt x="51869" y="36984"/>
                </a:lnTo>
                <a:lnTo>
                  <a:pt x="52583" y="38056"/>
                </a:lnTo>
                <a:lnTo>
                  <a:pt x="53917" y="40295"/>
                </a:lnTo>
                <a:lnTo>
                  <a:pt x="54465" y="41462"/>
                </a:lnTo>
                <a:lnTo>
                  <a:pt x="54607" y="41747"/>
                </a:lnTo>
                <a:lnTo>
                  <a:pt x="54941" y="42152"/>
                </a:lnTo>
                <a:lnTo>
                  <a:pt x="55346" y="42390"/>
                </a:lnTo>
                <a:lnTo>
                  <a:pt x="55870" y="42462"/>
                </a:lnTo>
                <a:lnTo>
                  <a:pt x="56179" y="42414"/>
                </a:lnTo>
                <a:lnTo>
                  <a:pt x="57275" y="42224"/>
                </a:lnTo>
                <a:lnTo>
                  <a:pt x="59466" y="42057"/>
                </a:lnTo>
                <a:lnTo>
                  <a:pt x="61633" y="42128"/>
                </a:lnTo>
                <a:lnTo>
                  <a:pt x="63776" y="42462"/>
                </a:lnTo>
                <a:lnTo>
                  <a:pt x="64848" y="42748"/>
                </a:lnTo>
                <a:lnTo>
                  <a:pt x="65943" y="43224"/>
                </a:lnTo>
                <a:lnTo>
                  <a:pt x="67944" y="44272"/>
                </a:lnTo>
                <a:lnTo>
                  <a:pt x="69730" y="45343"/>
                </a:lnTo>
                <a:lnTo>
                  <a:pt x="71349" y="46486"/>
                </a:lnTo>
                <a:lnTo>
                  <a:pt x="72778" y="47653"/>
                </a:lnTo>
                <a:lnTo>
                  <a:pt x="74016" y="48820"/>
                </a:lnTo>
                <a:lnTo>
                  <a:pt x="75636" y="50559"/>
                </a:lnTo>
                <a:lnTo>
                  <a:pt x="77231" y="52726"/>
                </a:lnTo>
                <a:lnTo>
                  <a:pt x="78350" y="54607"/>
                </a:lnTo>
                <a:lnTo>
                  <a:pt x="79303" y="56655"/>
                </a:lnTo>
                <a:lnTo>
                  <a:pt x="79470" y="57060"/>
                </a:lnTo>
                <a:lnTo>
                  <a:pt x="79732" y="57751"/>
                </a:lnTo>
                <a:lnTo>
                  <a:pt x="80089" y="59132"/>
                </a:lnTo>
                <a:lnTo>
                  <a:pt x="80232" y="60537"/>
                </a:lnTo>
                <a:lnTo>
                  <a:pt x="80184" y="61966"/>
                </a:lnTo>
                <a:lnTo>
                  <a:pt x="80065" y="62680"/>
                </a:lnTo>
                <a:lnTo>
                  <a:pt x="79922" y="63228"/>
                </a:lnTo>
                <a:lnTo>
                  <a:pt x="79541" y="63776"/>
                </a:lnTo>
                <a:lnTo>
                  <a:pt x="79232" y="64014"/>
                </a:lnTo>
                <a:lnTo>
                  <a:pt x="78874" y="64133"/>
                </a:lnTo>
                <a:lnTo>
                  <a:pt x="78470" y="64133"/>
                </a:lnTo>
                <a:lnTo>
                  <a:pt x="77827" y="63919"/>
                </a:lnTo>
                <a:lnTo>
                  <a:pt x="77374" y="63585"/>
                </a:lnTo>
                <a:lnTo>
                  <a:pt x="76874" y="63133"/>
                </a:lnTo>
                <a:lnTo>
                  <a:pt x="76064" y="62156"/>
                </a:lnTo>
                <a:lnTo>
                  <a:pt x="75064" y="60513"/>
                </a:lnTo>
                <a:lnTo>
                  <a:pt x="74469" y="59346"/>
                </a:lnTo>
                <a:lnTo>
                  <a:pt x="74254" y="58775"/>
                </a:lnTo>
                <a:lnTo>
                  <a:pt x="73921" y="58275"/>
                </a:lnTo>
                <a:lnTo>
                  <a:pt x="73016" y="56512"/>
                </a:lnTo>
                <a:lnTo>
                  <a:pt x="71468" y="53964"/>
                </a:lnTo>
                <a:lnTo>
                  <a:pt x="70230" y="52416"/>
                </a:lnTo>
                <a:lnTo>
                  <a:pt x="69492" y="51702"/>
                </a:lnTo>
                <a:lnTo>
                  <a:pt x="68872" y="51130"/>
                </a:lnTo>
                <a:lnTo>
                  <a:pt x="67586" y="50130"/>
                </a:lnTo>
                <a:lnTo>
                  <a:pt x="66253" y="49273"/>
                </a:lnTo>
                <a:lnTo>
                  <a:pt x="64848" y="48558"/>
                </a:lnTo>
                <a:lnTo>
                  <a:pt x="63371" y="47963"/>
                </a:lnTo>
                <a:lnTo>
                  <a:pt x="61871" y="47534"/>
                </a:lnTo>
                <a:lnTo>
                  <a:pt x="60299" y="47225"/>
                </a:lnTo>
                <a:lnTo>
                  <a:pt x="58656" y="47082"/>
                </a:lnTo>
                <a:lnTo>
                  <a:pt x="57822" y="47058"/>
                </a:lnTo>
                <a:lnTo>
                  <a:pt x="57537" y="47058"/>
                </a:lnTo>
                <a:lnTo>
                  <a:pt x="57156" y="47129"/>
                </a:lnTo>
                <a:lnTo>
                  <a:pt x="57013" y="47320"/>
                </a:lnTo>
                <a:lnTo>
                  <a:pt x="57037" y="47701"/>
                </a:lnTo>
                <a:lnTo>
                  <a:pt x="57132" y="48011"/>
                </a:lnTo>
                <a:lnTo>
                  <a:pt x="57703" y="50249"/>
                </a:lnTo>
                <a:lnTo>
                  <a:pt x="58656" y="54750"/>
                </a:lnTo>
                <a:lnTo>
                  <a:pt x="59347" y="59299"/>
                </a:lnTo>
                <a:lnTo>
                  <a:pt x="59751" y="63895"/>
                </a:lnTo>
                <a:lnTo>
                  <a:pt x="59823" y="66205"/>
                </a:lnTo>
                <a:lnTo>
                  <a:pt x="59847" y="67514"/>
                </a:lnTo>
                <a:lnTo>
                  <a:pt x="59775" y="70134"/>
                </a:lnTo>
                <a:lnTo>
                  <a:pt x="59513" y="72730"/>
                </a:lnTo>
                <a:lnTo>
                  <a:pt x="59013" y="75302"/>
                </a:lnTo>
                <a:lnTo>
                  <a:pt x="58656" y="76564"/>
                </a:lnTo>
                <a:lnTo>
                  <a:pt x="58323" y="77517"/>
                </a:lnTo>
                <a:lnTo>
                  <a:pt x="57632" y="78802"/>
                </a:lnTo>
                <a:lnTo>
                  <a:pt x="56989" y="79541"/>
                </a:lnTo>
                <a:lnTo>
                  <a:pt x="56632" y="79898"/>
                </a:lnTo>
                <a:lnTo>
                  <a:pt x="56203" y="80208"/>
                </a:lnTo>
                <a:lnTo>
                  <a:pt x="55274" y="80565"/>
                </a:lnTo>
                <a:lnTo>
                  <a:pt x="54322" y="80589"/>
                </a:lnTo>
                <a:lnTo>
                  <a:pt x="53441" y="80255"/>
                </a:lnTo>
                <a:lnTo>
                  <a:pt x="53036" y="79969"/>
                </a:lnTo>
                <a:lnTo>
                  <a:pt x="52702" y="79350"/>
                </a:lnTo>
                <a:lnTo>
                  <a:pt x="52464" y="78683"/>
                </a:lnTo>
                <a:lnTo>
                  <a:pt x="52345" y="78136"/>
                </a:lnTo>
                <a:lnTo>
                  <a:pt x="52345" y="77040"/>
                </a:lnTo>
                <a:lnTo>
                  <a:pt x="52393" y="76492"/>
                </a:lnTo>
                <a:lnTo>
                  <a:pt x="52678" y="73516"/>
                </a:lnTo>
                <a:lnTo>
                  <a:pt x="53131" y="69039"/>
                </a:lnTo>
                <a:lnTo>
                  <a:pt x="53321" y="66062"/>
                </a:lnTo>
                <a:lnTo>
                  <a:pt x="53345" y="64561"/>
                </a:lnTo>
                <a:lnTo>
                  <a:pt x="53345" y="62704"/>
                </a:lnTo>
                <a:lnTo>
                  <a:pt x="53107" y="59013"/>
                </a:lnTo>
                <a:lnTo>
                  <a:pt x="52583" y="55393"/>
                </a:lnTo>
                <a:lnTo>
                  <a:pt x="51774" y="51797"/>
                </a:lnTo>
                <a:lnTo>
                  <a:pt x="51226" y="50011"/>
                </a:lnTo>
                <a:lnTo>
                  <a:pt x="51154" y="49844"/>
                </a:lnTo>
                <a:lnTo>
                  <a:pt x="51131" y="49654"/>
                </a:lnTo>
                <a:lnTo>
                  <a:pt x="51059" y="49249"/>
                </a:lnTo>
                <a:lnTo>
                  <a:pt x="50773" y="48534"/>
                </a:lnTo>
                <a:lnTo>
                  <a:pt x="50630" y="48177"/>
                </a:lnTo>
                <a:lnTo>
                  <a:pt x="50107" y="46796"/>
                </a:lnTo>
                <a:lnTo>
                  <a:pt x="49654" y="45653"/>
                </a:lnTo>
                <a:lnTo>
                  <a:pt x="49487" y="45319"/>
                </a:lnTo>
                <a:lnTo>
                  <a:pt x="49321" y="44938"/>
                </a:lnTo>
                <a:lnTo>
                  <a:pt x="49154" y="44510"/>
                </a:lnTo>
                <a:lnTo>
                  <a:pt x="48797" y="43652"/>
                </a:lnTo>
                <a:lnTo>
                  <a:pt x="48511" y="43271"/>
                </a:lnTo>
                <a:lnTo>
                  <a:pt x="47749" y="41771"/>
                </a:lnTo>
                <a:lnTo>
                  <a:pt x="46106" y="38866"/>
                </a:lnTo>
                <a:lnTo>
                  <a:pt x="45177" y="37461"/>
                </a:lnTo>
                <a:lnTo>
                  <a:pt x="44939" y="37080"/>
                </a:lnTo>
                <a:lnTo>
                  <a:pt x="44558" y="36532"/>
                </a:lnTo>
                <a:lnTo>
                  <a:pt x="44224" y="36222"/>
                </a:lnTo>
                <a:lnTo>
                  <a:pt x="44034" y="36127"/>
                </a:lnTo>
                <a:lnTo>
                  <a:pt x="43891" y="36127"/>
                </a:lnTo>
                <a:lnTo>
                  <a:pt x="43748" y="36151"/>
                </a:lnTo>
                <a:lnTo>
                  <a:pt x="43200" y="36365"/>
                </a:lnTo>
                <a:lnTo>
                  <a:pt x="42343" y="36961"/>
                </a:lnTo>
                <a:lnTo>
                  <a:pt x="41367" y="38199"/>
                </a:lnTo>
                <a:lnTo>
                  <a:pt x="40866" y="39152"/>
                </a:lnTo>
                <a:lnTo>
                  <a:pt x="40509" y="39914"/>
                </a:lnTo>
                <a:lnTo>
                  <a:pt x="40223" y="40723"/>
                </a:lnTo>
                <a:lnTo>
                  <a:pt x="40104" y="40938"/>
                </a:lnTo>
                <a:lnTo>
                  <a:pt x="39962" y="41366"/>
                </a:lnTo>
                <a:lnTo>
                  <a:pt x="39962" y="41604"/>
                </a:lnTo>
                <a:lnTo>
                  <a:pt x="39771" y="42557"/>
                </a:lnTo>
                <a:lnTo>
                  <a:pt x="39485" y="44462"/>
                </a:lnTo>
                <a:lnTo>
                  <a:pt x="39271" y="47344"/>
                </a:lnTo>
                <a:lnTo>
                  <a:pt x="39247" y="51154"/>
                </a:lnTo>
                <a:lnTo>
                  <a:pt x="39438" y="54988"/>
                </a:lnTo>
                <a:lnTo>
                  <a:pt x="39557" y="56917"/>
                </a:lnTo>
                <a:lnTo>
                  <a:pt x="39842" y="61823"/>
                </a:lnTo>
                <a:lnTo>
                  <a:pt x="40128" y="69205"/>
                </a:lnTo>
                <a:lnTo>
                  <a:pt x="40176" y="74135"/>
                </a:lnTo>
                <a:lnTo>
                  <a:pt x="40152" y="76588"/>
                </a:lnTo>
                <a:lnTo>
                  <a:pt x="40057" y="79517"/>
                </a:lnTo>
                <a:lnTo>
                  <a:pt x="39723" y="83899"/>
                </a:lnTo>
                <a:lnTo>
                  <a:pt x="39295" y="86804"/>
                </a:lnTo>
                <a:lnTo>
                  <a:pt x="39009" y="88233"/>
                </a:lnTo>
                <a:lnTo>
                  <a:pt x="38699" y="89471"/>
                </a:lnTo>
                <a:lnTo>
                  <a:pt x="38104" y="91281"/>
                </a:lnTo>
                <a:lnTo>
                  <a:pt x="37580" y="92424"/>
                </a:lnTo>
                <a:lnTo>
                  <a:pt x="37247" y="92996"/>
                </a:lnTo>
                <a:lnTo>
                  <a:pt x="37009" y="93353"/>
                </a:lnTo>
                <a:lnTo>
                  <a:pt x="36485" y="93972"/>
                </a:lnTo>
                <a:lnTo>
                  <a:pt x="35889" y="94496"/>
                </a:lnTo>
                <a:lnTo>
                  <a:pt x="35222" y="94901"/>
                </a:lnTo>
                <a:lnTo>
                  <a:pt x="34532" y="95163"/>
                </a:lnTo>
                <a:lnTo>
                  <a:pt x="33794" y="95306"/>
                </a:lnTo>
                <a:lnTo>
                  <a:pt x="33032" y="95330"/>
                </a:lnTo>
                <a:lnTo>
                  <a:pt x="32222" y="95211"/>
                </a:lnTo>
                <a:lnTo>
                  <a:pt x="31817" y="95092"/>
                </a:lnTo>
                <a:lnTo>
                  <a:pt x="31293" y="94901"/>
                </a:lnTo>
                <a:lnTo>
                  <a:pt x="30531" y="94401"/>
                </a:lnTo>
                <a:lnTo>
                  <a:pt x="30102" y="93710"/>
                </a:lnTo>
                <a:lnTo>
                  <a:pt x="30031" y="92805"/>
                </a:lnTo>
                <a:lnTo>
                  <a:pt x="30126" y="92258"/>
                </a:lnTo>
                <a:lnTo>
                  <a:pt x="30221" y="91757"/>
                </a:lnTo>
                <a:lnTo>
                  <a:pt x="30579" y="90829"/>
                </a:lnTo>
                <a:lnTo>
                  <a:pt x="30817" y="90376"/>
                </a:lnTo>
                <a:lnTo>
                  <a:pt x="31365" y="89305"/>
                </a:lnTo>
                <a:lnTo>
                  <a:pt x="32389" y="87114"/>
                </a:lnTo>
                <a:lnTo>
                  <a:pt x="33293" y="84899"/>
                </a:lnTo>
                <a:lnTo>
                  <a:pt x="34056" y="82660"/>
                </a:lnTo>
                <a:lnTo>
                  <a:pt x="34675" y="80398"/>
                </a:lnTo>
                <a:lnTo>
                  <a:pt x="35151" y="78064"/>
                </a:lnTo>
                <a:lnTo>
                  <a:pt x="35484" y="75707"/>
                </a:lnTo>
                <a:lnTo>
                  <a:pt x="35651" y="73301"/>
                </a:lnTo>
                <a:lnTo>
                  <a:pt x="35651" y="72087"/>
                </a:lnTo>
                <a:lnTo>
                  <a:pt x="35651" y="71182"/>
                </a:lnTo>
                <a:lnTo>
                  <a:pt x="35580" y="70301"/>
                </a:lnTo>
                <a:lnTo>
                  <a:pt x="35342" y="70301"/>
                </a:lnTo>
                <a:lnTo>
                  <a:pt x="34270" y="70706"/>
                </a:lnTo>
                <a:lnTo>
                  <a:pt x="32341" y="71682"/>
                </a:lnTo>
                <a:lnTo>
                  <a:pt x="31793" y="72039"/>
                </a:lnTo>
                <a:lnTo>
                  <a:pt x="29793" y="73087"/>
                </a:lnTo>
                <a:lnTo>
                  <a:pt x="26911" y="74849"/>
                </a:lnTo>
                <a:lnTo>
                  <a:pt x="25077" y="76135"/>
                </a:lnTo>
                <a:lnTo>
                  <a:pt x="24173" y="76826"/>
                </a:lnTo>
                <a:lnTo>
                  <a:pt x="23268" y="77564"/>
                </a:lnTo>
                <a:lnTo>
                  <a:pt x="21577" y="79112"/>
                </a:lnTo>
                <a:lnTo>
                  <a:pt x="20076" y="80827"/>
                </a:lnTo>
                <a:lnTo>
                  <a:pt x="19171" y="82279"/>
                </a:lnTo>
                <a:lnTo>
                  <a:pt x="18648" y="83327"/>
                </a:lnTo>
                <a:lnTo>
                  <a:pt x="18433" y="83875"/>
                </a:lnTo>
                <a:lnTo>
                  <a:pt x="18243" y="84351"/>
                </a:lnTo>
                <a:lnTo>
                  <a:pt x="18005" y="85328"/>
                </a:lnTo>
                <a:lnTo>
                  <a:pt x="17933" y="85828"/>
                </a:lnTo>
                <a:lnTo>
                  <a:pt x="17766" y="87280"/>
                </a:lnTo>
                <a:lnTo>
                  <a:pt x="17243" y="89400"/>
                </a:lnTo>
                <a:lnTo>
                  <a:pt x="16647" y="90733"/>
                </a:lnTo>
                <a:lnTo>
                  <a:pt x="16242" y="91376"/>
                </a:lnTo>
                <a:lnTo>
                  <a:pt x="15814" y="91948"/>
                </a:lnTo>
                <a:lnTo>
                  <a:pt x="14766" y="92901"/>
                </a:lnTo>
                <a:lnTo>
                  <a:pt x="14123" y="93258"/>
                </a:lnTo>
                <a:lnTo>
                  <a:pt x="13837" y="93401"/>
                </a:lnTo>
                <a:lnTo>
                  <a:pt x="13266" y="93544"/>
                </a:lnTo>
                <a:lnTo>
                  <a:pt x="12718" y="93544"/>
                </a:lnTo>
                <a:lnTo>
                  <a:pt x="12194" y="93448"/>
                </a:lnTo>
                <a:lnTo>
                  <a:pt x="11718" y="93210"/>
                </a:lnTo>
                <a:lnTo>
                  <a:pt x="11313" y="92853"/>
                </a:lnTo>
                <a:lnTo>
                  <a:pt x="11003" y="92424"/>
                </a:lnTo>
                <a:lnTo>
                  <a:pt x="10765" y="91877"/>
                </a:lnTo>
                <a:lnTo>
                  <a:pt x="10694" y="91567"/>
                </a:lnTo>
                <a:lnTo>
                  <a:pt x="10574" y="90686"/>
                </a:lnTo>
                <a:lnTo>
                  <a:pt x="10622" y="88900"/>
                </a:lnTo>
                <a:lnTo>
                  <a:pt x="10789" y="88042"/>
                </a:lnTo>
                <a:lnTo>
                  <a:pt x="11051" y="86685"/>
                </a:lnTo>
                <a:lnTo>
                  <a:pt x="11860" y="84089"/>
                </a:lnTo>
                <a:lnTo>
                  <a:pt x="12980" y="81636"/>
                </a:lnTo>
                <a:lnTo>
                  <a:pt x="14361" y="79326"/>
                </a:lnTo>
                <a:lnTo>
                  <a:pt x="15194" y="78231"/>
                </a:lnTo>
                <a:lnTo>
                  <a:pt x="15837" y="77397"/>
                </a:lnTo>
                <a:lnTo>
                  <a:pt x="17243" y="75802"/>
                </a:lnTo>
                <a:lnTo>
                  <a:pt x="18743" y="74349"/>
                </a:lnTo>
                <a:lnTo>
                  <a:pt x="20315" y="72992"/>
                </a:lnTo>
                <a:lnTo>
                  <a:pt x="21982" y="71730"/>
                </a:lnTo>
                <a:lnTo>
                  <a:pt x="23696" y="70539"/>
                </a:lnTo>
                <a:lnTo>
                  <a:pt x="26411" y="68943"/>
                </a:lnTo>
                <a:lnTo>
                  <a:pt x="28316" y="67991"/>
                </a:lnTo>
                <a:lnTo>
                  <a:pt x="30102" y="67205"/>
                </a:lnTo>
                <a:lnTo>
                  <a:pt x="31626" y="66490"/>
                </a:lnTo>
                <a:lnTo>
                  <a:pt x="31769" y="66395"/>
                </a:lnTo>
                <a:lnTo>
                  <a:pt x="31912" y="66348"/>
                </a:lnTo>
                <a:lnTo>
                  <a:pt x="32674" y="66014"/>
                </a:lnTo>
                <a:lnTo>
                  <a:pt x="33460" y="65705"/>
                </a:lnTo>
                <a:lnTo>
                  <a:pt x="34294" y="65371"/>
                </a:lnTo>
                <a:lnTo>
                  <a:pt x="35199" y="64966"/>
                </a:lnTo>
                <a:lnTo>
                  <a:pt x="35484" y="64466"/>
                </a:lnTo>
                <a:lnTo>
                  <a:pt x="35484" y="63561"/>
                </a:lnTo>
                <a:lnTo>
                  <a:pt x="35437" y="62775"/>
                </a:lnTo>
                <a:lnTo>
                  <a:pt x="35365" y="59060"/>
                </a:lnTo>
                <a:lnTo>
                  <a:pt x="35318" y="51630"/>
                </a:lnTo>
                <a:lnTo>
                  <a:pt x="35413" y="47891"/>
                </a:lnTo>
                <a:lnTo>
                  <a:pt x="35461" y="46320"/>
                </a:lnTo>
                <a:lnTo>
                  <a:pt x="35651" y="43200"/>
                </a:lnTo>
                <a:lnTo>
                  <a:pt x="36008" y="40080"/>
                </a:lnTo>
                <a:lnTo>
                  <a:pt x="36628" y="36984"/>
                </a:lnTo>
                <a:lnTo>
                  <a:pt x="37080" y="35460"/>
                </a:lnTo>
                <a:lnTo>
                  <a:pt x="37223" y="34984"/>
                </a:lnTo>
                <a:lnTo>
                  <a:pt x="37604" y="34079"/>
                </a:lnTo>
                <a:lnTo>
                  <a:pt x="38104" y="33246"/>
                </a:lnTo>
                <a:lnTo>
                  <a:pt x="38723" y="32507"/>
                </a:lnTo>
                <a:lnTo>
                  <a:pt x="39128" y="32198"/>
                </a:lnTo>
                <a:lnTo>
                  <a:pt x="39319" y="32031"/>
                </a:lnTo>
                <a:lnTo>
                  <a:pt x="39485" y="31769"/>
                </a:lnTo>
                <a:lnTo>
                  <a:pt x="39390" y="31436"/>
                </a:lnTo>
                <a:lnTo>
                  <a:pt x="39104" y="31174"/>
                </a:lnTo>
                <a:lnTo>
                  <a:pt x="37390" y="29816"/>
                </a:lnTo>
                <a:lnTo>
                  <a:pt x="34175" y="26863"/>
                </a:lnTo>
                <a:lnTo>
                  <a:pt x="32627" y="25315"/>
                </a:lnTo>
                <a:lnTo>
                  <a:pt x="31460" y="24101"/>
                </a:lnTo>
                <a:lnTo>
                  <a:pt x="29174" y="21577"/>
                </a:lnTo>
                <a:lnTo>
                  <a:pt x="27030" y="18981"/>
                </a:lnTo>
                <a:lnTo>
                  <a:pt x="24982" y="16290"/>
                </a:lnTo>
                <a:lnTo>
                  <a:pt x="23982" y="14909"/>
                </a:lnTo>
                <a:lnTo>
                  <a:pt x="23768" y="14599"/>
                </a:lnTo>
                <a:lnTo>
                  <a:pt x="23458" y="14266"/>
                </a:lnTo>
                <a:lnTo>
                  <a:pt x="23196" y="14289"/>
                </a:lnTo>
                <a:lnTo>
                  <a:pt x="22934" y="14647"/>
                </a:lnTo>
                <a:lnTo>
                  <a:pt x="22744" y="14980"/>
                </a:lnTo>
                <a:lnTo>
                  <a:pt x="22029" y="16266"/>
                </a:lnTo>
                <a:lnTo>
                  <a:pt x="20839" y="18909"/>
                </a:lnTo>
                <a:lnTo>
                  <a:pt x="19862" y="21624"/>
                </a:lnTo>
                <a:lnTo>
                  <a:pt x="19076" y="24410"/>
                </a:lnTo>
                <a:lnTo>
                  <a:pt x="18719" y="25839"/>
                </a:lnTo>
                <a:lnTo>
                  <a:pt x="18624" y="26173"/>
                </a:lnTo>
                <a:lnTo>
                  <a:pt x="18671" y="26601"/>
                </a:lnTo>
                <a:lnTo>
                  <a:pt x="18933" y="26792"/>
                </a:lnTo>
                <a:lnTo>
                  <a:pt x="19171" y="26840"/>
                </a:lnTo>
                <a:lnTo>
                  <a:pt x="20148" y="27030"/>
                </a:lnTo>
                <a:lnTo>
                  <a:pt x="21982" y="27697"/>
                </a:lnTo>
                <a:lnTo>
                  <a:pt x="23649" y="28649"/>
                </a:lnTo>
                <a:lnTo>
                  <a:pt x="25197" y="29816"/>
                </a:lnTo>
                <a:lnTo>
                  <a:pt x="25935" y="30459"/>
                </a:lnTo>
                <a:lnTo>
                  <a:pt x="27221" y="31602"/>
                </a:lnTo>
                <a:lnTo>
                  <a:pt x="28983" y="33508"/>
                </a:lnTo>
                <a:lnTo>
                  <a:pt x="30079" y="34841"/>
                </a:lnTo>
                <a:lnTo>
                  <a:pt x="30579" y="35556"/>
                </a:lnTo>
                <a:lnTo>
                  <a:pt x="31174" y="36484"/>
                </a:lnTo>
                <a:lnTo>
                  <a:pt x="32127" y="38485"/>
                </a:lnTo>
                <a:lnTo>
                  <a:pt x="32508" y="39509"/>
                </a:lnTo>
                <a:lnTo>
                  <a:pt x="32674" y="40128"/>
                </a:lnTo>
                <a:lnTo>
                  <a:pt x="32770" y="41366"/>
                </a:lnTo>
                <a:lnTo>
                  <a:pt x="32722" y="41985"/>
                </a:lnTo>
                <a:lnTo>
                  <a:pt x="32698" y="42414"/>
                </a:lnTo>
                <a:lnTo>
                  <a:pt x="32460" y="42962"/>
                </a:lnTo>
                <a:lnTo>
                  <a:pt x="32174" y="43224"/>
                </a:lnTo>
                <a:lnTo>
                  <a:pt x="31984" y="43319"/>
                </a:lnTo>
                <a:lnTo>
                  <a:pt x="31746" y="43414"/>
                </a:lnTo>
                <a:lnTo>
                  <a:pt x="31293" y="43462"/>
                </a:lnTo>
                <a:lnTo>
                  <a:pt x="30864" y="43343"/>
                </a:lnTo>
                <a:lnTo>
                  <a:pt x="30460" y="43129"/>
                </a:lnTo>
                <a:lnTo>
                  <a:pt x="30293" y="42986"/>
                </a:lnTo>
                <a:lnTo>
                  <a:pt x="29793" y="42486"/>
                </a:lnTo>
                <a:lnTo>
                  <a:pt x="29031" y="41319"/>
                </a:lnTo>
                <a:lnTo>
                  <a:pt x="28721" y="40700"/>
                </a:lnTo>
                <a:lnTo>
                  <a:pt x="28388" y="39866"/>
                </a:lnTo>
                <a:lnTo>
                  <a:pt x="27816" y="38175"/>
                </a:lnTo>
                <a:lnTo>
                  <a:pt x="27459" y="37365"/>
                </a:lnTo>
                <a:lnTo>
                  <a:pt x="27173" y="36770"/>
                </a:lnTo>
                <a:lnTo>
                  <a:pt x="26506" y="35675"/>
                </a:lnTo>
                <a:lnTo>
                  <a:pt x="25744" y="34698"/>
                </a:lnTo>
                <a:lnTo>
                  <a:pt x="24887" y="33841"/>
                </a:lnTo>
                <a:lnTo>
                  <a:pt x="23934" y="33079"/>
                </a:lnTo>
                <a:lnTo>
                  <a:pt x="22910" y="32436"/>
                </a:lnTo>
                <a:lnTo>
                  <a:pt x="21815" y="31864"/>
                </a:lnTo>
                <a:lnTo>
                  <a:pt x="20624" y="31412"/>
                </a:lnTo>
                <a:lnTo>
                  <a:pt x="20005" y="31221"/>
                </a:lnTo>
                <a:lnTo>
                  <a:pt x="19171" y="30959"/>
                </a:lnTo>
                <a:lnTo>
                  <a:pt x="18409" y="30793"/>
                </a:lnTo>
                <a:lnTo>
                  <a:pt x="18100" y="30793"/>
                </a:lnTo>
                <a:lnTo>
                  <a:pt x="17909" y="30936"/>
                </a:lnTo>
                <a:lnTo>
                  <a:pt x="17790" y="31221"/>
                </a:lnTo>
                <a:lnTo>
                  <a:pt x="17671" y="31960"/>
                </a:lnTo>
                <a:lnTo>
                  <a:pt x="17576" y="32769"/>
                </a:lnTo>
                <a:lnTo>
                  <a:pt x="17266" y="35341"/>
                </a:lnTo>
                <a:lnTo>
                  <a:pt x="17004" y="39223"/>
                </a:lnTo>
                <a:lnTo>
                  <a:pt x="17004" y="41819"/>
                </a:lnTo>
                <a:lnTo>
                  <a:pt x="17052" y="43105"/>
                </a:lnTo>
                <a:lnTo>
                  <a:pt x="17123" y="43914"/>
                </a:lnTo>
                <a:lnTo>
                  <a:pt x="17385" y="45462"/>
                </a:lnTo>
                <a:lnTo>
                  <a:pt x="17766" y="46939"/>
                </a:lnTo>
                <a:lnTo>
                  <a:pt x="18243" y="48392"/>
                </a:lnTo>
                <a:lnTo>
                  <a:pt x="19171" y="50487"/>
                </a:lnTo>
                <a:lnTo>
                  <a:pt x="20672" y="53202"/>
                </a:lnTo>
                <a:lnTo>
                  <a:pt x="21529" y="54512"/>
                </a:lnTo>
                <a:lnTo>
                  <a:pt x="22172" y="55488"/>
                </a:lnTo>
                <a:lnTo>
                  <a:pt x="23125" y="56965"/>
                </a:lnTo>
                <a:lnTo>
                  <a:pt x="23672" y="58013"/>
                </a:lnTo>
                <a:lnTo>
                  <a:pt x="23887" y="58560"/>
                </a:lnTo>
                <a:lnTo>
                  <a:pt x="24196" y="59299"/>
                </a:lnTo>
                <a:lnTo>
                  <a:pt x="24482" y="60037"/>
                </a:lnTo>
                <a:lnTo>
                  <a:pt x="24554" y="60299"/>
                </a:lnTo>
                <a:lnTo>
                  <a:pt x="24625" y="60823"/>
                </a:lnTo>
                <a:lnTo>
                  <a:pt x="24530" y="61323"/>
                </a:lnTo>
                <a:lnTo>
                  <a:pt x="24244" y="61751"/>
                </a:lnTo>
                <a:lnTo>
                  <a:pt x="24030" y="61966"/>
                </a:lnTo>
                <a:lnTo>
                  <a:pt x="23601" y="62180"/>
                </a:lnTo>
                <a:lnTo>
                  <a:pt x="23172" y="62323"/>
                </a:lnTo>
                <a:lnTo>
                  <a:pt x="22863" y="62394"/>
                </a:lnTo>
                <a:lnTo>
                  <a:pt x="22267" y="62347"/>
                </a:lnTo>
                <a:lnTo>
                  <a:pt x="21982" y="62299"/>
                </a:lnTo>
                <a:lnTo>
                  <a:pt x="21482" y="62132"/>
                </a:lnTo>
                <a:lnTo>
                  <a:pt x="21005" y="61942"/>
                </a:lnTo>
                <a:lnTo>
                  <a:pt x="20148" y="61466"/>
                </a:lnTo>
                <a:lnTo>
                  <a:pt x="18719" y="60275"/>
                </a:lnTo>
                <a:lnTo>
                  <a:pt x="17504" y="58870"/>
                </a:lnTo>
                <a:lnTo>
                  <a:pt x="16504" y="57274"/>
                </a:lnTo>
                <a:lnTo>
                  <a:pt x="16076" y="56441"/>
                </a:lnTo>
                <a:lnTo>
                  <a:pt x="15718" y="55441"/>
                </a:lnTo>
                <a:lnTo>
                  <a:pt x="13718" y="50582"/>
                </a:lnTo>
                <a:lnTo>
                  <a:pt x="13313" y="49535"/>
                </a:lnTo>
                <a:lnTo>
                  <a:pt x="12908" y="48034"/>
                </a:lnTo>
                <a:lnTo>
                  <a:pt x="12194" y="44915"/>
                </a:lnTo>
                <a:lnTo>
                  <a:pt x="11908" y="43248"/>
                </a:lnTo>
                <a:lnTo>
                  <a:pt x="11003" y="44034"/>
                </a:lnTo>
                <a:lnTo>
                  <a:pt x="9503" y="45677"/>
                </a:lnTo>
                <a:lnTo>
                  <a:pt x="8884" y="46558"/>
                </a:lnTo>
                <a:lnTo>
                  <a:pt x="8217" y="47677"/>
                </a:lnTo>
                <a:lnTo>
                  <a:pt x="7193" y="49987"/>
                </a:lnTo>
                <a:lnTo>
                  <a:pt x="6574" y="52416"/>
                </a:lnTo>
                <a:lnTo>
                  <a:pt x="6335" y="54917"/>
                </a:lnTo>
                <a:lnTo>
                  <a:pt x="6359" y="56226"/>
                </a:lnTo>
                <a:lnTo>
                  <a:pt x="6526" y="58679"/>
                </a:lnTo>
                <a:lnTo>
                  <a:pt x="7169" y="63514"/>
                </a:lnTo>
                <a:lnTo>
                  <a:pt x="7526" y="65943"/>
                </a:lnTo>
                <a:lnTo>
                  <a:pt x="7621" y="66562"/>
                </a:lnTo>
                <a:lnTo>
                  <a:pt x="7669" y="67800"/>
                </a:lnTo>
                <a:lnTo>
                  <a:pt x="7645" y="68419"/>
                </a:lnTo>
                <a:lnTo>
                  <a:pt x="7598" y="68967"/>
                </a:lnTo>
                <a:lnTo>
                  <a:pt x="7312" y="69848"/>
                </a:lnTo>
                <a:lnTo>
                  <a:pt x="6764" y="70515"/>
                </a:lnTo>
                <a:lnTo>
                  <a:pt x="5954" y="70991"/>
                </a:lnTo>
                <a:lnTo>
                  <a:pt x="5431" y="71182"/>
                </a:lnTo>
                <a:lnTo>
                  <a:pt x="4930" y="71301"/>
                </a:lnTo>
                <a:lnTo>
                  <a:pt x="3978" y="71325"/>
                </a:lnTo>
                <a:lnTo>
                  <a:pt x="3097" y="71063"/>
                </a:lnTo>
                <a:lnTo>
                  <a:pt x="2335" y="70491"/>
                </a:lnTo>
                <a:lnTo>
                  <a:pt x="2001" y="70110"/>
                </a:lnTo>
                <a:lnTo>
                  <a:pt x="1739" y="69729"/>
                </a:lnTo>
                <a:lnTo>
                  <a:pt x="1525" y="69277"/>
                </a:lnTo>
                <a:lnTo>
                  <a:pt x="1168" y="68396"/>
                </a:lnTo>
                <a:lnTo>
                  <a:pt x="811" y="67538"/>
                </a:lnTo>
                <a:lnTo>
                  <a:pt x="572" y="66610"/>
                </a:lnTo>
                <a:lnTo>
                  <a:pt x="215" y="64752"/>
                </a:lnTo>
                <a:lnTo>
                  <a:pt x="48" y="62871"/>
                </a:lnTo>
                <a:lnTo>
                  <a:pt x="1" y="60989"/>
                </a:lnTo>
                <a:lnTo>
                  <a:pt x="48" y="60037"/>
                </a:lnTo>
                <a:lnTo>
                  <a:pt x="72" y="59465"/>
                </a:lnTo>
                <a:lnTo>
                  <a:pt x="72" y="58894"/>
                </a:lnTo>
                <a:lnTo>
                  <a:pt x="144" y="58465"/>
                </a:lnTo>
                <a:lnTo>
                  <a:pt x="215" y="58036"/>
                </a:lnTo>
                <a:lnTo>
                  <a:pt x="358" y="56346"/>
                </a:lnTo>
                <a:lnTo>
                  <a:pt x="1001" y="53107"/>
                </a:lnTo>
                <a:lnTo>
                  <a:pt x="1763" y="50773"/>
                </a:lnTo>
                <a:lnTo>
                  <a:pt x="2382" y="49249"/>
                </a:lnTo>
                <a:lnTo>
                  <a:pt x="3144" y="47772"/>
                </a:lnTo>
                <a:lnTo>
                  <a:pt x="4002" y="46344"/>
                </a:lnTo>
                <a:lnTo>
                  <a:pt x="4478" y="45653"/>
                </a:lnTo>
                <a:lnTo>
                  <a:pt x="5169" y="44700"/>
                </a:lnTo>
                <a:lnTo>
                  <a:pt x="6597" y="42867"/>
                </a:lnTo>
                <a:lnTo>
                  <a:pt x="8169" y="41152"/>
                </a:lnTo>
                <a:lnTo>
                  <a:pt x="9908" y="39604"/>
                </a:lnTo>
                <a:lnTo>
                  <a:pt x="10860" y="38913"/>
                </a:lnTo>
                <a:lnTo>
                  <a:pt x="11075" y="38747"/>
                </a:lnTo>
                <a:lnTo>
                  <a:pt x="11408" y="38413"/>
                </a:lnTo>
                <a:lnTo>
                  <a:pt x="11622" y="38008"/>
                </a:lnTo>
                <a:lnTo>
                  <a:pt x="11741" y="37532"/>
                </a:lnTo>
                <a:lnTo>
                  <a:pt x="11765" y="37270"/>
                </a:lnTo>
                <a:lnTo>
                  <a:pt x="11837" y="35960"/>
                </a:lnTo>
                <a:lnTo>
                  <a:pt x="12122" y="33365"/>
                </a:lnTo>
                <a:lnTo>
                  <a:pt x="12551" y="30769"/>
                </a:lnTo>
                <a:lnTo>
                  <a:pt x="13146" y="28221"/>
                </a:lnTo>
                <a:lnTo>
                  <a:pt x="13480" y="26959"/>
                </a:lnTo>
                <a:lnTo>
                  <a:pt x="13670" y="26506"/>
                </a:lnTo>
                <a:lnTo>
                  <a:pt x="13766" y="26030"/>
                </a:lnTo>
                <a:lnTo>
                  <a:pt x="14361" y="24125"/>
                </a:lnTo>
                <a:lnTo>
                  <a:pt x="15790" y="20386"/>
                </a:lnTo>
                <a:lnTo>
                  <a:pt x="17457" y="16742"/>
                </a:lnTo>
                <a:lnTo>
                  <a:pt x="19386" y="13242"/>
                </a:lnTo>
                <a:lnTo>
                  <a:pt x="20434" y="11551"/>
                </a:lnTo>
                <a:lnTo>
                  <a:pt x="20624" y="11217"/>
                </a:lnTo>
                <a:lnTo>
                  <a:pt x="20839" y="10622"/>
                </a:lnTo>
                <a:lnTo>
                  <a:pt x="20839" y="10050"/>
                </a:lnTo>
                <a:lnTo>
                  <a:pt x="20624" y="9455"/>
                </a:lnTo>
                <a:lnTo>
                  <a:pt x="20434" y="9169"/>
                </a:lnTo>
                <a:lnTo>
                  <a:pt x="19052" y="6693"/>
                </a:lnTo>
                <a:lnTo>
                  <a:pt x="18028" y="46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1"/>
          <p:cNvSpPr/>
          <p:nvPr/>
        </p:nvSpPr>
        <p:spPr>
          <a:xfrm rot="-186666">
            <a:off x="7283565" y="253714"/>
            <a:ext cx="2399342" cy="3369438"/>
          </a:xfrm>
          <a:custGeom>
            <a:avLst/>
            <a:gdLst/>
            <a:ahLst/>
            <a:cxnLst/>
            <a:rect l="l" t="t" r="r" b="b"/>
            <a:pathLst>
              <a:path w="49654" h="69730" extrusionOk="0">
                <a:moveTo>
                  <a:pt x="22743" y="63395"/>
                </a:moveTo>
                <a:lnTo>
                  <a:pt x="23220" y="63133"/>
                </a:lnTo>
                <a:lnTo>
                  <a:pt x="24006" y="62490"/>
                </a:lnTo>
                <a:lnTo>
                  <a:pt x="24649" y="61704"/>
                </a:lnTo>
                <a:lnTo>
                  <a:pt x="25173" y="60823"/>
                </a:lnTo>
                <a:lnTo>
                  <a:pt x="25387" y="60346"/>
                </a:lnTo>
                <a:lnTo>
                  <a:pt x="25411" y="60132"/>
                </a:lnTo>
                <a:lnTo>
                  <a:pt x="25530" y="59942"/>
                </a:lnTo>
                <a:lnTo>
                  <a:pt x="25673" y="59299"/>
                </a:lnTo>
                <a:lnTo>
                  <a:pt x="25673" y="57608"/>
                </a:lnTo>
                <a:lnTo>
                  <a:pt x="25696" y="57227"/>
                </a:lnTo>
                <a:lnTo>
                  <a:pt x="25554" y="56846"/>
                </a:lnTo>
                <a:lnTo>
                  <a:pt x="25101" y="56274"/>
                </a:lnTo>
                <a:lnTo>
                  <a:pt x="24482" y="55917"/>
                </a:lnTo>
                <a:lnTo>
                  <a:pt x="23791" y="55750"/>
                </a:lnTo>
                <a:lnTo>
                  <a:pt x="23410" y="55703"/>
                </a:lnTo>
                <a:lnTo>
                  <a:pt x="22053" y="55560"/>
                </a:lnTo>
                <a:lnTo>
                  <a:pt x="19409" y="55060"/>
                </a:lnTo>
                <a:lnTo>
                  <a:pt x="18100" y="54702"/>
                </a:lnTo>
                <a:lnTo>
                  <a:pt x="17647" y="54583"/>
                </a:lnTo>
                <a:lnTo>
                  <a:pt x="16766" y="54440"/>
                </a:lnTo>
                <a:lnTo>
                  <a:pt x="15909" y="54488"/>
                </a:lnTo>
                <a:lnTo>
                  <a:pt x="15051" y="54726"/>
                </a:lnTo>
                <a:lnTo>
                  <a:pt x="14647" y="54964"/>
                </a:lnTo>
                <a:lnTo>
                  <a:pt x="14075" y="55298"/>
                </a:lnTo>
                <a:lnTo>
                  <a:pt x="12003" y="56941"/>
                </a:lnTo>
                <a:lnTo>
                  <a:pt x="11479" y="57251"/>
                </a:lnTo>
                <a:lnTo>
                  <a:pt x="11074" y="57489"/>
                </a:lnTo>
                <a:lnTo>
                  <a:pt x="10241" y="57846"/>
                </a:lnTo>
                <a:lnTo>
                  <a:pt x="9407" y="58013"/>
                </a:lnTo>
                <a:lnTo>
                  <a:pt x="8502" y="57917"/>
                </a:lnTo>
                <a:lnTo>
                  <a:pt x="8050" y="57751"/>
                </a:lnTo>
                <a:lnTo>
                  <a:pt x="7788" y="57608"/>
                </a:lnTo>
                <a:lnTo>
                  <a:pt x="7383" y="57227"/>
                </a:lnTo>
                <a:lnTo>
                  <a:pt x="7193" y="56989"/>
                </a:lnTo>
                <a:lnTo>
                  <a:pt x="7074" y="56631"/>
                </a:lnTo>
                <a:lnTo>
                  <a:pt x="7145" y="56131"/>
                </a:lnTo>
                <a:lnTo>
                  <a:pt x="7693" y="55607"/>
                </a:lnTo>
                <a:lnTo>
                  <a:pt x="8169" y="55369"/>
                </a:lnTo>
                <a:lnTo>
                  <a:pt x="8860" y="55060"/>
                </a:lnTo>
                <a:lnTo>
                  <a:pt x="10336" y="54631"/>
                </a:lnTo>
                <a:lnTo>
                  <a:pt x="11027" y="54345"/>
                </a:lnTo>
                <a:lnTo>
                  <a:pt x="11313" y="54202"/>
                </a:lnTo>
                <a:lnTo>
                  <a:pt x="11646" y="53869"/>
                </a:lnTo>
                <a:lnTo>
                  <a:pt x="11717" y="53512"/>
                </a:lnTo>
                <a:lnTo>
                  <a:pt x="11527" y="53107"/>
                </a:lnTo>
                <a:lnTo>
                  <a:pt x="11313" y="52869"/>
                </a:lnTo>
                <a:lnTo>
                  <a:pt x="9955" y="53274"/>
                </a:lnTo>
                <a:lnTo>
                  <a:pt x="7978" y="53917"/>
                </a:lnTo>
                <a:lnTo>
                  <a:pt x="7383" y="54059"/>
                </a:lnTo>
                <a:lnTo>
                  <a:pt x="6240" y="54059"/>
                </a:lnTo>
                <a:lnTo>
                  <a:pt x="5668" y="53869"/>
                </a:lnTo>
                <a:lnTo>
                  <a:pt x="5430" y="53797"/>
                </a:lnTo>
                <a:lnTo>
                  <a:pt x="5097" y="53631"/>
                </a:lnTo>
                <a:lnTo>
                  <a:pt x="4930" y="53440"/>
                </a:lnTo>
                <a:lnTo>
                  <a:pt x="4883" y="53297"/>
                </a:lnTo>
                <a:lnTo>
                  <a:pt x="4883" y="53155"/>
                </a:lnTo>
                <a:lnTo>
                  <a:pt x="4954" y="52893"/>
                </a:lnTo>
                <a:lnTo>
                  <a:pt x="5216" y="52607"/>
                </a:lnTo>
                <a:lnTo>
                  <a:pt x="5407" y="52440"/>
                </a:lnTo>
                <a:lnTo>
                  <a:pt x="5883" y="52250"/>
                </a:lnTo>
                <a:lnTo>
                  <a:pt x="7455" y="51821"/>
                </a:lnTo>
                <a:lnTo>
                  <a:pt x="8264" y="51511"/>
                </a:lnTo>
                <a:lnTo>
                  <a:pt x="8383" y="51368"/>
                </a:lnTo>
                <a:lnTo>
                  <a:pt x="8431" y="51202"/>
                </a:lnTo>
                <a:lnTo>
                  <a:pt x="8264" y="50916"/>
                </a:lnTo>
                <a:lnTo>
                  <a:pt x="7836" y="50583"/>
                </a:lnTo>
                <a:lnTo>
                  <a:pt x="7550" y="50344"/>
                </a:lnTo>
                <a:lnTo>
                  <a:pt x="6502" y="49582"/>
                </a:lnTo>
                <a:lnTo>
                  <a:pt x="2620" y="46677"/>
                </a:lnTo>
                <a:lnTo>
                  <a:pt x="1025" y="45320"/>
                </a:lnTo>
                <a:lnTo>
                  <a:pt x="334" y="44629"/>
                </a:lnTo>
                <a:lnTo>
                  <a:pt x="191" y="44391"/>
                </a:lnTo>
                <a:lnTo>
                  <a:pt x="72" y="44105"/>
                </a:lnTo>
                <a:lnTo>
                  <a:pt x="1" y="43605"/>
                </a:lnTo>
                <a:lnTo>
                  <a:pt x="167" y="43224"/>
                </a:lnTo>
                <a:lnTo>
                  <a:pt x="596" y="42914"/>
                </a:lnTo>
                <a:lnTo>
                  <a:pt x="906" y="42795"/>
                </a:lnTo>
                <a:lnTo>
                  <a:pt x="1382" y="42676"/>
                </a:lnTo>
                <a:lnTo>
                  <a:pt x="2334" y="42652"/>
                </a:lnTo>
                <a:lnTo>
                  <a:pt x="3716" y="42938"/>
                </a:lnTo>
                <a:lnTo>
                  <a:pt x="4621" y="43224"/>
                </a:lnTo>
                <a:lnTo>
                  <a:pt x="5264" y="43438"/>
                </a:lnTo>
                <a:lnTo>
                  <a:pt x="6454" y="44010"/>
                </a:lnTo>
                <a:lnTo>
                  <a:pt x="8145" y="45081"/>
                </a:lnTo>
                <a:lnTo>
                  <a:pt x="9241" y="45844"/>
                </a:lnTo>
                <a:lnTo>
                  <a:pt x="10193" y="46582"/>
                </a:lnTo>
                <a:lnTo>
                  <a:pt x="13765" y="49511"/>
                </a:lnTo>
                <a:lnTo>
                  <a:pt x="15694" y="51011"/>
                </a:lnTo>
                <a:lnTo>
                  <a:pt x="16052" y="51226"/>
                </a:lnTo>
                <a:lnTo>
                  <a:pt x="16742" y="51321"/>
                </a:lnTo>
                <a:lnTo>
                  <a:pt x="19290" y="51273"/>
                </a:lnTo>
                <a:lnTo>
                  <a:pt x="20695" y="51130"/>
                </a:lnTo>
                <a:lnTo>
                  <a:pt x="21005" y="50987"/>
                </a:lnTo>
                <a:lnTo>
                  <a:pt x="21243" y="50773"/>
                </a:lnTo>
                <a:lnTo>
                  <a:pt x="21481" y="50249"/>
                </a:lnTo>
                <a:lnTo>
                  <a:pt x="21434" y="49654"/>
                </a:lnTo>
                <a:lnTo>
                  <a:pt x="21100" y="49130"/>
                </a:lnTo>
                <a:lnTo>
                  <a:pt x="20815" y="48916"/>
                </a:lnTo>
                <a:lnTo>
                  <a:pt x="18671" y="47511"/>
                </a:lnTo>
                <a:lnTo>
                  <a:pt x="16480" y="46201"/>
                </a:lnTo>
                <a:lnTo>
                  <a:pt x="15647" y="45724"/>
                </a:lnTo>
                <a:lnTo>
                  <a:pt x="14956" y="45320"/>
                </a:lnTo>
                <a:lnTo>
                  <a:pt x="14170" y="44581"/>
                </a:lnTo>
                <a:lnTo>
                  <a:pt x="13408" y="43843"/>
                </a:lnTo>
                <a:lnTo>
                  <a:pt x="13218" y="43605"/>
                </a:lnTo>
                <a:lnTo>
                  <a:pt x="12956" y="43105"/>
                </a:lnTo>
                <a:lnTo>
                  <a:pt x="12860" y="42843"/>
                </a:lnTo>
                <a:lnTo>
                  <a:pt x="12789" y="42533"/>
                </a:lnTo>
                <a:lnTo>
                  <a:pt x="12765" y="41962"/>
                </a:lnTo>
                <a:lnTo>
                  <a:pt x="12860" y="41438"/>
                </a:lnTo>
                <a:lnTo>
                  <a:pt x="13075" y="40962"/>
                </a:lnTo>
                <a:lnTo>
                  <a:pt x="13432" y="40604"/>
                </a:lnTo>
                <a:lnTo>
                  <a:pt x="13861" y="40319"/>
                </a:lnTo>
                <a:lnTo>
                  <a:pt x="14385" y="40152"/>
                </a:lnTo>
                <a:lnTo>
                  <a:pt x="14956" y="40104"/>
                </a:lnTo>
                <a:lnTo>
                  <a:pt x="15290" y="40128"/>
                </a:lnTo>
                <a:lnTo>
                  <a:pt x="15742" y="40223"/>
                </a:lnTo>
                <a:lnTo>
                  <a:pt x="16647" y="40509"/>
                </a:lnTo>
                <a:lnTo>
                  <a:pt x="17909" y="41104"/>
                </a:lnTo>
                <a:lnTo>
                  <a:pt x="18695" y="41581"/>
                </a:lnTo>
                <a:lnTo>
                  <a:pt x="20124" y="42748"/>
                </a:lnTo>
                <a:lnTo>
                  <a:pt x="21886" y="44272"/>
                </a:lnTo>
                <a:lnTo>
                  <a:pt x="22529" y="44915"/>
                </a:lnTo>
                <a:lnTo>
                  <a:pt x="23625" y="46367"/>
                </a:lnTo>
                <a:lnTo>
                  <a:pt x="24077" y="47153"/>
                </a:lnTo>
                <a:lnTo>
                  <a:pt x="24720" y="48177"/>
                </a:lnTo>
                <a:lnTo>
                  <a:pt x="26149" y="50082"/>
                </a:lnTo>
                <a:lnTo>
                  <a:pt x="26982" y="50940"/>
                </a:lnTo>
                <a:lnTo>
                  <a:pt x="27411" y="51345"/>
                </a:lnTo>
                <a:lnTo>
                  <a:pt x="28316" y="52011"/>
                </a:lnTo>
                <a:lnTo>
                  <a:pt x="29269" y="52512"/>
                </a:lnTo>
                <a:lnTo>
                  <a:pt x="30245" y="52869"/>
                </a:lnTo>
                <a:lnTo>
                  <a:pt x="31793" y="53178"/>
                </a:lnTo>
                <a:lnTo>
                  <a:pt x="33912" y="53250"/>
                </a:lnTo>
                <a:lnTo>
                  <a:pt x="35032" y="53155"/>
                </a:lnTo>
                <a:lnTo>
                  <a:pt x="35246" y="53107"/>
                </a:lnTo>
                <a:lnTo>
                  <a:pt x="35603" y="52964"/>
                </a:lnTo>
                <a:lnTo>
                  <a:pt x="35889" y="52702"/>
                </a:lnTo>
                <a:lnTo>
                  <a:pt x="36080" y="52392"/>
                </a:lnTo>
                <a:lnTo>
                  <a:pt x="36199" y="51845"/>
                </a:lnTo>
                <a:lnTo>
                  <a:pt x="35961" y="51011"/>
                </a:lnTo>
                <a:lnTo>
                  <a:pt x="35651" y="50630"/>
                </a:lnTo>
                <a:lnTo>
                  <a:pt x="34698" y="49559"/>
                </a:lnTo>
                <a:lnTo>
                  <a:pt x="33793" y="48439"/>
                </a:lnTo>
                <a:lnTo>
                  <a:pt x="33555" y="48058"/>
                </a:lnTo>
                <a:lnTo>
                  <a:pt x="33222" y="47749"/>
                </a:lnTo>
                <a:lnTo>
                  <a:pt x="32079" y="46439"/>
                </a:lnTo>
                <a:lnTo>
                  <a:pt x="30078" y="43629"/>
                </a:lnTo>
                <a:lnTo>
                  <a:pt x="29245" y="42128"/>
                </a:lnTo>
                <a:lnTo>
                  <a:pt x="28602" y="41033"/>
                </a:lnTo>
                <a:lnTo>
                  <a:pt x="27506" y="39580"/>
                </a:lnTo>
                <a:lnTo>
                  <a:pt x="26697" y="38699"/>
                </a:lnTo>
                <a:lnTo>
                  <a:pt x="25792" y="37913"/>
                </a:lnTo>
                <a:lnTo>
                  <a:pt x="24839" y="37223"/>
                </a:lnTo>
                <a:lnTo>
                  <a:pt x="23791" y="36627"/>
                </a:lnTo>
                <a:lnTo>
                  <a:pt x="22648" y="36103"/>
                </a:lnTo>
                <a:lnTo>
                  <a:pt x="22053" y="35889"/>
                </a:lnTo>
                <a:lnTo>
                  <a:pt x="21219" y="35556"/>
                </a:lnTo>
                <a:lnTo>
                  <a:pt x="20362" y="35222"/>
                </a:lnTo>
                <a:lnTo>
                  <a:pt x="19933" y="34984"/>
                </a:lnTo>
                <a:lnTo>
                  <a:pt x="19433" y="34889"/>
                </a:lnTo>
                <a:lnTo>
                  <a:pt x="18528" y="34722"/>
                </a:lnTo>
                <a:lnTo>
                  <a:pt x="16266" y="34032"/>
                </a:lnTo>
                <a:lnTo>
                  <a:pt x="15766" y="33936"/>
                </a:lnTo>
                <a:lnTo>
                  <a:pt x="15051" y="33746"/>
                </a:lnTo>
                <a:lnTo>
                  <a:pt x="14027" y="33341"/>
                </a:lnTo>
                <a:lnTo>
                  <a:pt x="13384" y="32984"/>
                </a:lnTo>
                <a:lnTo>
                  <a:pt x="13099" y="32746"/>
                </a:lnTo>
                <a:lnTo>
                  <a:pt x="12765" y="32412"/>
                </a:lnTo>
                <a:lnTo>
                  <a:pt x="12432" y="32103"/>
                </a:lnTo>
                <a:lnTo>
                  <a:pt x="12146" y="31745"/>
                </a:lnTo>
                <a:lnTo>
                  <a:pt x="11717" y="30960"/>
                </a:lnTo>
                <a:lnTo>
                  <a:pt x="11527" y="30126"/>
                </a:lnTo>
                <a:lnTo>
                  <a:pt x="11622" y="29269"/>
                </a:lnTo>
                <a:lnTo>
                  <a:pt x="11789" y="28792"/>
                </a:lnTo>
                <a:lnTo>
                  <a:pt x="12051" y="28459"/>
                </a:lnTo>
                <a:lnTo>
                  <a:pt x="12408" y="28149"/>
                </a:lnTo>
                <a:lnTo>
                  <a:pt x="12884" y="27983"/>
                </a:lnTo>
                <a:lnTo>
                  <a:pt x="13837" y="27887"/>
                </a:lnTo>
                <a:lnTo>
                  <a:pt x="15242" y="28126"/>
                </a:lnTo>
                <a:lnTo>
                  <a:pt x="16171" y="28411"/>
                </a:lnTo>
                <a:lnTo>
                  <a:pt x="16456" y="28554"/>
                </a:lnTo>
                <a:lnTo>
                  <a:pt x="16909" y="28769"/>
                </a:lnTo>
                <a:lnTo>
                  <a:pt x="17171" y="28769"/>
                </a:lnTo>
                <a:lnTo>
                  <a:pt x="17290" y="28673"/>
                </a:lnTo>
                <a:lnTo>
                  <a:pt x="17385" y="28530"/>
                </a:lnTo>
                <a:lnTo>
                  <a:pt x="17409" y="28245"/>
                </a:lnTo>
                <a:lnTo>
                  <a:pt x="17219" y="27745"/>
                </a:lnTo>
                <a:lnTo>
                  <a:pt x="17099" y="27411"/>
                </a:lnTo>
                <a:lnTo>
                  <a:pt x="17004" y="27149"/>
                </a:lnTo>
                <a:lnTo>
                  <a:pt x="16861" y="26911"/>
                </a:lnTo>
                <a:lnTo>
                  <a:pt x="16623" y="26530"/>
                </a:lnTo>
                <a:lnTo>
                  <a:pt x="15980" y="25982"/>
                </a:lnTo>
                <a:lnTo>
                  <a:pt x="15575" y="25792"/>
                </a:lnTo>
                <a:lnTo>
                  <a:pt x="15075" y="25577"/>
                </a:lnTo>
                <a:lnTo>
                  <a:pt x="14194" y="25006"/>
                </a:lnTo>
                <a:lnTo>
                  <a:pt x="13003" y="23982"/>
                </a:lnTo>
                <a:lnTo>
                  <a:pt x="12265" y="23220"/>
                </a:lnTo>
                <a:lnTo>
                  <a:pt x="12003" y="22934"/>
                </a:lnTo>
                <a:lnTo>
                  <a:pt x="11646" y="22267"/>
                </a:lnTo>
                <a:lnTo>
                  <a:pt x="11503" y="21910"/>
                </a:lnTo>
                <a:lnTo>
                  <a:pt x="11336" y="21458"/>
                </a:lnTo>
                <a:lnTo>
                  <a:pt x="11360" y="20815"/>
                </a:lnTo>
                <a:lnTo>
                  <a:pt x="11551" y="20410"/>
                </a:lnTo>
                <a:lnTo>
                  <a:pt x="11694" y="20195"/>
                </a:lnTo>
                <a:lnTo>
                  <a:pt x="11884" y="20029"/>
                </a:lnTo>
                <a:lnTo>
                  <a:pt x="12265" y="19767"/>
                </a:lnTo>
                <a:lnTo>
                  <a:pt x="12718" y="19648"/>
                </a:lnTo>
                <a:lnTo>
                  <a:pt x="13194" y="19648"/>
                </a:lnTo>
                <a:lnTo>
                  <a:pt x="13432" y="19695"/>
                </a:lnTo>
                <a:lnTo>
                  <a:pt x="13884" y="19814"/>
                </a:lnTo>
                <a:lnTo>
                  <a:pt x="14742" y="20148"/>
                </a:lnTo>
                <a:lnTo>
                  <a:pt x="15909" y="20815"/>
                </a:lnTo>
                <a:lnTo>
                  <a:pt x="16647" y="21362"/>
                </a:lnTo>
                <a:lnTo>
                  <a:pt x="17219" y="21862"/>
                </a:lnTo>
                <a:lnTo>
                  <a:pt x="18219" y="22934"/>
                </a:lnTo>
                <a:lnTo>
                  <a:pt x="18624" y="23553"/>
                </a:lnTo>
                <a:lnTo>
                  <a:pt x="18909" y="24101"/>
                </a:lnTo>
                <a:lnTo>
                  <a:pt x="19195" y="24625"/>
                </a:lnTo>
                <a:lnTo>
                  <a:pt x="19505" y="25220"/>
                </a:lnTo>
                <a:lnTo>
                  <a:pt x="20029" y="26435"/>
                </a:lnTo>
                <a:lnTo>
                  <a:pt x="20576" y="28340"/>
                </a:lnTo>
                <a:lnTo>
                  <a:pt x="20838" y="29650"/>
                </a:lnTo>
                <a:lnTo>
                  <a:pt x="20862" y="29983"/>
                </a:lnTo>
                <a:lnTo>
                  <a:pt x="20934" y="30293"/>
                </a:lnTo>
                <a:lnTo>
                  <a:pt x="20981" y="30602"/>
                </a:lnTo>
                <a:lnTo>
                  <a:pt x="21219" y="31055"/>
                </a:lnTo>
                <a:lnTo>
                  <a:pt x="21815" y="31507"/>
                </a:lnTo>
                <a:lnTo>
                  <a:pt x="22267" y="31769"/>
                </a:lnTo>
                <a:lnTo>
                  <a:pt x="22458" y="31888"/>
                </a:lnTo>
                <a:lnTo>
                  <a:pt x="22601" y="32031"/>
                </a:lnTo>
                <a:lnTo>
                  <a:pt x="23768" y="32888"/>
                </a:lnTo>
                <a:lnTo>
                  <a:pt x="26173" y="34555"/>
                </a:lnTo>
                <a:lnTo>
                  <a:pt x="27411" y="35294"/>
                </a:lnTo>
                <a:lnTo>
                  <a:pt x="27649" y="35460"/>
                </a:lnTo>
                <a:lnTo>
                  <a:pt x="28030" y="35603"/>
                </a:lnTo>
                <a:lnTo>
                  <a:pt x="28197" y="35389"/>
                </a:lnTo>
                <a:lnTo>
                  <a:pt x="28221" y="35103"/>
                </a:lnTo>
                <a:lnTo>
                  <a:pt x="28126" y="34627"/>
                </a:lnTo>
                <a:lnTo>
                  <a:pt x="27887" y="34222"/>
                </a:lnTo>
                <a:lnTo>
                  <a:pt x="27316" y="33031"/>
                </a:lnTo>
                <a:lnTo>
                  <a:pt x="26816" y="31817"/>
                </a:lnTo>
                <a:lnTo>
                  <a:pt x="26697" y="31388"/>
                </a:lnTo>
                <a:lnTo>
                  <a:pt x="26292" y="30650"/>
                </a:lnTo>
                <a:lnTo>
                  <a:pt x="26054" y="30293"/>
                </a:lnTo>
                <a:lnTo>
                  <a:pt x="24768" y="27983"/>
                </a:lnTo>
                <a:lnTo>
                  <a:pt x="22648" y="24649"/>
                </a:lnTo>
                <a:lnTo>
                  <a:pt x="21124" y="22505"/>
                </a:lnTo>
                <a:lnTo>
                  <a:pt x="20291" y="21458"/>
                </a:lnTo>
                <a:lnTo>
                  <a:pt x="19981" y="21005"/>
                </a:lnTo>
                <a:lnTo>
                  <a:pt x="19171" y="20243"/>
                </a:lnTo>
                <a:lnTo>
                  <a:pt x="18766" y="19862"/>
                </a:lnTo>
                <a:lnTo>
                  <a:pt x="18600" y="19719"/>
                </a:lnTo>
                <a:lnTo>
                  <a:pt x="18433" y="19552"/>
                </a:lnTo>
                <a:lnTo>
                  <a:pt x="18171" y="19290"/>
                </a:lnTo>
                <a:lnTo>
                  <a:pt x="17671" y="18862"/>
                </a:lnTo>
                <a:lnTo>
                  <a:pt x="17361" y="18695"/>
                </a:lnTo>
                <a:lnTo>
                  <a:pt x="16742" y="18266"/>
                </a:lnTo>
                <a:lnTo>
                  <a:pt x="15480" y="17552"/>
                </a:lnTo>
                <a:lnTo>
                  <a:pt x="14170" y="16933"/>
                </a:lnTo>
                <a:lnTo>
                  <a:pt x="12813" y="16409"/>
                </a:lnTo>
                <a:lnTo>
                  <a:pt x="12098" y="16218"/>
                </a:lnTo>
                <a:lnTo>
                  <a:pt x="11527" y="16052"/>
                </a:lnTo>
                <a:lnTo>
                  <a:pt x="10408" y="15623"/>
                </a:lnTo>
                <a:lnTo>
                  <a:pt x="9360" y="15075"/>
                </a:lnTo>
                <a:lnTo>
                  <a:pt x="8407" y="14361"/>
                </a:lnTo>
                <a:lnTo>
                  <a:pt x="7978" y="13908"/>
                </a:lnTo>
                <a:lnTo>
                  <a:pt x="7669" y="13599"/>
                </a:lnTo>
                <a:lnTo>
                  <a:pt x="7240" y="12932"/>
                </a:lnTo>
                <a:lnTo>
                  <a:pt x="7002" y="12289"/>
                </a:lnTo>
                <a:lnTo>
                  <a:pt x="6978" y="11694"/>
                </a:lnTo>
                <a:lnTo>
                  <a:pt x="7121" y="11122"/>
                </a:lnTo>
                <a:lnTo>
                  <a:pt x="7478" y="10622"/>
                </a:lnTo>
                <a:lnTo>
                  <a:pt x="8002" y="10193"/>
                </a:lnTo>
                <a:lnTo>
                  <a:pt x="8693" y="9836"/>
                </a:lnTo>
                <a:lnTo>
                  <a:pt x="9122" y="9693"/>
                </a:lnTo>
                <a:lnTo>
                  <a:pt x="9646" y="9646"/>
                </a:lnTo>
                <a:lnTo>
                  <a:pt x="10146" y="9669"/>
                </a:lnTo>
                <a:lnTo>
                  <a:pt x="10765" y="9765"/>
                </a:lnTo>
                <a:lnTo>
                  <a:pt x="11360" y="9931"/>
                </a:lnTo>
                <a:lnTo>
                  <a:pt x="11836" y="10074"/>
                </a:lnTo>
                <a:lnTo>
                  <a:pt x="12289" y="10217"/>
                </a:lnTo>
                <a:lnTo>
                  <a:pt x="12956" y="10503"/>
                </a:lnTo>
                <a:lnTo>
                  <a:pt x="14194" y="11194"/>
                </a:lnTo>
                <a:lnTo>
                  <a:pt x="14742" y="11646"/>
                </a:lnTo>
                <a:lnTo>
                  <a:pt x="17409" y="14170"/>
                </a:lnTo>
                <a:lnTo>
                  <a:pt x="20076" y="16671"/>
                </a:lnTo>
                <a:lnTo>
                  <a:pt x="21100" y="17766"/>
                </a:lnTo>
                <a:lnTo>
                  <a:pt x="22029" y="18909"/>
                </a:lnTo>
                <a:lnTo>
                  <a:pt x="22172" y="19052"/>
                </a:lnTo>
                <a:lnTo>
                  <a:pt x="22386" y="19195"/>
                </a:lnTo>
                <a:lnTo>
                  <a:pt x="22601" y="19195"/>
                </a:lnTo>
                <a:lnTo>
                  <a:pt x="22791" y="19029"/>
                </a:lnTo>
                <a:lnTo>
                  <a:pt x="22910" y="18862"/>
                </a:lnTo>
                <a:lnTo>
                  <a:pt x="23386" y="18028"/>
                </a:lnTo>
                <a:lnTo>
                  <a:pt x="23791" y="17171"/>
                </a:lnTo>
                <a:lnTo>
                  <a:pt x="23982" y="16814"/>
                </a:lnTo>
                <a:lnTo>
                  <a:pt x="24053" y="16409"/>
                </a:lnTo>
                <a:lnTo>
                  <a:pt x="24244" y="15671"/>
                </a:lnTo>
                <a:lnTo>
                  <a:pt x="24458" y="14194"/>
                </a:lnTo>
                <a:lnTo>
                  <a:pt x="24553" y="12742"/>
                </a:lnTo>
                <a:lnTo>
                  <a:pt x="24530" y="11313"/>
                </a:lnTo>
                <a:lnTo>
                  <a:pt x="24291" y="9146"/>
                </a:lnTo>
                <a:lnTo>
                  <a:pt x="23648" y="6288"/>
                </a:lnTo>
                <a:lnTo>
                  <a:pt x="23220" y="4883"/>
                </a:lnTo>
                <a:lnTo>
                  <a:pt x="23029" y="4335"/>
                </a:lnTo>
                <a:lnTo>
                  <a:pt x="22863" y="3787"/>
                </a:lnTo>
                <a:lnTo>
                  <a:pt x="22672" y="3121"/>
                </a:lnTo>
                <a:lnTo>
                  <a:pt x="22458" y="2478"/>
                </a:lnTo>
                <a:lnTo>
                  <a:pt x="22458" y="2097"/>
                </a:lnTo>
                <a:lnTo>
                  <a:pt x="22577" y="1382"/>
                </a:lnTo>
                <a:lnTo>
                  <a:pt x="22863" y="763"/>
                </a:lnTo>
                <a:lnTo>
                  <a:pt x="23363" y="287"/>
                </a:lnTo>
                <a:lnTo>
                  <a:pt x="23720" y="96"/>
                </a:lnTo>
                <a:lnTo>
                  <a:pt x="24006" y="1"/>
                </a:lnTo>
                <a:lnTo>
                  <a:pt x="24601" y="72"/>
                </a:lnTo>
                <a:lnTo>
                  <a:pt x="25244" y="406"/>
                </a:lnTo>
                <a:lnTo>
                  <a:pt x="25839" y="977"/>
                </a:lnTo>
                <a:lnTo>
                  <a:pt x="26101" y="1358"/>
                </a:lnTo>
                <a:lnTo>
                  <a:pt x="26625" y="2192"/>
                </a:lnTo>
                <a:lnTo>
                  <a:pt x="27435" y="3906"/>
                </a:lnTo>
                <a:lnTo>
                  <a:pt x="27983" y="5716"/>
                </a:lnTo>
                <a:lnTo>
                  <a:pt x="28221" y="7621"/>
                </a:lnTo>
                <a:lnTo>
                  <a:pt x="28221" y="8598"/>
                </a:lnTo>
                <a:lnTo>
                  <a:pt x="28126" y="10193"/>
                </a:lnTo>
                <a:lnTo>
                  <a:pt x="27697" y="13313"/>
                </a:lnTo>
                <a:lnTo>
                  <a:pt x="27316" y="14861"/>
                </a:lnTo>
                <a:lnTo>
                  <a:pt x="27244" y="15123"/>
                </a:lnTo>
                <a:lnTo>
                  <a:pt x="27244" y="15575"/>
                </a:lnTo>
                <a:lnTo>
                  <a:pt x="27435" y="15909"/>
                </a:lnTo>
                <a:lnTo>
                  <a:pt x="27792" y="16171"/>
                </a:lnTo>
                <a:lnTo>
                  <a:pt x="28030" y="16266"/>
                </a:lnTo>
                <a:lnTo>
                  <a:pt x="28292" y="16338"/>
                </a:lnTo>
                <a:lnTo>
                  <a:pt x="28769" y="16314"/>
                </a:lnTo>
                <a:lnTo>
                  <a:pt x="29150" y="16123"/>
                </a:lnTo>
                <a:lnTo>
                  <a:pt x="29435" y="15766"/>
                </a:lnTo>
                <a:lnTo>
                  <a:pt x="29554" y="15504"/>
                </a:lnTo>
                <a:lnTo>
                  <a:pt x="29721" y="14885"/>
                </a:lnTo>
                <a:lnTo>
                  <a:pt x="29816" y="13575"/>
                </a:lnTo>
                <a:lnTo>
                  <a:pt x="29888" y="12932"/>
                </a:lnTo>
                <a:lnTo>
                  <a:pt x="29959" y="12337"/>
                </a:lnTo>
                <a:lnTo>
                  <a:pt x="30150" y="11432"/>
                </a:lnTo>
                <a:lnTo>
                  <a:pt x="30459" y="10908"/>
                </a:lnTo>
                <a:lnTo>
                  <a:pt x="30698" y="10670"/>
                </a:lnTo>
                <a:lnTo>
                  <a:pt x="30864" y="10551"/>
                </a:lnTo>
                <a:lnTo>
                  <a:pt x="31483" y="10265"/>
                </a:lnTo>
                <a:lnTo>
                  <a:pt x="32245" y="10074"/>
                </a:lnTo>
                <a:lnTo>
                  <a:pt x="32746" y="10122"/>
                </a:lnTo>
                <a:lnTo>
                  <a:pt x="32984" y="10265"/>
                </a:lnTo>
                <a:lnTo>
                  <a:pt x="33055" y="10408"/>
                </a:lnTo>
                <a:lnTo>
                  <a:pt x="33127" y="10622"/>
                </a:lnTo>
                <a:lnTo>
                  <a:pt x="33174" y="11051"/>
                </a:lnTo>
                <a:lnTo>
                  <a:pt x="33079" y="11694"/>
                </a:lnTo>
                <a:lnTo>
                  <a:pt x="32865" y="12122"/>
                </a:lnTo>
                <a:lnTo>
                  <a:pt x="32626" y="12408"/>
                </a:lnTo>
                <a:lnTo>
                  <a:pt x="32126" y="12956"/>
                </a:lnTo>
                <a:lnTo>
                  <a:pt x="31960" y="13289"/>
                </a:lnTo>
                <a:lnTo>
                  <a:pt x="31960" y="13599"/>
                </a:lnTo>
                <a:lnTo>
                  <a:pt x="32079" y="14028"/>
                </a:lnTo>
                <a:lnTo>
                  <a:pt x="32317" y="14218"/>
                </a:lnTo>
                <a:lnTo>
                  <a:pt x="32722" y="14218"/>
                </a:lnTo>
                <a:lnTo>
                  <a:pt x="32984" y="14123"/>
                </a:lnTo>
                <a:lnTo>
                  <a:pt x="33389" y="13932"/>
                </a:lnTo>
                <a:lnTo>
                  <a:pt x="33936" y="13289"/>
                </a:lnTo>
                <a:lnTo>
                  <a:pt x="34151" y="12908"/>
                </a:lnTo>
                <a:lnTo>
                  <a:pt x="34484" y="12218"/>
                </a:lnTo>
                <a:lnTo>
                  <a:pt x="34937" y="10765"/>
                </a:lnTo>
                <a:lnTo>
                  <a:pt x="35175" y="10027"/>
                </a:lnTo>
                <a:lnTo>
                  <a:pt x="35389" y="9503"/>
                </a:lnTo>
                <a:lnTo>
                  <a:pt x="35865" y="8836"/>
                </a:lnTo>
                <a:lnTo>
                  <a:pt x="36389" y="8598"/>
                </a:lnTo>
                <a:lnTo>
                  <a:pt x="36723" y="8550"/>
                </a:lnTo>
                <a:lnTo>
                  <a:pt x="36889" y="8622"/>
                </a:lnTo>
                <a:lnTo>
                  <a:pt x="37199" y="8812"/>
                </a:lnTo>
                <a:lnTo>
                  <a:pt x="37508" y="9241"/>
                </a:lnTo>
                <a:lnTo>
                  <a:pt x="37723" y="10336"/>
                </a:lnTo>
                <a:lnTo>
                  <a:pt x="37699" y="10908"/>
                </a:lnTo>
                <a:lnTo>
                  <a:pt x="37580" y="11598"/>
                </a:lnTo>
                <a:lnTo>
                  <a:pt x="36961" y="13265"/>
                </a:lnTo>
                <a:lnTo>
                  <a:pt x="36008" y="15052"/>
                </a:lnTo>
                <a:lnTo>
                  <a:pt x="34889" y="16671"/>
                </a:lnTo>
                <a:lnTo>
                  <a:pt x="34341" y="17338"/>
                </a:lnTo>
                <a:lnTo>
                  <a:pt x="33865" y="17790"/>
                </a:lnTo>
                <a:lnTo>
                  <a:pt x="32769" y="18528"/>
                </a:lnTo>
                <a:lnTo>
                  <a:pt x="31602" y="19052"/>
                </a:lnTo>
                <a:lnTo>
                  <a:pt x="30316" y="19314"/>
                </a:lnTo>
                <a:lnTo>
                  <a:pt x="29626" y="19338"/>
                </a:lnTo>
                <a:lnTo>
                  <a:pt x="28911" y="19338"/>
                </a:lnTo>
                <a:lnTo>
                  <a:pt x="27864" y="19076"/>
                </a:lnTo>
                <a:lnTo>
                  <a:pt x="27221" y="18767"/>
                </a:lnTo>
                <a:lnTo>
                  <a:pt x="26935" y="18552"/>
                </a:lnTo>
                <a:lnTo>
                  <a:pt x="26768" y="18433"/>
                </a:lnTo>
                <a:lnTo>
                  <a:pt x="26530" y="18314"/>
                </a:lnTo>
                <a:lnTo>
                  <a:pt x="26339" y="18386"/>
                </a:lnTo>
                <a:lnTo>
                  <a:pt x="26197" y="18624"/>
                </a:lnTo>
                <a:lnTo>
                  <a:pt x="26125" y="18790"/>
                </a:lnTo>
                <a:lnTo>
                  <a:pt x="25673" y="20100"/>
                </a:lnTo>
                <a:lnTo>
                  <a:pt x="25101" y="21386"/>
                </a:lnTo>
                <a:lnTo>
                  <a:pt x="24982" y="21624"/>
                </a:lnTo>
                <a:lnTo>
                  <a:pt x="24911" y="22101"/>
                </a:lnTo>
                <a:lnTo>
                  <a:pt x="24958" y="22553"/>
                </a:lnTo>
                <a:lnTo>
                  <a:pt x="25149" y="23006"/>
                </a:lnTo>
                <a:lnTo>
                  <a:pt x="25292" y="23244"/>
                </a:lnTo>
                <a:lnTo>
                  <a:pt x="26101" y="24411"/>
                </a:lnTo>
                <a:lnTo>
                  <a:pt x="27578" y="26816"/>
                </a:lnTo>
                <a:lnTo>
                  <a:pt x="28245" y="28078"/>
                </a:lnTo>
                <a:lnTo>
                  <a:pt x="29054" y="29554"/>
                </a:lnTo>
                <a:lnTo>
                  <a:pt x="30436" y="32603"/>
                </a:lnTo>
                <a:lnTo>
                  <a:pt x="31055" y="34174"/>
                </a:lnTo>
                <a:lnTo>
                  <a:pt x="31388" y="34984"/>
                </a:lnTo>
                <a:lnTo>
                  <a:pt x="31841" y="35699"/>
                </a:lnTo>
                <a:lnTo>
                  <a:pt x="32126" y="36032"/>
                </a:lnTo>
                <a:lnTo>
                  <a:pt x="32746" y="36461"/>
                </a:lnTo>
                <a:lnTo>
                  <a:pt x="33436" y="36580"/>
                </a:lnTo>
                <a:lnTo>
                  <a:pt x="34174" y="36389"/>
                </a:lnTo>
                <a:lnTo>
                  <a:pt x="34532" y="36151"/>
                </a:lnTo>
                <a:lnTo>
                  <a:pt x="35127" y="35675"/>
                </a:lnTo>
                <a:lnTo>
                  <a:pt x="36103" y="34508"/>
                </a:lnTo>
                <a:lnTo>
                  <a:pt x="36484" y="33841"/>
                </a:lnTo>
                <a:lnTo>
                  <a:pt x="36580" y="33651"/>
                </a:lnTo>
                <a:lnTo>
                  <a:pt x="36627" y="33389"/>
                </a:lnTo>
                <a:lnTo>
                  <a:pt x="36532" y="33222"/>
                </a:lnTo>
                <a:lnTo>
                  <a:pt x="36270" y="33150"/>
                </a:lnTo>
                <a:lnTo>
                  <a:pt x="36080" y="33150"/>
                </a:lnTo>
                <a:lnTo>
                  <a:pt x="35627" y="33127"/>
                </a:lnTo>
                <a:lnTo>
                  <a:pt x="34770" y="32912"/>
                </a:lnTo>
                <a:lnTo>
                  <a:pt x="34008" y="32531"/>
                </a:lnTo>
                <a:lnTo>
                  <a:pt x="33317" y="32007"/>
                </a:lnTo>
                <a:lnTo>
                  <a:pt x="32436" y="31055"/>
                </a:lnTo>
                <a:lnTo>
                  <a:pt x="31650" y="29650"/>
                </a:lnTo>
                <a:lnTo>
                  <a:pt x="31460" y="29007"/>
                </a:lnTo>
                <a:lnTo>
                  <a:pt x="31317" y="28483"/>
                </a:lnTo>
                <a:lnTo>
                  <a:pt x="31341" y="27697"/>
                </a:lnTo>
                <a:lnTo>
                  <a:pt x="31602" y="27244"/>
                </a:lnTo>
                <a:lnTo>
                  <a:pt x="31841" y="27078"/>
                </a:lnTo>
                <a:lnTo>
                  <a:pt x="32079" y="26935"/>
                </a:lnTo>
                <a:lnTo>
                  <a:pt x="32555" y="26935"/>
                </a:lnTo>
                <a:lnTo>
                  <a:pt x="33222" y="27292"/>
                </a:lnTo>
                <a:lnTo>
                  <a:pt x="33627" y="27626"/>
                </a:lnTo>
                <a:lnTo>
                  <a:pt x="34698" y="28602"/>
                </a:lnTo>
                <a:lnTo>
                  <a:pt x="35746" y="29578"/>
                </a:lnTo>
                <a:lnTo>
                  <a:pt x="36056" y="29840"/>
                </a:lnTo>
                <a:lnTo>
                  <a:pt x="36604" y="30102"/>
                </a:lnTo>
                <a:lnTo>
                  <a:pt x="37008" y="30078"/>
                </a:lnTo>
                <a:lnTo>
                  <a:pt x="37223" y="30007"/>
                </a:lnTo>
                <a:lnTo>
                  <a:pt x="37413" y="29888"/>
                </a:lnTo>
                <a:lnTo>
                  <a:pt x="37628" y="29602"/>
                </a:lnTo>
                <a:lnTo>
                  <a:pt x="37747" y="29054"/>
                </a:lnTo>
                <a:lnTo>
                  <a:pt x="37723" y="28650"/>
                </a:lnTo>
                <a:lnTo>
                  <a:pt x="37723" y="28102"/>
                </a:lnTo>
                <a:lnTo>
                  <a:pt x="37580" y="27006"/>
                </a:lnTo>
                <a:lnTo>
                  <a:pt x="37437" y="26482"/>
                </a:lnTo>
                <a:lnTo>
                  <a:pt x="37270" y="25816"/>
                </a:lnTo>
                <a:lnTo>
                  <a:pt x="37199" y="24482"/>
                </a:lnTo>
                <a:lnTo>
                  <a:pt x="37318" y="23815"/>
                </a:lnTo>
                <a:lnTo>
                  <a:pt x="37413" y="23482"/>
                </a:lnTo>
                <a:lnTo>
                  <a:pt x="37675" y="22910"/>
                </a:lnTo>
                <a:lnTo>
                  <a:pt x="38009" y="22482"/>
                </a:lnTo>
                <a:lnTo>
                  <a:pt x="38437" y="22196"/>
                </a:lnTo>
                <a:lnTo>
                  <a:pt x="38914" y="22053"/>
                </a:lnTo>
                <a:lnTo>
                  <a:pt x="39437" y="22053"/>
                </a:lnTo>
                <a:lnTo>
                  <a:pt x="39961" y="22220"/>
                </a:lnTo>
                <a:lnTo>
                  <a:pt x="40509" y="22529"/>
                </a:lnTo>
                <a:lnTo>
                  <a:pt x="40771" y="22744"/>
                </a:lnTo>
                <a:lnTo>
                  <a:pt x="41128" y="23291"/>
                </a:lnTo>
                <a:lnTo>
                  <a:pt x="41652" y="24458"/>
                </a:lnTo>
                <a:lnTo>
                  <a:pt x="42009" y="25673"/>
                </a:lnTo>
                <a:lnTo>
                  <a:pt x="42200" y="26911"/>
                </a:lnTo>
                <a:lnTo>
                  <a:pt x="42200" y="28173"/>
                </a:lnTo>
                <a:lnTo>
                  <a:pt x="42033" y="29412"/>
                </a:lnTo>
                <a:lnTo>
                  <a:pt x="41676" y="30626"/>
                </a:lnTo>
                <a:lnTo>
                  <a:pt x="41152" y="31793"/>
                </a:lnTo>
                <a:lnTo>
                  <a:pt x="40819" y="32341"/>
                </a:lnTo>
                <a:lnTo>
                  <a:pt x="39795" y="33841"/>
                </a:lnTo>
                <a:lnTo>
                  <a:pt x="38247" y="36032"/>
                </a:lnTo>
                <a:lnTo>
                  <a:pt x="37318" y="37580"/>
                </a:lnTo>
                <a:lnTo>
                  <a:pt x="36937" y="38390"/>
                </a:lnTo>
                <a:lnTo>
                  <a:pt x="36508" y="39366"/>
                </a:lnTo>
                <a:lnTo>
                  <a:pt x="35889" y="41319"/>
                </a:lnTo>
                <a:lnTo>
                  <a:pt x="35699" y="42819"/>
                </a:lnTo>
                <a:lnTo>
                  <a:pt x="35699" y="43819"/>
                </a:lnTo>
                <a:lnTo>
                  <a:pt x="35818" y="44819"/>
                </a:lnTo>
                <a:lnTo>
                  <a:pt x="36103" y="45844"/>
                </a:lnTo>
                <a:lnTo>
                  <a:pt x="36294" y="46367"/>
                </a:lnTo>
                <a:lnTo>
                  <a:pt x="36604" y="47082"/>
                </a:lnTo>
                <a:lnTo>
                  <a:pt x="37389" y="48368"/>
                </a:lnTo>
                <a:lnTo>
                  <a:pt x="38342" y="49511"/>
                </a:lnTo>
                <a:lnTo>
                  <a:pt x="39461" y="50535"/>
                </a:lnTo>
                <a:lnTo>
                  <a:pt x="40057" y="51011"/>
                </a:lnTo>
                <a:lnTo>
                  <a:pt x="40319" y="51202"/>
                </a:lnTo>
                <a:lnTo>
                  <a:pt x="40914" y="51392"/>
                </a:lnTo>
                <a:lnTo>
                  <a:pt x="41509" y="51368"/>
                </a:lnTo>
                <a:lnTo>
                  <a:pt x="42105" y="51178"/>
                </a:lnTo>
                <a:lnTo>
                  <a:pt x="42390" y="51011"/>
                </a:lnTo>
                <a:lnTo>
                  <a:pt x="42748" y="50821"/>
                </a:lnTo>
                <a:lnTo>
                  <a:pt x="43272" y="50249"/>
                </a:lnTo>
                <a:lnTo>
                  <a:pt x="43462" y="49892"/>
                </a:lnTo>
                <a:lnTo>
                  <a:pt x="43938" y="49106"/>
                </a:lnTo>
                <a:lnTo>
                  <a:pt x="44558" y="47463"/>
                </a:lnTo>
                <a:lnTo>
                  <a:pt x="44843" y="45748"/>
                </a:lnTo>
                <a:lnTo>
                  <a:pt x="44724" y="43986"/>
                </a:lnTo>
                <a:lnTo>
                  <a:pt x="44510" y="43105"/>
                </a:lnTo>
                <a:lnTo>
                  <a:pt x="44391" y="42605"/>
                </a:lnTo>
                <a:lnTo>
                  <a:pt x="44272" y="41605"/>
                </a:lnTo>
                <a:lnTo>
                  <a:pt x="44296" y="40604"/>
                </a:lnTo>
                <a:lnTo>
                  <a:pt x="44486" y="39628"/>
                </a:lnTo>
                <a:lnTo>
                  <a:pt x="44629" y="39128"/>
                </a:lnTo>
                <a:lnTo>
                  <a:pt x="44867" y="38580"/>
                </a:lnTo>
                <a:lnTo>
                  <a:pt x="45391" y="37937"/>
                </a:lnTo>
                <a:lnTo>
                  <a:pt x="45867" y="37651"/>
                </a:lnTo>
                <a:lnTo>
                  <a:pt x="46177" y="37580"/>
                </a:lnTo>
                <a:lnTo>
                  <a:pt x="46487" y="37556"/>
                </a:lnTo>
                <a:lnTo>
                  <a:pt x="47058" y="37651"/>
                </a:lnTo>
                <a:lnTo>
                  <a:pt x="47558" y="37937"/>
                </a:lnTo>
                <a:lnTo>
                  <a:pt x="47987" y="38366"/>
                </a:lnTo>
                <a:lnTo>
                  <a:pt x="48177" y="38628"/>
                </a:lnTo>
                <a:lnTo>
                  <a:pt x="48654" y="39318"/>
                </a:lnTo>
                <a:lnTo>
                  <a:pt x="49320" y="40771"/>
                </a:lnTo>
                <a:lnTo>
                  <a:pt x="49654" y="42271"/>
                </a:lnTo>
                <a:lnTo>
                  <a:pt x="49606" y="43867"/>
                </a:lnTo>
                <a:lnTo>
                  <a:pt x="49416" y="44700"/>
                </a:lnTo>
                <a:lnTo>
                  <a:pt x="49201" y="45462"/>
                </a:lnTo>
                <a:lnTo>
                  <a:pt x="48654" y="46915"/>
                </a:lnTo>
                <a:lnTo>
                  <a:pt x="47939" y="48273"/>
                </a:lnTo>
                <a:lnTo>
                  <a:pt x="47010" y="49511"/>
                </a:lnTo>
                <a:lnTo>
                  <a:pt x="46463" y="50106"/>
                </a:lnTo>
                <a:lnTo>
                  <a:pt x="45796" y="50821"/>
                </a:lnTo>
                <a:lnTo>
                  <a:pt x="45081" y="51488"/>
                </a:lnTo>
                <a:lnTo>
                  <a:pt x="45010" y="51607"/>
                </a:lnTo>
                <a:lnTo>
                  <a:pt x="45034" y="51916"/>
                </a:lnTo>
                <a:lnTo>
                  <a:pt x="45391" y="52488"/>
                </a:lnTo>
                <a:lnTo>
                  <a:pt x="46201" y="53345"/>
                </a:lnTo>
                <a:lnTo>
                  <a:pt x="46987" y="53988"/>
                </a:lnTo>
                <a:lnTo>
                  <a:pt x="47225" y="54107"/>
                </a:lnTo>
                <a:lnTo>
                  <a:pt x="47630" y="54274"/>
                </a:lnTo>
                <a:lnTo>
                  <a:pt x="48154" y="54607"/>
                </a:lnTo>
                <a:lnTo>
                  <a:pt x="48368" y="55060"/>
                </a:lnTo>
                <a:lnTo>
                  <a:pt x="48273" y="55703"/>
                </a:lnTo>
                <a:lnTo>
                  <a:pt x="48130" y="56179"/>
                </a:lnTo>
                <a:lnTo>
                  <a:pt x="47915" y="56536"/>
                </a:lnTo>
                <a:lnTo>
                  <a:pt x="47344" y="57155"/>
                </a:lnTo>
                <a:lnTo>
                  <a:pt x="46701" y="57655"/>
                </a:lnTo>
                <a:lnTo>
                  <a:pt x="45963" y="58036"/>
                </a:lnTo>
                <a:lnTo>
                  <a:pt x="45201" y="58298"/>
                </a:lnTo>
                <a:lnTo>
                  <a:pt x="44438" y="58441"/>
                </a:lnTo>
                <a:lnTo>
                  <a:pt x="43700" y="58465"/>
                </a:lnTo>
                <a:lnTo>
                  <a:pt x="43033" y="58370"/>
                </a:lnTo>
                <a:lnTo>
                  <a:pt x="42724" y="58275"/>
                </a:lnTo>
                <a:lnTo>
                  <a:pt x="42295" y="58060"/>
                </a:lnTo>
                <a:lnTo>
                  <a:pt x="41224" y="57298"/>
                </a:lnTo>
                <a:lnTo>
                  <a:pt x="39985" y="56679"/>
                </a:lnTo>
                <a:lnTo>
                  <a:pt x="38914" y="56346"/>
                </a:lnTo>
                <a:lnTo>
                  <a:pt x="37580" y="56131"/>
                </a:lnTo>
                <a:lnTo>
                  <a:pt x="35913" y="56084"/>
                </a:lnTo>
                <a:lnTo>
                  <a:pt x="34937" y="56131"/>
                </a:lnTo>
                <a:lnTo>
                  <a:pt x="34103" y="56179"/>
                </a:lnTo>
                <a:lnTo>
                  <a:pt x="33269" y="56203"/>
                </a:lnTo>
                <a:lnTo>
                  <a:pt x="32888" y="56250"/>
                </a:lnTo>
                <a:lnTo>
                  <a:pt x="32507" y="56227"/>
                </a:lnTo>
                <a:lnTo>
                  <a:pt x="31317" y="56298"/>
                </a:lnTo>
                <a:lnTo>
                  <a:pt x="30293" y="56227"/>
                </a:lnTo>
                <a:lnTo>
                  <a:pt x="29983" y="56155"/>
                </a:lnTo>
                <a:lnTo>
                  <a:pt x="29507" y="56203"/>
                </a:lnTo>
                <a:lnTo>
                  <a:pt x="29197" y="56441"/>
                </a:lnTo>
                <a:lnTo>
                  <a:pt x="28983" y="56893"/>
                </a:lnTo>
                <a:lnTo>
                  <a:pt x="28888" y="57203"/>
                </a:lnTo>
                <a:lnTo>
                  <a:pt x="28697" y="58108"/>
                </a:lnTo>
                <a:lnTo>
                  <a:pt x="28102" y="59799"/>
                </a:lnTo>
                <a:lnTo>
                  <a:pt x="27316" y="61418"/>
                </a:lnTo>
                <a:lnTo>
                  <a:pt x="26363" y="62942"/>
                </a:lnTo>
                <a:lnTo>
                  <a:pt x="25792" y="63657"/>
                </a:lnTo>
                <a:lnTo>
                  <a:pt x="25411" y="64133"/>
                </a:lnTo>
                <a:lnTo>
                  <a:pt x="24553" y="65038"/>
                </a:lnTo>
                <a:lnTo>
                  <a:pt x="24077" y="65443"/>
                </a:lnTo>
                <a:lnTo>
                  <a:pt x="23815" y="65705"/>
                </a:lnTo>
                <a:lnTo>
                  <a:pt x="23529" y="65967"/>
                </a:lnTo>
                <a:lnTo>
                  <a:pt x="23386" y="66038"/>
                </a:lnTo>
                <a:lnTo>
                  <a:pt x="23196" y="66276"/>
                </a:lnTo>
                <a:lnTo>
                  <a:pt x="23029" y="66300"/>
                </a:lnTo>
                <a:lnTo>
                  <a:pt x="22196" y="66943"/>
                </a:lnTo>
                <a:lnTo>
                  <a:pt x="20433" y="67919"/>
                </a:lnTo>
                <a:lnTo>
                  <a:pt x="18552" y="68634"/>
                </a:lnTo>
                <a:lnTo>
                  <a:pt x="16576" y="69158"/>
                </a:lnTo>
                <a:lnTo>
                  <a:pt x="15575" y="69372"/>
                </a:lnTo>
                <a:lnTo>
                  <a:pt x="15266" y="69444"/>
                </a:lnTo>
                <a:lnTo>
                  <a:pt x="14956" y="69515"/>
                </a:lnTo>
                <a:lnTo>
                  <a:pt x="14218" y="69634"/>
                </a:lnTo>
                <a:lnTo>
                  <a:pt x="12265" y="69729"/>
                </a:lnTo>
                <a:lnTo>
                  <a:pt x="9384" y="69729"/>
                </a:lnTo>
                <a:lnTo>
                  <a:pt x="8669" y="69658"/>
                </a:lnTo>
                <a:lnTo>
                  <a:pt x="7788" y="69515"/>
                </a:lnTo>
                <a:lnTo>
                  <a:pt x="6526" y="69158"/>
                </a:lnTo>
                <a:lnTo>
                  <a:pt x="5716" y="68777"/>
                </a:lnTo>
                <a:lnTo>
                  <a:pt x="5335" y="68515"/>
                </a:lnTo>
                <a:lnTo>
                  <a:pt x="4883" y="68158"/>
                </a:lnTo>
                <a:lnTo>
                  <a:pt x="4430" y="67515"/>
                </a:lnTo>
                <a:lnTo>
                  <a:pt x="4311" y="66991"/>
                </a:lnTo>
                <a:lnTo>
                  <a:pt x="4335" y="66729"/>
                </a:lnTo>
                <a:lnTo>
                  <a:pt x="4406" y="66443"/>
                </a:lnTo>
                <a:lnTo>
                  <a:pt x="4668" y="66014"/>
                </a:lnTo>
                <a:lnTo>
                  <a:pt x="5097" y="65705"/>
                </a:lnTo>
                <a:lnTo>
                  <a:pt x="5597" y="65538"/>
                </a:lnTo>
                <a:lnTo>
                  <a:pt x="5883" y="65514"/>
                </a:lnTo>
                <a:lnTo>
                  <a:pt x="6502" y="65490"/>
                </a:lnTo>
                <a:lnTo>
                  <a:pt x="7717" y="65586"/>
                </a:lnTo>
                <a:lnTo>
                  <a:pt x="9503" y="65919"/>
                </a:lnTo>
                <a:lnTo>
                  <a:pt x="10693" y="66181"/>
                </a:lnTo>
                <a:lnTo>
                  <a:pt x="11932" y="66443"/>
                </a:lnTo>
                <a:lnTo>
                  <a:pt x="13789" y="66800"/>
                </a:lnTo>
                <a:lnTo>
                  <a:pt x="15051" y="66872"/>
                </a:lnTo>
                <a:lnTo>
                  <a:pt x="15694" y="66848"/>
                </a:lnTo>
                <a:lnTo>
                  <a:pt x="16123" y="66800"/>
                </a:lnTo>
                <a:lnTo>
                  <a:pt x="16528" y="66705"/>
                </a:lnTo>
                <a:lnTo>
                  <a:pt x="16885" y="66586"/>
                </a:lnTo>
                <a:lnTo>
                  <a:pt x="17290" y="66252"/>
                </a:lnTo>
                <a:lnTo>
                  <a:pt x="17433" y="65919"/>
                </a:lnTo>
                <a:lnTo>
                  <a:pt x="17433" y="65728"/>
                </a:lnTo>
                <a:lnTo>
                  <a:pt x="17409" y="65562"/>
                </a:lnTo>
                <a:lnTo>
                  <a:pt x="17266" y="65300"/>
                </a:lnTo>
                <a:lnTo>
                  <a:pt x="16885" y="65014"/>
                </a:lnTo>
                <a:lnTo>
                  <a:pt x="16552" y="64871"/>
                </a:lnTo>
                <a:lnTo>
                  <a:pt x="15528" y="64347"/>
                </a:lnTo>
                <a:lnTo>
                  <a:pt x="13646" y="63180"/>
                </a:lnTo>
                <a:lnTo>
                  <a:pt x="12789" y="62561"/>
                </a:lnTo>
                <a:lnTo>
                  <a:pt x="12670" y="62394"/>
                </a:lnTo>
                <a:lnTo>
                  <a:pt x="12646" y="62180"/>
                </a:lnTo>
                <a:lnTo>
                  <a:pt x="12789" y="61823"/>
                </a:lnTo>
                <a:lnTo>
                  <a:pt x="13241" y="61418"/>
                </a:lnTo>
                <a:lnTo>
                  <a:pt x="14075" y="61132"/>
                </a:lnTo>
                <a:lnTo>
                  <a:pt x="14789" y="61061"/>
                </a:lnTo>
                <a:lnTo>
                  <a:pt x="14956" y="61085"/>
                </a:lnTo>
                <a:lnTo>
                  <a:pt x="16004" y="61394"/>
                </a:lnTo>
                <a:lnTo>
                  <a:pt x="18766" y="62466"/>
                </a:lnTo>
                <a:lnTo>
                  <a:pt x="19243" y="62680"/>
                </a:lnTo>
                <a:lnTo>
                  <a:pt x="19600" y="62895"/>
                </a:lnTo>
                <a:lnTo>
                  <a:pt x="20672" y="63538"/>
                </a:lnTo>
                <a:lnTo>
                  <a:pt x="21386" y="63776"/>
                </a:lnTo>
                <a:lnTo>
                  <a:pt x="21672" y="63752"/>
                </a:lnTo>
                <a:lnTo>
                  <a:pt x="22196" y="63538"/>
                </a:lnTo>
                <a:lnTo>
                  <a:pt x="22743" y="633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1"/>
          <p:cNvSpPr/>
          <p:nvPr/>
        </p:nvSpPr>
        <p:spPr>
          <a:xfrm rot="1840912">
            <a:off x="-16441" y="3804991"/>
            <a:ext cx="2630561" cy="2165156"/>
          </a:xfrm>
          <a:custGeom>
            <a:avLst/>
            <a:gdLst/>
            <a:ahLst/>
            <a:cxnLst/>
            <a:rect l="l" t="t" r="r" b="b"/>
            <a:pathLst>
              <a:path w="43748" h="36008" extrusionOk="0">
                <a:moveTo>
                  <a:pt x="35056" y="0"/>
                </a:moveTo>
                <a:lnTo>
                  <a:pt x="34770" y="24"/>
                </a:lnTo>
                <a:lnTo>
                  <a:pt x="34294" y="239"/>
                </a:lnTo>
                <a:lnTo>
                  <a:pt x="33913" y="620"/>
                </a:lnTo>
                <a:lnTo>
                  <a:pt x="33698" y="1120"/>
                </a:lnTo>
                <a:lnTo>
                  <a:pt x="33698" y="1405"/>
                </a:lnTo>
                <a:lnTo>
                  <a:pt x="33698" y="3025"/>
                </a:lnTo>
                <a:lnTo>
                  <a:pt x="33603" y="5954"/>
                </a:lnTo>
                <a:lnTo>
                  <a:pt x="33389" y="8478"/>
                </a:lnTo>
                <a:lnTo>
                  <a:pt x="33079" y="10645"/>
                </a:lnTo>
                <a:lnTo>
                  <a:pt x="32888" y="11598"/>
                </a:lnTo>
                <a:lnTo>
                  <a:pt x="32174" y="11384"/>
                </a:lnTo>
                <a:lnTo>
                  <a:pt x="30864" y="10717"/>
                </a:lnTo>
                <a:lnTo>
                  <a:pt x="29745" y="9860"/>
                </a:lnTo>
                <a:lnTo>
                  <a:pt x="28792" y="8883"/>
                </a:lnTo>
                <a:lnTo>
                  <a:pt x="27673" y="7407"/>
                </a:lnTo>
                <a:lnTo>
                  <a:pt x="26887" y="6025"/>
                </a:lnTo>
                <a:lnTo>
                  <a:pt x="26792" y="5859"/>
                </a:lnTo>
                <a:lnTo>
                  <a:pt x="26721" y="5668"/>
                </a:lnTo>
                <a:lnTo>
                  <a:pt x="26459" y="5382"/>
                </a:lnTo>
                <a:lnTo>
                  <a:pt x="26125" y="5168"/>
                </a:lnTo>
                <a:lnTo>
                  <a:pt x="25744" y="5049"/>
                </a:lnTo>
                <a:lnTo>
                  <a:pt x="25530" y="5025"/>
                </a:lnTo>
                <a:lnTo>
                  <a:pt x="25244" y="5049"/>
                </a:lnTo>
                <a:lnTo>
                  <a:pt x="24958" y="5144"/>
                </a:lnTo>
                <a:lnTo>
                  <a:pt x="24720" y="5287"/>
                </a:lnTo>
                <a:lnTo>
                  <a:pt x="24339" y="5692"/>
                </a:lnTo>
                <a:lnTo>
                  <a:pt x="24149" y="6168"/>
                </a:lnTo>
                <a:lnTo>
                  <a:pt x="24172" y="6716"/>
                </a:lnTo>
                <a:lnTo>
                  <a:pt x="24268" y="6978"/>
                </a:lnTo>
                <a:lnTo>
                  <a:pt x="24411" y="7311"/>
                </a:lnTo>
                <a:lnTo>
                  <a:pt x="25315" y="8883"/>
                </a:lnTo>
                <a:lnTo>
                  <a:pt x="26268" y="10193"/>
                </a:lnTo>
                <a:lnTo>
                  <a:pt x="26863" y="10907"/>
                </a:lnTo>
                <a:lnTo>
                  <a:pt x="26578" y="10907"/>
                </a:lnTo>
                <a:lnTo>
                  <a:pt x="25244" y="10788"/>
                </a:lnTo>
                <a:lnTo>
                  <a:pt x="24815" y="10645"/>
                </a:lnTo>
                <a:lnTo>
                  <a:pt x="24601" y="10598"/>
                </a:lnTo>
                <a:lnTo>
                  <a:pt x="24172" y="10598"/>
                </a:lnTo>
                <a:lnTo>
                  <a:pt x="23744" y="10741"/>
                </a:lnTo>
                <a:lnTo>
                  <a:pt x="23410" y="10979"/>
                </a:lnTo>
                <a:lnTo>
                  <a:pt x="23148" y="11336"/>
                </a:lnTo>
                <a:lnTo>
                  <a:pt x="23077" y="11550"/>
                </a:lnTo>
                <a:lnTo>
                  <a:pt x="23005" y="11812"/>
                </a:lnTo>
                <a:lnTo>
                  <a:pt x="23053" y="12360"/>
                </a:lnTo>
                <a:lnTo>
                  <a:pt x="23148" y="12622"/>
                </a:lnTo>
                <a:lnTo>
                  <a:pt x="23291" y="12860"/>
                </a:lnTo>
                <a:lnTo>
                  <a:pt x="23720" y="13194"/>
                </a:lnTo>
                <a:lnTo>
                  <a:pt x="23958" y="13289"/>
                </a:lnTo>
                <a:lnTo>
                  <a:pt x="24196" y="13360"/>
                </a:lnTo>
                <a:lnTo>
                  <a:pt x="25577" y="13646"/>
                </a:lnTo>
                <a:lnTo>
                  <a:pt x="26530" y="13694"/>
                </a:lnTo>
                <a:lnTo>
                  <a:pt x="27340" y="13670"/>
                </a:lnTo>
                <a:lnTo>
                  <a:pt x="28697" y="13289"/>
                </a:lnTo>
                <a:lnTo>
                  <a:pt x="29245" y="12979"/>
                </a:lnTo>
                <a:lnTo>
                  <a:pt x="29912" y="13384"/>
                </a:lnTo>
                <a:lnTo>
                  <a:pt x="31388" y="14051"/>
                </a:lnTo>
                <a:lnTo>
                  <a:pt x="32174" y="14289"/>
                </a:lnTo>
                <a:lnTo>
                  <a:pt x="31888" y="15146"/>
                </a:lnTo>
                <a:lnTo>
                  <a:pt x="31341" y="16432"/>
                </a:lnTo>
                <a:lnTo>
                  <a:pt x="30698" y="17528"/>
                </a:lnTo>
                <a:lnTo>
                  <a:pt x="30578" y="17647"/>
                </a:lnTo>
                <a:lnTo>
                  <a:pt x="30507" y="17742"/>
                </a:lnTo>
                <a:lnTo>
                  <a:pt x="30412" y="17837"/>
                </a:lnTo>
                <a:lnTo>
                  <a:pt x="30245" y="18099"/>
                </a:lnTo>
                <a:lnTo>
                  <a:pt x="28578" y="19457"/>
                </a:lnTo>
                <a:lnTo>
                  <a:pt x="26601" y="20552"/>
                </a:lnTo>
                <a:lnTo>
                  <a:pt x="25268" y="21076"/>
                </a:lnTo>
                <a:lnTo>
                  <a:pt x="24720" y="19790"/>
                </a:lnTo>
                <a:lnTo>
                  <a:pt x="23577" y="17456"/>
                </a:lnTo>
                <a:lnTo>
                  <a:pt x="22410" y="15456"/>
                </a:lnTo>
                <a:lnTo>
                  <a:pt x="21196" y="13741"/>
                </a:lnTo>
                <a:lnTo>
                  <a:pt x="20576" y="13027"/>
                </a:lnTo>
                <a:lnTo>
                  <a:pt x="20934" y="12479"/>
                </a:lnTo>
                <a:lnTo>
                  <a:pt x="21553" y="11312"/>
                </a:lnTo>
                <a:lnTo>
                  <a:pt x="22315" y="9526"/>
                </a:lnTo>
                <a:lnTo>
                  <a:pt x="22672" y="8335"/>
                </a:lnTo>
                <a:lnTo>
                  <a:pt x="22672" y="8312"/>
                </a:lnTo>
                <a:lnTo>
                  <a:pt x="23029" y="7026"/>
                </a:lnTo>
                <a:lnTo>
                  <a:pt x="23410" y="4668"/>
                </a:lnTo>
                <a:lnTo>
                  <a:pt x="23601" y="2001"/>
                </a:lnTo>
                <a:lnTo>
                  <a:pt x="23577" y="1477"/>
                </a:lnTo>
                <a:lnTo>
                  <a:pt x="23553" y="1215"/>
                </a:lnTo>
                <a:lnTo>
                  <a:pt x="23339" y="715"/>
                </a:lnTo>
                <a:lnTo>
                  <a:pt x="22958" y="358"/>
                </a:lnTo>
                <a:lnTo>
                  <a:pt x="22482" y="167"/>
                </a:lnTo>
                <a:lnTo>
                  <a:pt x="22196" y="143"/>
                </a:lnTo>
                <a:lnTo>
                  <a:pt x="22148" y="143"/>
                </a:lnTo>
                <a:lnTo>
                  <a:pt x="21862" y="167"/>
                </a:lnTo>
                <a:lnTo>
                  <a:pt x="21386" y="405"/>
                </a:lnTo>
                <a:lnTo>
                  <a:pt x="21005" y="786"/>
                </a:lnTo>
                <a:lnTo>
                  <a:pt x="20815" y="1286"/>
                </a:lnTo>
                <a:lnTo>
                  <a:pt x="20815" y="1572"/>
                </a:lnTo>
                <a:lnTo>
                  <a:pt x="20815" y="1834"/>
                </a:lnTo>
                <a:lnTo>
                  <a:pt x="20672" y="4144"/>
                </a:lnTo>
                <a:lnTo>
                  <a:pt x="20410" y="5859"/>
                </a:lnTo>
                <a:lnTo>
                  <a:pt x="19957" y="5454"/>
                </a:lnTo>
                <a:lnTo>
                  <a:pt x="19171" y="4501"/>
                </a:lnTo>
                <a:lnTo>
                  <a:pt x="18266" y="3049"/>
                </a:lnTo>
                <a:lnTo>
                  <a:pt x="17957" y="2358"/>
                </a:lnTo>
                <a:lnTo>
                  <a:pt x="17862" y="2167"/>
                </a:lnTo>
                <a:lnTo>
                  <a:pt x="17600" y="1858"/>
                </a:lnTo>
                <a:lnTo>
                  <a:pt x="17266" y="1644"/>
                </a:lnTo>
                <a:lnTo>
                  <a:pt x="16885" y="1525"/>
                </a:lnTo>
                <a:lnTo>
                  <a:pt x="16671" y="1525"/>
                </a:lnTo>
                <a:lnTo>
                  <a:pt x="16385" y="1548"/>
                </a:lnTo>
                <a:lnTo>
                  <a:pt x="16123" y="1620"/>
                </a:lnTo>
                <a:lnTo>
                  <a:pt x="15885" y="1763"/>
                </a:lnTo>
                <a:lnTo>
                  <a:pt x="15504" y="2144"/>
                </a:lnTo>
                <a:lnTo>
                  <a:pt x="15385" y="2382"/>
                </a:lnTo>
                <a:lnTo>
                  <a:pt x="15290" y="2644"/>
                </a:lnTo>
                <a:lnTo>
                  <a:pt x="15313" y="3192"/>
                </a:lnTo>
                <a:lnTo>
                  <a:pt x="15385" y="3453"/>
                </a:lnTo>
                <a:lnTo>
                  <a:pt x="15623" y="4001"/>
                </a:lnTo>
                <a:lnTo>
                  <a:pt x="17123" y="6383"/>
                </a:lnTo>
                <a:lnTo>
                  <a:pt x="18266" y="7645"/>
                </a:lnTo>
                <a:lnTo>
                  <a:pt x="19148" y="8383"/>
                </a:lnTo>
                <a:lnTo>
                  <a:pt x="19648" y="8693"/>
                </a:lnTo>
                <a:lnTo>
                  <a:pt x="19410" y="9336"/>
                </a:lnTo>
                <a:lnTo>
                  <a:pt x="18838" y="10550"/>
                </a:lnTo>
                <a:lnTo>
                  <a:pt x="18481" y="11146"/>
                </a:lnTo>
                <a:lnTo>
                  <a:pt x="18004" y="10812"/>
                </a:lnTo>
                <a:lnTo>
                  <a:pt x="17028" y="10312"/>
                </a:lnTo>
                <a:lnTo>
                  <a:pt x="16552" y="10121"/>
                </a:lnTo>
                <a:lnTo>
                  <a:pt x="15933" y="9883"/>
                </a:lnTo>
                <a:lnTo>
                  <a:pt x="14742" y="9050"/>
                </a:lnTo>
                <a:lnTo>
                  <a:pt x="14194" y="8526"/>
                </a:lnTo>
                <a:lnTo>
                  <a:pt x="14170" y="8502"/>
                </a:lnTo>
                <a:lnTo>
                  <a:pt x="13384" y="7645"/>
                </a:lnTo>
                <a:lnTo>
                  <a:pt x="11979" y="5644"/>
                </a:lnTo>
                <a:lnTo>
                  <a:pt x="10884" y="3596"/>
                </a:lnTo>
                <a:lnTo>
                  <a:pt x="10098" y="1858"/>
                </a:lnTo>
                <a:lnTo>
                  <a:pt x="9860" y="1191"/>
                </a:lnTo>
                <a:lnTo>
                  <a:pt x="9741" y="953"/>
                </a:lnTo>
                <a:lnTo>
                  <a:pt x="9384" y="548"/>
                </a:lnTo>
                <a:lnTo>
                  <a:pt x="8883" y="310"/>
                </a:lnTo>
                <a:lnTo>
                  <a:pt x="8360" y="286"/>
                </a:lnTo>
                <a:lnTo>
                  <a:pt x="8074" y="358"/>
                </a:lnTo>
                <a:lnTo>
                  <a:pt x="7812" y="477"/>
                </a:lnTo>
                <a:lnTo>
                  <a:pt x="7407" y="834"/>
                </a:lnTo>
                <a:lnTo>
                  <a:pt x="7193" y="1310"/>
                </a:lnTo>
                <a:lnTo>
                  <a:pt x="7145" y="1858"/>
                </a:lnTo>
                <a:lnTo>
                  <a:pt x="7240" y="2120"/>
                </a:lnTo>
                <a:lnTo>
                  <a:pt x="7431" y="2668"/>
                </a:lnTo>
                <a:lnTo>
                  <a:pt x="8622" y="5311"/>
                </a:lnTo>
                <a:lnTo>
                  <a:pt x="9860" y="7478"/>
                </a:lnTo>
                <a:lnTo>
                  <a:pt x="10646" y="8597"/>
                </a:lnTo>
                <a:lnTo>
                  <a:pt x="10241" y="8597"/>
                </a:lnTo>
                <a:lnTo>
                  <a:pt x="9312" y="8574"/>
                </a:lnTo>
                <a:lnTo>
                  <a:pt x="7764" y="8216"/>
                </a:lnTo>
                <a:lnTo>
                  <a:pt x="6192" y="7478"/>
                </a:lnTo>
                <a:lnTo>
                  <a:pt x="5931" y="7288"/>
                </a:lnTo>
                <a:lnTo>
                  <a:pt x="5740" y="7169"/>
                </a:lnTo>
                <a:lnTo>
                  <a:pt x="5311" y="7026"/>
                </a:lnTo>
                <a:lnTo>
                  <a:pt x="5097" y="7002"/>
                </a:lnTo>
                <a:lnTo>
                  <a:pt x="4764" y="7026"/>
                </a:lnTo>
                <a:lnTo>
                  <a:pt x="4192" y="7311"/>
                </a:lnTo>
                <a:lnTo>
                  <a:pt x="3978" y="7550"/>
                </a:lnTo>
                <a:lnTo>
                  <a:pt x="3835" y="7788"/>
                </a:lnTo>
                <a:lnTo>
                  <a:pt x="3692" y="8288"/>
                </a:lnTo>
                <a:lnTo>
                  <a:pt x="3763" y="8836"/>
                </a:lnTo>
                <a:lnTo>
                  <a:pt x="4025" y="9312"/>
                </a:lnTo>
                <a:lnTo>
                  <a:pt x="4240" y="9502"/>
                </a:lnTo>
                <a:lnTo>
                  <a:pt x="4692" y="9836"/>
                </a:lnTo>
                <a:lnTo>
                  <a:pt x="6883" y="10836"/>
                </a:lnTo>
                <a:lnTo>
                  <a:pt x="8431" y="11241"/>
                </a:lnTo>
                <a:lnTo>
                  <a:pt x="9598" y="11384"/>
                </a:lnTo>
                <a:lnTo>
                  <a:pt x="10884" y="11384"/>
                </a:lnTo>
                <a:lnTo>
                  <a:pt x="12194" y="11217"/>
                </a:lnTo>
                <a:lnTo>
                  <a:pt x="12837" y="11050"/>
                </a:lnTo>
                <a:lnTo>
                  <a:pt x="13480" y="11598"/>
                </a:lnTo>
                <a:lnTo>
                  <a:pt x="14885" y="12455"/>
                </a:lnTo>
                <a:lnTo>
                  <a:pt x="15623" y="12765"/>
                </a:lnTo>
                <a:lnTo>
                  <a:pt x="15980" y="12884"/>
                </a:lnTo>
                <a:lnTo>
                  <a:pt x="16718" y="13289"/>
                </a:lnTo>
                <a:lnTo>
                  <a:pt x="17528" y="13884"/>
                </a:lnTo>
                <a:lnTo>
                  <a:pt x="18362" y="14718"/>
                </a:lnTo>
                <a:lnTo>
                  <a:pt x="19243" y="15765"/>
                </a:lnTo>
                <a:lnTo>
                  <a:pt x="20172" y="17099"/>
                </a:lnTo>
                <a:lnTo>
                  <a:pt x="21100" y="18742"/>
                </a:lnTo>
                <a:lnTo>
                  <a:pt x="22077" y="20695"/>
                </a:lnTo>
                <a:lnTo>
                  <a:pt x="22577" y="21838"/>
                </a:lnTo>
                <a:lnTo>
                  <a:pt x="21624" y="22005"/>
                </a:lnTo>
                <a:lnTo>
                  <a:pt x="19481" y="22291"/>
                </a:lnTo>
                <a:lnTo>
                  <a:pt x="18290" y="22386"/>
                </a:lnTo>
                <a:lnTo>
                  <a:pt x="17028" y="22410"/>
                </a:lnTo>
                <a:lnTo>
                  <a:pt x="15861" y="22314"/>
                </a:lnTo>
                <a:lnTo>
                  <a:pt x="15956" y="21624"/>
                </a:lnTo>
                <a:lnTo>
                  <a:pt x="15885" y="20195"/>
                </a:lnTo>
                <a:lnTo>
                  <a:pt x="15552" y="18814"/>
                </a:lnTo>
                <a:lnTo>
                  <a:pt x="15075" y="17528"/>
                </a:lnTo>
                <a:lnTo>
                  <a:pt x="14194" y="15813"/>
                </a:lnTo>
                <a:lnTo>
                  <a:pt x="13146" y="14289"/>
                </a:lnTo>
                <a:lnTo>
                  <a:pt x="12908" y="13979"/>
                </a:lnTo>
                <a:lnTo>
                  <a:pt x="12694" y="13765"/>
                </a:lnTo>
                <a:lnTo>
                  <a:pt x="12146" y="13503"/>
                </a:lnTo>
                <a:lnTo>
                  <a:pt x="11836" y="13479"/>
                </a:lnTo>
                <a:lnTo>
                  <a:pt x="11598" y="13479"/>
                </a:lnTo>
                <a:lnTo>
                  <a:pt x="11146" y="13646"/>
                </a:lnTo>
                <a:lnTo>
                  <a:pt x="10955" y="13789"/>
                </a:lnTo>
                <a:lnTo>
                  <a:pt x="10741" y="13979"/>
                </a:lnTo>
                <a:lnTo>
                  <a:pt x="10503" y="14456"/>
                </a:lnTo>
                <a:lnTo>
                  <a:pt x="10431" y="15003"/>
                </a:lnTo>
                <a:lnTo>
                  <a:pt x="10598" y="15504"/>
                </a:lnTo>
                <a:lnTo>
                  <a:pt x="10765" y="15742"/>
                </a:lnTo>
                <a:lnTo>
                  <a:pt x="11098" y="16170"/>
                </a:lnTo>
                <a:lnTo>
                  <a:pt x="11956" y="17504"/>
                </a:lnTo>
                <a:lnTo>
                  <a:pt x="12741" y="19195"/>
                </a:lnTo>
                <a:lnTo>
                  <a:pt x="13099" y="20528"/>
                </a:lnTo>
                <a:lnTo>
                  <a:pt x="13146" y="21409"/>
                </a:lnTo>
                <a:lnTo>
                  <a:pt x="13099" y="21814"/>
                </a:lnTo>
                <a:lnTo>
                  <a:pt x="12003" y="21457"/>
                </a:lnTo>
                <a:lnTo>
                  <a:pt x="10955" y="21005"/>
                </a:lnTo>
                <a:lnTo>
                  <a:pt x="10789" y="20909"/>
                </a:lnTo>
                <a:lnTo>
                  <a:pt x="10622" y="20862"/>
                </a:lnTo>
                <a:lnTo>
                  <a:pt x="9646" y="20338"/>
                </a:lnTo>
                <a:lnTo>
                  <a:pt x="7907" y="19171"/>
                </a:lnTo>
                <a:lnTo>
                  <a:pt x="6431" y="17909"/>
                </a:lnTo>
                <a:lnTo>
                  <a:pt x="5192" y="16647"/>
                </a:lnTo>
                <a:lnTo>
                  <a:pt x="3787" y="14837"/>
                </a:lnTo>
                <a:lnTo>
                  <a:pt x="2763" y="13194"/>
                </a:lnTo>
                <a:lnTo>
                  <a:pt x="2644" y="12932"/>
                </a:lnTo>
                <a:lnTo>
                  <a:pt x="2430" y="12598"/>
                </a:lnTo>
                <a:lnTo>
                  <a:pt x="1787" y="12193"/>
                </a:lnTo>
                <a:lnTo>
                  <a:pt x="1382" y="12146"/>
                </a:lnTo>
                <a:lnTo>
                  <a:pt x="1072" y="12170"/>
                </a:lnTo>
                <a:lnTo>
                  <a:pt x="787" y="12289"/>
                </a:lnTo>
                <a:lnTo>
                  <a:pt x="548" y="12431"/>
                </a:lnTo>
                <a:lnTo>
                  <a:pt x="191" y="12836"/>
                </a:lnTo>
                <a:lnTo>
                  <a:pt x="1" y="13336"/>
                </a:lnTo>
                <a:lnTo>
                  <a:pt x="25" y="13884"/>
                </a:lnTo>
                <a:lnTo>
                  <a:pt x="144" y="14146"/>
                </a:lnTo>
                <a:lnTo>
                  <a:pt x="429" y="14741"/>
                </a:lnTo>
                <a:lnTo>
                  <a:pt x="2716" y="17980"/>
                </a:lnTo>
                <a:lnTo>
                  <a:pt x="4573" y="19909"/>
                </a:lnTo>
                <a:lnTo>
                  <a:pt x="6050" y="21195"/>
                </a:lnTo>
                <a:lnTo>
                  <a:pt x="6883" y="21814"/>
                </a:lnTo>
                <a:lnTo>
                  <a:pt x="5145" y="22219"/>
                </a:lnTo>
                <a:lnTo>
                  <a:pt x="2739" y="22505"/>
                </a:lnTo>
                <a:lnTo>
                  <a:pt x="2168" y="22529"/>
                </a:lnTo>
                <a:lnTo>
                  <a:pt x="1739" y="22529"/>
                </a:lnTo>
                <a:lnTo>
                  <a:pt x="1215" y="22695"/>
                </a:lnTo>
                <a:lnTo>
                  <a:pt x="810" y="23053"/>
                </a:lnTo>
                <a:lnTo>
                  <a:pt x="572" y="23553"/>
                </a:lnTo>
                <a:lnTo>
                  <a:pt x="548" y="23839"/>
                </a:lnTo>
                <a:lnTo>
                  <a:pt x="548" y="24124"/>
                </a:lnTo>
                <a:lnTo>
                  <a:pt x="739" y="24624"/>
                </a:lnTo>
                <a:lnTo>
                  <a:pt x="1096" y="25029"/>
                </a:lnTo>
                <a:lnTo>
                  <a:pt x="1572" y="25267"/>
                </a:lnTo>
                <a:lnTo>
                  <a:pt x="1858" y="25291"/>
                </a:lnTo>
                <a:lnTo>
                  <a:pt x="2668" y="25291"/>
                </a:lnTo>
                <a:lnTo>
                  <a:pt x="4121" y="25172"/>
                </a:lnTo>
                <a:lnTo>
                  <a:pt x="6169" y="24839"/>
                </a:lnTo>
                <a:lnTo>
                  <a:pt x="8717" y="24172"/>
                </a:lnTo>
                <a:lnTo>
                  <a:pt x="10193" y="23672"/>
                </a:lnTo>
                <a:lnTo>
                  <a:pt x="10979" y="24005"/>
                </a:lnTo>
                <a:lnTo>
                  <a:pt x="12646" y="24553"/>
                </a:lnTo>
                <a:lnTo>
                  <a:pt x="13551" y="24767"/>
                </a:lnTo>
                <a:lnTo>
                  <a:pt x="13694" y="24815"/>
                </a:lnTo>
                <a:lnTo>
                  <a:pt x="13837" y="24839"/>
                </a:lnTo>
                <a:lnTo>
                  <a:pt x="14694" y="24982"/>
                </a:lnTo>
                <a:lnTo>
                  <a:pt x="16457" y="25172"/>
                </a:lnTo>
                <a:lnTo>
                  <a:pt x="17909" y="25172"/>
                </a:lnTo>
                <a:lnTo>
                  <a:pt x="18433" y="25148"/>
                </a:lnTo>
                <a:lnTo>
                  <a:pt x="19886" y="25053"/>
                </a:lnTo>
                <a:lnTo>
                  <a:pt x="22458" y="24696"/>
                </a:lnTo>
                <a:lnTo>
                  <a:pt x="23625" y="24458"/>
                </a:lnTo>
                <a:lnTo>
                  <a:pt x="24411" y="26649"/>
                </a:lnTo>
                <a:lnTo>
                  <a:pt x="25982" y="31888"/>
                </a:lnTo>
                <a:lnTo>
                  <a:pt x="26792" y="34960"/>
                </a:lnTo>
                <a:lnTo>
                  <a:pt x="26863" y="35174"/>
                </a:lnTo>
                <a:lnTo>
                  <a:pt x="27102" y="35579"/>
                </a:lnTo>
                <a:lnTo>
                  <a:pt x="27459" y="35841"/>
                </a:lnTo>
                <a:lnTo>
                  <a:pt x="27887" y="36008"/>
                </a:lnTo>
                <a:lnTo>
                  <a:pt x="28292" y="36008"/>
                </a:lnTo>
                <a:lnTo>
                  <a:pt x="28459" y="35960"/>
                </a:lnTo>
                <a:lnTo>
                  <a:pt x="28721" y="35889"/>
                </a:lnTo>
                <a:lnTo>
                  <a:pt x="29173" y="35555"/>
                </a:lnTo>
                <a:lnTo>
                  <a:pt x="29316" y="35341"/>
                </a:lnTo>
                <a:lnTo>
                  <a:pt x="29435" y="35103"/>
                </a:lnTo>
                <a:lnTo>
                  <a:pt x="29531" y="34555"/>
                </a:lnTo>
                <a:lnTo>
                  <a:pt x="29483" y="34293"/>
                </a:lnTo>
                <a:lnTo>
                  <a:pt x="28721" y="31316"/>
                </a:lnTo>
                <a:lnTo>
                  <a:pt x="27125" y="26006"/>
                </a:lnTo>
                <a:lnTo>
                  <a:pt x="26292" y="23672"/>
                </a:lnTo>
                <a:lnTo>
                  <a:pt x="27316" y="23291"/>
                </a:lnTo>
                <a:lnTo>
                  <a:pt x="29054" y="22457"/>
                </a:lnTo>
                <a:lnTo>
                  <a:pt x="30412" y="21600"/>
                </a:lnTo>
                <a:lnTo>
                  <a:pt x="31412" y="20790"/>
                </a:lnTo>
                <a:lnTo>
                  <a:pt x="31793" y="20457"/>
                </a:lnTo>
                <a:lnTo>
                  <a:pt x="32293" y="20552"/>
                </a:lnTo>
                <a:lnTo>
                  <a:pt x="33889" y="20767"/>
                </a:lnTo>
                <a:lnTo>
                  <a:pt x="34889" y="20790"/>
                </a:lnTo>
                <a:lnTo>
                  <a:pt x="35865" y="20767"/>
                </a:lnTo>
                <a:lnTo>
                  <a:pt x="37485" y="20528"/>
                </a:lnTo>
                <a:lnTo>
                  <a:pt x="38604" y="20243"/>
                </a:lnTo>
                <a:lnTo>
                  <a:pt x="39723" y="19790"/>
                </a:lnTo>
                <a:lnTo>
                  <a:pt x="40866" y="19195"/>
                </a:lnTo>
                <a:lnTo>
                  <a:pt x="41938" y="18385"/>
                </a:lnTo>
                <a:lnTo>
                  <a:pt x="42986" y="17385"/>
                </a:lnTo>
                <a:lnTo>
                  <a:pt x="43462" y="16766"/>
                </a:lnTo>
                <a:lnTo>
                  <a:pt x="43629" y="16551"/>
                </a:lnTo>
                <a:lnTo>
                  <a:pt x="43748" y="16027"/>
                </a:lnTo>
                <a:lnTo>
                  <a:pt x="43748" y="15742"/>
                </a:lnTo>
                <a:lnTo>
                  <a:pt x="43676" y="15480"/>
                </a:lnTo>
                <a:lnTo>
                  <a:pt x="43415" y="15003"/>
                </a:lnTo>
                <a:lnTo>
                  <a:pt x="43200" y="14837"/>
                </a:lnTo>
                <a:lnTo>
                  <a:pt x="43010" y="14694"/>
                </a:lnTo>
                <a:lnTo>
                  <a:pt x="42581" y="14551"/>
                </a:lnTo>
                <a:lnTo>
                  <a:pt x="42367" y="14551"/>
                </a:lnTo>
                <a:lnTo>
                  <a:pt x="42033" y="14575"/>
                </a:lnTo>
                <a:lnTo>
                  <a:pt x="41462" y="14837"/>
                </a:lnTo>
                <a:lnTo>
                  <a:pt x="41247" y="15099"/>
                </a:lnTo>
                <a:lnTo>
                  <a:pt x="40914" y="15527"/>
                </a:lnTo>
                <a:lnTo>
                  <a:pt x="40152" y="16266"/>
                </a:lnTo>
                <a:lnTo>
                  <a:pt x="39342" y="16837"/>
                </a:lnTo>
                <a:lnTo>
                  <a:pt x="38509" y="17290"/>
                </a:lnTo>
                <a:lnTo>
                  <a:pt x="37247" y="17742"/>
                </a:lnTo>
                <a:lnTo>
                  <a:pt x="35603" y="18004"/>
                </a:lnTo>
                <a:lnTo>
                  <a:pt x="34246" y="18004"/>
                </a:lnTo>
                <a:lnTo>
                  <a:pt x="33674" y="17956"/>
                </a:lnTo>
                <a:lnTo>
                  <a:pt x="34079" y="17171"/>
                </a:lnTo>
                <a:lnTo>
                  <a:pt x="34913" y="14956"/>
                </a:lnTo>
                <a:lnTo>
                  <a:pt x="35318" y="13503"/>
                </a:lnTo>
                <a:lnTo>
                  <a:pt x="35651" y="12122"/>
                </a:lnTo>
                <a:lnTo>
                  <a:pt x="35913" y="10503"/>
                </a:lnTo>
                <a:lnTo>
                  <a:pt x="36985" y="10098"/>
                </a:lnTo>
                <a:lnTo>
                  <a:pt x="38723" y="9121"/>
                </a:lnTo>
                <a:lnTo>
                  <a:pt x="40080" y="8002"/>
                </a:lnTo>
                <a:lnTo>
                  <a:pt x="41081" y="6787"/>
                </a:lnTo>
                <a:lnTo>
                  <a:pt x="41819" y="5621"/>
                </a:lnTo>
                <a:lnTo>
                  <a:pt x="42271" y="4573"/>
                </a:lnTo>
                <a:lnTo>
                  <a:pt x="42629" y="3430"/>
                </a:lnTo>
                <a:lnTo>
                  <a:pt x="42676" y="3192"/>
                </a:lnTo>
                <a:lnTo>
                  <a:pt x="42700" y="2906"/>
                </a:lnTo>
                <a:lnTo>
                  <a:pt x="42581" y="2382"/>
                </a:lnTo>
                <a:lnTo>
                  <a:pt x="42271" y="1953"/>
                </a:lnTo>
                <a:lnTo>
                  <a:pt x="41819" y="1667"/>
                </a:lnTo>
                <a:lnTo>
                  <a:pt x="41533" y="1596"/>
                </a:lnTo>
                <a:lnTo>
                  <a:pt x="41247" y="1572"/>
                </a:lnTo>
                <a:lnTo>
                  <a:pt x="40723" y="1691"/>
                </a:lnTo>
                <a:lnTo>
                  <a:pt x="40295" y="2001"/>
                </a:lnTo>
                <a:lnTo>
                  <a:pt x="40009" y="2477"/>
                </a:lnTo>
                <a:lnTo>
                  <a:pt x="39938" y="2739"/>
                </a:lnTo>
                <a:lnTo>
                  <a:pt x="39914" y="2882"/>
                </a:lnTo>
                <a:lnTo>
                  <a:pt x="39604" y="3811"/>
                </a:lnTo>
                <a:lnTo>
                  <a:pt x="39056" y="4835"/>
                </a:lnTo>
                <a:lnTo>
                  <a:pt x="38509" y="5597"/>
                </a:lnTo>
                <a:lnTo>
                  <a:pt x="37770" y="6335"/>
                </a:lnTo>
                <a:lnTo>
                  <a:pt x="36842" y="7026"/>
                </a:lnTo>
                <a:lnTo>
                  <a:pt x="36294" y="7335"/>
                </a:lnTo>
                <a:lnTo>
                  <a:pt x="36389" y="6002"/>
                </a:lnTo>
                <a:lnTo>
                  <a:pt x="36484" y="3001"/>
                </a:lnTo>
                <a:lnTo>
                  <a:pt x="36461" y="1358"/>
                </a:lnTo>
                <a:lnTo>
                  <a:pt x="36437" y="1072"/>
                </a:lnTo>
                <a:lnTo>
                  <a:pt x="36223" y="596"/>
                </a:lnTo>
                <a:lnTo>
                  <a:pt x="35841" y="215"/>
                </a:lnTo>
                <a:lnTo>
                  <a:pt x="3534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" name="Google Shape;367;p31"/>
          <p:cNvGrpSpPr/>
          <p:nvPr/>
        </p:nvGrpSpPr>
        <p:grpSpPr>
          <a:xfrm>
            <a:off x="3947931" y="4060648"/>
            <a:ext cx="981180" cy="823904"/>
            <a:chOff x="3354575" y="4239375"/>
            <a:chExt cx="944078" cy="792596"/>
          </a:xfrm>
        </p:grpSpPr>
        <p:sp>
          <p:nvSpPr>
            <p:cNvPr id="368" name="Google Shape;368;p31"/>
            <p:cNvSpPr/>
            <p:nvPr/>
          </p:nvSpPr>
          <p:spPr>
            <a:xfrm>
              <a:off x="3488390" y="4239375"/>
              <a:ext cx="810263" cy="752143"/>
            </a:xfrm>
            <a:custGeom>
              <a:avLst/>
              <a:gdLst/>
              <a:ahLst/>
              <a:cxnLst/>
              <a:rect l="l" t="t" r="r" b="b"/>
              <a:pathLst>
                <a:path w="15907" h="14766" extrusionOk="0">
                  <a:moveTo>
                    <a:pt x="5296" y="0"/>
                  </a:moveTo>
                  <a:lnTo>
                    <a:pt x="4624" y="41"/>
                  </a:lnTo>
                  <a:lnTo>
                    <a:pt x="4053" y="82"/>
                  </a:lnTo>
                  <a:lnTo>
                    <a:pt x="3076" y="285"/>
                  </a:lnTo>
                  <a:lnTo>
                    <a:pt x="2669" y="428"/>
                  </a:lnTo>
                  <a:lnTo>
                    <a:pt x="2139" y="672"/>
                  </a:lnTo>
                  <a:lnTo>
                    <a:pt x="1345" y="1283"/>
                  </a:lnTo>
                  <a:lnTo>
                    <a:pt x="1080" y="1670"/>
                  </a:lnTo>
                  <a:lnTo>
                    <a:pt x="856" y="2037"/>
                  </a:lnTo>
                  <a:lnTo>
                    <a:pt x="591" y="2872"/>
                  </a:lnTo>
                  <a:lnTo>
                    <a:pt x="510" y="3747"/>
                  </a:lnTo>
                  <a:lnTo>
                    <a:pt x="571" y="4623"/>
                  </a:lnTo>
                  <a:lnTo>
                    <a:pt x="775" y="5845"/>
                  </a:lnTo>
                  <a:lnTo>
                    <a:pt x="1080" y="7067"/>
                  </a:lnTo>
                  <a:lnTo>
                    <a:pt x="1100" y="7393"/>
                  </a:lnTo>
                  <a:lnTo>
                    <a:pt x="999" y="7780"/>
                  </a:lnTo>
                  <a:lnTo>
                    <a:pt x="510" y="9307"/>
                  </a:lnTo>
                  <a:lnTo>
                    <a:pt x="143" y="10753"/>
                  </a:lnTo>
                  <a:lnTo>
                    <a:pt x="1" y="11771"/>
                  </a:lnTo>
                  <a:lnTo>
                    <a:pt x="41" y="12729"/>
                  </a:lnTo>
                  <a:lnTo>
                    <a:pt x="286" y="13584"/>
                  </a:lnTo>
                  <a:lnTo>
                    <a:pt x="510" y="13971"/>
                  </a:lnTo>
                  <a:lnTo>
                    <a:pt x="754" y="14256"/>
                  </a:lnTo>
                  <a:lnTo>
                    <a:pt x="1100" y="14500"/>
                  </a:lnTo>
                  <a:lnTo>
                    <a:pt x="1304" y="14623"/>
                  </a:lnTo>
                  <a:lnTo>
                    <a:pt x="1854" y="14745"/>
                  </a:lnTo>
                  <a:lnTo>
                    <a:pt x="2893" y="14765"/>
                  </a:lnTo>
                  <a:lnTo>
                    <a:pt x="3768" y="14643"/>
                  </a:lnTo>
                  <a:lnTo>
                    <a:pt x="4461" y="14500"/>
                  </a:lnTo>
                  <a:lnTo>
                    <a:pt x="5968" y="14134"/>
                  </a:lnTo>
                  <a:lnTo>
                    <a:pt x="6762" y="13889"/>
                  </a:lnTo>
                  <a:lnTo>
                    <a:pt x="7801" y="13543"/>
                  </a:lnTo>
                  <a:lnTo>
                    <a:pt x="9898" y="12749"/>
                  </a:lnTo>
                  <a:lnTo>
                    <a:pt x="10917" y="12321"/>
                  </a:lnTo>
                  <a:lnTo>
                    <a:pt x="11955" y="11853"/>
                  </a:lnTo>
                  <a:lnTo>
                    <a:pt x="13768" y="10957"/>
                  </a:lnTo>
                  <a:lnTo>
                    <a:pt x="15132" y="10162"/>
                  </a:lnTo>
                  <a:lnTo>
                    <a:pt x="15723" y="9674"/>
                  </a:lnTo>
                  <a:lnTo>
                    <a:pt x="15906" y="9409"/>
                  </a:lnTo>
                  <a:lnTo>
                    <a:pt x="15906" y="9307"/>
                  </a:lnTo>
                  <a:lnTo>
                    <a:pt x="15825" y="9103"/>
                  </a:lnTo>
                  <a:lnTo>
                    <a:pt x="15499" y="8778"/>
                  </a:lnTo>
                  <a:lnTo>
                    <a:pt x="14664" y="8350"/>
                  </a:lnTo>
                  <a:lnTo>
                    <a:pt x="13564" y="7820"/>
                  </a:lnTo>
                  <a:lnTo>
                    <a:pt x="12831" y="7332"/>
                  </a:lnTo>
                  <a:lnTo>
                    <a:pt x="12139" y="6660"/>
                  </a:lnTo>
                  <a:lnTo>
                    <a:pt x="11568" y="5764"/>
                  </a:lnTo>
                  <a:lnTo>
                    <a:pt x="11365" y="5193"/>
                  </a:lnTo>
                  <a:lnTo>
                    <a:pt x="11019" y="4236"/>
                  </a:lnTo>
                  <a:lnTo>
                    <a:pt x="10591" y="3381"/>
                  </a:lnTo>
                  <a:lnTo>
                    <a:pt x="10204" y="2709"/>
                  </a:lnTo>
                  <a:lnTo>
                    <a:pt x="9247" y="1589"/>
                  </a:lnTo>
                  <a:lnTo>
                    <a:pt x="8086" y="733"/>
                  </a:lnTo>
                  <a:lnTo>
                    <a:pt x="7068" y="306"/>
                  </a:lnTo>
                  <a:lnTo>
                    <a:pt x="6334" y="122"/>
                  </a:lnTo>
                  <a:lnTo>
                    <a:pt x="5947" y="61"/>
                  </a:lnTo>
                  <a:lnTo>
                    <a:pt x="5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3354575" y="4424026"/>
              <a:ext cx="214803" cy="438827"/>
            </a:xfrm>
            <a:custGeom>
              <a:avLst/>
              <a:gdLst/>
              <a:ahLst/>
              <a:cxnLst/>
              <a:rect l="l" t="t" r="r" b="b"/>
              <a:pathLst>
                <a:path w="4217" h="8615" extrusionOk="0">
                  <a:moveTo>
                    <a:pt x="754" y="0"/>
                  </a:moveTo>
                  <a:lnTo>
                    <a:pt x="673" y="41"/>
                  </a:lnTo>
                  <a:lnTo>
                    <a:pt x="530" y="245"/>
                  </a:lnTo>
                  <a:lnTo>
                    <a:pt x="306" y="1242"/>
                  </a:lnTo>
                  <a:lnTo>
                    <a:pt x="326" y="2281"/>
                  </a:lnTo>
                  <a:lnTo>
                    <a:pt x="469" y="2974"/>
                  </a:lnTo>
                  <a:lnTo>
                    <a:pt x="754" y="3625"/>
                  </a:lnTo>
                  <a:lnTo>
                    <a:pt x="1202" y="4155"/>
                  </a:lnTo>
                  <a:lnTo>
                    <a:pt x="1528" y="4358"/>
                  </a:lnTo>
                  <a:lnTo>
                    <a:pt x="1202" y="4603"/>
                  </a:lnTo>
                  <a:lnTo>
                    <a:pt x="713" y="5173"/>
                  </a:lnTo>
                  <a:lnTo>
                    <a:pt x="367" y="5825"/>
                  </a:lnTo>
                  <a:lnTo>
                    <a:pt x="163" y="6476"/>
                  </a:lnTo>
                  <a:lnTo>
                    <a:pt x="1" y="7413"/>
                  </a:lnTo>
                  <a:lnTo>
                    <a:pt x="41" y="8350"/>
                  </a:lnTo>
                  <a:lnTo>
                    <a:pt x="82" y="8533"/>
                  </a:lnTo>
                  <a:lnTo>
                    <a:pt x="184" y="8615"/>
                  </a:lnTo>
                  <a:lnTo>
                    <a:pt x="550" y="8554"/>
                  </a:lnTo>
                  <a:lnTo>
                    <a:pt x="1426" y="8065"/>
                  </a:lnTo>
                  <a:lnTo>
                    <a:pt x="3463" y="6497"/>
                  </a:lnTo>
                  <a:lnTo>
                    <a:pt x="3890" y="6110"/>
                  </a:lnTo>
                  <a:lnTo>
                    <a:pt x="4216" y="3707"/>
                  </a:lnTo>
                  <a:lnTo>
                    <a:pt x="3850" y="3177"/>
                  </a:lnTo>
                  <a:lnTo>
                    <a:pt x="2098" y="957"/>
                  </a:lnTo>
                  <a:lnTo>
                    <a:pt x="1263" y="183"/>
                  </a:lnTo>
                  <a:lnTo>
                    <a:pt x="937" y="2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3791320" y="4242482"/>
              <a:ext cx="270784" cy="704415"/>
            </a:xfrm>
            <a:custGeom>
              <a:avLst/>
              <a:gdLst/>
              <a:ahLst/>
              <a:cxnLst/>
              <a:rect l="l" t="t" r="r" b="b"/>
              <a:pathLst>
                <a:path w="5316" h="13829" extrusionOk="0">
                  <a:moveTo>
                    <a:pt x="0" y="0"/>
                  </a:moveTo>
                  <a:lnTo>
                    <a:pt x="367" y="917"/>
                  </a:lnTo>
                  <a:lnTo>
                    <a:pt x="897" y="2790"/>
                  </a:lnTo>
                  <a:lnTo>
                    <a:pt x="1243" y="4705"/>
                  </a:lnTo>
                  <a:lnTo>
                    <a:pt x="1385" y="6599"/>
                  </a:lnTo>
                  <a:lnTo>
                    <a:pt x="1406" y="8432"/>
                  </a:lnTo>
                  <a:lnTo>
                    <a:pt x="1324" y="10183"/>
                  </a:lnTo>
                  <a:lnTo>
                    <a:pt x="1039" y="12545"/>
                  </a:lnTo>
                  <a:lnTo>
                    <a:pt x="815" y="13828"/>
                  </a:lnTo>
                  <a:lnTo>
                    <a:pt x="1854" y="13482"/>
                  </a:lnTo>
                  <a:lnTo>
                    <a:pt x="3951" y="12688"/>
                  </a:lnTo>
                  <a:lnTo>
                    <a:pt x="4970" y="12260"/>
                  </a:lnTo>
                  <a:lnTo>
                    <a:pt x="5173" y="11018"/>
                  </a:lnTo>
                  <a:lnTo>
                    <a:pt x="5316" y="8615"/>
                  </a:lnTo>
                  <a:lnTo>
                    <a:pt x="5194" y="6334"/>
                  </a:lnTo>
                  <a:lnTo>
                    <a:pt x="4868" y="4257"/>
                  </a:lnTo>
                  <a:lnTo>
                    <a:pt x="4644" y="3320"/>
                  </a:lnTo>
                  <a:lnTo>
                    <a:pt x="4257" y="2648"/>
                  </a:lnTo>
                  <a:lnTo>
                    <a:pt x="3300" y="1528"/>
                  </a:lnTo>
                  <a:lnTo>
                    <a:pt x="2139" y="672"/>
                  </a:lnTo>
                  <a:lnTo>
                    <a:pt x="1121" y="245"/>
                  </a:lnTo>
                  <a:lnTo>
                    <a:pt x="387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3514318" y="4261126"/>
              <a:ext cx="201305" cy="730393"/>
            </a:xfrm>
            <a:custGeom>
              <a:avLst/>
              <a:gdLst/>
              <a:ahLst/>
              <a:cxnLst/>
              <a:rect l="l" t="t" r="r" b="b"/>
              <a:pathLst>
                <a:path w="3952" h="14339" extrusionOk="0">
                  <a:moveTo>
                    <a:pt x="2160" y="1"/>
                  </a:moveTo>
                  <a:lnTo>
                    <a:pt x="1630" y="245"/>
                  </a:lnTo>
                  <a:lnTo>
                    <a:pt x="836" y="856"/>
                  </a:lnTo>
                  <a:lnTo>
                    <a:pt x="571" y="1243"/>
                  </a:lnTo>
                  <a:lnTo>
                    <a:pt x="856" y="2221"/>
                  </a:lnTo>
                  <a:lnTo>
                    <a:pt x="1243" y="4115"/>
                  </a:lnTo>
                  <a:lnTo>
                    <a:pt x="1386" y="5947"/>
                  </a:lnTo>
                  <a:lnTo>
                    <a:pt x="1345" y="7658"/>
                  </a:lnTo>
                  <a:lnTo>
                    <a:pt x="1182" y="9247"/>
                  </a:lnTo>
                  <a:lnTo>
                    <a:pt x="897" y="10713"/>
                  </a:lnTo>
                  <a:lnTo>
                    <a:pt x="367" y="12587"/>
                  </a:lnTo>
                  <a:lnTo>
                    <a:pt x="1" y="13544"/>
                  </a:lnTo>
                  <a:lnTo>
                    <a:pt x="245" y="13829"/>
                  </a:lnTo>
                  <a:lnTo>
                    <a:pt x="591" y="14073"/>
                  </a:lnTo>
                  <a:lnTo>
                    <a:pt x="795" y="14196"/>
                  </a:lnTo>
                  <a:lnTo>
                    <a:pt x="1345" y="14318"/>
                  </a:lnTo>
                  <a:lnTo>
                    <a:pt x="2384" y="14338"/>
                  </a:lnTo>
                  <a:lnTo>
                    <a:pt x="3259" y="14216"/>
                  </a:lnTo>
                  <a:lnTo>
                    <a:pt x="3544" y="13238"/>
                  </a:lnTo>
                  <a:lnTo>
                    <a:pt x="3870" y="11243"/>
                  </a:lnTo>
                  <a:lnTo>
                    <a:pt x="3952" y="9226"/>
                  </a:lnTo>
                  <a:lnTo>
                    <a:pt x="3850" y="7251"/>
                  </a:lnTo>
                  <a:lnTo>
                    <a:pt x="3585" y="5337"/>
                  </a:lnTo>
                  <a:lnTo>
                    <a:pt x="3219" y="3565"/>
                  </a:lnTo>
                  <a:lnTo>
                    <a:pt x="2587" y="1223"/>
                  </a:lnTo>
                  <a:lnTo>
                    <a:pt x="2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3753982" y="4787115"/>
              <a:ext cx="173289" cy="244857"/>
            </a:xfrm>
            <a:custGeom>
              <a:avLst/>
              <a:gdLst/>
              <a:ahLst/>
              <a:cxnLst/>
              <a:rect l="l" t="t" r="r" b="b"/>
              <a:pathLst>
                <a:path w="3402" h="4807" extrusionOk="0">
                  <a:moveTo>
                    <a:pt x="1589" y="0"/>
                  </a:moveTo>
                  <a:lnTo>
                    <a:pt x="835" y="20"/>
                  </a:lnTo>
                  <a:lnTo>
                    <a:pt x="123" y="367"/>
                  </a:lnTo>
                  <a:lnTo>
                    <a:pt x="41" y="468"/>
                  </a:lnTo>
                  <a:lnTo>
                    <a:pt x="0" y="998"/>
                  </a:lnTo>
                  <a:lnTo>
                    <a:pt x="21" y="3360"/>
                  </a:lnTo>
                  <a:lnTo>
                    <a:pt x="163" y="4338"/>
                  </a:lnTo>
                  <a:lnTo>
                    <a:pt x="326" y="4725"/>
                  </a:lnTo>
                  <a:lnTo>
                    <a:pt x="448" y="4786"/>
                  </a:lnTo>
                  <a:lnTo>
                    <a:pt x="632" y="4806"/>
                  </a:lnTo>
                  <a:lnTo>
                    <a:pt x="1059" y="4664"/>
                  </a:lnTo>
                  <a:lnTo>
                    <a:pt x="1772" y="4134"/>
                  </a:lnTo>
                  <a:lnTo>
                    <a:pt x="3137" y="2709"/>
                  </a:lnTo>
                  <a:lnTo>
                    <a:pt x="3381" y="2362"/>
                  </a:lnTo>
                  <a:lnTo>
                    <a:pt x="3401" y="2159"/>
                  </a:lnTo>
                  <a:lnTo>
                    <a:pt x="3116" y="1079"/>
                  </a:lnTo>
                  <a:lnTo>
                    <a:pt x="2729" y="550"/>
                  </a:lnTo>
                  <a:lnTo>
                    <a:pt x="2322" y="244"/>
                  </a:lnTo>
                  <a:lnTo>
                    <a:pt x="2078" y="143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3916832" y="4481077"/>
              <a:ext cx="76814" cy="50887"/>
            </a:xfrm>
            <a:custGeom>
              <a:avLst/>
              <a:gdLst/>
              <a:ahLst/>
              <a:cxnLst/>
              <a:rect l="l" t="t" r="r" b="b"/>
              <a:pathLst>
                <a:path w="1508" h="999" extrusionOk="0">
                  <a:moveTo>
                    <a:pt x="612" y="0"/>
                  </a:moveTo>
                  <a:lnTo>
                    <a:pt x="327" y="122"/>
                  </a:lnTo>
                  <a:lnTo>
                    <a:pt x="123" y="326"/>
                  </a:lnTo>
                  <a:lnTo>
                    <a:pt x="21" y="591"/>
                  </a:lnTo>
                  <a:lnTo>
                    <a:pt x="1" y="754"/>
                  </a:lnTo>
                  <a:lnTo>
                    <a:pt x="21" y="876"/>
                  </a:lnTo>
                  <a:lnTo>
                    <a:pt x="123" y="998"/>
                  </a:lnTo>
                  <a:lnTo>
                    <a:pt x="449" y="998"/>
                  </a:lnTo>
                  <a:lnTo>
                    <a:pt x="754" y="957"/>
                  </a:lnTo>
                  <a:lnTo>
                    <a:pt x="1060" y="998"/>
                  </a:lnTo>
                  <a:lnTo>
                    <a:pt x="1386" y="998"/>
                  </a:lnTo>
                  <a:lnTo>
                    <a:pt x="1508" y="876"/>
                  </a:lnTo>
                  <a:lnTo>
                    <a:pt x="1508" y="754"/>
                  </a:lnTo>
                  <a:lnTo>
                    <a:pt x="1508" y="591"/>
                  </a:lnTo>
                  <a:lnTo>
                    <a:pt x="1386" y="326"/>
                  </a:lnTo>
                  <a:lnTo>
                    <a:pt x="1182" y="122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31"/>
          <p:cNvGrpSpPr/>
          <p:nvPr/>
        </p:nvGrpSpPr>
        <p:grpSpPr>
          <a:xfrm>
            <a:off x="6175376" y="3785419"/>
            <a:ext cx="1338269" cy="1374358"/>
            <a:chOff x="5618151" y="3770519"/>
            <a:chExt cx="1338269" cy="1374358"/>
          </a:xfrm>
        </p:grpSpPr>
        <p:sp>
          <p:nvSpPr>
            <p:cNvPr id="375" name="Google Shape;375;p31"/>
            <p:cNvSpPr/>
            <p:nvPr/>
          </p:nvSpPr>
          <p:spPr>
            <a:xfrm>
              <a:off x="5618151" y="3770519"/>
              <a:ext cx="1338269" cy="1374358"/>
            </a:xfrm>
            <a:custGeom>
              <a:avLst/>
              <a:gdLst/>
              <a:ahLst/>
              <a:cxnLst/>
              <a:rect l="l" t="t" r="r" b="b"/>
              <a:pathLst>
                <a:path w="24697" h="25363" extrusionOk="0">
                  <a:moveTo>
                    <a:pt x="18528" y="12336"/>
                  </a:moveTo>
                  <a:lnTo>
                    <a:pt x="18528" y="11955"/>
                  </a:lnTo>
                  <a:lnTo>
                    <a:pt x="18600" y="11169"/>
                  </a:lnTo>
                  <a:lnTo>
                    <a:pt x="18814" y="10431"/>
                  </a:lnTo>
                  <a:lnTo>
                    <a:pt x="19171" y="9788"/>
                  </a:lnTo>
                  <a:lnTo>
                    <a:pt x="19457" y="9502"/>
                  </a:lnTo>
                  <a:lnTo>
                    <a:pt x="19886" y="9145"/>
                  </a:lnTo>
                  <a:lnTo>
                    <a:pt x="20767" y="8645"/>
                  </a:lnTo>
                  <a:lnTo>
                    <a:pt x="21648" y="8407"/>
                  </a:lnTo>
                  <a:lnTo>
                    <a:pt x="22481" y="8455"/>
                  </a:lnTo>
                  <a:lnTo>
                    <a:pt x="23243" y="8764"/>
                  </a:lnTo>
                  <a:lnTo>
                    <a:pt x="23886" y="9360"/>
                  </a:lnTo>
                  <a:lnTo>
                    <a:pt x="24386" y="10193"/>
                  </a:lnTo>
                  <a:lnTo>
                    <a:pt x="24648" y="11289"/>
                  </a:lnTo>
                  <a:lnTo>
                    <a:pt x="24696" y="11932"/>
                  </a:lnTo>
                  <a:lnTo>
                    <a:pt x="24696" y="13027"/>
                  </a:lnTo>
                  <a:lnTo>
                    <a:pt x="24458" y="15146"/>
                  </a:lnTo>
                  <a:lnTo>
                    <a:pt x="24172" y="16194"/>
                  </a:lnTo>
                  <a:lnTo>
                    <a:pt x="23886" y="17171"/>
                  </a:lnTo>
                  <a:lnTo>
                    <a:pt x="23124" y="19052"/>
                  </a:lnTo>
                  <a:lnTo>
                    <a:pt x="22148" y="20790"/>
                  </a:lnTo>
                  <a:lnTo>
                    <a:pt x="20910" y="22410"/>
                  </a:lnTo>
                  <a:lnTo>
                    <a:pt x="20195" y="23148"/>
                  </a:lnTo>
                  <a:lnTo>
                    <a:pt x="19576" y="23720"/>
                  </a:lnTo>
                  <a:lnTo>
                    <a:pt x="18290" y="24577"/>
                  </a:lnTo>
                  <a:lnTo>
                    <a:pt x="16933" y="25125"/>
                  </a:lnTo>
                  <a:lnTo>
                    <a:pt x="15575" y="25363"/>
                  </a:lnTo>
                  <a:lnTo>
                    <a:pt x="14218" y="25268"/>
                  </a:lnTo>
                  <a:lnTo>
                    <a:pt x="12884" y="24863"/>
                  </a:lnTo>
                  <a:lnTo>
                    <a:pt x="11622" y="24148"/>
                  </a:lnTo>
                  <a:lnTo>
                    <a:pt x="10479" y="23124"/>
                  </a:lnTo>
                  <a:lnTo>
                    <a:pt x="9931" y="22481"/>
                  </a:lnTo>
                  <a:lnTo>
                    <a:pt x="9431" y="21814"/>
                  </a:lnTo>
                  <a:lnTo>
                    <a:pt x="8550" y="20386"/>
                  </a:lnTo>
                  <a:lnTo>
                    <a:pt x="7431" y="18171"/>
                  </a:lnTo>
                  <a:lnTo>
                    <a:pt x="6716" y="16671"/>
                  </a:lnTo>
                  <a:lnTo>
                    <a:pt x="6168" y="15480"/>
                  </a:lnTo>
                  <a:lnTo>
                    <a:pt x="5049" y="13122"/>
                  </a:lnTo>
                  <a:lnTo>
                    <a:pt x="4406" y="12003"/>
                  </a:lnTo>
                  <a:lnTo>
                    <a:pt x="3930" y="11241"/>
                  </a:lnTo>
                  <a:lnTo>
                    <a:pt x="2787" y="9907"/>
                  </a:lnTo>
                  <a:lnTo>
                    <a:pt x="2096" y="9336"/>
                  </a:lnTo>
                  <a:lnTo>
                    <a:pt x="1453" y="8836"/>
                  </a:lnTo>
                  <a:lnTo>
                    <a:pt x="739" y="7955"/>
                  </a:lnTo>
                  <a:lnTo>
                    <a:pt x="381" y="7335"/>
                  </a:lnTo>
                  <a:lnTo>
                    <a:pt x="143" y="6669"/>
                  </a:lnTo>
                  <a:lnTo>
                    <a:pt x="0" y="5978"/>
                  </a:lnTo>
                  <a:lnTo>
                    <a:pt x="0" y="4859"/>
                  </a:lnTo>
                  <a:lnTo>
                    <a:pt x="143" y="4073"/>
                  </a:lnTo>
                  <a:lnTo>
                    <a:pt x="262" y="3668"/>
                  </a:lnTo>
                  <a:lnTo>
                    <a:pt x="691" y="2882"/>
                  </a:lnTo>
                  <a:lnTo>
                    <a:pt x="1263" y="2191"/>
                  </a:lnTo>
                  <a:lnTo>
                    <a:pt x="1953" y="1572"/>
                  </a:lnTo>
                  <a:lnTo>
                    <a:pt x="3096" y="810"/>
                  </a:lnTo>
                  <a:lnTo>
                    <a:pt x="4478" y="167"/>
                  </a:lnTo>
                  <a:lnTo>
                    <a:pt x="4954" y="72"/>
                  </a:lnTo>
                  <a:lnTo>
                    <a:pt x="5644" y="1"/>
                  </a:lnTo>
                  <a:lnTo>
                    <a:pt x="6954" y="215"/>
                  </a:lnTo>
                  <a:lnTo>
                    <a:pt x="8145" y="786"/>
                  </a:lnTo>
                  <a:lnTo>
                    <a:pt x="9193" y="1691"/>
                  </a:lnTo>
                  <a:lnTo>
                    <a:pt x="9598" y="2215"/>
                  </a:lnTo>
                  <a:lnTo>
                    <a:pt x="10050" y="2882"/>
                  </a:lnTo>
                  <a:lnTo>
                    <a:pt x="10765" y="4287"/>
                  </a:lnTo>
                  <a:lnTo>
                    <a:pt x="11550" y="6502"/>
                  </a:lnTo>
                  <a:lnTo>
                    <a:pt x="11932" y="8050"/>
                  </a:lnTo>
                  <a:lnTo>
                    <a:pt x="12241" y="9598"/>
                  </a:lnTo>
                  <a:lnTo>
                    <a:pt x="12670" y="12694"/>
                  </a:lnTo>
                  <a:lnTo>
                    <a:pt x="12908" y="14218"/>
                  </a:lnTo>
                  <a:lnTo>
                    <a:pt x="13075" y="15123"/>
                  </a:lnTo>
                  <a:lnTo>
                    <a:pt x="13575" y="16909"/>
                  </a:lnTo>
                  <a:lnTo>
                    <a:pt x="13908" y="17766"/>
                  </a:lnTo>
                  <a:lnTo>
                    <a:pt x="14075" y="18099"/>
                  </a:lnTo>
                  <a:lnTo>
                    <a:pt x="14480" y="18742"/>
                  </a:lnTo>
                  <a:lnTo>
                    <a:pt x="14742" y="19028"/>
                  </a:lnTo>
                  <a:lnTo>
                    <a:pt x="15004" y="19314"/>
                  </a:lnTo>
                  <a:lnTo>
                    <a:pt x="15480" y="19695"/>
                  </a:lnTo>
                  <a:lnTo>
                    <a:pt x="15932" y="19790"/>
                  </a:lnTo>
                  <a:lnTo>
                    <a:pt x="16480" y="19624"/>
                  </a:lnTo>
                  <a:lnTo>
                    <a:pt x="16813" y="19433"/>
                  </a:lnTo>
                  <a:lnTo>
                    <a:pt x="17123" y="19243"/>
                  </a:lnTo>
                  <a:lnTo>
                    <a:pt x="17361" y="18981"/>
                  </a:lnTo>
                  <a:lnTo>
                    <a:pt x="17480" y="18766"/>
                  </a:lnTo>
                  <a:lnTo>
                    <a:pt x="17718" y="18076"/>
                  </a:lnTo>
                  <a:lnTo>
                    <a:pt x="18028" y="16551"/>
                  </a:lnTo>
                  <a:lnTo>
                    <a:pt x="18480" y="13170"/>
                  </a:lnTo>
                  <a:lnTo>
                    <a:pt x="18528" y="123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5712328" y="3844051"/>
              <a:ext cx="347179" cy="250400"/>
            </a:xfrm>
            <a:custGeom>
              <a:avLst/>
              <a:gdLst/>
              <a:ahLst/>
              <a:cxnLst/>
              <a:rect l="l" t="t" r="r" b="b"/>
              <a:pathLst>
                <a:path w="6407" h="4621" extrusionOk="0">
                  <a:moveTo>
                    <a:pt x="2001" y="4621"/>
                  </a:moveTo>
                  <a:lnTo>
                    <a:pt x="1382" y="4597"/>
                  </a:lnTo>
                  <a:lnTo>
                    <a:pt x="692" y="4359"/>
                  </a:lnTo>
                  <a:lnTo>
                    <a:pt x="358" y="4049"/>
                  </a:lnTo>
                  <a:lnTo>
                    <a:pt x="239" y="3835"/>
                  </a:lnTo>
                  <a:lnTo>
                    <a:pt x="96" y="3525"/>
                  </a:lnTo>
                  <a:lnTo>
                    <a:pt x="1" y="2954"/>
                  </a:lnTo>
                  <a:lnTo>
                    <a:pt x="120" y="2406"/>
                  </a:lnTo>
                  <a:lnTo>
                    <a:pt x="382" y="1882"/>
                  </a:lnTo>
                  <a:lnTo>
                    <a:pt x="549" y="1644"/>
                  </a:lnTo>
                  <a:lnTo>
                    <a:pt x="882" y="1263"/>
                  </a:lnTo>
                  <a:lnTo>
                    <a:pt x="1858" y="596"/>
                  </a:lnTo>
                  <a:lnTo>
                    <a:pt x="3073" y="120"/>
                  </a:lnTo>
                  <a:lnTo>
                    <a:pt x="4097" y="1"/>
                  </a:lnTo>
                  <a:lnTo>
                    <a:pt x="4788" y="72"/>
                  </a:lnTo>
                  <a:lnTo>
                    <a:pt x="5121" y="168"/>
                  </a:lnTo>
                  <a:lnTo>
                    <a:pt x="5597" y="358"/>
                  </a:lnTo>
                  <a:lnTo>
                    <a:pt x="6240" y="930"/>
                  </a:lnTo>
                  <a:lnTo>
                    <a:pt x="6407" y="1454"/>
                  </a:lnTo>
                  <a:lnTo>
                    <a:pt x="6407" y="1858"/>
                  </a:lnTo>
                  <a:lnTo>
                    <a:pt x="6193" y="2454"/>
                  </a:lnTo>
                  <a:lnTo>
                    <a:pt x="5859" y="2835"/>
                  </a:lnTo>
                  <a:lnTo>
                    <a:pt x="5431" y="3240"/>
                  </a:lnTo>
                  <a:lnTo>
                    <a:pt x="4502" y="3859"/>
                  </a:lnTo>
                  <a:lnTo>
                    <a:pt x="3502" y="4288"/>
                  </a:lnTo>
                  <a:lnTo>
                    <a:pt x="2501" y="4549"/>
                  </a:lnTo>
                  <a:lnTo>
                    <a:pt x="2001" y="46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6717605" y="4272513"/>
              <a:ext cx="191011" cy="107129"/>
            </a:xfrm>
            <a:custGeom>
              <a:avLst/>
              <a:gdLst/>
              <a:ahLst/>
              <a:cxnLst/>
              <a:rect l="l" t="t" r="r" b="b"/>
              <a:pathLst>
                <a:path w="3525" h="1977" extrusionOk="0">
                  <a:moveTo>
                    <a:pt x="2144" y="1977"/>
                  </a:moveTo>
                  <a:lnTo>
                    <a:pt x="1596" y="1977"/>
                  </a:lnTo>
                  <a:lnTo>
                    <a:pt x="858" y="1810"/>
                  </a:lnTo>
                  <a:lnTo>
                    <a:pt x="429" y="1572"/>
                  </a:lnTo>
                  <a:lnTo>
                    <a:pt x="239" y="1382"/>
                  </a:lnTo>
                  <a:lnTo>
                    <a:pt x="119" y="1239"/>
                  </a:lnTo>
                  <a:lnTo>
                    <a:pt x="0" y="929"/>
                  </a:lnTo>
                  <a:lnTo>
                    <a:pt x="24" y="643"/>
                  </a:lnTo>
                  <a:lnTo>
                    <a:pt x="239" y="405"/>
                  </a:lnTo>
                  <a:lnTo>
                    <a:pt x="381" y="310"/>
                  </a:lnTo>
                  <a:lnTo>
                    <a:pt x="715" y="167"/>
                  </a:lnTo>
                  <a:lnTo>
                    <a:pt x="1382" y="0"/>
                  </a:lnTo>
                  <a:lnTo>
                    <a:pt x="2048" y="24"/>
                  </a:lnTo>
                  <a:lnTo>
                    <a:pt x="2715" y="191"/>
                  </a:lnTo>
                  <a:lnTo>
                    <a:pt x="3049" y="358"/>
                  </a:lnTo>
                  <a:lnTo>
                    <a:pt x="3287" y="500"/>
                  </a:lnTo>
                  <a:lnTo>
                    <a:pt x="3501" y="810"/>
                  </a:lnTo>
                  <a:lnTo>
                    <a:pt x="3525" y="1072"/>
                  </a:lnTo>
                  <a:lnTo>
                    <a:pt x="3501" y="1215"/>
                  </a:lnTo>
                  <a:lnTo>
                    <a:pt x="3382" y="1501"/>
                  </a:lnTo>
                  <a:lnTo>
                    <a:pt x="3096" y="1834"/>
                  </a:lnTo>
                  <a:lnTo>
                    <a:pt x="2810" y="1953"/>
                  </a:lnTo>
                  <a:lnTo>
                    <a:pt x="2620" y="1977"/>
                  </a:lnTo>
                  <a:lnTo>
                    <a:pt x="2358" y="1977"/>
                  </a:lnTo>
                  <a:lnTo>
                    <a:pt x="2144" y="19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31"/>
          <p:cNvSpPr/>
          <p:nvPr/>
        </p:nvSpPr>
        <p:spPr>
          <a:xfrm rot="7927387">
            <a:off x="3208263" y="394975"/>
            <a:ext cx="965128" cy="935689"/>
          </a:xfrm>
          <a:custGeom>
            <a:avLst/>
            <a:gdLst/>
            <a:ahLst/>
            <a:cxnLst/>
            <a:rect l="l" t="t" r="r" b="b"/>
            <a:pathLst>
              <a:path w="17933" h="17386" extrusionOk="0">
                <a:moveTo>
                  <a:pt x="15099" y="1"/>
                </a:moveTo>
                <a:lnTo>
                  <a:pt x="14599" y="72"/>
                </a:lnTo>
                <a:lnTo>
                  <a:pt x="12884" y="1216"/>
                </a:lnTo>
                <a:lnTo>
                  <a:pt x="10407" y="3097"/>
                </a:lnTo>
                <a:lnTo>
                  <a:pt x="10264" y="3192"/>
                </a:lnTo>
                <a:lnTo>
                  <a:pt x="9883" y="3240"/>
                </a:lnTo>
                <a:lnTo>
                  <a:pt x="9169" y="3049"/>
                </a:lnTo>
                <a:lnTo>
                  <a:pt x="7954" y="2382"/>
                </a:lnTo>
                <a:lnTo>
                  <a:pt x="6597" y="1382"/>
                </a:lnTo>
                <a:lnTo>
                  <a:pt x="5883" y="811"/>
                </a:lnTo>
                <a:lnTo>
                  <a:pt x="5549" y="525"/>
                </a:lnTo>
                <a:lnTo>
                  <a:pt x="4906" y="215"/>
                </a:lnTo>
                <a:lnTo>
                  <a:pt x="4335" y="120"/>
                </a:lnTo>
                <a:lnTo>
                  <a:pt x="3858" y="239"/>
                </a:lnTo>
                <a:lnTo>
                  <a:pt x="3525" y="501"/>
                </a:lnTo>
                <a:lnTo>
                  <a:pt x="3334" y="930"/>
                </a:lnTo>
                <a:lnTo>
                  <a:pt x="3287" y="1430"/>
                </a:lnTo>
                <a:lnTo>
                  <a:pt x="3453" y="2025"/>
                </a:lnTo>
                <a:lnTo>
                  <a:pt x="3644" y="2335"/>
                </a:lnTo>
                <a:lnTo>
                  <a:pt x="4311" y="3335"/>
                </a:lnTo>
                <a:lnTo>
                  <a:pt x="5621" y="4883"/>
                </a:lnTo>
                <a:lnTo>
                  <a:pt x="5883" y="5312"/>
                </a:lnTo>
                <a:lnTo>
                  <a:pt x="5954" y="5574"/>
                </a:lnTo>
                <a:lnTo>
                  <a:pt x="6002" y="6026"/>
                </a:lnTo>
                <a:lnTo>
                  <a:pt x="5740" y="6478"/>
                </a:lnTo>
                <a:lnTo>
                  <a:pt x="4978" y="6883"/>
                </a:lnTo>
                <a:lnTo>
                  <a:pt x="4335" y="7074"/>
                </a:lnTo>
                <a:lnTo>
                  <a:pt x="3430" y="7312"/>
                </a:lnTo>
                <a:lnTo>
                  <a:pt x="1858" y="7788"/>
                </a:lnTo>
                <a:lnTo>
                  <a:pt x="929" y="8217"/>
                </a:lnTo>
                <a:lnTo>
                  <a:pt x="453" y="8527"/>
                </a:lnTo>
                <a:lnTo>
                  <a:pt x="143" y="8931"/>
                </a:lnTo>
                <a:lnTo>
                  <a:pt x="0" y="9384"/>
                </a:lnTo>
                <a:lnTo>
                  <a:pt x="0" y="9670"/>
                </a:lnTo>
                <a:lnTo>
                  <a:pt x="24" y="9860"/>
                </a:lnTo>
                <a:lnTo>
                  <a:pt x="167" y="10194"/>
                </a:lnTo>
                <a:lnTo>
                  <a:pt x="429" y="10432"/>
                </a:lnTo>
                <a:lnTo>
                  <a:pt x="834" y="10622"/>
                </a:lnTo>
                <a:lnTo>
                  <a:pt x="1667" y="10765"/>
                </a:lnTo>
                <a:lnTo>
                  <a:pt x="3334" y="10622"/>
                </a:lnTo>
                <a:lnTo>
                  <a:pt x="4430" y="10408"/>
                </a:lnTo>
                <a:lnTo>
                  <a:pt x="5311" y="10241"/>
                </a:lnTo>
                <a:lnTo>
                  <a:pt x="6454" y="10170"/>
                </a:lnTo>
                <a:lnTo>
                  <a:pt x="7216" y="10336"/>
                </a:lnTo>
                <a:lnTo>
                  <a:pt x="7264" y="10408"/>
                </a:lnTo>
                <a:lnTo>
                  <a:pt x="7335" y="10432"/>
                </a:lnTo>
                <a:lnTo>
                  <a:pt x="7669" y="11146"/>
                </a:lnTo>
                <a:lnTo>
                  <a:pt x="7835" y="12289"/>
                </a:lnTo>
                <a:lnTo>
                  <a:pt x="7835" y="13170"/>
                </a:lnTo>
                <a:lnTo>
                  <a:pt x="7859" y="14313"/>
                </a:lnTo>
                <a:lnTo>
                  <a:pt x="8074" y="15957"/>
                </a:lnTo>
                <a:lnTo>
                  <a:pt x="8359" y="16742"/>
                </a:lnTo>
                <a:lnTo>
                  <a:pt x="8621" y="17100"/>
                </a:lnTo>
                <a:lnTo>
                  <a:pt x="8931" y="17314"/>
                </a:lnTo>
                <a:lnTo>
                  <a:pt x="9288" y="17385"/>
                </a:lnTo>
                <a:lnTo>
                  <a:pt x="9479" y="17362"/>
                </a:lnTo>
                <a:lnTo>
                  <a:pt x="9741" y="17314"/>
                </a:lnTo>
                <a:lnTo>
                  <a:pt x="10169" y="17076"/>
                </a:lnTo>
                <a:lnTo>
                  <a:pt x="10479" y="16671"/>
                </a:lnTo>
                <a:lnTo>
                  <a:pt x="10717" y="16147"/>
                </a:lnTo>
                <a:lnTo>
                  <a:pt x="10931" y="15171"/>
                </a:lnTo>
                <a:lnTo>
                  <a:pt x="11074" y="13528"/>
                </a:lnTo>
                <a:lnTo>
                  <a:pt x="11122" y="12599"/>
                </a:lnTo>
                <a:lnTo>
                  <a:pt x="11169" y="11932"/>
                </a:lnTo>
                <a:lnTo>
                  <a:pt x="11431" y="11098"/>
                </a:lnTo>
                <a:lnTo>
                  <a:pt x="11789" y="10741"/>
                </a:lnTo>
                <a:lnTo>
                  <a:pt x="12265" y="10694"/>
                </a:lnTo>
                <a:lnTo>
                  <a:pt x="12527" y="10717"/>
                </a:lnTo>
                <a:lnTo>
                  <a:pt x="13003" y="10884"/>
                </a:lnTo>
                <a:lnTo>
                  <a:pt x="14789" y="11837"/>
                </a:lnTo>
                <a:lnTo>
                  <a:pt x="15908" y="12313"/>
                </a:lnTo>
                <a:lnTo>
                  <a:pt x="16242" y="12408"/>
                </a:lnTo>
                <a:lnTo>
                  <a:pt x="16861" y="12456"/>
                </a:lnTo>
                <a:lnTo>
                  <a:pt x="17337" y="12337"/>
                </a:lnTo>
                <a:lnTo>
                  <a:pt x="17718" y="12051"/>
                </a:lnTo>
                <a:lnTo>
                  <a:pt x="17909" y="11670"/>
                </a:lnTo>
                <a:lnTo>
                  <a:pt x="17933" y="11170"/>
                </a:lnTo>
                <a:lnTo>
                  <a:pt x="17718" y="10646"/>
                </a:lnTo>
                <a:lnTo>
                  <a:pt x="17290" y="10074"/>
                </a:lnTo>
                <a:lnTo>
                  <a:pt x="16932" y="9789"/>
                </a:lnTo>
                <a:lnTo>
                  <a:pt x="16242" y="9217"/>
                </a:lnTo>
                <a:lnTo>
                  <a:pt x="14980" y="8074"/>
                </a:lnTo>
                <a:lnTo>
                  <a:pt x="14075" y="7026"/>
                </a:lnTo>
                <a:lnTo>
                  <a:pt x="13741" y="6359"/>
                </a:lnTo>
                <a:lnTo>
                  <a:pt x="13718" y="6002"/>
                </a:lnTo>
                <a:lnTo>
                  <a:pt x="13765" y="5835"/>
                </a:lnTo>
                <a:lnTo>
                  <a:pt x="15123" y="3025"/>
                </a:lnTo>
                <a:lnTo>
                  <a:pt x="15885" y="1096"/>
                </a:lnTo>
                <a:lnTo>
                  <a:pt x="15861" y="596"/>
                </a:lnTo>
                <a:lnTo>
                  <a:pt x="15670" y="334"/>
                </a:lnTo>
                <a:lnTo>
                  <a:pt x="15551" y="215"/>
                </a:lnTo>
                <a:lnTo>
                  <a:pt x="15408" y="120"/>
                </a:lnTo>
                <a:lnTo>
                  <a:pt x="1509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31"/>
          <p:cNvGrpSpPr/>
          <p:nvPr/>
        </p:nvGrpSpPr>
        <p:grpSpPr>
          <a:xfrm>
            <a:off x="1643524" y="2254284"/>
            <a:ext cx="881586" cy="2120611"/>
            <a:chOff x="2080249" y="2511684"/>
            <a:chExt cx="881586" cy="2120611"/>
          </a:xfrm>
        </p:grpSpPr>
        <p:sp>
          <p:nvSpPr>
            <p:cNvPr id="380" name="Google Shape;380;p31"/>
            <p:cNvSpPr/>
            <p:nvPr/>
          </p:nvSpPr>
          <p:spPr>
            <a:xfrm>
              <a:off x="2554643" y="4514635"/>
              <a:ext cx="117692" cy="117660"/>
            </a:xfrm>
            <a:custGeom>
              <a:avLst/>
              <a:gdLst/>
              <a:ahLst/>
              <a:cxnLst/>
              <a:rect l="l" t="t" r="r" b="b"/>
              <a:pathLst>
                <a:path w="3669" h="3668" extrusionOk="0">
                  <a:moveTo>
                    <a:pt x="1834" y="0"/>
                  </a:moveTo>
                  <a:lnTo>
                    <a:pt x="1453" y="24"/>
                  </a:lnTo>
                  <a:lnTo>
                    <a:pt x="787" y="286"/>
                  </a:lnTo>
                  <a:lnTo>
                    <a:pt x="310" y="786"/>
                  </a:lnTo>
                  <a:lnTo>
                    <a:pt x="25" y="1453"/>
                  </a:lnTo>
                  <a:lnTo>
                    <a:pt x="1" y="1834"/>
                  </a:lnTo>
                  <a:lnTo>
                    <a:pt x="25" y="2191"/>
                  </a:lnTo>
                  <a:lnTo>
                    <a:pt x="310" y="2858"/>
                  </a:lnTo>
                  <a:lnTo>
                    <a:pt x="787" y="3358"/>
                  </a:lnTo>
                  <a:lnTo>
                    <a:pt x="1453" y="3644"/>
                  </a:lnTo>
                  <a:lnTo>
                    <a:pt x="1834" y="3668"/>
                  </a:lnTo>
                  <a:lnTo>
                    <a:pt x="2215" y="3644"/>
                  </a:lnTo>
                  <a:lnTo>
                    <a:pt x="2858" y="3358"/>
                  </a:lnTo>
                  <a:lnTo>
                    <a:pt x="3359" y="2858"/>
                  </a:lnTo>
                  <a:lnTo>
                    <a:pt x="3644" y="2191"/>
                  </a:lnTo>
                  <a:lnTo>
                    <a:pt x="3668" y="1834"/>
                  </a:lnTo>
                  <a:lnTo>
                    <a:pt x="3644" y="1453"/>
                  </a:lnTo>
                  <a:lnTo>
                    <a:pt x="3359" y="786"/>
                  </a:lnTo>
                  <a:lnTo>
                    <a:pt x="2858" y="286"/>
                  </a:lnTo>
                  <a:lnTo>
                    <a:pt x="2215" y="24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1"/>
            <p:cNvSpPr/>
            <p:nvPr/>
          </p:nvSpPr>
          <p:spPr>
            <a:xfrm>
              <a:off x="2762441" y="3998220"/>
              <a:ext cx="199394" cy="199426"/>
            </a:xfrm>
            <a:custGeom>
              <a:avLst/>
              <a:gdLst/>
              <a:ahLst/>
              <a:cxnLst/>
              <a:rect l="l" t="t" r="r" b="b"/>
              <a:pathLst>
                <a:path w="6216" h="6217" extrusionOk="0">
                  <a:moveTo>
                    <a:pt x="2787" y="1"/>
                  </a:moveTo>
                  <a:lnTo>
                    <a:pt x="2191" y="144"/>
                  </a:lnTo>
                  <a:lnTo>
                    <a:pt x="1643" y="358"/>
                  </a:lnTo>
                  <a:lnTo>
                    <a:pt x="1143" y="691"/>
                  </a:lnTo>
                  <a:lnTo>
                    <a:pt x="715" y="1120"/>
                  </a:lnTo>
                  <a:lnTo>
                    <a:pt x="381" y="1620"/>
                  </a:lnTo>
                  <a:lnTo>
                    <a:pt x="143" y="2168"/>
                  </a:lnTo>
                  <a:lnTo>
                    <a:pt x="24" y="2787"/>
                  </a:lnTo>
                  <a:lnTo>
                    <a:pt x="0" y="3097"/>
                  </a:lnTo>
                  <a:lnTo>
                    <a:pt x="24" y="3430"/>
                  </a:lnTo>
                  <a:lnTo>
                    <a:pt x="143" y="4025"/>
                  </a:lnTo>
                  <a:lnTo>
                    <a:pt x="381" y="4597"/>
                  </a:lnTo>
                  <a:lnTo>
                    <a:pt x="715" y="5073"/>
                  </a:lnTo>
                  <a:lnTo>
                    <a:pt x="1143" y="5502"/>
                  </a:lnTo>
                  <a:lnTo>
                    <a:pt x="1643" y="5835"/>
                  </a:lnTo>
                  <a:lnTo>
                    <a:pt x="2191" y="6074"/>
                  </a:lnTo>
                  <a:lnTo>
                    <a:pt x="2787" y="6193"/>
                  </a:lnTo>
                  <a:lnTo>
                    <a:pt x="3120" y="6216"/>
                  </a:lnTo>
                  <a:lnTo>
                    <a:pt x="3430" y="6193"/>
                  </a:lnTo>
                  <a:lnTo>
                    <a:pt x="4049" y="6074"/>
                  </a:lnTo>
                  <a:lnTo>
                    <a:pt x="4596" y="5835"/>
                  </a:lnTo>
                  <a:lnTo>
                    <a:pt x="5097" y="5502"/>
                  </a:lnTo>
                  <a:lnTo>
                    <a:pt x="5525" y="5073"/>
                  </a:lnTo>
                  <a:lnTo>
                    <a:pt x="5859" y="4597"/>
                  </a:lnTo>
                  <a:lnTo>
                    <a:pt x="6097" y="4025"/>
                  </a:lnTo>
                  <a:lnTo>
                    <a:pt x="6216" y="3430"/>
                  </a:lnTo>
                  <a:lnTo>
                    <a:pt x="6216" y="3097"/>
                  </a:lnTo>
                  <a:lnTo>
                    <a:pt x="6216" y="2787"/>
                  </a:lnTo>
                  <a:lnTo>
                    <a:pt x="6097" y="2168"/>
                  </a:lnTo>
                  <a:lnTo>
                    <a:pt x="5859" y="1620"/>
                  </a:lnTo>
                  <a:lnTo>
                    <a:pt x="5525" y="1120"/>
                  </a:lnTo>
                  <a:lnTo>
                    <a:pt x="5097" y="691"/>
                  </a:lnTo>
                  <a:lnTo>
                    <a:pt x="4596" y="358"/>
                  </a:lnTo>
                  <a:lnTo>
                    <a:pt x="4049" y="144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2299498" y="3941699"/>
              <a:ext cx="113105" cy="113105"/>
            </a:xfrm>
            <a:custGeom>
              <a:avLst/>
              <a:gdLst/>
              <a:ahLst/>
              <a:cxnLst/>
              <a:rect l="l" t="t" r="r" b="b"/>
              <a:pathLst>
                <a:path w="3526" h="3526" extrusionOk="0">
                  <a:moveTo>
                    <a:pt x="1763" y="1"/>
                  </a:moveTo>
                  <a:lnTo>
                    <a:pt x="1406" y="24"/>
                  </a:lnTo>
                  <a:lnTo>
                    <a:pt x="763" y="286"/>
                  </a:lnTo>
                  <a:lnTo>
                    <a:pt x="286" y="763"/>
                  </a:lnTo>
                  <a:lnTo>
                    <a:pt x="24" y="1406"/>
                  </a:lnTo>
                  <a:lnTo>
                    <a:pt x="1" y="1763"/>
                  </a:lnTo>
                  <a:lnTo>
                    <a:pt x="24" y="2120"/>
                  </a:lnTo>
                  <a:lnTo>
                    <a:pt x="286" y="2763"/>
                  </a:lnTo>
                  <a:lnTo>
                    <a:pt x="763" y="3239"/>
                  </a:lnTo>
                  <a:lnTo>
                    <a:pt x="1406" y="3501"/>
                  </a:lnTo>
                  <a:lnTo>
                    <a:pt x="1763" y="3525"/>
                  </a:lnTo>
                  <a:lnTo>
                    <a:pt x="2120" y="3501"/>
                  </a:lnTo>
                  <a:lnTo>
                    <a:pt x="2763" y="3239"/>
                  </a:lnTo>
                  <a:lnTo>
                    <a:pt x="3239" y="2763"/>
                  </a:lnTo>
                  <a:lnTo>
                    <a:pt x="3501" y="2120"/>
                  </a:lnTo>
                  <a:lnTo>
                    <a:pt x="3525" y="1763"/>
                  </a:lnTo>
                  <a:lnTo>
                    <a:pt x="3501" y="1406"/>
                  </a:lnTo>
                  <a:lnTo>
                    <a:pt x="3239" y="763"/>
                  </a:lnTo>
                  <a:lnTo>
                    <a:pt x="2763" y="286"/>
                  </a:lnTo>
                  <a:lnTo>
                    <a:pt x="2120" y="24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2080249" y="2910440"/>
              <a:ext cx="316316" cy="316284"/>
            </a:xfrm>
            <a:custGeom>
              <a:avLst/>
              <a:gdLst/>
              <a:ahLst/>
              <a:cxnLst/>
              <a:rect l="l" t="t" r="r" b="b"/>
              <a:pathLst>
                <a:path w="9861" h="9860" extrusionOk="0">
                  <a:moveTo>
                    <a:pt x="4931" y="0"/>
                  </a:moveTo>
                  <a:lnTo>
                    <a:pt x="4430" y="24"/>
                  </a:lnTo>
                  <a:lnTo>
                    <a:pt x="3454" y="215"/>
                  </a:lnTo>
                  <a:lnTo>
                    <a:pt x="2573" y="596"/>
                  </a:lnTo>
                  <a:lnTo>
                    <a:pt x="1787" y="1143"/>
                  </a:lnTo>
                  <a:lnTo>
                    <a:pt x="1120" y="1810"/>
                  </a:lnTo>
                  <a:lnTo>
                    <a:pt x="596" y="2596"/>
                  </a:lnTo>
                  <a:lnTo>
                    <a:pt x="215" y="3477"/>
                  </a:lnTo>
                  <a:lnTo>
                    <a:pt x="25" y="4430"/>
                  </a:lnTo>
                  <a:lnTo>
                    <a:pt x="1" y="4930"/>
                  </a:lnTo>
                  <a:lnTo>
                    <a:pt x="25" y="5454"/>
                  </a:lnTo>
                  <a:lnTo>
                    <a:pt x="215" y="6406"/>
                  </a:lnTo>
                  <a:lnTo>
                    <a:pt x="596" y="7287"/>
                  </a:lnTo>
                  <a:lnTo>
                    <a:pt x="1120" y="8073"/>
                  </a:lnTo>
                  <a:lnTo>
                    <a:pt x="1787" y="8740"/>
                  </a:lnTo>
                  <a:lnTo>
                    <a:pt x="2573" y="9288"/>
                  </a:lnTo>
                  <a:lnTo>
                    <a:pt x="3454" y="9645"/>
                  </a:lnTo>
                  <a:lnTo>
                    <a:pt x="4430" y="9859"/>
                  </a:lnTo>
                  <a:lnTo>
                    <a:pt x="5431" y="9859"/>
                  </a:lnTo>
                  <a:lnTo>
                    <a:pt x="6383" y="9645"/>
                  </a:lnTo>
                  <a:lnTo>
                    <a:pt x="7288" y="9288"/>
                  </a:lnTo>
                  <a:lnTo>
                    <a:pt x="8074" y="8740"/>
                  </a:lnTo>
                  <a:lnTo>
                    <a:pt x="8741" y="8073"/>
                  </a:lnTo>
                  <a:lnTo>
                    <a:pt x="9265" y="7287"/>
                  </a:lnTo>
                  <a:lnTo>
                    <a:pt x="9646" y="6406"/>
                  </a:lnTo>
                  <a:lnTo>
                    <a:pt x="9836" y="5454"/>
                  </a:lnTo>
                  <a:lnTo>
                    <a:pt x="9860" y="4930"/>
                  </a:lnTo>
                  <a:lnTo>
                    <a:pt x="9836" y="4430"/>
                  </a:lnTo>
                  <a:lnTo>
                    <a:pt x="9646" y="3477"/>
                  </a:lnTo>
                  <a:lnTo>
                    <a:pt x="9265" y="2596"/>
                  </a:lnTo>
                  <a:lnTo>
                    <a:pt x="8741" y="1810"/>
                  </a:lnTo>
                  <a:lnTo>
                    <a:pt x="8074" y="1143"/>
                  </a:lnTo>
                  <a:lnTo>
                    <a:pt x="7288" y="596"/>
                  </a:lnTo>
                  <a:lnTo>
                    <a:pt x="6383" y="215"/>
                  </a:lnTo>
                  <a:lnTo>
                    <a:pt x="5431" y="2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2396533" y="3164814"/>
              <a:ext cx="551573" cy="552342"/>
            </a:xfrm>
            <a:custGeom>
              <a:avLst/>
              <a:gdLst/>
              <a:ahLst/>
              <a:cxnLst/>
              <a:rect l="l" t="t" r="r" b="b"/>
              <a:pathLst>
                <a:path w="17195" h="17219" extrusionOk="0">
                  <a:moveTo>
                    <a:pt x="8597" y="0"/>
                  </a:moveTo>
                  <a:lnTo>
                    <a:pt x="7716" y="48"/>
                  </a:lnTo>
                  <a:lnTo>
                    <a:pt x="6025" y="381"/>
                  </a:lnTo>
                  <a:lnTo>
                    <a:pt x="4477" y="1024"/>
                  </a:lnTo>
                  <a:lnTo>
                    <a:pt x="3120" y="1953"/>
                  </a:lnTo>
                  <a:lnTo>
                    <a:pt x="1953" y="3120"/>
                  </a:lnTo>
                  <a:lnTo>
                    <a:pt x="1024" y="4501"/>
                  </a:lnTo>
                  <a:lnTo>
                    <a:pt x="357" y="6049"/>
                  </a:lnTo>
                  <a:lnTo>
                    <a:pt x="24" y="7716"/>
                  </a:lnTo>
                  <a:lnTo>
                    <a:pt x="0" y="8597"/>
                  </a:lnTo>
                  <a:lnTo>
                    <a:pt x="24" y="9502"/>
                  </a:lnTo>
                  <a:lnTo>
                    <a:pt x="357" y="11169"/>
                  </a:lnTo>
                  <a:lnTo>
                    <a:pt x="1024" y="12717"/>
                  </a:lnTo>
                  <a:lnTo>
                    <a:pt x="1953" y="14098"/>
                  </a:lnTo>
                  <a:lnTo>
                    <a:pt x="3120" y="15265"/>
                  </a:lnTo>
                  <a:lnTo>
                    <a:pt x="4477" y="16170"/>
                  </a:lnTo>
                  <a:lnTo>
                    <a:pt x="6025" y="16837"/>
                  </a:lnTo>
                  <a:lnTo>
                    <a:pt x="7716" y="17171"/>
                  </a:lnTo>
                  <a:lnTo>
                    <a:pt x="8597" y="17218"/>
                  </a:lnTo>
                  <a:lnTo>
                    <a:pt x="9478" y="17171"/>
                  </a:lnTo>
                  <a:lnTo>
                    <a:pt x="11145" y="16837"/>
                  </a:lnTo>
                  <a:lnTo>
                    <a:pt x="12693" y="16170"/>
                  </a:lnTo>
                  <a:lnTo>
                    <a:pt x="14074" y="15265"/>
                  </a:lnTo>
                  <a:lnTo>
                    <a:pt x="15241" y="14098"/>
                  </a:lnTo>
                  <a:lnTo>
                    <a:pt x="16170" y="12717"/>
                  </a:lnTo>
                  <a:lnTo>
                    <a:pt x="16813" y="11169"/>
                  </a:lnTo>
                  <a:lnTo>
                    <a:pt x="17170" y="9502"/>
                  </a:lnTo>
                  <a:lnTo>
                    <a:pt x="17194" y="8597"/>
                  </a:lnTo>
                  <a:lnTo>
                    <a:pt x="17170" y="7716"/>
                  </a:lnTo>
                  <a:lnTo>
                    <a:pt x="16813" y="6049"/>
                  </a:lnTo>
                  <a:lnTo>
                    <a:pt x="16170" y="4501"/>
                  </a:lnTo>
                  <a:lnTo>
                    <a:pt x="15241" y="3120"/>
                  </a:lnTo>
                  <a:lnTo>
                    <a:pt x="14074" y="1953"/>
                  </a:lnTo>
                  <a:lnTo>
                    <a:pt x="12693" y="1024"/>
                  </a:lnTo>
                  <a:lnTo>
                    <a:pt x="11145" y="381"/>
                  </a:lnTo>
                  <a:lnTo>
                    <a:pt x="9478" y="48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2675350" y="2511684"/>
              <a:ext cx="174951" cy="174951"/>
            </a:xfrm>
            <a:custGeom>
              <a:avLst/>
              <a:gdLst/>
              <a:ahLst/>
              <a:cxnLst/>
              <a:rect l="l" t="t" r="r" b="b"/>
              <a:pathLst>
                <a:path w="5454" h="5454" extrusionOk="0">
                  <a:moveTo>
                    <a:pt x="2715" y="0"/>
                  </a:moveTo>
                  <a:lnTo>
                    <a:pt x="2168" y="48"/>
                  </a:lnTo>
                  <a:lnTo>
                    <a:pt x="1191" y="453"/>
                  </a:lnTo>
                  <a:lnTo>
                    <a:pt x="453" y="1191"/>
                  </a:lnTo>
                  <a:lnTo>
                    <a:pt x="24" y="2167"/>
                  </a:lnTo>
                  <a:lnTo>
                    <a:pt x="0" y="2739"/>
                  </a:lnTo>
                  <a:lnTo>
                    <a:pt x="24" y="3286"/>
                  </a:lnTo>
                  <a:lnTo>
                    <a:pt x="453" y="4263"/>
                  </a:lnTo>
                  <a:lnTo>
                    <a:pt x="1191" y="5001"/>
                  </a:lnTo>
                  <a:lnTo>
                    <a:pt x="2168" y="5430"/>
                  </a:lnTo>
                  <a:lnTo>
                    <a:pt x="2715" y="5454"/>
                  </a:lnTo>
                  <a:lnTo>
                    <a:pt x="3287" y="5430"/>
                  </a:lnTo>
                  <a:lnTo>
                    <a:pt x="4263" y="5001"/>
                  </a:lnTo>
                  <a:lnTo>
                    <a:pt x="5001" y="4263"/>
                  </a:lnTo>
                  <a:lnTo>
                    <a:pt x="5406" y="3286"/>
                  </a:lnTo>
                  <a:lnTo>
                    <a:pt x="5454" y="2739"/>
                  </a:lnTo>
                  <a:lnTo>
                    <a:pt x="5406" y="2167"/>
                  </a:lnTo>
                  <a:lnTo>
                    <a:pt x="5001" y="1191"/>
                  </a:lnTo>
                  <a:lnTo>
                    <a:pt x="4263" y="453"/>
                  </a:lnTo>
                  <a:lnTo>
                    <a:pt x="3287" y="48"/>
                  </a:lnTo>
                  <a:lnTo>
                    <a:pt x="27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31"/>
          <p:cNvGrpSpPr/>
          <p:nvPr/>
        </p:nvGrpSpPr>
        <p:grpSpPr>
          <a:xfrm>
            <a:off x="5331828" y="131384"/>
            <a:ext cx="784737" cy="1951436"/>
            <a:chOff x="5694341" y="520172"/>
            <a:chExt cx="784737" cy="1951436"/>
          </a:xfrm>
        </p:grpSpPr>
        <p:sp>
          <p:nvSpPr>
            <p:cNvPr id="387" name="Google Shape;387;p31"/>
            <p:cNvSpPr/>
            <p:nvPr/>
          </p:nvSpPr>
          <p:spPr>
            <a:xfrm>
              <a:off x="6058693" y="2353948"/>
              <a:ext cx="117692" cy="117660"/>
            </a:xfrm>
            <a:custGeom>
              <a:avLst/>
              <a:gdLst/>
              <a:ahLst/>
              <a:cxnLst/>
              <a:rect l="l" t="t" r="r" b="b"/>
              <a:pathLst>
                <a:path w="3669" h="3668" extrusionOk="0">
                  <a:moveTo>
                    <a:pt x="1834" y="0"/>
                  </a:moveTo>
                  <a:lnTo>
                    <a:pt x="1453" y="24"/>
                  </a:lnTo>
                  <a:lnTo>
                    <a:pt x="787" y="286"/>
                  </a:lnTo>
                  <a:lnTo>
                    <a:pt x="310" y="786"/>
                  </a:lnTo>
                  <a:lnTo>
                    <a:pt x="25" y="1453"/>
                  </a:lnTo>
                  <a:lnTo>
                    <a:pt x="1" y="1834"/>
                  </a:lnTo>
                  <a:lnTo>
                    <a:pt x="25" y="2191"/>
                  </a:lnTo>
                  <a:lnTo>
                    <a:pt x="310" y="2858"/>
                  </a:lnTo>
                  <a:lnTo>
                    <a:pt x="787" y="3358"/>
                  </a:lnTo>
                  <a:lnTo>
                    <a:pt x="1453" y="3644"/>
                  </a:lnTo>
                  <a:lnTo>
                    <a:pt x="1834" y="3668"/>
                  </a:lnTo>
                  <a:lnTo>
                    <a:pt x="2215" y="3644"/>
                  </a:lnTo>
                  <a:lnTo>
                    <a:pt x="2858" y="3358"/>
                  </a:lnTo>
                  <a:lnTo>
                    <a:pt x="3359" y="2858"/>
                  </a:lnTo>
                  <a:lnTo>
                    <a:pt x="3644" y="2191"/>
                  </a:lnTo>
                  <a:lnTo>
                    <a:pt x="3668" y="1834"/>
                  </a:lnTo>
                  <a:lnTo>
                    <a:pt x="3644" y="1453"/>
                  </a:lnTo>
                  <a:lnTo>
                    <a:pt x="3359" y="786"/>
                  </a:lnTo>
                  <a:lnTo>
                    <a:pt x="2858" y="286"/>
                  </a:lnTo>
                  <a:lnTo>
                    <a:pt x="2215" y="24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5694341" y="1497595"/>
              <a:ext cx="199394" cy="199426"/>
            </a:xfrm>
            <a:custGeom>
              <a:avLst/>
              <a:gdLst/>
              <a:ahLst/>
              <a:cxnLst/>
              <a:rect l="l" t="t" r="r" b="b"/>
              <a:pathLst>
                <a:path w="6216" h="6217" extrusionOk="0">
                  <a:moveTo>
                    <a:pt x="2787" y="1"/>
                  </a:moveTo>
                  <a:lnTo>
                    <a:pt x="2191" y="144"/>
                  </a:lnTo>
                  <a:lnTo>
                    <a:pt x="1643" y="358"/>
                  </a:lnTo>
                  <a:lnTo>
                    <a:pt x="1143" y="691"/>
                  </a:lnTo>
                  <a:lnTo>
                    <a:pt x="715" y="1120"/>
                  </a:lnTo>
                  <a:lnTo>
                    <a:pt x="381" y="1620"/>
                  </a:lnTo>
                  <a:lnTo>
                    <a:pt x="143" y="2168"/>
                  </a:lnTo>
                  <a:lnTo>
                    <a:pt x="24" y="2787"/>
                  </a:lnTo>
                  <a:lnTo>
                    <a:pt x="0" y="3097"/>
                  </a:lnTo>
                  <a:lnTo>
                    <a:pt x="24" y="3430"/>
                  </a:lnTo>
                  <a:lnTo>
                    <a:pt x="143" y="4025"/>
                  </a:lnTo>
                  <a:lnTo>
                    <a:pt x="381" y="4597"/>
                  </a:lnTo>
                  <a:lnTo>
                    <a:pt x="715" y="5073"/>
                  </a:lnTo>
                  <a:lnTo>
                    <a:pt x="1143" y="5502"/>
                  </a:lnTo>
                  <a:lnTo>
                    <a:pt x="1643" y="5835"/>
                  </a:lnTo>
                  <a:lnTo>
                    <a:pt x="2191" y="6074"/>
                  </a:lnTo>
                  <a:lnTo>
                    <a:pt x="2787" y="6193"/>
                  </a:lnTo>
                  <a:lnTo>
                    <a:pt x="3120" y="6216"/>
                  </a:lnTo>
                  <a:lnTo>
                    <a:pt x="3430" y="6193"/>
                  </a:lnTo>
                  <a:lnTo>
                    <a:pt x="4049" y="6074"/>
                  </a:lnTo>
                  <a:lnTo>
                    <a:pt x="4596" y="5835"/>
                  </a:lnTo>
                  <a:lnTo>
                    <a:pt x="5097" y="5502"/>
                  </a:lnTo>
                  <a:lnTo>
                    <a:pt x="5525" y="5073"/>
                  </a:lnTo>
                  <a:lnTo>
                    <a:pt x="5859" y="4597"/>
                  </a:lnTo>
                  <a:lnTo>
                    <a:pt x="6097" y="4025"/>
                  </a:lnTo>
                  <a:lnTo>
                    <a:pt x="6216" y="3430"/>
                  </a:lnTo>
                  <a:lnTo>
                    <a:pt x="6216" y="3097"/>
                  </a:lnTo>
                  <a:lnTo>
                    <a:pt x="6216" y="2787"/>
                  </a:lnTo>
                  <a:lnTo>
                    <a:pt x="6097" y="2168"/>
                  </a:lnTo>
                  <a:lnTo>
                    <a:pt x="5859" y="1620"/>
                  </a:lnTo>
                  <a:lnTo>
                    <a:pt x="5525" y="1120"/>
                  </a:lnTo>
                  <a:lnTo>
                    <a:pt x="5097" y="691"/>
                  </a:lnTo>
                  <a:lnTo>
                    <a:pt x="4596" y="358"/>
                  </a:lnTo>
                  <a:lnTo>
                    <a:pt x="4049" y="144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6176373" y="1919474"/>
              <a:ext cx="113105" cy="113105"/>
            </a:xfrm>
            <a:custGeom>
              <a:avLst/>
              <a:gdLst/>
              <a:ahLst/>
              <a:cxnLst/>
              <a:rect l="l" t="t" r="r" b="b"/>
              <a:pathLst>
                <a:path w="3526" h="3526" extrusionOk="0">
                  <a:moveTo>
                    <a:pt x="1763" y="1"/>
                  </a:moveTo>
                  <a:lnTo>
                    <a:pt x="1406" y="24"/>
                  </a:lnTo>
                  <a:lnTo>
                    <a:pt x="763" y="286"/>
                  </a:lnTo>
                  <a:lnTo>
                    <a:pt x="286" y="763"/>
                  </a:lnTo>
                  <a:lnTo>
                    <a:pt x="24" y="1406"/>
                  </a:lnTo>
                  <a:lnTo>
                    <a:pt x="1" y="1763"/>
                  </a:lnTo>
                  <a:lnTo>
                    <a:pt x="24" y="2120"/>
                  </a:lnTo>
                  <a:lnTo>
                    <a:pt x="286" y="2763"/>
                  </a:lnTo>
                  <a:lnTo>
                    <a:pt x="763" y="3239"/>
                  </a:lnTo>
                  <a:lnTo>
                    <a:pt x="1406" y="3501"/>
                  </a:lnTo>
                  <a:lnTo>
                    <a:pt x="1763" y="3525"/>
                  </a:lnTo>
                  <a:lnTo>
                    <a:pt x="2120" y="3501"/>
                  </a:lnTo>
                  <a:lnTo>
                    <a:pt x="2763" y="3239"/>
                  </a:lnTo>
                  <a:lnTo>
                    <a:pt x="3239" y="2763"/>
                  </a:lnTo>
                  <a:lnTo>
                    <a:pt x="3501" y="2120"/>
                  </a:lnTo>
                  <a:lnTo>
                    <a:pt x="3525" y="1763"/>
                  </a:lnTo>
                  <a:lnTo>
                    <a:pt x="3501" y="1406"/>
                  </a:lnTo>
                  <a:lnTo>
                    <a:pt x="3239" y="763"/>
                  </a:lnTo>
                  <a:lnTo>
                    <a:pt x="2763" y="286"/>
                  </a:lnTo>
                  <a:lnTo>
                    <a:pt x="2120" y="24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6162761" y="1071715"/>
              <a:ext cx="316316" cy="316284"/>
            </a:xfrm>
            <a:custGeom>
              <a:avLst/>
              <a:gdLst/>
              <a:ahLst/>
              <a:cxnLst/>
              <a:rect l="l" t="t" r="r" b="b"/>
              <a:pathLst>
                <a:path w="9861" h="9860" extrusionOk="0">
                  <a:moveTo>
                    <a:pt x="4931" y="0"/>
                  </a:moveTo>
                  <a:lnTo>
                    <a:pt x="4430" y="24"/>
                  </a:lnTo>
                  <a:lnTo>
                    <a:pt x="3454" y="215"/>
                  </a:lnTo>
                  <a:lnTo>
                    <a:pt x="2573" y="596"/>
                  </a:lnTo>
                  <a:lnTo>
                    <a:pt x="1787" y="1143"/>
                  </a:lnTo>
                  <a:lnTo>
                    <a:pt x="1120" y="1810"/>
                  </a:lnTo>
                  <a:lnTo>
                    <a:pt x="596" y="2596"/>
                  </a:lnTo>
                  <a:lnTo>
                    <a:pt x="215" y="3477"/>
                  </a:lnTo>
                  <a:lnTo>
                    <a:pt x="25" y="4430"/>
                  </a:lnTo>
                  <a:lnTo>
                    <a:pt x="1" y="4930"/>
                  </a:lnTo>
                  <a:lnTo>
                    <a:pt x="25" y="5454"/>
                  </a:lnTo>
                  <a:lnTo>
                    <a:pt x="215" y="6406"/>
                  </a:lnTo>
                  <a:lnTo>
                    <a:pt x="596" y="7287"/>
                  </a:lnTo>
                  <a:lnTo>
                    <a:pt x="1120" y="8073"/>
                  </a:lnTo>
                  <a:lnTo>
                    <a:pt x="1787" y="8740"/>
                  </a:lnTo>
                  <a:lnTo>
                    <a:pt x="2573" y="9288"/>
                  </a:lnTo>
                  <a:lnTo>
                    <a:pt x="3454" y="9645"/>
                  </a:lnTo>
                  <a:lnTo>
                    <a:pt x="4430" y="9859"/>
                  </a:lnTo>
                  <a:lnTo>
                    <a:pt x="5431" y="9859"/>
                  </a:lnTo>
                  <a:lnTo>
                    <a:pt x="6383" y="9645"/>
                  </a:lnTo>
                  <a:lnTo>
                    <a:pt x="7288" y="9288"/>
                  </a:lnTo>
                  <a:lnTo>
                    <a:pt x="8074" y="8740"/>
                  </a:lnTo>
                  <a:lnTo>
                    <a:pt x="8741" y="8073"/>
                  </a:lnTo>
                  <a:lnTo>
                    <a:pt x="9265" y="7287"/>
                  </a:lnTo>
                  <a:lnTo>
                    <a:pt x="9646" y="6406"/>
                  </a:lnTo>
                  <a:lnTo>
                    <a:pt x="9836" y="5454"/>
                  </a:lnTo>
                  <a:lnTo>
                    <a:pt x="9860" y="4930"/>
                  </a:lnTo>
                  <a:lnTo>
                    <a:pt x="9836" y="4430"/>
                  </a:lnTo>
                  <a:lnTo>
                    <a:pt x="9646" y="3477"/>
                  </a:lnTo>
                  <a:lnTo>
                    <a:pt x="9265" y="2596"/>
                  </a:lnTo>
                  <a:lnTo>
                    <a:pt x="8741" y="1810"/>
                  </a:lnTo>
                  <a:lnTo>
                    <a:pt x="8074" y="1143"/>
                  </a:lnTo>
                  <a:lnTo>
                    <a:pt x="7288" y="596"/>
                  </a:lnTo>
                  <a:lnTo>
                    <a:pt x="6383" y="215"/>
                  </a:lnTo>
                  <a:lnTo>
                    <a:pt x="5431" y="2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5768800" y="520172"/>
              <a:ext cx="174951" cy="174951"/>
            </a:xfrm>
            <a:custGeom>
              <a:avLst/>
              <a:gdLst/>
              <a:ahLst/>
              <a:cxnLst/>
              <a:rect l="l" t="t" r="r" b="b"/>
              <a:pathLst>
                <a:path w="5454" h="5454" extrusionOk="0">
                  <a:moveTo>
                    <a:pt x="2715" y="0"/>
                  </a:moveTo>
                  <a:lnTo>
                    <a:pt x="2168" y="48"/>
                  </a:lnTo>
                  <a:lnTo>
                    <a:pt x="1191" y="453"/>
                  </a:lnTo>
                  <a:lnTo>
                    <a:pt x="453" y="1191"/>
                  </a:lnTo>
                  <a:lnTo>
                    <a:pt x="24" y="2167"/>
                  </a:lnTo>
                  <a:lnTo>
                    <a:pt x="0" y="2739"/>
                  </a:lnTo>
                  <a:lnTo>
                    <a:pt x="24" y="3286"/>
                  </a:lnTo>
                  <a:lnTo>
                    <a:pt x="453" y="4263"/>
                  </a:lnTo>
                  <a:lnTo>
                    <a:pt x="1191" y="5001"/>
                  </a:lnTo>
                  <a:lnTo>
                    <a:pt x="2168" y="5430"/>
                  </a:lnTo>
                  <a:lnTo>
                    <a:pt x="2715" y="5454"/>
                  </a:lnTo>
                  <a:lnTo>
                    <a:pt x="3287" y="5430"/>
                  </a:lnTo>
                  <a:lnTo>
                    <a:pt x="4263" y="5001"/>
                  </a:lnTo>
                  <a:lnTo>
                    <a:pt x="5001" y="4263"/>
                  </a:lnTo>
                  <a:lnTo>
                    <a:pt x="5406" y="3286"/>
                  </a:lnTo>
                  <a:lnTo>
                    <a:pt x="5454" y="2739"/>
                  </a:lnTo>
                  <a:lnTo>
                    <a:pt x="5406" y="2167"/>
                  </a:lnTo>
                  <a:lnTo>
                    <a:pt x="5001" y="1191"/>
                  </a:lnTo>
                  <a:lnTo>
                    <a:pt x="4263" y="453"/>
                  </a:lnTo>
                  <a:lnTo>
                    <a:pt x="3287" y="48"/>
                  </a:lnTo>
                  <a:lnTo>
                    <a:pt x="27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4"/>
          <p:cNvSpPr/>
          <p:nvPr/>
        </p:nvSpPr>
        <p:spPr>
          <a:xfrm rot="-3754672">
            <a:off x="7392326" y="-696079"/>
            <a:ext cx="2723756" cy="2661744"/>
          </a:xfrm>
          <a:custGeom>
            <a:avLst/>
            <a:gdLst/>
            <a:ahLst/>
            <a:cxnLst/>
            <a:rect l="l" t="t" r="r" b="b"/>
            <a:pathLst>
              <a:path w="13623" h="13313" extrusionOk="0">
                <a:moveTo>
                  <a:pt x="5001" y="0"/>
                </a:moveTo>
                <a:lnTo>
                  <a:pt x="4715" y="48"/>
                </a:lnTo>
                <a:lnTo>
                  <a:pt x="4501" y="95"/>
                </a:lnTo>
                <a:lnTo>
                  <a:pt x="4192" y="286"/>
                </a:lnTo>
                <a:lnTo>
                  <a:pt x="3858" y="715"/>
                </a:lnTo>
                <a:lnTo>
                  <a:pt x="3644" y="1096"/>
                </a:lnTo>
                <a:lnTo>
                  <a:pt x="3287" y="2644"/>
                </a:lnTo>
                <a:lnTo>
                  <a:pt x="2334" y="7287"/>
                </a:lnTo>
                <a:lnTo>
                  <a:pt x="2048" y="9193"/>
                </a:lnTo>
                <a:lnTo>
                  <a:pt x="1977" y="9169"/>
                </a:lnTo>
                <a:lnTo>
                  <a:pt x="1882" y="9145"/>
                </a:lnTo>
                <a:lnTo>
                  <a:pt x="2167" y="7240"/>
                </a:lnTo>
                <a:lnTo>
                  <a:pt x="3120" y="2572"/>
                </a:lnTo>
                <a:lnTo>
                  <a:pt x="3477" y="1024"/>
                </a:lnTo>
                <a:lnTo>
                  <a:pt x="3358" y="810"/>
                </a:lnTo>
                <a:lnTo>
                  <a:pt x="3048" y="453"/>
                </a:lnTo>
                <a:lnTo>
                  <a:pt x="2858" y="381"/>
                </a:lnTo>
                <a:lnTo>
                  <a:pt x="2501" y="310"/>
                </a:lnTo>
                <a:lnTo>
                  <a:pt x="1953" y="429"/>
                </a:lnTo>
                <a:lnTo>
                  <a:pt x="1572" y="810"/>
                </a:lnTo>
                <a:lnTo>
                  <a:pt x="1310" y="1358"/>
                </a:lnTo>
                <a:lnTo>
                  <a:pt x="1215" y="1667"/>
                </a:lnTo>
                <a:lnTo>
                  <a:pt x="1096" y="2167"/>
                </a:lnTo>
                <a:lnTo>
                  <a:pt x="953" y="4025"/>
                </a:lnTo>
                <a:lnTo>
                  <a:pt x="905" y="6311"/>
                </a:lnTo>
                <a:lnTo>
                  <a:pt x="1000" y="8407"/>
                </a:lnTo>
                <a:lnTo>
                  <a:pt x="1143" y="9097"/>
                </a:lnTo>
                <a:lnTo>
                  <a:pt x="1119" y="9097"/>
                </a:lnTo>
                <a:lnTo>
                  <a:pt x="715" y="9193"/>
                </a:lnTo>
                <a:lnTo>
                  <a:pt x="310" y="9335"/>
                </a:lnTo>
                <a:lnTo>
                  <a:pt x="119" y="9455"/>
                </a:lnTo>
                <a:lnTo>
                  <a:pt x="0" y="9836"/>
                </a:lnTo>
                <a:lnTo>
                  <a:pt x="119" y="10026"/>
                </a:lnTo>
                <a:lnTo>
                  <a:pt x="2929" y="13170"/>
                </a:lnTo>
                <a:lnTo>
                  <a:pt x="3096" y="13312"/>
                </a:lnTo>
                <a:lnTo>
                  <a:pt x="3501" y="13265"/>
                </a:lnTo>
                <a:lnTo>
                  <a:pt x="3620" y="13098"/>
                </a:lnTo>
                <a:lnTo>
                  <a:pt x="3858" y="12669"/>
                </a:lnTo>
                <a:lnTo>
                  <a:pt x="4025" y="12193"/>
                </a:lnTo>
                <a:lnTo>
                  <a:pt x="4763" y="12407"/>
                </a:lnTo>
                <a:lnTo>
                  <a:pt x="6787" y="12717"/>
                </a:lnTo>
                <a:lnTo>
                  <a:pt x="9002" y="12908"/>
                </a:lnTo>
                <a:lnTo>
                  <a:pt x="10812" y="12955"/>
                </a:lnTo>
                <a:lnTo>
                  <a:pt x="11288" y="12908"/>
                </a:lnTo>
                <a:lnTo>
                  <a:pt x="11717" y="12812"/>
                </a:lnTo>
                <a:lnTo>
                  <a:pt x="12336" y="12550"/>
                </a:lnTo>
                <a:lnTo>
                  <a:pt x="12693" y="12122"/>
                </a:lnTo>
                <a:lnTo>
                  <a:pt x="12765" y="11550"/>
                </a:lnTo>
                <a:lnTo>
                  <a:pt x="12693" y="11169"/>
                </a:lnTo>
                <a:lnTo>
                  <a:pt x="12622" y="10931"/>
                </a:lnTo>
                <a:lnTo>
                  <a:pt x="12455" y="10764"/>
                </a:lnTo>
                <a:lnTo>
                  <a:pt x="10883" y="10979"/>
                </a:lnTo>
                <a:lnTo>
                  <a:pt x="6001" y="11550"/>
                </a:lnTo>
                <a:lnTo>
                  <a:pt x="4096" y="11693"/>
                </a:lnTo>
                <a:lnTo>
                  <a:pt x="4096" y="11598"/>
                </a:lnTo>
                <a:lnTo>
                  <a:pt x="4096" y="11526"/>
                </a:lnTo>
                <a:lnTo>
                  <a:pt x="6001" y="11383"/>
                </a:lnTo>
                <a:lnTo>
                  <a:pt x="10955" y="10788"/>
                </a:lnTo>
                <a:lnTo>
                  <a:pt x="12503" y="10574"/>
                </a:lnTo>
                <a:lnTo>
                  <a:pt x="12789" y="10407"/>
                </a:lnTo>
                <a:lnTo>
                  <a:pt x="13241" y="10050"/>
                </a:lnTo>
                <a:lnTo>
                  <a:pt x="13527" y="9621"/>
                </a:lnTo>
                <a:lnTo>
                  <a:pt x="13622" y="9145"/>
                </a:lnTo>
                <a:lnTo>
                  <a:pt x="13574" y="8883"/>
                </a:lnTo>
                <a:lnTo>
                  <a:pt x="13479" y="8621"/>
                </a:lnTo>
                <a:lnTo>
                  <a:pt x="13193" y="8264"/>
                </a:lnTo>
                <a:lnTo>
                  <a:pt x="12670" y="8002"/>
                </a:lnTo>
                <a:lnTo>
                  <a:pt x="12408" y="7978"/>
                </a:lnTo>
                <a:lnTo>
                  <a:pt x="10836" y="8597"/>
                </a:lnTo>
                <a:lnTo>
                  <a:pt x="5930" y="10455"/>
                </a:lnTo>
                <a:lnTo>
                  <a:pt x="3977" y="11098"/>
                </a:lnTo>
                <a:lnTo>
                  <a:pt x="3953" y="11026"/>
                </a:lnTo>
                <a:lnTo>
                  <a:pt x="3906" y="10955"/>
                </a:lnTo>
                <a:lnTo>
                  <a:pt x="5906" y="10288"/>
                </a:lnTo>
                <a:lnTo>
                  <a:pt x="10931" y="8383"/>
                </a:lnTo>
                <a:lnTo>
                  <a:pt x="12455" y="7764"/>
                </a:lnTo>
                <a:lnTo>
                  <a:pt x="12765" y="7406"/>
                </a:lnTo>
                <a:lnTo>
                  <a:pt x="13170" y="6597"/>
                </a:lnTo>
                <a:lnTo>
                  <a:pt x="13217" y="6025"/>
                </a:lnTo>
                <a:lnTo>
                  <a:pt x="13098" y="5739"/>
                </a:lnTo>
                <a:lnTo>
                  <a:pt x="12908" y="5501"/>
                </a:lnTo>
                <a:lnTo>
                  <a:pt x="12431" y="5263"/>
                </a:lnTo>
                <a:lnTo>
                  <a:pt x="11598" y="5239"/>
                </a:lnTo>
                <a:lnTo>
                  <a:pt x="11145" y="5335"/>
                </a:lnTo>
                <a:lnTo>
                  <a:pt x="9597" y="6382"/>
                </a:lnTo>
                <a:lnTo>
                  <a:pt x="5168" y="9216"/>
                </a:lnTo>
                <a:lnTo>
                  <a:pt x="3453" y="10240"/>
                </a:lnTo>
                <a:lnTo>
                  <a:pt x="3406" y="10169"/>
                </a:lnTo>
                <a:lnTo>
                  <a:pt x="3358" y="10121"/>
                </a:lnTo>
                <a:lnTo>
                  <a:pt x="5120" y="9073"/>
                </a:lnTo>
                <a:lnTo>
                  <a:pt x="9693" y="6121"/>
                </a:lnTo>
                <a:lnTo>
                  <a:pt x="11217" y="5096"/>
                </a:lnTo>
                <a:lnTo>
                  <a:pt x="11526" y="4692"/>
                </a:lnTo>
                <a:lnTo>
                  <a:pt x="11860" y="3858"/>
                </a:lnTo>
                <a:lnTo>
                  <a:pt x="11788" y="3263"/>
                </a:lnTo>
                <a:lnTo>
                  <a:pt x="11622" y="2953"/>
                </a:lnTo>
                <a:lnTo>
                  <a:pt x="11479" y="2810"/>
                </a:lnTo>
                <a:lnTo>
                  <a:pt x="11217" y="2620"/>
                </a:lnTo>
                <a:lnTo>
                  <a:pt x="10764" y="2548"/>
                </a:lnTo>
                <a:lnTo>
                  <a:pt x="10121" y="2739"/>
                </a:lnTo>
                <a:lnTo>
                  <a:pt x="9574" y="3072"/>
                </a:lnTo>
                <a:lnTo>
                  <a:pt x="9359" y="3239"/>
                </a:lnTo>
                <a:lnTo>
                  <a:pt x="6311" y="6311"/>
                </a:lnTo>
                <a:lnTo>
                  <a:pt x="2882" y="9645"/>
                </a:lnTo>
                <a:lnTo>
                  <a:pt x="2810" y="9597"/>
                </a:lnTo>
                <a:lnTo>
                  <a:pt x="2739" y="9550"/>
                </a:lnTo>
                <a:lnTo>
                  <a:pt x="6097" y="6263"/>
                </a:lnTo>
                <a:lnTo>
                  <a:pt x="9193" y="3168"/>
                </a:lnTo>
                <a:lnTo>
                  <a:pt x="9312" y="2667"/>
                </a:lnTo>
                <a:lnTo>
                  <a:pt x="9288" y="1739"/>
                </a:lnTo>
                <a:lnTo>
                  <a:pt x="8954" y="1215"/>
                </a:lnTo>
                <a:lnTo>
                  <a:pt x="8669" y="1048"/>
                </a:lnTo>
                <a:lnTo>
                  <a:pt x="8311" y="929"/>
                </a:lnTo>
                <a:lnTo>
                  <a:pt x="7716" y="905"/>
                </a:lnTo>
                <a:lnTo>
                  <a:pt x="6954" y="1215"/>
                </a:lnTo>
                <a:lnTo>
                  <a:pt x="6621" y="1501"/>
                </a:lnTo>
                <a:lnTo>
                  <a:pt x="4811" y="4858"/>
                </a:lnTo>
                <a:lnTo>
                  <a:pt x="2525" y="9407"/>
                </a:lnTo>
                <a:lnTo>
                  <a:pt x="2453" y="9383"/>
                </a:lnTo>
                <a:lnTo>
                  <a:pt x="2382" y="9335"/>
                </a:lnTo>
                <a:lnTo>
                  <a:pt x="4430" y="5216"/>
                </a:lnTo>
                <a:lnTo>
                  <a:pt x="6311" y="1739"/>
                </a:lnTo>
                <a:lnTo>
                  <a:pt x="6311" y="1524"/>
                </a:lnTo>
                <a:lnTo>
                  <a:pt x="6240" y="905"/>
                </a:lnTo>
                <a:lnTo>
                  <a:pt x="6025" y="453"/>
                </a:lnTo>
                <a:lnTo>
                  <a:pt x="5787" y="215"/>
                </a:lnTo>
                <a:lnTo>
                  <a:pt x="5454" y="48"/>
                </a:lnTo>
                <a:lnTo>
                  <a:pt x="500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" name="Google Shape;414;p34"/>
          <p:cNvGrpSpPr/>
          <p:nvPr/>
        </p:nvGrpSpPr>
        <p:grpSpPr>
          <a:xfrm>
            <a:off x="-308821" y="2504337"/>
            <a:ext cx="2777621" cy="2689895"/>
            <a:chOff x="81218" y="2881622"/>
            <a:chExt cx="2388324" cy="2312893"/>
          </a:xfrm>
        </p:grpSpPr>
        <p:sp>
          <p:nvSpPr>
            <p:cNvPr id="415" name="Google Shape;415;p34"/>
            <p:cNvSpPr/>
            <p:nvPr/>
          </p:nvSpPr>
          <p:spPr>
            <a:xfrm>
              <a:off x="81218" y="2881622"/>
              <a:ext cx="2388324" cy="2312893"/>
            </a:xfrm>
            <a:custGeom>
              <a:avLst/>
              <a:gdLst/>
              <a:ahLst/>
              <a:cxnLst/>
              <a:rect l="l" t="t" r="r" b="b"/>
              <a:pathLst>
                <a:path w="27198" h="26339" extrusionOk="0">
                  <a:moveTo>
                    <a:pt x="1073" y="9026"/>
                  </a:moveTo>
                  <a:lnTo>
                    <a:pt x="1549" y="8835"/>
                  </a:lnTo>
                  <a:lnTo>
                    <a:pt x="2501" y="8621"/>
                  </a:lnTo>
                  <a:lnTo>
                    <a:pt x="3859" y="8550"/>
                  </a:lnTo>
                  <a:lnTo>
                    <a:pt x="4573" y="8645"/>
                  </a:lnTo>
                  <a:lnTo>
                    <a:pt x="4883" y="8669"/>
                  </a:lnTo>
                  <a:lnTo>
                    <a:pt x="5407" y="8859"/>
                  </a:lnTo>
                  <a:lnTo>
                    <a:pt x="6074" y="9335"/>
                  </a:lnTo>
                  <a:lnTo>
                    <a:pt x="6455" y="9764"/>
                  </a:lnTo>
                  <a:lnTo>
                    <a:pt x="6764" y="10193"/>
                  </a:lnTo>
                  <a:lnTo>
                    <a:pt x="7241" y="11098"/>
                  </a:lnTo>
                  <a:lnTo>
                    <a:pt x="7717" y="12574"/>
                  </a:lnTo>
                  <a:lnTo>
                    <a:pt x="7955" y="13574"/>
                  </a:lnTo>
                  <a:lnTo>
                    <a:pt x="8312" y="15551"/>
                  </a:lnTo>
                  <a:lnTo>
                    <a:pt x="8646" y="17528"/>
                  </a:lnTo>
                  <a:lnTo>
                    <a:pt x="8836" y="18480"/>
                  </a:lnTo>
                  <a:lnTo>
                    <a:pt x="9312" y="19909"/>
                  </a:lnTo>
                  <a:lnTo>
                    <a:pt x="9789" y="20814"/>
                  </a:lnTo>
                  <a:lnTo>
                    <a:pt x="10098" y="21266"/>
                  </a:lnTo>
                  <a:lnTo>
                    <a:pt x="9884" y="20242"/>
                  </a:lnTo>
                  <a:lnTo>
                    <a:pt x="9598" y="18194"/>
                  </a:lnTo>
                  <a:lnTo>
                    <a:pt x="9336" y="15170"/>
                  </a:lnTo>
                  <a:lnTo>
                    <a:pt x="9193" y="13170"/>
                  </a:lnTo>
                  <a:lnTo>
                    <a:pt x="8979" y="12003"/>
                  </a:lnTo>
                  <a:lnTo>
                    <a:pt x="8074" y="8835"/>
                  </a:lnTo>
                  <a:lnTo>
                    <a:pt x="7479" y="7049"/>
                  </a:lnTo>
                  <a:lnTo>
                    <a:pt x="7241" y="6549"/>
                  </a:lnTo>
                  <a:lnTo>
                    <a:pt x="7122" y="6216"/>
                  </a:lnTo>
                  <a:lnTo>
                    <a:pt x="6979" y="5477"/>
                  </a:lnTo>
                  <a:lnTo>
                    <a:pt x="6907" y="4358"/>
                  </a:lnTo>
                  <a:lnTo>
                    <a:pt x="7169" y="2929"/>
                  </a:lnTo>
                  <a:lnTo>
                    <a:pt x="7550" y="2048"/>
                  </a:lnTo>
                  <a:lnTo>
                    <a:pt x="7860" y="1572"/>
                  </a:lnTo>
                  <a:lnTo>
                    <a:pt x="8050" y="1405"/>
                  </a:lnTo>
                  <a:lnTo>
                    <a:pt x="8455" y="1072"/>
                  </a:lnTo>
                  <a:lnTo>
                    <a:pt x="9217" y="596"/>
                  </a:lnTo>
                  <a:lnTo>
                    <a:pt x="10336" y="191"/>
                  </a:lnTo>
                  <a:lnTo>
                    <a:pt x="11003" y="72"/>
                  </a:lnTo>
                  <a:lnTo>
                    <a:pt x="11313" y="0"/>
                  </a:lnTo>
                  <a:lnTo>
                    <a:pt x="12551" y="0"/>
                  </a:lnTo>
                  <a:lnTo>
                    <a:pt x="12861" y="72"/>
                  </a:lnTo>
                  <a:lnTo>
                    <a:pt x="13456" y="262"/>
                  </a:lnTo>
                  <a:lnTo>
                    <a:pt x="14575" y="738"/>
                  </a:lnTo>
                  <a:lnTo>
                    <a:pt x="15504" y="1429"/>
                  </a:lnTo>
                  <a:lnTo>
                    <a:pt x="16219" y="2382"/>
                  </a:lnTo>
                  <a:lnTo>
                    <a:pt x="16481" y="3001"/>
                  </a:lnTo>
                  <a:lnTo>
                    <a:pt x="16695" y="3691"/>
                  </a:lnTo>
                  <a:lnTo>
                    <a:pt x="16933" y="5120"/>
                  </a:lnTo>
                  <a:lnTo>
                    <a:pt x="17005" y="5858"/>
                  </a:lnTo>
                  <a:lnTo>
                    <a:pt x="17028" y="6430"/>
                  </a:lnTo>
                  <a:lnTo>
                    <a:pt x="16981" y="8002"/>
                  </a:lnTo>
                  <a:lnTo>
                    <a:pt x="16909" y="8383"/>
                  </a:lnTo>
                  <a:lnTo>
                    <a:pt x="16695" y="10026"/>
                  </a:lnTo>
                  <a:lnTo>
                    <a:pt x="15980" y="13265"/>
                  </a:lnTo>
                  <a:lnTo>
                    <a:pt x="15623" y="14884"/>
                  </a:lnTo>
                  <a:lnTo>
                    <a:pt x="15385" y="16146"/>
                  </a:lnTo>
                  <a:lnTo>
                    <a:pt x="15195" y="18051"/>
                  </a:lnTo>
                  <a:lnTo>
                    <a:pt x="15266" y="19314"/>
                  </a:lnTo>
                  <a:lnTo>
                    <a:pt x="15385" y="19957"/>
                  </a:lnTo>
                  <a:lnTo>
                    <a:pt x="15480" y="20314"/>
                  </a:lnTo>
                  <a:lnTo>
                    <a:pt x="15742" y="20885"/>
                  </a:lnTo>
                  <a:lnTo>
                    <a:pt x="16076" y="21314"/>
                  </a:lnTo>
                  <a:lnTo>
                    <a:pt x="16481" y="21600"/>
                  </a:lnTo>
                  <a:lnTo>
                    <a:pt x="16957" y="21719"/>
                  </a:lnTo>
                  <a:lnTo>
                    <a:pt x="17457" y="21719"/>
                  </a:lnTo>
                  <a:lnTo>
                    <a:pt x="17981" y="21552"/>
                  </a:lnTo>
                  <a:lnTo>
                    <a:pt x="18505" y="21219"/>
                  </a:lnTo>
                  <a:lnTo>
                    <a:pt x="18791" y="20981"/>
                  </a:lnTo>
                  <a:lnTo>
                    <a:pt x="19219" y="20528"/>
                  </a:lnTo>
                  <a:lnTo>
                    <a:pt x="19838" y="19480"/>
                  </a:lnTo>
                  <a:lnTo>
                    <a:pt x="20077" y="18909"/>
                  </a:lnTo>
                  <a:lnTo>
                    <a:pt x="20601" y="17718"/>
                  </a:lnTo>
                  <a:lnTo>
                    <a:pt x="21386" y="15980"/>
                  </a:lnTo>
                  <a:lnTo>
                    <a:pt x="22029" y="14860"/>
                  </a:lnTo>
                  <a:lnTo>
                    <a:pt x="22434" y="14360"/>
                  </a:lnTo>
                  <a:lnTo>
                    <a:pt x="22815" y="13955"/>
                  </a:lnTo>
                  <a:lnTo>
                    <a:pt x="23649" y="13408"/>
                  </a:lnTo>
                  <a:lnTo>
                    <a:pt x="24601" y="13217"/>
                  </a:lnTo>
                  <a:lnTo>
                    <a:pt x="25578" y="13360"/>
                  </a:lnTo>
                  <a:lnTo>
                    <a:pt x="26078" y="13598"/>
                  </a:lnTo>
                  <a:lnTo>
                    <a:pt x="26411" y="13812"/>
                  </a:lnTo>
                  <a:lnTo>
                    <a:pt x="26888" y="14384"/>
                  </a:lnTo>
                  <a:lnTo>
                    <a:pt x="27149" y="15146"/>
                  </a:lnTo>
                  <a:lnTo>
                    <a:pt x="27197" y="16051"/>
                  </a:lnTo>
                  <a:lnTo>
                    <a:pt x="27126" y="16527"/>
                  </a:lnTo>
                  <a:lnTo>
                    <a:pt x="26983" y="17170"/>
                  </a:lnTo>
                  <a:lnTo>
                    <a:pt x="26554" y="18385"/>
                  </a:lnTo>
                  <a:lnTo>
                    <a:pt x="25959" y="19528"/>
                  </a:lnTo>
                  <a:lnTo>
                    <a:pt x="25268" y="20600"/>
                  </a:lnTo>
                  <a:lnTo>
                    <a:pt x="24887" y="21100"/>
                  </a:lnTo>
                  <a:lnTo>
                    <a:pt x="24530" y="21552"/>
                  </a:lnTo>
                  <a:lnTo>
                    <a:pt x="23601" y="22481"/>
                  </a:lnTo>
                  <a:lnTo>
                    <a:pt x="22458" y="23386"/>
                  </a:lnTo>
                  <a:lnTo>
                    <a:pt x="21101" y="24267"/>
                  </a:lnTo>
                  <a:lnTo>
                    <a:pt x="19529" y="25029"/>
                  </a:lnTo>
                  <a:lnTo>
                    <a:pt x="17767" y="25672"/>
                  </a:lnTo>
                  <a:lnTo>
                    <a:pt x="15838" y="26125"/>
                  </a:lnTo>
                  <a:lnTo>
                    <a:pt x="13718" y="26339"/>
                  </a:lnTo>
                  <a:lnTo>
                    <a:pt x="12599" y="26339"/>
                  </a:lnTo>
                  <a:lnTo>
                    <a:pt x="11575" y="26196"/>
                  </a:lnTo>
                  <a:lnTo>
                    <a:pt x="9551" y="25743"/>
                  </a:lnTo>
                  <a:lnTo>
                    <a:pt x="7645" y="25005"/>
                  </a:lnTo>
                  <a:lnTo>
                    <a:pt x="6336" y="24219"/>
                  </a:lnTo>
                  <a:lnTo>
                    <a:pt x="5526" y="23576"/>
                  </a:lnTo>
                  <a:lnTo>
                    <a:pt x="5145" y="23219"/>
                  </a:lnTo>
                  <a:lnTo>
                    <a:pt x="4478" y="22529"/>
                  </a:lnTo>
                  <a:lnTo>
                    <a:pt x="3216" y="20766"/>
                  </a:lnTo>
                  <a:lnTo>
                    <a:pt x="2049" y="18671"/>
                  </a:lnTo>
                  <a:lnTo>
                    <a:pt x="1073" y="16408"/>
                  </a:lnTo>
                  <a:lnTo>
                    <a:pt x="358" y="14170"/>
                  </a:lnTo>
                  <a:lnTo>
                    <a:pt x="1" y="12122"/>
                  </a:lnTo>
                  <a:lnTo>
                    <a:pt x="1" y="10836"/>
                  </a:lnTo>
                  <a:lnTo>
                    <a:pt x="144" y="10121"/>
                  </a:lnTo>
                  <a:lnTo>
                    <a:pt x="406" y="9550"/>
                  </a:lnTo>
                  <a:lnTo>
                    <a:pt x="811" y="9145"/>
                  </a:lnTo>
                  <a:lnTo>
                    <a:pt x="1073" y="90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896925" y="2984098"/>
              <a:ext cx="566830" cy="342996"/>
            </a:xfrm>
            <a:custGeom>
              <a:avLst/>
              <a:gdLst/>
              <a:ahLst/>
              <a:cxnLst/>
              <a:rect l="l" t="t" r="r" b="b"/>
              <a:pathLst>
                <a:path w="6455" h="3906" extrusionOk="0">
                  <a:moveTo>
                    <a:pt x="2882" y="3882"/>
                  </a:moveTo>
                  <a:lnTo>
                    <a:pt x="2501" y="3906"/>
                  </a:lnTo>
                  <a:lnTo>
                    <a:pt x="1739" y="3787"/>
                  </a:lnTo>
                  <a:lnTo>
                    <a:pt x="1358" y="3667"/>
                  </a:lnTo>
                  <a:lnTo>
                    <a:pt x="858" y="3501"/>
                  </a:lnTo>
                  <a:lnTo>
                    <a:pt x="262" y="3072"/>
                  </a:lnTo>
                  <a:lnTo>
                    <a:pt x="48" y="2643"/>
                  </a:lnTo>
                  <a:lnTo>
                    <a:pt x="0" y="2381"/>
                  </a:lnTo>
                  <a:lnTo>
                    <a:pt x="0" y="2096"/>
                  </a:lnTo>
                  <a:lnTo>
                    <a:pt x="96" y="1596"/>
                  </a:lnTo>
                  <a:lnTo>
                    <a:pt x="334" y="1167"/>
                  </a:lnTo>
                  <a:lnTo>
                    <a:pt x="667" y="762"/>
                  </a:lnTo>
                  <a:lnTo>
                    <a:pt x="882" y="619"/>
                  </a:lnTo>
                  <a:lnTo>
                    <a:pt x="1144" y="453"/>
                  </a:lnTo>
                  <a:lnTo>
                    <a:pt x="1691" y="191"/>
                  </a:lnTo>
                  <a:lnTo>
                    <a:pt x="2668" y="0"/>
                  </a:lnTo>
                  <a:lnTo>
                    <a:pt x="4049" y="72"/>
                  </a:lnTo>
                  <a:lnTo>
                    <a:pt x="5001" y="357"/>
                  </a:lnTo>
                  <a:lnTo>
                    <a:pt x="5549" y="667"/>
                  </a:lnTo>
                  <a:lnTo>
                    <a:pt x="5764" y="857"/>
                  </a:lnTo>
                  <a:lnTo>
                    <a:pt x="6121" y="1191"/>
                  </a:lnTo>
                  <a:lnTo>
                    <a:pt x="6454" y="1929"/>
                  </a:lnTo>
                  <a:lnTo>
                    <a:pt x="6311" y="2643"/>
                  </a:lnTo>
                  <a:lnTo>
                    <a:pt x="5764" y="3239"/>
                  </a:lnTo>
                  <a:lnTo>
                    <a:pt x="5311" y="3429"/>
                  </a:lnTo>
                  <a:lnTo>
                    <a:pt x="4739" y="3644"/>
                  </a:lnTo>
                  <a:lnTo>
                    <a:pt x="3525" y="3882"/>
                  </a:lnTo>
                  <a:lnTo>
                    <a:pt x="2882" y="38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198467" y="3705557"/>
              <a:ext cx="416231" cy="286532"/>
            </a:xfrm>
            <a:custGeom>
              <a:avLst/>
              <a:gdLst/>
              <a:ahLst/>
              <a:cxnLst/>
              <a:rect l="l" t="t" r="r" b="b"/>
              <a:pathLst>
                <a:path w="4740" h="3263" extrusionOk="0">
                  <a:moveTo>
                    <a:pt x="3168" y="48"/>
                  </a:moveTo>
                  <a:lnTo>
                    <a:pt x="3430" y="71"/>
                  </a:lnTo>
                  <a:lnTo>
                    <a:pt x="3906" y="238"/>
                  </a:lnTo>
                  <a:lnTo>
                    <a:pt x="4287" y="500"/>
                  </a:lnTo>
                  <a:lnTo>
                    <a:pt x="4573" y="905"/>
                  </a:lnTo>
                  <a:lnTo>
                    <a:pt x="4668" y="1167"/>
                  </a:lnTo>
                  <a:lnTo>
                    <a:pt x="4739" y="1500"/>
                  </a:lnTo>
                  <a:lnTo>
                    <a:pt x="4573" y="2119"/>
                  </a:lnTo>
                  <a:lnTo>
                    <a:pt x="4358" y="2381"/>
                  </a:lnTo>
                  <a:lnTo>
                    <a:pt x="4049" y="2667"/>
                  </a:lnTo>
                  <a:lnTo>
                    <a:pt x="3215" y="3072"/>
                  </a:lnTo>
                  <a:lnTo>
                    <a:pt x="2263" y="3263"/>
                  </a:lnTo>
                  <a:lnTo>
                    <a:pt x="1334" y="3215"/>
                  </a:lnTo>
                  <a:lnTo>
                    <a:pt x="953" y="3072"/>
                  </a:lnTo>
                  <a:lnTo>
                    <a:pt x="715" y="2977"/>
                  </a:lnTo>
                  <a:lnTo>
                    <a:pt x="358" y="2667"/>
                  </a:lnTo>
                  <a:lnTo>
                    <a:pt x="96" y="2286"/>
                  </a:lnTo>
                  <a:lnTo>
                    <a:pt x="0" y="1810"/>
                  </a:lnTo>
                  <a:lnTo>
                    <a:pt x="0" y="1548"/>
                  </a:lnTo>
                  <a:lnTo>
                    <a:pt x="24" y="1334"/>
                  </a:lnTo>
                  <a:lnTo>
                    <a:pt x="167" y="953"/>
                  </a:lnTo>
                  <a:lnTo>
                    <a:pt x="548" y="500"/>
                  </a:lnTo>
                  <a:lnTo>
                    <a:pt x="929" y="286"/>
                  </a:lnTo>
                  <a:lnTo>
                    <a:pt x="1382" y="119"/>
                  </a:lnTo>
                  <a:lnTo>
                    <a:pt x="2596" y="0"/>
                  </a:lnTo>
                  <a:lnTo>
                    <a:pt x="3168" y="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2136526" y="4151822"/>
              <a:ext cx="276083" cy="200915"/>
            </a:xfrm>
            <a:custGeom>
              <a:avLst/>
              <a:gdLst/>
              <a:ahLst/>
              <a:cxnLst/>
              <a:rect l="l" t="t" r="r" b="b"/>
              <a:pathLst>
                <a:path w="3144" h="2288" extrusionOk="0">
                  <a:moveTo>
                    <a:pt x="1167" y="1"/>
                  </a:moveTo>
                  <a:lnTo>
                    <a:pt x="1667" y="96"/>
                  </a:lnTo>
                  <a:lnTo>
                    <a:pt x="2429" y="406"/>
                  </a:lnTo>
                  <a:lnTo>
                    <a:pt x="2858" y="811"/>
                  </a:lnTo>
                  <a:lnTo>
                    <a:pt x="3025" y="1096"/>
                  </a:lnTo>
                  <a:lnTo>
                    <a:pt x="3120" y="1311"/>
                  </a:lnTo>
                  <a:lnTo>
                    <a:pt x="3144" y="1692"/>
                  </a:lnTo>
                  <a:lnTo>
                    <a:pt x="2977" y="2001"/>
                  </a:lnTo>
                  <a:lnTo>
                    <a:pt x="2668" y="2216"/>
                  </a:lnTo>
                  <a:lnTo>
                    <a:pt x="2429" y="2263"/>
                  </a:lnTo>
                  <a:lnTo>
                    <a:pt x="2144" y="2287"/>
                  </a:lnTo>
                  <a:lnTo>
                    <a:pt x="1453" y="2097"/>
                  </a:lnTo>
                  <a:lnTo>
                    <a:pt x="786" y="1739"/>
                  </a:lnTo>
                  <a:lnTo>
                    <a:pt x="239" y="1239"/>
                  </a:lnTo>
                  <a:lnTo>
                    <a:pt x="96" y="977"/>
                  </a:lnTo>
                  <a:lnTo>
                    <a:pt x="0" y="739"/>
                  </a:lnTo>
                  <a:lnTo>
                    <a:pt x="24" y="382"/>
                  </a:lnTo>
                  <a:lnTo>
                    <a:pt x="286" y="120"/>
                  </a:lnTo>
                  <a:lnTo>
                    <a:pt x="810" y="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716199" y="356691"/>
            <a:ext cx="4477702" cy="246627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94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Thoi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cửi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Bài ca dao: Em về dệt cửi trên khung | Ca dao M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40" y="2778692"/>
            <a:ext cx="3250907" cy="2092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huyện quỷ quái nhà họ Hướng – Chương 2 | Cùng quân đêm nay s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76" y="1571624"/>
            <a:ext cx="3505916" cy="2094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5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2"/>
          <p:cNvSpPr/>
          <p:nvPr/>
        </p:nvSpPr>
        <p:spPr>
          <a:xfrm rot="-8100000">
            <a:off x="7750956" y="-673963"/>
            <a:ext cx="2264704" cy="2427912"/>
          </a:xfrm>
          <a:custGeom>
            <a:avLst/>
            <a:gdLst/>
            <a:ahLst/>
            <a:cxnLst/>
            <a:rect l="l" t="t" r="r" b="b"/>
            <a:pathLst>
              <a:path w="25435" h="27268" extrusionOk="0">
                <a:moveTo>
                  <a:pt x="21910" y="0"/>
                </a:moveTo>
                <a:lnTo>
                  <a:pt x="21791" y="95"/>
                </a:lnTo>
                <a:lnTo>
                  <a:pt x="21672" y="238"/>
                </a:lnTo>
                <a:lnTo>
                  <a:pt x="21696" y="619"/>
                </a:lnTo>
                <a:lnTo>
                  <a:pt x="21981" y="1262"/>
                </a:lnTo>
                <a:lnTo>
                  <a:pt x="22220" y="1738"/>
                </a:lnTo>
                <a:lnTo>
                  <a:pt x="22458" y="2239"/>
                </a:lnTo>
                <a:lnTo>
                  <a:pt x="22672" y="3001"/>
                </a:lnTo>
                <a:lnTo>
                  <a:pt x="22529" y="3310"/>
                </a:lnTo>
                <a:lnTo>
                  <a:pt x="22339" y="3310"/>
                </a:lnTo>
                <a:lnTo>
                  <a:pt x="21791" y="3167"/>
                </a:lnTo>
                <a:lnTo>
                  <a:pt x="20910" y="2762"/>
                </a:lnTo>
                <a:lnTo>
                  <a:pt x="20600" y="2762"/>
                </a:lnTo>
                <a:lnTo>
                  <a:pt x="20481" y="2929"/>
                </a:lnTo>
                <a:lnTo>
                  <a:pt x="20457" y="3072"/>
                </a:lnTo>
                <a:lnTo>
                  <a:pt x="20457" y="3286"/>
                </a:lnTo>
                <a:lnTo>
                  <a:pt x="20576" y="3620"/>
                </a:lnTo>
                <a:lnTo>
                  <a:pt x="20934" y="4001"/>
                </a:lnTo>
                <a:lnTo>
                  <a:pt x="21291" y="4287"/>
                </a:lnTo>
                <a:lnTo>
                  <a:pt x="21481" y="4453"/>
                </a:lnTo>
                <a:lnTo>
                  <a:pt x="21719" y="4953"/>
                </a:lnTo>
                <a:lnTo>
                  <a:pt x="21791" y="5525"/>
                </a:lnTo>
                <a:lnTo>
                  <a:pt x="21672" y="6049"/>
                </a:lnTo>
                <a:lnTo>
                  <a:pt x="21505" y="6239"/>
                </a:lnTo>
                <a:lnTo>
                  <a:pt x="20600" y="7263"/>
                </a:lnTo>
                <a:lnTo>
                  <a:pt x="19910" y="8097"/>
                </a:lnTo>
                <a:lnTo>
                  <a:pt x="19814" y="8168"/>
                </a:lnTo>
                <a:lnTo>
                  <a:pt x="19600" y="8049"/>
                </a:lnTo>
                <a:lnTo>
                  <a:pt x="19290" y="7382"/>
                </a:lnTo>
                <a:lnTo>
                  <a:pt x="19028" y="6692"/>
                </a:lnTo>
                <a:lnTo>
                  <a:pt x="18933" y="6358"/>
                </a:lnTo>
                <a:lnTo>
                  <a:pt x="18933" y="5811"/>
                </a:lnTo>
                <a:lnTo>
                  <a:pt x="18981" y="5334"/>
                </a:lnTo>
                <a:lnTo>
                  <a:pt x="18981" y="4977"/>
                </a:lnTo>
                <a:lnTo>
                  <a:pt x="18885" y="4811"/>
                </a:lnTo>
                <a:lnTo>
                  <a:pt x="18743" y="4691"/>
                </a:lnTo>
                <a:lnTo>
                  <a:pt x="18290" y="4644"/>
                </a:lnTo>
                <a:lnTo>
                  <a:pt x="17838" y="4787"/>
                </a:lnTo>
                <a:lnTo>
                  <a:pt x="17695" y="5025"/>
                </a:lnTo>
                <a:lnTo>
                  <a:pt x="17742" y="5192"/>
                </a:lnTo>
                <a:lnTo>
                  <a:pt x="17814" y="5311"/>
                </a:lnTo>
                <a:lnTo>
                  <a:pt x="18004" y="5501"/>
                </a:lnTo>
                <a:lnTo>
                  <a:pt x="18171" y="5811"/>
                </a:lnTo>
                <a:lnTo>
                  <a:pt x="18171" y="6073"/>
                </a:lnTo>
                <a:lnTo>
                  <a:pt x="18052" y="6239"/>
                </a:lnTo>
                <a:lnTo>
                  <a:pt x="17957" y="6287"/>
                </a:lnTo>
                <a:lnTo>
                  <a:pt x="17861" y="6287"/>
                </a:lnTo>
                <a:lnTo>
                  <a:pt x="17671" y="6144"/>
                </a:lnTo>
                <a:lnTo>
                  <a:pt x="17457" y="5930"/>
                </a:lnTo>
                <a:lnTo>
                  <a:pt x="17171" y="5787"/>
                </a:lnTo>
                <a:lnTo>
                  <a:pt x="16980" y="5811"/>
                </a:lnTo>
                <a:lnTo>
                  <a:pt x="16766" y="5882"/>
                </a:lnTo>
                <a:lnTo>
                  <a:pt x="16504" y="6144"/>
                </a:lnTo>
                <a:lnTo>
                  <a:pt x="16480" y="6454"/>
                </a:lnTo>
                <a:lnTo>
                  <a:pt x="16647" y="6716"/>
                </a:lnTo>
                <a:lnTo>
                  <a:pt x="16837" y="6763"/>
                </a:lnTo>
                <a:lnTo>
                  <a:pt x="17218" y="6882"/>
                </a:lnTo>
                <a:lnTo>
                  <a:pt x="17790" y="7240"/>
                </a:lnTo>
                <a:lnTo>
                  <a:pt x="18100" y="7502"/>
                </a:lnTo>
                <a:lnTo>
                  <a:pt x="18362" y="7787"/>
                </a:lnTo>
                <a:lnTo>
                  <a:pt x="18719" y="8454"/>
                </a:lnTo>
                <a:lnTo>
                  <a:pt x="18838" y="8788"/>
                </a:lnTo>
                <a:lnTo>
                  <a:pt x="18862" y="8978"/>
                </a:lnTo>
                <a:lnTo>
                  <a:pt x="18743" y="9597"/>
                </a:lnTo>
                <a:lnTo>
                  <a:pt x="18457" y="10359"/>
                </a:lnTo>
                <a:lnTo>
                  <a:pt x="17981" y="11002"/>
                </a:lnTo>
                <a:lnTo>
                  <a:pt x="17695" y="11193"/>
                </a:lnTo>
                <a:lnTo>
                  <a:pt x="17409" y="11312"/>
                </a:lnTo>
                <a:lnTo>
                  <a:pt x="16933" y="11336"/>
                </a:lnTo>
                <a:lnTo>
                  <a:pt x="16575" y="11098"/>
                </a:lnTo>
                <a:lnTo>
                  <a:pt x="16433" y="10645"/>
                </a:lnTo>
                <a:lnTo>
                  <a:pt x="16480" y="10335"/>
                </a:lnTo>
                <a:lnTo>
                  <a:pt x="16528" y="10050"/>
                </a:lnTo>
                <a:lnTo>
                  <a:pt x="16409" y="9621"/>
                </a:lnTo>
                <a:lnTo>
                  <a:pt x="16171" y="9383"/>
                </a:lnTo>
                <a:lnTo>
                  <a:pt x="15909" y="9311"/>
                </a:lnTo>
                <a:lnTo>
                  <a:pt x="15813" y="9335"/>
                </a:lnTo>
                <a:lnTo>
                  <a:pt x="15599" y="9454"/>
                </a:lnTo>
                <a:lnTo>
                  <a:pt x="15313" y="9835"/>
                </a:lnTo>
                <a:lnTo>
                  <a:pt x="15170" y="10312"/>
                </a:lnTo>
                <a:lnTo>
                  <a:pt x="15218" y="10788"/>
                </a:lnTo>
                <a:lnTo>
                  <a:pt x="15289" y="10978"/>
                </a:lnTo>
                <a:lnTo>
                  <a:pt x="15623" y="11645"/>
                </a:lnTo>
                <a:lnTo>
                  <a:pt x="15837" y="12241"/>
                </a:lnTo>
                <a:lnTo>
                  <a:pt x="15861" y="12407"/>
                </a:lnTo>
                <a:lnTo>
                  <a:pt x="15766" y="12765"/>
                </a:lnTo>
                <a:lnTo>
                  <a:pt x="15480" y="13241"/>
                </a:lnTo>
                <a:lnTo>
                  <a:pt x="15337" y="13408"/>
                </a:lnTo>
                <a:lnTo>
                  <a:pt x="15170" y="13360"/>
                </a:lnTo>
                <a:lnTo>
                  <a:pt x="14670" y="12812"/>
                </a:lnTo>
                <a:lnTo>
                  <a:pt x="14242" y="12550"/>
                </a:lnTo>
                <a:lnTo>
                  <a:pt x="14027" y="12550"/>
                </a:lnTo>
                <a:lnTo>
                  <a:pt x="13884" y="12598"/>
                </a:lnTo>
                <a:lnTo>
                  <a:pt x="13742" y="12717"/>
                </a:lnTo>
                <a:lnTo>
                  <a:pt x="13765" y="13026"/>
                </a:lnTo>
                <a:lnTo>
                  <a:pt x="13980" y="13265"/>
                </a:lnTo>
                <a:lnTo>
                  <a:pt x="14289" y="13503"/>
                </a:lnTo>
                <a:lnTo>
                  <a:pt x="14789" y="13931"/>
                </a:lnTo>
                <a:lnTo>
                  <a:pt x="14980" y="14312"/>
                </a:lnTo>
                <a:lnTo>
                  <a:pt x="14980" y="14551"/>
                </a:lnTo>
                <a:lnTo>
                  <a:pt x="14837" y="15813"/>
                </a:lnTo>
                <a:lnTo>
                  <a:pt x="14623" y="16980"/>
                </a:lnTo>
                <a:lnTo>
                  <a:pt x="14599" y="17527"/>
                </a:lnTo>
                <a:lnTo>
                  <a:pt x="14670" y="18670"/>
                </a:lnTo>
                <a:lnTo>
                  <a:pt x="14599" y="19361"/>
                </a:lnTo>
                <a:lnTo>
                  <a:pt x="14456" y="19599"/>
                </a:lnTo>
                <a:lnTo>
                  <a:pt x="13527" y="20790"/>
                </a:lnTo>
                <a:lnTo>
                  <a:pt x="12598" y="21909"/>
                </a:lnTo>
                <a:lnTo>
                  <a:pt x="12503" y="21981"/>
                </a:lnTo>
                <a:lnTo>
                  <a:pt x="12289" y="22004"/>
                </a:lnTo>
                <a:lnTo>
                  <a:pt x="11932" y="21766"/>
                </a:lnTo>
                <a:lnTo>
                  <a:pt x="11503" y="21076"/>
                </a:lnTo>
                <a:lnTo>
                  <a:pt x="11289" y="20290"/>
                </a:lnTo>
                <a:lnTo>
                  <a:pt x="11336" y="19933"/>
                </a:lnTo>
                <a:lnTo>
                  <a:pt x="11455" y="19647"/>
                </a:lnTo>
                <a:lnTo>
                  <a:pt x="11860" y="19218"/>
                </a:lnTo>
                <a:lnTo>
                  <a:pt x="12622" y="18813"/>
                </a:lnTo>
                <a:lnTo>
                  <a:pt x="13051" y="18551"/>
                </a:lnTo>
                <a:lnTo>
                  <a:pt x="13218" y="18409"/>
                </a:lnTo>
                <a:lnTo>
                  <a:pt x="13456" y="18004"/>
                </a:lnTo>
                <a:lnTo>
                  <a:pt x="13527" y="17623"/>
                </a:lnTo>
                <a:lnTo>
                  <a:pt x="13289" y="17337"/>
                </a:lnTo>
                <a:lnTo>
                  <a:pt x="13027" y="17265"/>
                </a:lnTo>
                <a:lnTo>
                  <a:pt x="12741" y="17265"/>
                </a:lnTo>
                <a:lnTo>
                  <a:pt x="12336" y="17527"/>
                </a:lnTo>
                <a:lnTo>
                  <a:pt x="12122" y="17646"/>
                </a:lnTo>
                <a:lnTo>
                  <a:pt x="12027" y="17646"/>
                </a:lnTo>
                <a:lnTo>
                  <a:pt x="11789" y="17480"/>
                </a:lnTo>
                <a:lnTo>
                  <a:pt x="11694" y="17123"/>
                </a:lnTo>
                <a:lnTo>
                  <a:pt x="11860" y="16622"/>
                </a:lnTo>
                <a:lnTo>
                  <a:pt x="12098" y="16360"/>
                </a:lnTo>
                <a:lnTo>
                  <a:pt x="12432" y="15932"/>
                </a:lnTo>
                <a:lnTo>
                  <a:pt x="13051" y="14860"/>
                </a:lnTo>
                <a:lnTo>
                  <a:pt x="13384" y="14479"/>
                </a:lnTo>
                <a:lnTo>
                  <a:pt x="13527" y="14336"/>
                </a:lnTo>
                <a:lnTo>
                  <a:pt x="13694" y="14074"/>
                </a:lnTo>
                <a:lnTo>
                  <a:pt x="13718" y="13693"/>
                </a:lnTo>
                <a:lnTo>
                  <a:pt x="13480" y="13288"/>
                </a:lnTo>
                <a:lnTo>
                  <a:pt x="13099" y="13122"/>
                </a:lnTo>
                <a:lnTo>
                  <a:pt x="12932" y="13217"/>
                </a:lnTo>
                <a:lnTo>
                  <a:pt x="12813" y="13360"/>
                </a:lnTo>
                <a:lnTo>
                  <a:pt x="12718" y="13669"/>
                </a:lnTo>
                <a:lnTo>
                  <a:pt x="12694" y="13955"/>
                </a:lnTo>
                <a:lnTo>
                  <a:pt x="12575" y="14146"/>
                </a:lnTo>
                <a:lnTo>
                  <a:pt x="12432" y="14193"/>
                </a:lnTo>
                <a:lnTo>
                  <a:pt x="12360" y="14170"/>
                </a:lnTo>
                <a:lnTo>
                  <a:pt x="12241" y="14074"/>
                </a:lnTo>
                <a:lnTo>
                  <a:pt x="12170" y="13765"/>
                </a:lnTo>
                <a:lnTo>
                  <a:pt x="12122" y="13217"/>
                </a:lnTo>
                <a:lnTo>
                  <a:pt x="12051" y="12693"/>
                </a:lnTo>
                <a:lnTo>
                  <a:pt x="11932" y="12550"/>
                </a:lnTo>
                <a:lnTo>
                  <a:pt x="11789" y="12455"/>
                </a:lnTo>
                <a:lnTo>
                  <a:pt x="11551" y="12360"/>
                </a:lnTo>
                <a:lnTo>
                  <a:pt x="11241" y="12503"/>
                </a:lnTo>
                <a:lnTo>
                  <a:pt x="11098" y="12765"/>
                </a:lnTo>
                <a:lnTo>
                  <a:pt x="11051" y="12955"/>
                </a:lnTo>
                <a:lnTo>
                  <a:pt x="11146" y="13336"/>
                </a:lnTo>
                <a:lnTo>
                  <a:pt x="11503" y="13908"/>
                </a:lnTo>
                <a:lnTo>
                  <a:pt x="11574" y="14289"/>
                </a:lnTo>
                <a:lnTo>
                  <a:pt x="11551" y="14955"/>
                </a:lnTo>
                <a:lnTo>
                  <a:pt x="11432" y="15622"/>
                </a:lnTo>
                <a:lnTo>
                  <a:pt x="11360" y="15813"/>
                </a:lnTo>
                <a:lnTo>
                  <a:pt x="11074" y="16122"/>
                </a:lnTo>
                <a:lnTo>
                  <a:pt x="10693" y="16337"/>
                </a:lnTo>
                <a:lnTo>
                  <a:pt x="10360" y="16408"/>
                </a:lnTo>
                <a:lnTo>
                  <a:pt x="10265" y="16384"/>
                </a:lnTo>
                <a:lnTo>
                  <a:pt x="10169" y="16313"/>
                </a:lnTo>
                <a:lnTo>
                  <a:pt x="9931" y="15884"/>
                </a:lnTo>
                <a:lnTo>
                  <a:pt x="9717" y="15241"/>
                </a:lnTo>
                <a:lnTo>
                  <a:pt x="9598" y="14455"/>
                </a:lnTo>
                <a:lnTo>
                  <a:pt x="9598" y="14027"/>
                </a:lnTo>
                <a:lnTo>
                  <a:pt x="9598" y="13217"/>
                </a:lnTo>
                <a:lnTo>
                  <a:pt x="9526" y="12288"/>
                </a:lnTo>
                <a:lnTo>
                  <a:pt x="9693" y="11812"/>
                </a:lnTo>
                <a:lnTo>
                  <a:pt x="9884" y="11645"/>
                </a:lnTo>
                <a:lnTo>
                  <a:pt x="10455" y="11264"/>
                </a:lnTo>
                <a:lnTo>
                  <a:pt x="11455" y="10597"/>
                </a:lnTo>
                <a:lnTo>
                  <a:pt x="11979" y="10169"/>
                </a:lnTo>
                <a:lnTo>
                  <a:pt x="12146" y="9931"/>
                </a:lnTo>
                <a:lnTo>
                  <a:pt x="12384" y="9550"/>
                </a:lnTo>
                <a:lnTo>
                  <a:pt x="12479" y="9049"/>
                </a:lnTo>
                <a:lnTo>
                  <a:pt x="12408" y="8811"/>
                </a:lnTo>
                <a:lnTo>
                  <a:pt x="12313" y="8716"/>
                </a:lnTo>
                <a:lnTo>
                  <a:pt x="12146" y="8668"/>
                </a:lnTo>
                <a:lnTo>
                  <a:pt x="11908" y="8716"/>
                </a:lnTo>
                <a:lnTo>
                  <a:pt x="11598" y="9026"/>
                </a:lnTo>
                <a:lnTo>
                  <a:pt x="11455" y="9240"/>
                </a:lnTo>
                <a:lnTo>
                  <a:pt x="11217" y="9526"/>
                </a:lnTo>
                <a:lnTo>
                  <a:pt x="10717" y="10073"/>
                </a:lnTo>
                <a:lnTo>
                  <a:pt x="10479" y="10026"/>
                </a:lnTo>
                <a:lnTo>
                  <a:pt x="10479" y="9764"/>
                </a:lnTo>
                <a:lnTo>
                  <a:pt x="10503" y="9383"/>
                </a:lnTo>
                <a:lnTo>
                  <a:pt x="10741" y="8454"/>
                </a:lnTo>
                <a:lnTo>
                  <a:pt x="11170" y="7525"/>
                </a:lnTo>
                <a:lnTo>
                  <a:pt x="11694" y="6763"/>
                </a:lnTo>
                <a:lnTo>
                  <a:pt x="11979" y="6573"/>
                </a:lnTo>
                <a:lnTo>
                  <a:pt x="12265" y="6406"/>
                </a:lnTo>
                <a:lnTo>
                  <a:pt x="12646" y="5977"/>
                </a:lnTo>
                <a:lnTo>
                  <a:pt x="12813" y="5501"/>
                </a:lnTo>
                <a:lnTo>
                  <a:pt x="12813" y="5049"/>
                </a:lnTo>
                <a:lnTo>
                  <a:pt x="12741" y="4882"/>
                </a:lnTo>
                <a:lnTo>
                  <a:pt x="12646" y="4715"/>
                </a:lnTo>
                <a:lnTo>
                  <a:pt x="12384" y="4549"/>
                </a:lnTo>
                <a:lnTo>
                  <a:pt x="12098" y="4501"/>
                </a:lnTo>
                <a:lnTo>
                  <a:pt x="11836" y="4596"/>
                </a:lnTo>
                <a:lnTo>
                  <a:pt x="11765" y="4715"/>
                </a:lnTo>
                <a:lnTo>
                  <a:pt x="11574" y="5168"/>
                </a:lnTo>
                <a:lnTo>
                  <a:pt x="11408" y="5811"/>
                </a:lnTo>
                <a:lnTo>
                  <a:pt x="11241" y="6049"/>
                </a:lnTo>
                <a:lnTo>
                  <a:pt x="11146" y="6049"/>
                </a:lnTo>
                <a:lnTo>
                  <a:pt x="11027" y="6001"/>
                </a:lnTo>
                <a:lnTo>
                  <a:pt x="10836" y="5573"/>
                </a:lnTo>
                <a:lnTo>
                  <a:pt x="10598" y="4596"/>
                </a:lnTo>
                <a:lnTo>
                  <a:pt x="10527" y="4096"/>
                </a:lnTo>
                <a:lnTo>
                  <a:pt x="10479" y="3906"/>
                </a:lnTo>
                <a:lnTo>
                  <a:pt x="10360" y="3596"/>
                </a:lnTo>
                <a:lnTo>
                  <a:pt x="10146" y="3382"/>
                </a:lnTo>
                <a:lnTo>
                  <a:pt x="9836" y="3358"/>
                </a:lnTo>
                <a:lnTo>
                  <a:pt x="9645" y="3405"/>
                </a:lnTo>
                <a:lnTo>
                  <a:pt x="9431" y="3525"/>
                </a:lnTo>
                <a:lnTo>
                  <a:pt x="9122" y="3858"/>
                </a:lnTo>
                <a:lnTo>
                  <a:pt x="8979" y="4263"/>
                </a:lnTo>
                <a:lnTo>
                  <a:pt x="9098" y="4620"/>
                </a:lnTo>
                <a:lnTo>
                  <a:pt x="9264" y="4763"/>
                </a:lnTo>
                <a:lnTo>
                  <a:pt x="9479" y="4882"/>
                </a:lnTo>
                <a:lnTo>
                  <a:pt x="9836" y="5287"/>
                </a:lnTo>
                <a:lnTo>
                  <a:pt x="10217" y="6001"/>
                </a:lnTo>
                <a:lnTo>
                  <a:pt x="10312" y="6406"/>
                </a:lnTo>
                <a:lnTo>
                  <a:pt x="10336" y="6644"/>
                </a:lnTo>
                <a:lnTo>
                  <a:pt x="10265" y="7121"/>
                </a:lnTo>
                <a:lnTo>
                  <a:pt x="10003" y="7787"/>
                </a:lnTo>
                <a:lnTo>
                  <a:pt x="9884" y="8216"/>
                </a:lnTo>
                <a:lnTo>
                  <a:pt x="9836" y="8383"/>
                </a:lnTo>
                <a:lnTo>
                  <a:pt x="9645" y="8335"/>
                </a:lnTo>
                <a:lnTo>
                  <a:pt x="9360" y="8049"/>
                </a:lnTo>
                <a:lnTo>
                  <a:pt x="8979" y="7811"/>
                </a:lnTo>
                <a:lnTo>
                  <a:pt x="8741" y="7811"/>
                </a:lnTo>
                <a:lnTo>
                  <a:pt x="8526" y="7835"/>
                </a:lnTo>
                <a:lnTo>
                  <a:pt x="8288" y="8025"/>
                </a:lnTo>
                <a:lnTo>
                  <a:pt x="8240" y="8311"/>
                </a:lnTo>
                <a:lnTo>
                  <a:pt x="8336" y="8621"/>
                </a:lnTo>
                <a:lnTo>
                  <a:pt x="8431" y="8764"/>
                </a:lnTo>
                <a:lnTo>
                  <a:pt x="8693" y="8978"/>
                </a:lnTo>
                <a:lnTo>
                  <a:pt x="9122" y="9216"/>
                </a:lnTo>
                <a:lnTo>
                  <a:pt x="9264" y="9502"/>
                </a:lnTo>
                <a:lnTo>
                  <a:pt x="9217" y="9740"/>
                </a:lnTo>
                <a:lnTo>
                  <a:pt x="9074" y="10169"/>
                </a:lnTo>
                <a:lnTo>
                  <a:pt x="8764" y="10859"/>
                </a:lnTo>
                <a:lnTo>
                  <a:pt x="8645" y="11359"/>
                </a:lnTo>
                <a:lnTo>
                  <a:pt x="8574" y="11907"/>
                </a:lnTo>
                <a:lnTo>
                  <a:pt x="8574" y="12788"/>
                </a:lnTo>
                <a:lnTo>
                  <a:pt x="8526" y="13169"/>
                </a:lnTo>
                <a:lnTo>
                  <a:pt x="8502" y="13598"/>
                </a:lnTo>
                <a:lnTo>
                  <a:pt x="8407" y="14170"/>
                </a:lnTo>
                <a:lnTo>
                  <a:pt x="8169" y="14289"/>
                </a:lnTo>
                <a:lnTo>
                  <a:pt x="7907" y="14170"/>
                </a:lnTo>
                <a:lnTo>
                  <a:pt x="7645" y="14003"/>
                </a:lnTo>
                <a:lnTo>
                  <a:pt x="7216" y="13527"/>
                </a:lnTo>
                <a:lnTo>
                  <a:pt x="6716" y="12550"/>
                </a:lnTo>
                <a:lnTo>
                  <a:pt x="6478" y="11860"/>
                </a:lnTo>
                <a:lnTo>
                  <a:pt x="6169" y="11074"/>
                </a:lnTo>
                <a:lnTo>
                  <a:pt x="5668" y="9764"/>
                </a:lnTo>
                <a:lnTo>
                  <a:pt x="5597" y="9216"/>
                </a:lnTo>
                <a:lnTo>
                  <a:pt x="5668" y="8930"/>
                </a:lnTo>
                <a:lnTo>
                  <a:pt x="5740" y="8811"/>
                </a:lnTo>
                <a:lnTo>
                  <a:pt x="6121" y="8359"/>
                </a:lnTo>
                <a:lnTo>
                  <a:pt x="6573" y="7668"/>
                </a:lnTo>
                <a:lnTo>
                  <a:pt x="6573" y="7382"/>
                </a:lnTo>
                <a:lnTo>
                  <a:pt x="6478" y="7216"/>
                </a:lnTo>
                <a:lnTo>
                  <a:pt x="6383" y="7168"/>
                </a:lnTo>
                <a:lnTo>
                  <a:pt x="6121" y="7097"/>
                </a:lnTo>
                <a:lnTo>
                  <a:pt x="5668" y="7192"/>
                </a:lnTo>
                <a:lnTo>
                  <a:pt x="5311" y="7525"/>
                </a:lnTo>
                <a:lnTo>
                  <a:pt x="5097" y="7906"/>
                </a:lnTo>
                <a:lnTo>
                  <a:pt x="5049" y="8073"/>
                </a:lnTo>
                <a:lnTo>
                  <a:pt x="5025" y="8145"/>
                </a:lnTo>
                <a:lnTo>
                  <a:pt x="4954" y="8192"/>
                </a:lnTo>
                <a:lnTo>
                  <a:pt x="4787" y="8049"/>
                </a:lnTo>
                <a:lnTo>
                  <a:pt x="4573" y="7621"/>
                </a:lnTo>
                <a:lnTo>
                  <a:pt x="4502" y="7025"/>
                </a:lnTo>
                <a:lnTo>
                  <a:pt x="4573" y="6716"/>
                </a:lnTo>
                <a:lnTo>
                  <a:pt x="4692" y="6144"/>
                </a:lnTo>
                <a:lnTo>
                  <a:pt x="4763" y="5525"/>
                </a:lnTo>
                <a:lnTo>
                  <a:pt x="4930" y="5239"/>
                </a:lnTo>
                <a:lnTo>
                  <a:pt x="5121" y="5120"/>
                </a:lnTo>
                <a:lnTo>
                  <a:pt x="5692" y="4834"/>
                </a:lnTo>
                <a:lnTo>
                  <a:pt x="6264" y="4406"/>
                </a:lnTo>
                <a:lnTo>
                  <a:pt x="6550" y="4048"/>
                </a:lnTo>
                <a:lnTo>
                  <a:pt x="6669" y="3834"/>
                </a:lnTo>
                <a:lnTo>
                  <a:pt x="6764" y="3596"/>
                </a:lnTo>
                <a:lnTo>
                  <a:pt x="6812" y="3167"/>
                </a:lnTo>
                <a:lnTo>
                  <a:pt x="6692" y="2858"/>
                </a:lnTo>
                <a:lnTo>
                  <a:pt x="6431" y="2739"/>
                </a:lnTo>
                <a:lnTo>
                  <a:pt x="6240" y="2762"/>
                </a:lnTo>
                <a:lnTo>
                  <a:pt x="6097" y="2810"/>
                </a:lnTo>
                <a:lnTo>
                  <a:pt x="5954" y="2953"/>
                </a:lnTo>
                <a:lnTo>
                  <a:pt x="5835" y="3286"/>
                </a:lnTo>
                <a:lnTo>
                  <a:pt x="5502" y="3596"/>
                </a:lnTo>
                <a:lnTo>
                  <a:pt x="5216" y="3787"/>
                </a:lnTo>
                <a:lnTo>
                  <a:pt x="4906" y="3739"/>
                </a:lnTo>
                <a:lnTo>
                  <a:pt x="4740" y="3501"/>
                </a:lnTo>
                <a:lnTo>
                  <a:pt x="4644" y="3286"/>
                </a:lnTo>
                <a:lnTo>
                  <a:pt x="4454" y="2810"/>
                </a:lnTo>
                <a:lnTo>
                  <a:pt x="3930" y="2072"/>
                </a:lnTo>
                <a:lnTo>
                  <a:pt x="3716" y="1834"/>
                </a:lnTo>
                <a:lnTo>
                  <a:pt x="3549" y="1643"/>
                </a:lnTo>
                <a:lnTo>
                  <a:pt x="3168" y="1429"/>
                </a:lnTo>
                <a:lnTo>
                  <a:pt x="2811" y="1357"/>
                </a:lnTo>
                <a:lnTo>
                  <a:pt x="2549" y="1429"/>
                </a:lnTo>
                <a:lnTo>
                  <a:pt x="2477" y="1524"/>
                </a:lnTo>
                <a:lnTo>
                  <a:pt x="2334" y="1786"/>
                </a:lnTo>
                <a:lnTo>
                  <a:pt x="2334" y="2524"/>
                </a:lnTo>
                <a:lnTo>
                  <a:pt x="2573" y="2977"/>
                </a:lnTo>
                <a:lnTo>
                  <a:pt x="2787" y="3144"/>
                </a:lnTo>
                <a:lnTo>
                  <a:pt x="3311" y="3429"/>
                </a:lnTo>
                <a:lnTo>
                  <a:pt x="3930" y="3763"/>
                </a:lnTo>
                <a:lnTo>
                  <a:pt x="4049" y="4096"/>
                </a:lnTo>
                <a:lnTo>
                  <a:pt x="3930" y="4287"/>
                </a:lnTo>
                <a:lnTo>
                  <a:pt x="3668" y="4691"/>
                </a:lnTo>
                <a:lnTo>
                  <a:pt x="3239" y="5263"/>
                </a:lnTo>
                <a:lnTo>
                  <a:pt x="3073" y="5334"/>
                </a:lnTo>
                <a:lnTo>
                  <a:pt x="2858" y="5358"/>
                </a:lnTo>
                <a:lnTo>
                  <a:pt x="2382" y="5144"/>
                </a:lnTo>
                <a:lnTo>
                  <a:pt x="1953" y="4691"/>
                </a:lnTo>
                <a:lnTo>
                  <a:pt x="1691" y="4120"/>
                </a:lnTo>
                <a:lnTo>
                  <a:pt x="1668" y="3787"/>
                </a:lnTo>
                <a:lnTo>
                  <a:pt x="1644" y="3501"/>
                </a:lnTo>
                <a:lnTo>
                  <a:pt x="1453" y="3096"/>
                </a:lnTo>
                <a:lnTo>
                  <a:pt x="1168" y="2953"/>
                </a:lnTo>
                <a:lnTo>
                  <a:pt x="882" y="3096"/>
                </a:lnTo>
                <a:lnTo>
                  <a:pt x="786" y="3263"/>
                </a:lnTo>
                <a:lnTo>
                  <a:pt x="715" y="3501"/>
                </a:lnTo>
                <a:lnTo>
                  <a:pt x="667" y="3953"/>
                </a:lnTo>
                <a:lnTo>
                  <a:pt x="763" y="4406"/>
                </a:lnTo>
                <a:lnTo>
                  <a:pt x="953" y="4811"/>
                </a:lnTo>
                <a:lnTo>
                  <a:pt x="1120" y="4977"/>
                </a:lnTo>
                <a:lnTo>
                  <a:pt x="1287" y="5144"/>
                </a:lnTo>
                <a:lnTo>
                  <a:pt x="1572" y="5573"/>
                </a:lnTo>
                <a:lnTo>
                  <a:pt x="1715" y="6025"/>
                </a:lnTo>
                <a:lnTo>
                  <a:pt x="1596" y="6382"/>
                </a:lnTo>
                <a:lnTo>
                  <a:pt x="1382" y="6454"/>
                </a:lnTo>
                <a:lnTo>
                  <a:pt x="953" y="6573"/>
                </a:lnTo>
                <a:lnTo>
                  <a:pt x="477" y="6739"/>
                </a:lnTo>
                <a:lnTo>
                  <a:pt x="215" y="6954"/>
                </a:lnTo>
                <a:lnTo>
                  <a:pt x="96" y="7121"/>
                </a:lnTo>
                <a:lnTo>
                  <a:pt x="1" y="7335"/>
                </a:lnTo>
                <a:lnTo>
                  <a:pt x="96" y="7740"/>
                </a:lnTo>
                <a:lnTo>
                  <a:pt x="334" y="7883"/>
                </a:lnTo>
                <a:lnTo>
                  <a:pt x="548" y="7859"/>
                </a:lnTo>
                <a:lnTo>
                  <a:pt x="953" y="7716"/>
                </a:lnTo>
                <a:lnTo>
                  <a:pt x="1620" y="7263"/>
                </a:lnTo>
                <a:lnTo>
                  <a:pt x="2001" y="7097"/>
                </a:lnTo>
                <a:lnTo>
                  <a:pt x="2120" y="7073"/>
                </a:lnTo>
                <a:lnTo>
                  <a:pt x="2430" y="7144"/>
                </a:lnTo>
                <a:lnTo>
                  <a:pt x="3001" y="7454"/>
                </a:lnTo>
                <a:lnTo>
                  <a:pt x="3739" y="8121"/>
                </a:lnTo>
                <a:lnTo>
                  <a:pt x="4097" y="8645"/>
                </a:lnTo>
                <a:lnTo>
                  <a:pt x="4168" y="8954"/>
                </a:lnTo>
                <a:lnTo>
                  <a:pt x="4120" y="9049"/>
                </a:lnTo>
                <a:lnTo>
                  <a:pt x="4001" y="9288"/>
                </a:lnTo>
                <a:lnTo>
                  <a:pt x="3620" y="9526"/>
                </a:lnTo>
                <a:lnTo>
                  <a:pt x="3216" y="9550"/>
                </a:lnTo>
                <a:lnTo>
                  <a:pt x="2930" y="9311"/>
                </a:lnTo>
                <a:lnTo>
                  <a:pt x="2858" y="9073"/>
                </a:lnTo>
                <a:lnTo>
                  <a:pt x="2811" y="8835"/>
                </a:lnTo>
                <a:lnTo>
                  <a:pt x="2620" y="8597"/>
                </a:lnTo>
                <a:lnTo>
                  <a:pt x="2239" y="8549"/>
                </a:lnTo>
                <a:lnTo>
                  <a:pt x="2001" y="8668"/>
                </a:lnTo>
                <a:lnTo>
                  <a:pt x="1834" y="8764"/>
                </a:lnTo>
                <a:lnTo>
                  <a:pt x="1691" y="9026"/>
                </a:lnTo>
                <a:lnTo>
                  <a:pt x="1763" y="9431"/>
                </a:lnTo>
                <a:lnTo>
                  <a:pt x="1953" y="9645"/>
                </a:lnTo>
                <a:lnTo>
                  <a:pt x="2263" y="9812"/>
                </a:lnTo>
                <a:lnTo>
                  <a:pt x="2930" y="9931"/>
                </a:lnTo>
                <a:lnTo>
                  <a:pt x="3216" y="10216"/>
                </a:lnTo>
                <a:lnTo>
                  <a:pt x="3216" y="10502"/>
                </a:lnTo>
                <a:lnTo>
                  <a:pt x="3192" y="10764"/>
                </a:lnTo>
                <a:lnTo>
                  <a:pt x="2930" y="10955"/>
                </a:lnTo>
                <a:lnTo>
                  <a:pt x="2334" y="10859"/>
                </a:lnTo>
                <a:lnTo>
                  <a:pt x="1858" y="10883"/>
                </a:lnTo>
                <a:lnTo>
                  <a:pt x="1549" y="11002"/>
                </a:lnTo>
                <a:lnTo>
                  <a:pt x="1239" y="11359"/>
                </a:lnTo>
                <a:lnTo>
                  <a:pt x="1239" y="11740"/>
                </a:lnTo>
                <a:lnTo>
                  <a:pt x="1453" y="11979"/>
                </a:lnTo>
                <a:lnTo>
                  <a:pt x="1620" y="11979"/>
                </a:lnTo>
                <a:lnTo>
                  <a:pt x="2025" y="11812"/>
                </a:lnTo>
                <a:lnTo>
                  <a:pt x="2835" y="11455"/>
                </a:lnTo>
                <a:lnTo>
                  <a:pt x="3382" y="11288"/>
                </a:lnTo>
                <a:lnTo>
                  <a:pt x="3644" y="11312"/>
                </a:lnTo>
                <a:lnTo>
                  <a:pt x="4144" y="11359"/>
                </a:lnTo>
                <a:lnTo>
                  <a:pt x="4811" y="11526"/>
                </a:lnTo>
                <a:lnTo>
                  <a:pt x="5168" y="11740"/>
                </a:lnTo>
                <a:lnTo>
                  <a:pt x="5287" y="11907"/>
                </a:lnTo>
                <a:lnTo>
                  <a:pt x="5621" y="12312"/>
                </a:lnTo>
                <a:lnTo>
                  <a:pt x="6169" y="12693"/>
                </a:lnTo>
                <a:lnTo>
                  <a:pt x="6407" y="12979"/>
                </a:lnTo>
                <a:lnTo>
                  <a:pt x="6431" y="13169"/>
                </a:lnTo>
                <a:lnTo>
                  <a:pt x="6431" y="13384"/>
                </a:lnTo>
                <a:lnTo>
                  <a:pt x="6240" y="13646"/>
                </a:lnTo>
                <a:lnTo>
                  <a:pt x="5788" y="13789"/>
                </a:lnTo>
                <a:lnTo>
                  <a:pt x="5478" y="13765"/>
                </a:lnTo>
                <a:lnTo>
                  <a:pt x="5359" y="13789"/>
                </a:lnTo>
                <a:lnTo>
                  <a:pt x="5121" y="14027"/>
                </a:lnTo>
                <a:lnTo>
                  <a:pt x="5049" y="14408"/>
                </a:lnTo>
                <a:lnTo>
                  <a:pt x="5240" y="14646"/>
                </a:lnTo>
                <a:lnTo>
                  <a:pt x="5478" y="14670"/>
                </a:lnTo>
                <a:lnTo>
                  <a:pt x="5954" y="14622"/>
                </a:lnTo>
                <a:lnTo>
                  <a:pt x="6645" y="14693"/>
                </a:lnTo>
                <a:lnTo>
                  <a:pt x="6978" y="14741"/>
                </a:lnTo>
                <a:lnTo>
                  <a:pt x="7145" y="14789"/>
                </a:lnTo>
                <a:lnTo>
                  <a:pt x="7526" y="14979"/>
                </a:lnTo>
                <a:lnTo>
                  <a:pt x="7859" y="15313"/>
                </a:lnTo>
                <a:lnTo>
                  <a:pt x="8193" y="15765"/>
                </a:lnTo>
                <a:lnTo>
                  <a:pt x="8312" y="16051"/>
                </a:lnTo>
                <a:lnTo>
                  <a:pt x="8479" y="16337"/>
                </a:lnTo>
                <a:lnTo>
                  <a:pt x="8907" y="16837"/>
                </a:lnTo>
                <a:lnTo>
                  <a:pt x="9360" y="17265"/>
                </a:lnTo>
                <a:lnTo>
                  <a:pt x="9741" y="17718"/>
                </a:lnTo>
                <a:lnTo>
                  <a:pt x="9860" y="17956"/>
                </a:lnTo>
                <a:lnTo>
                  <a:pt x="10026" y="18504"/>
                </a:lnTo>
                <a:lnTo>
                  <a:pt x="10098" y="19480"/>
                </a:lnTo>
                <a:lnTo>
                  <a:pt x="9979" y="19909"/>
                </a:lnTo>
                <a:lnTo>
                  <a:pt x="9836" y="19980"/>
                </a:lnTo>
                <a:lnTo>
                  <a:pt x="9645" y="19980"/>
                </a:lnTo>
                <a:lnTo>
                  <a:pt x="9098" y="19718"/>
                </a:lnTo>
                <a:lnTo>
                  <a:pt x="8550" y="19218"/>
                </a:lnTo>
                <a:lnTo>
                  <a:pt x="8121" y="18599"/>
                </a:lnTo>
                <a:lnTo>
                  <a:pt x="8026" y="18289"/>
                </a:lnTo>
                <a:lnTo>
                  <a:pt x="7955" y="17575"/>
                </a:lnTo>
                <a:lnTo>
                  <a:pt x="7883" y="16503"/>
                </a:lnTo>
                <a:lnTo>
                  <a:pt x="7693" y="16146"/>
                </a:lnTo>
                <a:lnTo>
                  <a:pt x="7478" y="16027"/>
                </a:lnTo>
                <a:lnTo>
                  <a:pt x="7335" y="16003"/>
                </a:lnTo>
                <a:lnTo>
                  <a:pt x="7121" y="16003"/>
                </a:lnTo>
                <a:lnTo>
                  <a:pt x="6859" y="16146"/>
                </a:lnTo>
                <a:lnTo>
                  <a:pt x="6788" y="16622"/>
                </a:lnTo>
                <a:lnTo>
                  <a:pt x="6931" y="17051"/>
                </a:lnTo>
                <a:lnTo>
                  <a:pt x="7216" y="17861"/>
                </a:lnTo>
                <a:lnTo>
                  <a:pt x="7359" y="18266"/>
                </a:lnTo>
                <a:lnTo>
                  <a:pt x="7312" y="18289"/>
                </a:lnTo>
                <a:lnTo>
                  <a:pt x="6883" y="18051"/>
                </a:lnTo>
                <a:lnTo>
                  <a:pt x="6502" y="18075"/>
                </a:lnTo>
                <a:lnTo>
                  <a:pt x="6311" y="18242"/>
                </a:lnTo>
                <a:lnTo>
                  <a:pt x="6192" y="18385"/>
                </a:lnTo>
                <a:lnTo>
                  <a:pt x="6145" y="18647"/>
                </a:lnTo>
                <a:lnTo>
                  <a:pt x="6311" y="18861"/>
                </a:lnTo>
                <a:lnTo>
                  <a:pt x="6692" y="19028"/>
                </a:lnTo>
                <a:lnTo>
                  <a:pt x="6954" y="19075"/>
                </a:lnTo>
                <a:lnTo>
                  <a:pt x="7216" y="19194"/>
                </a:lnTo>
                <a:lnTo>
                  <a:pt x="7788" y="19766"/>
                </a:lnTo>
                <a:lnTo>
                  <a:pt x="8359" y="20480"/>
                </a:lnTo>
                <a:lnTo>
                  <a:pt x="8955" y="21076"/>
                </a:lnTo>
                <a:lnTo>
                  <a:pt x="9264" y="21195"/>
                </a:lnTo>
                <a:lnTo>
                  <a:pt x="9622" y="21338"/>
                </a:lnTo>
                <a:lnTo>
                  <a:pt x="10050" y="21814"/>
                </a:lnTo>
                <a:lnTo>
                  <a:pt x="10193" y="22171"/>
                </a:lnTo>
                <a:lnTo>
                  <a:pt x="10360" y="22600"/>
                </a:lnTo>
                <a:lnTo>
                  <a:pt x="10455" y="23410"/>
                </a:lnTo>
                <a:lnTo>
                  <a:pt x="10312" y="23910"/>
                </a:lnTo>
                <a:lnTo>
                  <a:pt x="10122" y="24124"/>
                </a:lnTo>
                <a:lnTo>
                  <a:pt x="9884" y="24291"/>
                </a:lnTo>
                <a:lnTo>
                  <a:pt x="9241" y="24410"/>
                </a:lnTo>
                <a:lnTo>
                  <a:pt x="8550" y="24267"/>
                </a:lnTo>
                <a:lnTo>
                  <a:pt x="8169" y="23957"/>
                </a:lnTo>
                <a:lnTo>
                  <a:pt x="7978" y="23671"/>
                </a:lnTo>
                <a:lnTo>
                  <a:pt x="7955" y="23481"/>
                </a:lnTo>
                <a:lnTo>
                  <a:pt x="7788" y="22862"/>
                </a:lnTo>
                <a:lnTo>
                  <a:pt x="7502" y="22243"/>
                </a:lnTo>
                <a:lnTo>
                  <a:pt x="7431" y="21838"/>
                </a:lnTo>
                <a:lnTo>
                  <a:pt x="7455" y="21600"/>
                </a:lnTo>
                <a:lnTo>
                  <a:pt x="7502" y="21338"/>
                </a:lnTo>
                <a:lnTo>
                  <a:pt x="7478" y="20933"/>
                </a:lnTo>
                <a:lnTo>
                  <a:pt x="7335" y="20671"/>
                </a:lnTo>
                <a:lnTo>
                  <a:pt x="7097" y="20671"/>
                </a:lnTo>
                <a:lnTo>
                  <a:pt x="6954" y="20790"/>
                </a:lnTo>
                <a:lnTo>
                  <a:pt x="6835" y="20933"/>
                </a:lnTo>
                <a:lnTo>
                  <a:pt x="6835" y="21314"/>
                </a:lnTo>
                <a:lnTo>
                  <a:pt x="7002" y="21719"/>
                </a:lnTo>
                <a:lnTo>
                  <a:pt x="7121" y="22171"/>
                </a:lnTo>
                <a:lnTo>
                  <a:pt x="7121" y="22433"/>
                </a:lnTo>
                <a:lnTo>
                  <a:pt x="7050" y="22647"/>
                </a:lnTo>
                <a:lnTo>
                  <a:pt x="6692" y="22838"/>
                </a:lnTo>
                <a:lnTo>
                  <a:pt x="6216" y="22719"/>
                </a:lnTo>
                <a:lnTo>
                  <a:pt x="5835" y="22314"/>
                </a:lnTo>
                <a:lnTo>
                  <a:pt x="5740" y="22004"/>
                </a:lnTo>
                <a:lnTo>
                  <a:pt x="5740" y="21362"/>
                </a:lnTo>
                <a:lnTo>
                  <a:pt x="5883" y="20457"/>
                </a:lnTo>
                <a:lnTo>
                  <a:pt x="5835" y="19933"/>
                </a:lnTo>
                <a:lnTo>
                  <a:pt x="5716" y="19718"/>
                </a:lnTo>
                <a:lnTo>
                  <a:pt x="5335" y="19266"/>
                </a:lnTo>
                <a:lnTo>
                  <a:pt x="4883" y="18528"/>
                </a:lnTo>
                <a:lnTo>
                  <a:pt x="4859" y="18004"/>
                </a:lnTo>
                <a:lnTo>
                  <a:pt x="4978" y="17742"/>
                </a:lnTo>
                <a:lnTo>
                  <a:pt x="5383" y="17289"/>
                </a:lnTo>
                <a:lnTo>
                  <a:pt x="5835" y="16694"/>
                </a:lnTo>
                <a:lnTo>
                  <a:pt x="5811" y="16289"/>
                </a:lnTo>
                <a:lnTo>
                  <a:pt x="5645" y="16027"/>
                </a:lnTo>
                <a:lnTo>
                  <a:pt x="5478" y="15884"/>
                </a:lnTo>
                <a:lnTo>
                  <a:pt x="5168" y="15813"/>
                </a:lnTo>
                <a:lnTo>
                  <a:pt x="4883" y="15932"/>
                </a:lnTo>
                <a:lnTo>
                  <a:pt x="4740" y="16241"/>
                </a:lnTo>
                <a:lnTo>
                  <a:pt x="4740" y="16432"/>
                </a:lnTo>
                <a:lnTo>
                  <a:pt x="4740" y="16622"/>
                </a:lnTo>
                <a:lnTo>
                  <a:pt x="4573" y="16956"/>
                </a:lnTo>
                <a:lnTo>
                  <a:pt x="4311" y="17194"/>
                </a:lnTo>
                <a:lnTo>
                  <a:pt x="4049" y="17170"/>
                </a:lnTo>
                <a:lnTo>
                  <a:pt x="3954" y="17003"/>
                </a:lnTo>
                <a:lnTo>
                  <a:pt x="3811" y="16575"/>
                </a:lnTo>
                <a:lnTo>
                  <a:pt x="3763" y="15527"/>
                </a:lnTo>
                <a:lnTo>
                  <a:pt x="3835" y="15003"/>
                </a:lnTo>
                <a:lnTo>
                  <a:pt x="3882" y="14765"/>
                </a:lnTo>
                <a:lnTo>
                  <a:pt x="3835" y="14170"/>
                </a:lnTo>
                <a:lnTo>
                  <a:pt x="3644" y="13693"/>
                </a:lnTo>
                <a:lnTo>
                  <a:pt x="3430" y="13550"/>
                </a:lnTo>
                <a:lnTo>
                  <a:pt x="3239" y="13574"/>
                </a:lnTo>
                <a:lnTo>
                  <a:pt x="3120" y="13646"/>
                </a:lnTo>
                <a:lnTo>
                  <a:pt x="2930" y="13836"/>
                </a:lnTo>
                <a:lnTo>
                  <a:pt x="2692" y="14312"/>
                </a:lnTo>
                <a:lnTo>
                  <a:pt x="2620" y="15075"/>
                </a:lnTo>
                <a:lnTo>
                  <a:pt x="2644" y="15432"/>
                </a:lnTo>
                <a:lnTo>
                  <a:pt x="2811" y="16170"/>
                </a:lnTo>
                <a:lnTo>
                  <a:pt x="3073" y="16884"/>
                </a:lnTo>
                <a:lnTo>
                  <a:pt x="3358" y="17527"/>
                </a:lnTo>
                <a:lnTo>
                  <a:pt x="3573" y="18313"/>
                </a:lnTo>
                <a:lnTo>
                  <a:pt x="3573" y="18528"/>
                </a:lnTo>
                <a:lnTo>
                  <a:pt x="3382" y="18766"/>
                </a:lnTo>
                <a:lnTo>
                  <a:pt x="3049" y="18837"/>
                </a:lnTo>
                <a:lnTo>
                  <a:pt x="2620" y="18766"/>
                </a:lnTo>
                <a:lnTo>
                  <a:pt x="2382" y="18647"/>
                </a:lnTo>
                <a:lnTo>
                  <a:pt x="2025" y="18385"/>
                </a:lnTo>
                <a:lnTo>
                  <a:pt x="1620" y="18004"/>
                </a:lnTo>
                <a:lnTo>
                  <a:pt x="1310" y="17932"/>
                </a:lnTo>
                <a:lnTo>
                  <a:pt x="1144" y="18027"/>
                </a:lnTo>
                <a:lnTo>
                  <a:pt x="953" y="18147"/>
                </a:lnTo>
                <a:lnTo>
                  <a:pt x="763" y="18456"/>
                </a:lnTo>
                <a:lnTo>
                  <a:pt x="715" y="18813"/>
                </a:lnTo>
                <a:lnTo>
                  <a:pt x="858" y="19147"/>
                </a:lnTo>
                <a:lnTo>
                  <a:pt x="1001" y="19313"/>
                </a:lnTo>
                <a:lnTo>
                  <a:pt x="1144" y="19433"/>
                </a:lnTo>
                <a:lnTo>
                  <a:pt x="1596" y="19647"/>
                </a:lnTo>
                <a:lnTo>
                  <a:pt x="2430" y="19814"/>
                </a:lnTo>
                <a:lnTo>
                  <a:pt x="2906" y="19814"/>
                </a:lnTo>
                <a:lnTo>
                  <a:pt x="3263" y="19766"/>
                </a:lnTo>
                <a:lnTo>
                  <a:pt x="3692" y="19694"/>
                </a:lnTo>
                <a:lnTo>
                  <a:pt x="3906" y="19837"/>
                </a:lnTo>
                <a:lnTo>
                  <a:pt x="3978" y="20004"/>
                </a:lnTo>
                <a:lnTo>
                  <a:pt x="4144" y="20361"/>
                </a:lnTo>
                <a:lnTo>
                  <a:pt x="4597" y="20790"/>
                </a:lnTo>
                <a:lnTo>
                  <a:pt x="4763" y="21123"/>
                </a:lnTo>
                <a:lnTo>
                  <a:pt x="4859" y="21528"/>
                </a:lnTo>
                <a:lnTo>
                  <a:pt x="4835" y="22314"/>
                </a:lnTo>
                <a:lnTo>
                  <a:pt x="4883" y="22576"/>
                </a:lnTo>
                <a:lnTo>
                  <a:pt x="4883" y="22695"/>
                </a:lnTo>
                <a:lnTo>
                  <a:pt x="4763" y="22862"/>
                </a:lnTo>
                <a:lnTo>
                  <a:pt x="4216" y="22957"/>
                </a:lnTo>
                <a:lnTo>
                  <a:pt x="3573" y="22886"/>
                </a:lnTo>
                <a:lnTo>
                  <a:pt x="3239" y="22862"/>
                </a:lnTo>
                <a:lnTo>
                  <a:pt x="2763" y="23005"/>
                </a:lnTo>
                <a:lnTo>
                  <a:pt x="2501" y="23314"/>
                </a:lnTo>
                <a:lnTo>
                  <a:pt x="2406" y="23671"/>
                </a:lnTo>
                <a:lnTo>
                  <a:pt x="2453" y="23814"/>
                </a:lnTo>
                <a:lnTo>
                  <a:pt x="2549" y="23933"/>
                </a:lnTo>
                <a:lnTo>
                  <a:pt x="2858" y="24172"/>
                </a:lnTo>
                <a:lnTo>
                  <a:pt x="3311" y="24291"/>
                </a:lnTo>
                <a:lnTo>
                  <a:pt x="3835" y="24291"/>
                </a:lnTo>
                <a:lnTo>
                  <a:pt x="4097" y="24195"/>
                </a:lnTo>
                <a:lnTo>
                  <a:pt x="4454" y="24076"/>
                </a:lnTo>
                <a:lnTo>
                  <a:pt x="5097" y="23981"/>
                </a:lnTo>
                <a:lnTo>
                  <a:pt x="5907" y="24053"/>
                </a:lnTo>
                <a:lnTo>
                  <a:pt x="7050" y="24648"/>
                </a:lnTo>
                <a:lnTo>
                  <a:pt x="7502" y="24934"/>
                </a:lnTo>
                <a:lnTo>
                  <a:pt x="7716" y="25053"/>
                </a:lnTo>
                <a:lnTo>
                  <a:pt x="8145" y="25624"/>
                </a:lnTo>
                <a:lnTo>
                  <a:pt x="8526" y="26363"/>
                </a:lnTo>
                <a:lnTo>
                  <a:pt x="8764" y="27029"/>
                </a:lnTo>
                <a:lnTo>
                  <a:pt x="8764" y="27220"/>
                </a:lnTo>
                <a:lnTo>
                  <a:pt x="8788" y="27267"/>
                </a:lnTo>
                <a:lnTo>
                  <a:pt x="9050" y="27267"/>
                </a:lnTo>
                <a:lnTo>
                  <a:pt x="9836" y="27101"/>
                </a:lnTo>
                <a:lnTo>
                  <a:pt x="11813" y="26458"/>
                </a:lnTo>
                <a:lnTo>
                  <a:pt x="12265" y="26291"/>
                </a:lnTo>
                <a:lnTo>
                  <a:pt x="12194" y="26124"/>
                </a:lnTo>
                <a:lnTo>
                  <a:pt x="12098" y="25315"/>
                </a:lnTo>
                <a:lnTo>
                  <a:pt x="12313" y="24696"/>
                </a:lnTo>
                <a:lnTo>
                  <a:pt x="12551" y="24434"/>
                </a:lnTo>
                <a:lnTo>
                  <a:pt x="13265" y="23767"/>
                </a:lnTo>
                <a:lnTo>
                  <a:pt x="15051" y="21766"/>
                </a:lnTo>
                <a:lnTo>
                  <a:pt x="15599" y="21100"/>
                </a:lnTo>
                <a:lnTo>
                  <a:pt x="15861" y="20838"/>
                </a:lnTo>
                <a:lnTo>
                  <a:pt x="16718" y="20361"/>
                </a:lnTo>
                <a:lnTo>
                  <a:pt x="17695" y="19885"/>
                </a:lnTo>
                <a:lnTo>
                  <a:pt x="18504" y="19385"/>
                </a:lnTo>
                <a:lnTo>
                  <a:pt x="18743" y="19099"/>
                </a:lnTo>
                <a:lnTo>
                  <a:pt x="18909" y="18813"/>
                </a:lnTo>
                <a:lnTo>
                  <a:pt x="19005" y="18337"/>
                </a:lnTo>
                <a:lnTo>
                  <a:pt x="18885" y="17956"/>
                </a:lnTo>
                <a:lnTo>
                  <a:pt x="18647" y="17742"/>
                </a:lnTo>
                <a:lnTo>
                  <a:pt x="18481" y="17694"/>
                </a:lnTo>
                <a:lnTo>
                  <a:pt x="18266" y="17718"/>
                </a:lnTo>
                <a:lnTo>
                  <a:pt x="17766" y="18099"/>
                </a:lnTo>
                <a:lnTo>
                  <a:pt x="17004" y="18980"/>
                </a:lnTo>
                <a:lnTo>
                  <a:pt x="16504" y="19385"/>
                </a:lnTo>
                <a:lnTo>
                  <a:pt x="16409" y="19433"/>
                </a:lnTo>
                <a:lnTo>
                  <a:pt x="16242" y="19409"/>
                </a:lnTo>
                <a:lnTo>
                  <a:pt x="16123" y="19099"/>
                </a:lnTo>
                <a:lnTo>
                  <a:pt x="16194" y="17980"/>
                </a:lnTo>
                <a:lnTo>
                  <a:pt x="16314" y="17242"/>
                </a:lnTo>
                <a:lnTo>
                  <a:pt x="16385" y="17075"/>
                </a:lnTo>
                <a:lnTo>
                  <a:pt x="16790" y="16765"/>
                </a:lnTo>
                <a:lnTo>
                  <a:pt x="17838" y="16337"/>
                </a:lnTo>
                <a:lnTo>
                  <a:pt x="20576" y="15622"/>
                </a:lnTo>
                <a:lnTo>
                  <a:pt x="21553" y="15360"/>
                </a:lnTo>
                <a:lnTo>
                  <a:pt x="21791" y="15241"/>
                </a:lnTo>
                <a:lnTo>
                  <a:pt x="22148" y="14860"/>
                </a:lnTo>
                <a:lnTo>
                  <a:pt x="22267" y="14479"/>
                </a:lnTo>
                <a:lnTo>
                  <a:pt x="22124" y="14217"/>
                </a:lnTo>
                <a:lnTo>
                  <a:pt x="21910" y="14217"/>
                </a:lnTo>
                <a:lnTo>
                  <a:pt x="21457" y="14336"/>
                </a:lnTo>
                <a:lnTo>
                  <a:pt x="21005" y="14646"/>
                </a:lnTo>
                <a:lnTo>
                  <a:pt x="20695" y="14670"/>
                </a:lnTo>
                <a:lnTo>
                  <a:pt x="20529" y="14527"/>
                </a:lnTo>
                <a:lnTo>
                  <a:pt x="20457" y="14432"/>
                </a:lnTo>
                <a:lnTo>
                  <a:pt x="20505" y="14193"/>
                </a:lnTo>
                <a:lnTo>
                  <a:pt x="20862" y="13812"/>
                </a:lnTo>
                <a:lnTo>
                  <a:pt x="21529" y="13146"/>
                </a:lnTo>
                <a:lnTo>
                  <a:pt x="21886" y="12550"/>
                </a:lnTo>
                <a:lnTo>
                  <a:pt x="21934" y="12145"/>
                </a:lnTo>
                <a:lnTo>
                  <a:pt x="21862" y="11931"/>
                </a:lnTo>
                <a:lnTo>
                  <a:pt x="21696" y="11550"/>
                </a:lnTo>
                <a:lnTo>
                  <a:pt x="21243" y="11121"/>
                </a:lnTo>
                <a:lnTo>
                  <a:pt x="20838" y="10978"/>
                </a:lnTo>
                <a:lnTo>
                  <a:pt x="20672" y="11193"/>
                </a:lnTo>
                <a:lnTo>
                  <a:pt x="20719" y="11431"/>
                </a:lnTo>
                <a:lnTo>
                  <a:pt x="20814" y="11669"/>
                </a:lnTo>
                <a:lnTo>
                  <a:pt x="20814" y="12098"/>
                </a:lnTo>
                <a:lnTo>
                  <a:pt x="20648" y="12455"/>
                </a:lnTo>
                <a:lnTo>
                  <a:pt x="20410" y="12717"/>
                </a:lnTo>
                <a:lnTo>
                  <a:pt x="20243" y="12812"/>
                </a:lnTo>
                <a:lnTo>
                  <a:pt x="20171" y="12836"/>
                </a:lnTo>
                <a:lnTo>
                  <a:pt x="20076" y="12788"/>
                </a:lnTo>
                <a:lnTo>
                  <a:pt x="19981" y="12550"/>
                </a:lnTo>
                <a:lnTo>
                  <a:pt x="19910" y="12098"/>
                </a:lnTo>
                <a:lnTo>
                  <a:pt x="19790" y="11883"/>
                </a:lnTo>
                <a:lnTo>
                  <a:pt x="19600" y="11883"/>
                </a:lnTo>
                <a:lnTo>
                  <a:pt x="19481" y="11931"/>
                </a:lnTo>
                <a:lnTo>
                  <a:pt x="19290" y="12050"/>
                </a:lnTo>
                <a:lnTo>
                  <a:pt x="19267" y="12336"/>
                </a:lnTo>
                <a:lnTo>
                  <a:pt x="19457" y="12693"/>
                </a:lnTo>
                <a:lnTo>
                  <a:pt x="19624" y="13146"/>
                </a:lnTo>
                <a:lnTo>
                  <a:pt x="19600" y="13408"/>
                </a:lnTo>
                <a:lnTo>
                  <a:pt x="19528" y="13693"/>
                </a:lnTo>
                <a:lnTo>
                  <a:pt x="19290" y="14146"/>
                </a:lnTo>
                <a:lnTo>
                  <a:pt x="18719" y="14670"/>
                </a:lnTo>
                <a:lnTo>
                  <a:pt x="18219" y="14955"/>
                </a:lnTo>
                <a:lnTo>
                  <a:pt x="17576" y="15360"/>
                </a:lnTo>
                <a:lnTo>
                  <a:pt x="16433" y="16099"/>
                </a:lnTo>
                <a:lnTo>
                  <a:pt x="16052" y="16170"/>
                </a:lnTo>
                <a:lnTo>
                  <a:pt x="15932" y="16051"/>
                </a:lnTo>
                <a:lnTo>
                  <a:pt x="15909" y="15908"/>
                </a:lnTo>
                <a:lnTo>
                  <a:pt x="15956" y="15598"/>
                </a:lnTo>
                <a:lnTo>
                  <a:pt x="16099" y="15075"/>
                </a:lnTo>
                <a:lnTo>
                  <a:pt x="16552" y="14360"/>
                </a:lnTo>
                <a:lnTo>
                  <a:pt x="17052" y="13765"/>
                </a:lnTo>
                <a:lnTo>
                  <a:pt x="18481" y="12098"/>
                </a:lnTo>
                <a:lnTo>
                  <a:pt x="19719" y="10621"/>
                </a:lnTo>
                <a:lnTo>
                  <a:pt x="20148" y="9954"/>
                </a:lnTo>
                <a:lnTo>
                  <a:pt x="20886" y="8716"/>
                </a:lnTo>
                <a:lnTo>
                  <a:pt x="21338" y="8287"/>
                </a:lnTo>
                <a:lnTo>
                  <a:pt x="21672" y="8121"/>
                </a:lnTo>
                <a:lnTo>
                  <a:pt x="21862" y="8097"/>
                </a:lnTo>
                <a:lnTo>
                  <a:pt x="22220" y="8097"/>
                </a:lnTo>
                <a:lnTo>
                  <a:pt x="22720" y="8216"/>
                </a:lnTo>
                <a:lnTo>
                  <a:pt x="23077" y="8335"/>
                </a:lnTo>
                <a:lnTo>
                  <a:pt x="23363" y="8311"/>
                </a:lnTo>
                <a:lnTo>
                  <a:pt x="23505" y="8168"/>
                </a:lnTo>
                <a:lnTo>
                  <a:pt x="23625" y="7954"/>
                </a:lnTo>
                <a:lnTo>
                  <a:pt x="23648" y="7454"/>
                </a:lnTo>
                <a:lnTo>
                  <a:pt x="23458" y="7001"/>
                </a:lnTo>
                <a:lnTo>
                  <a:pt x="23291" y="6859"/>
                </a:lnTo>
                <a:lnTo>
                  <a:pt x="23148" y="6906"/>
                </a:lnTo>
                <a:lnTo>
                  <a:pt x="23077" y="6978"/>
                </a:lnTo>
                <a:lnTo>
                  <a:pt x="22839" y="7335"/>
                </a:lnTo>
                <a:lnTo>
                  <a:pt x="22505" y="7525"/>
                </a:lnTo>
                <a:lnTo>
                  <a:pt x="22291" y="7406"/>
                </a:lnTo>
                <a:lnTo>
                  <a:pt x="22196" y="7240"/>
                </a:lnTo>
                <a:lnTo>
                  <a:pt x="22124" y="7073"/>
                </a:lnTo>
                <a:lnTo>
                  <a:pt x="22148" y="6668"/>
                </a:lnTo>
                <a:lnTo>
                  <a:pt x="22362" y="5954"/>
                </a:lnTo>
                <a:lnTo>
                  <a:pt x="22982" y="4953"/>
                </a:lnTo>
                <a:lnTo>
                  <a:pt x="23791" y="4072"/>
                </a:lnTo>
                <a:lnTo>
                  <a:pt x="24172" y="3787"/>
                </a:lnTo>
                <a:lnTo>
                  <a:pt x="24863" y="3334"/>
                </a:lnTo>
                <a:lnTo>
                  <a:pt x="25387" y="2810"/>
                </a:lnTo>
                <a:lnTo>
                  <a:pt x="25434" y="2524"/>
                </a:lnTo>
                <a:lnTo>
                  <a:pt x="25315" y="2405"/>
                </a:lnTo>
                <a:lnTo>
                  <a:pt x="25173" y="2310"/>
                </a:lnTo>
                <a:lnTo>
                  <a:pt x="24815" y="2310"/>
                </a:lnTo>
                <a:lnTo>
                  <a:pt x="24244" y="2620"/>
                </a:lnTo>
                <a:lnTo>
                  <a:pt x="23863" y="2929"/>
                </a:lnTo>
                <a:lnTo>
                  <a:pt x="23791" y="3001"/>
                </a:lnTo>
                <a:lnTo>
                  <a:pt x="23625" y="2977"/>
                </a:lnTo>
                <a:lnTo>
                  <a:pt x="23410" y="2739"/>
                </a:lnTo>
                <a:lnTo>
                  <a:pt x="23124" y="1786"/>
                </a:lnTo>
                <a:lnTo>
                  <a:pt x="22934" y="1167"/>
                </a:lnTo>
                <a:lnTo>
                  <a:pt x="22720" y="667"/>
                </a:lnTo>
                <a:lnTo>
                  <a:pt x="22243" y="95"/>
                </a:lnTo>
                <a:lnTo>
                  <a:pt x="2191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307694" y="1265126"/>
            <a:ext cx="60459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xuống biển như hòn lửa</a:t>
            </a:r>
          </a:p>
          <a:p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 đã cài </a:t>
            </a:r>
            <a:r>
              <a:rPr lang="vi-VN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sập cửa</a:t>
            </a:r>
          </a:p>
          <a:p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thuyền đánh cá lại ra </a:t>
            </a:r>
            <a:r>
              <a:rPr lang="vi-VN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hát căng buồm cùng gió khơi.</a:t>
            </a:r>
          </a:p>
          <a:p>
            <a:r>
              <a:rPr lang="vi-V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vi-V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rằng: cá bạc Biển Đông lặng,</a:t>
            </a:r>
          </a:p>
          <a:p>
            <a:r>
              <a:rPr lang="vi-V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thu Biển Đông như đoàn thoi</a:t>
            </a:r>
          </a:p>
          <a:p>
            <a:r>
              <a:rPr lang="vi-V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ngày dệt biển muôn luồng sáng</a:t>
            </a:r>
          </a:p>
          <a:p>
            <a:r>
              <a:rPr lang="vi-V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dệt lưới ta, đoàn cá ơi</a:t>
            </a:r>
            <a:r>
              <a:rPr lang="vi-VN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4423" y="1915493"/>
            <a:ext cx="59913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vi-V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mờ, kéo lưới kịp trời sáng</a:t>
            </a:r>
          </a:p>
          <a:p>
            <a:r>
              <a:rPr lang="vi-V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kéo xoăn tay chùm cá nặng</a:t>
            </a:r>
          </a:p>
          <a:p>
            <a:r>
              <a:rPr lang="vi-V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 bạc đuôi vàng </a:t>
            </a:r>
            <a:r>
              <a:rPr lang="vi-VN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oé</a:t>
            </a:r>
            <a:r>
              <a:rPr lang="vi-VN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rạng đông</a:t>
            </a:r>
          </a:p>
          <a:p>
            <a:r>
              <a:rPr lang="vi-V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 xếp buồm lên đón nắng hồng.</a:t>
            </a:r>
          </a:p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hát căng buồm với gió khơi,</a:t>
            </a:r>
          </a:p>
          <a:p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thuyền chạy đua cùng mặt trời,</a:t>
            </a:r>
          </a:p>
          <a:p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đội biển nhô màu mới,</a:t>
            </a:r>
          </a:p>
          <a:p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cá huy hoàng muôn dặm phơi.</a:t>
            </a: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4423" y="359831"/>
            <a:ext cx="5179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hát bài ca gọi cá vào,</a:t>
            </a:r>
          </a:p>
          <a:p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 thuyền đã có nhịp trăng cao,</a:t>
            </a:r>
          </a:p>
          <a:p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cho ta cá như lòng mẹ</a:t>
            </a:r>
          </a:p>
          <a:p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 lớn đời ta tự buổi nào</a:t>
            </a:r>
            <a:r>
              <a:rPr lang="vi-VN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149200" y="20064"/>
            <a:ext cx="6571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THUYỀN ĐÁNH CÁ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oogle Shape;461;p38"/>
          <p:cNvGrpSpPr/>
          <p:nvPr/>
        </p:nvGrpSpPr>
        <p:grpSpPr>
          <a:xfrm flipH="1">
            <a:off x="3344547" y="4124067"/>
            <a:ext cx="1155967" cy="961525"/>
            <a:chOff x="6692425" y="1153875"/>
            <a:chExt cx="693275" cy="576626"/>
          </a:xfrm>
        </p:grpSpPr>
        <p:sp>
          <p:nvSpPr>
            <p:cNvPr id="14" name="Google Shape;462;p38"/>
            <p:cNvSpPr/>
            <p:nvPr/>
          </p:nvSpPr>
          <p:spPr>
            <a:xfrm>
              <a:off x="6692425" y="1525451"/>
              <a:ext cx="191008" cy="119232"/>
            </a:xfrm>
            <a:custGeom>
              <a:avLst/>
              <a:gdLst/>
              <a:ahLst/>
              <a:cxnLst/>
              <a:rect l="l" t="t" r="r" b="b"/>
              <a:pathLst>
                <a:path w="3550" h="2216" extrusionOk="0">
                  <a:moveTo>
                    <a:pt x="3478" y="0"/>
                  </a:moveTo>
                  <a:lnTo>
                    <a:pt x="3168" y="143"/>
                  </a:lnTo>
                  <a:lnTo>
                    <a:pt x="2716" y="572"/>
                  </a:lnTo>
                  <a:lnTo>
                    <a:pt x="2573" y="762"/>
                  </a:lnTo>
                  <a:lnTo>
                    <a:pt x="2454" y="667"/>
                  </a:lnTo>
                  <a:lnTo>
                    <a:pt x="2287" y="572"/>
                  </a:lnTo>
                  <a:lnTo>
                    <a:pt x="2406" y="429"/>
                  </a:lnTo>
                  <a:lnTo>
                    <a:pt x="2287" y="358"/>
                  </a:lnTo>
                  <a:lnTo>
                    <a:pt x="1620" y="191"/>
                  </a:lnTo>
                  <a:lnTo>
                    <a:pt x="1096" y="239"/>
                  </a:lnTo>
                  <a:lnTo>
                    <a:pt x="834" y="358"/>
                  </a:lnTo>
                  <a:lnTo>
                    <a:pt x="906" y="405"/>
                  </a:lnTo>
                  <a:lnTo>
                    <a:pt x="953" y="453"/>
                  </a:lnTo>
                  <a:lnTo>
                    <a:pt x="549" y="620"/>
                  </a:lnTo>
                  <a:lnTo>
                    <a:pt x="48" y="1120"/>
                  </a:lnTo>
                  <a:lnTo>
                    <a:pt x="1" y="1263"/>
                  </a:lnTo>
                  <a:lnTo>
                    <a:pt x="96" y="1453"/>
                  </a:lnTo>
                  <a:lnTo>
                    <a:pt x="572" y="1786"/>
                  </a:lnTo>
                  <a:lnTo>
                    <a:pt x="1049" y="1953"/>
                  </a:lnTo>
                  <a:lnTo>
                    <a:pt x="1311" y="2001"/>
                  </a:lnTo>
                  <a:lnTo>
                    <a:pt x="1430" y="2215"/>
                  </a:lnTo>
                  <a:lnTo>
                    <a:pt x="1715" y="2191"/>
                  </a:lnTo>
                  <a:lnTo>
                    <a:pt x="2335" y="1858"/>
                  </a:lnTo>
                  <a:lnTo>
                    <a:pt x="2263" y="1810"/>
                  </a:lnTo>
                  <a:lnTo>
                    <a:pt x="2216" y="1763"/>
                  </a:lnTo>
                  <a:lnTo>
                    <a:pt x="2430" y="1620"/>
                  </a:lnTo>
                  <a:lnTo>
                    <a:pt x="2597" y="1501"/>
                  </a:lnTo>
                  <a:lnTo>
                    <a:pt x="2740" y="1644"/>
                  </a:lnTo>
                  <a:lnTo>
                    <a:pt x="3216" y="1929"/>
                  </a:lnTo>
                  <a:lnTo>
                    <a:pt x="3525" y="1953"/>
                  </a:lnTo>
                  <a:lnTo>
                    <a:pt x="3549" y="1739"/>
                  </a:lnTo>
                  <a:lnTo>
                    <a:pt x="3478" y="1382"/>
                  </a:lnTo>
                  <a:lnTo>
                    <a:pt x="3240" y="1096"/>
                  </a:lnTo>
                  <a:lnTo>
                    <a:pt x="3192" y="1048"/>
                  </a:lnTo>
                  <a:lnTo>
                    <a:pt x="3216" y="1001"/>
                  </a:lnTo>
                  <a:lnTo>
                    <a:pt x="3430" y="477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3;p38"/>
            <p:cNvSpPr/>
            <p:nvPr/>
          </p:nvSpPr>
          <p:spPr>
            <a:xfrm>
              <a:off x="7274163" y="1659963"/>
              <a:ext cx="111538" cy="70538"/>
            </a:xfrm>
            <a:custGeom>
              <a:avLst/>
              <a:gdLst/>
              <a:ahLst/>
              <a:cxnLst/>
              <a:rect l="l" t="t" r="r" b="b"/>
              <a:pathLst>
                <a:path w="2073" h="1311" extrusionOk="0">
                  <a:moveTo>
                    <a:pt x="2025" y="1"/>
                  </a:moveTo>
                  <a:lnTo>
                    <a:pt x="1834" y="96"/>
                  </a:lnTo>
                  <a:lnTo>
                    <a:pt x="1572" y="334"/>
                  </a:lnTo>
                  <a:lnTo>
                    <a:pt x="1501" y="453"/>
                  </a:lnTo>
                  <a:lnTo>
                    <a:pt x="1429" y="406"/>
                  </a:lnTo>
                  <a:lnTo>
                    <a:pt x="1334" y="358"/>
                  </a:lnTo>
                  <a:lnTo>
                    <a:pt x="1406" y="263"/>
                  </a:lnTo>
                  <a:lnTo>
                    <a:pt x="1334" y="215"/>
                  </a:lnTo>
                  <a:lnTo>
                    <a:pt x="953" y="120"/>
                  </a:lnTo>
                  <a:lnTo>
                    <a:pt x="644" y="144"/>
                  </a:lnTo>
                  <a:lnTo>
                    <a:pt x="501" y="215"/>
                  </a:lnTo>
                  <a:lnTo>
                    <a:pt x="525" y="239"/>
                  </a:lnTo>
                  <a:lnTo>
                    <a:pt x="548" y="263"/>
                  </a:lnTo>
                  <a:lnTo>
                    <a:pt x="310" y="382"/>
                  </a:lnTo>
                  <a:lnTo>
                    <a:pt x="24" y="668"/>
                  </a:lnTo>
                  <a:lnTo>
                    <a:pt x="1" y="763"/>
                  </a:lnTo>
                  <a:lnTo>
                    <a:pt x="48" y="858"/>
                  </a:lnTo>
                  <a:lnTo>
                    <a:pt x="453" y="1120"/>
                  </a:lnTo>
                  <a:lnTo>
                    <a:pt x="763" y="1192"/>
                  </a:lnTo>
                  <a:lnTo>
                    <a:pt x="834" y="1311"/>
                  </a:lnTo>
                  <a:lnTo>
                    <a:pt x="1001" y="1287"/>
                  </a:lnTo>
                  <a:lnTo>
                    <a:pt x="1358" y="1096"/>
                  </a:lnTo>
                  <a:lnTo>
                    <a:pt x="1310" y="1073"/>
                  </a:lnTo>
                  <a:lnTo>
                    <a:pt x="1287" y="1049"/>
                  </a:lnTo>
                  <a:lnTo>
                    <a:pt x="1406" y="977"/>
                  </a:lnTo>
                  <a:lnTo>
                    <a:pt x="1525" y="882"/>
                  </a:lnTo>
                  <a:lnTo>
                    <a:pt x="1596" y="977"/>
                  </a:lnTo>
                  <a:lnTo>
                    <a:pt x="1882" y="1144"/>
                  </a:lnTo>
                  <a:lnTo>
                    <a:pt x="2049" y="1144"/>
                  </a:lnTo>
                  <a:lnTo>
                    <a:pt x="2072" y="906"/>
                  </a:lnTo>
                  <a:lnTo>
                    <a:pt x="1882" y="644"/>
                  </a:lnTo>
                  <a:lnTo>
                    <a:pt x="1858" y="620"/>
                  </a:lnTo>
                  <a:lnTo>
                    <a:pt x="1930" y="525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4;p38"/>
            <p:cNvSpPr/>
            <p:nvPr/>
          </p:nvSpPr>
          <p:spPr>
            <a:xfrm>
              <a:off x="6920504" y="1153875"/>
              <a:ext cx="424199" cy="303729"/>
            </a:xfrm>
            <a:custGeom>
              <a:avLst/>
              <a:gdLst/>
              <a:ahLst/>
              <a:cxnLst/>
              <a:rect l="l" t="t" r="r" b="b"/>
              <a:pathLst>
                <a:path w="7884" h="5645" extrusionOk="0">
                  <a:moveTo>
                    <a:pt x="4311" y="0"/>
                  </a:moveTo>
                  <a:lnTo>
                    <a:pt x="3549" y="119"/>
                  </a:lnTo>
                  <a:lnTo>
                    <a:pt x="2859" y="357"/>
                  </a:lnTo>
                  <a:lnTo>
                    <a:pt x="2263" y="762"/>
                  </a:lnTo>
                  <a:lnTo>
                    <a:pt x="1763" y="1262"/>
                  </a:lnTo>
                  <a:lnTo>
                    <a:pt x="1358" y="1858"/>
                  </a:lnTo>
                  <a:lnTo>
                    <a:pt x="1072" y="2525"/>
                  </a:lnTo>
                  <a:lnTo>
                    <a:pt x="1001" y="2882"/>
                  </a:lnTo>
                  <a:lnTo>
                    <a:pt x="620" y="2977"/>
                  </a:lnTo>
                  <a:lnTo>
                    <a:pt x="191" y="3191"/>
                  </a:lnTo>
                  <a:lnTo>
                    <a:pt x="1" y="3501"/>
                  </a:lnTo>
                  <a:lnTo>
                    <a:pt x="25" y="3549"/>
                  </a:lnTo>
                  <a:lnTo>
                    <a:pt x="263" y="3715"/>
                  </a:lnTo>
                  <a:lnTo>
                    <a:pt x="1168" y="4168"/>
                  </a:lnTo>
                  <a:lnTo>
                    <a:pt x="1287" y="4453"/>
                  </a:lnTo>
                  <a:lnTo>
                    <a:pt x="1692" y="4882"/>
                  </a:lnTo>
                  <a:lnTo>
                    <a:pt x="2549" y="5335"/>
                  </a:lnTo>
                  <a:lnTo>
                    <a:pt x="3883" y="5620"/>
                  </a:lnTo>
                  <a:lnTo>
                    <a:pt x="5002" y="5644"/>
                  </a:lnTo>
                  <a:lnTo>
                    <a:pt x="5264" y="5597"/>
                  </a:lnTo>
                  <a:lnTo>
                    <a:pt x="5454" y="5478"/>
                  </a:lnTo>
                  <a:lnTo>
                    <a:pt x="5621" y="4882"/>
                  </a:lnTo>
                  <a:lnTo>
                    <a:pt x="5692" y="3787"/>
                  </a:lnTo>
                  <a:lnTo>
                    <a:pt x="5669" y="3549"/>
                  </a:lnTo>
                  <a:lnTo>
                    <a:pt x="7883" y="4596"/>
                  </a:lnTo>
                  <a:lnTo>
                    <a:pt x="7645" y="1334"/>
                  </a:lnTo>
                  <a:lnTo>
                    <a:pt x="5692" y="2286"/>
                  </a:lnTo>
                  <a:lnTo>
                    <a:pt x="5764" y="2072"/>
                  </a:lnTo>
                  <a:lnTo>
                    <a:pt x="5954" y="977"/>
                  </a:lnTo>
                  <a:lnTo>
                    <a:pt x="5859" y="476"/>
                  </a:lnTo>
                  <a:lnTo>
                    <a:pt x="5692" y="262"/>
                  </a:lnTo>
                  <a:lnTo>
                    <a:pt x="5550" y="215"/>
                  </a:lnTo>
                  <a:lnTo>
                    <a:pt x="5121" y="95"/>
                  </a:lnTo>
                  <a:lnTo>
                    <a:pt x="43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462;p38"/>
          <p:cNvSpPr/>
          <p:nvPr/>
        </p:nvSpPr>
        <p:spPr>
          <a:xfrm flipH="1">
            <a:off x="1629327" y="4582213"/>
            <a:ext cx="318487" cy="198820"/>
          </a:xfrm>
          <a:custGeom>
            <a:avLst/>
            <a:gdLst/>
            <a:ahLst/>
            <a:cxnLst/>
            <a:rect l="l" t="t" r="r" b="b"/>
            <a:pathLst>
              <a:path w="3550" h="2216" extrusionOk="0">
                <a:moveTo>
                  <a:pt x="3478" y="0"/>
                </a:moveTo>
                <a:lnTo>
                  <a:pt x="3168" y="143"/>
                </a:lnTo>
                <a:lnTo>
                  <a:pt x="2716" y="572"/>
                </a:lnTo>
                <a:lnTo>
                  <a:pt x="2573" y="762"/>
                </a:lnTo>
                <a:lnTo>
                  <a:pt x="2454" y="667"/>
                </a:lnTo>
                <a:lnTo>
                  <a:pt x="2287" y="572"/>
                </a:lnTo>
                <a:lnTo>
                  <a:pt x="2406" y="429"/>
                </a:lnTo>
                <a:lnTo>
                  <a:pt x="2287" y="358"/>
                </a:lnTo>
                <a:lnTo>
                  <a:pt x="1620" y="191"/>
                </a:lnTo>
                <a:lnTo>
                  <a:pt x="1096" y="239"/>
                </a:lnTo>
                <a:lnTo>
                  <a:pt x="834" y="358"/>
                </a:lnTo>
                <a:lnTo>
                  <a:pt x="906" y="405"/>
                </a:lnTo>
                <a:lnTo>
                  <a:pt x="953" y="453"/>
                </a:lnTo>
                <a:lnTo>
                  <a:pt x="549" y="620"/>
                </a:lnTo>
                <a:lnTo>
                  <a:pt x="48" y="1120"/>
                </a:lnTo>
                <a:lnTo>
                  <a:pt x="1" y="1263"/>
                </a:lnTo>
                <a:lnTo>
                  <a:pt x="96" y="1453"/>
                </a:lnTo>
                <a:lnTo>
                  <a:pt x="572" y="1786"/>
                </a:lnTo>
                <a:lnTo>
                  <a:pt x="1049" y="1953"/>
                </a:lnTo>
                <a:lnTo>
                  <a:pt x="1311" y="2001"/>
                </a:lnTo>
                <a:lnTo>
                  <a:pt x="1430" y="2215"/>
                </a:lnTo>
                <a:lnTo>
                  <a:pt x="1715" y="2191"/>
                </a:lnTo>
                <a:lnTo>
                  <a:pt x="2335" y="1858"/>
                </a:lnTo>
                <a:lnTo>
                  <a:pt x="2263" y="1810"/>
                </a:lnTo>
                <a:lnTo>
                  <a:pt x="2216" y="1763"/>
                </a:lnTo>
                <a:lnTo>
                  <a:pt x="2430" y="1620"/>
                </a:lnTo>
                <a:lnTo>
                  <a:pt x="2597" y="1501"/>
                </a:lnTo>
                <a:lnTo>
                  <a:pt x="2740" y="1644"/>
                </a:lnTo>
                <a:lnTo>
                  <a:pt x="3216" y="1929"/>
                </a:lnTo>
                <a:lnTo>
                  <a:pt x="3525" y="1953"/>
                </a:lnTo>
                <a:lnTo>
                  <a:pt x="3549" y="1739"/>
                </a:lnTo>
                <a:lnTo>
                  <a:pt x="3478" y="1382"/>
                </a:lnTo>
                <a:lnTo>
                  <a:pt x="3240" y="1096"/>
                </a:lnTo>
                <a:lnTo>
                  <a:pt x="3192" y="1048"/>
                </a:lnTo>
                <a:lnTo>
                  <a:pt x="3216" y="1001"/>
                </a:lnTo>
                <a:lnTo>
                  <a:pt x="3430" y="477"/>
                </a:lnTo>
                <a:lnTo>
                  <a:pt x="347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463;p38"/>
          <p:cNvSpPr/>
          <p:nvPr/>
        </p:nvSpPr>
        <p:spPr>
          <a:xfrm flipH="1">
            <a:off x="791845" y="4806512"/>
            <a:ext cx="185979" cy="117622"/>
          </a:xfrm>
          <a:custGeom>
            <a:avLst/>
            <a:gdLst/>
            <a:ahLst/>
            <a:cxnLst/>
            <a:rect l="l" t="t" r="r" b="b"/>
            <a:pathLst>
              <a:path w="2073" h="1311" extrusionOk="0">
                <a:moveTo>
                  <a:pt x="2025" y="1"/>
                </a:moveTo>
                <a:lnTo>
                  <a:pt x="1834" y="96"/>
                </a:lnTo>
                <a:lnTo>
                  <a:pt x="1572" y="334"/>
                </a:lnTo>
                <a:lnTo>
                  <a:pt x="1501" y="453"/>
                </a:lnTo>
                <a:lnTo>
                  <a:pt x="1429" y="406"/>
                </a:lnTo>
                <a:lnTo>
                  <a:pt x="1334" y="358"/>
                </a:lnTo>
                <a:lnTo>
                  <a:pt x="1406" y="263"/>
                </a:lnTo>
                <a:lnTo>
                  <a:pt x="1334" y="215"/>
                </a:lnTo>
                <a:lnTo>
                  <a:pt x="953" y="120"/>
                </a:lnTo>
                <a:lnTo>
                  <a:pt x="644" y="144"/>
                </a:lnTo>
                <a:lnTo>
                  <a:pt x="501" y="215"/>
                </a:lnTo>
                <a:lnTo>
                  <a:pt x="525" y="239"/>
                </a:lnTo>
                <a:lnTo>
                  <a:pt x="548" y="263"/>
                </a:lnTo>
                <a:lnTo>
                  <a:pt x="310" y="382"/>
                </a:lnTo>
                <a:lnTo>
                  <a:pt x="24" y="668"/>
                </a:lnTo>
                <a:lnTo>
                  <a:pt x="1" y="763"/>
                </a:lnTo>
                <a:lnTo>
                  <a:pt x="48" y="858"/>
                </a:lnTo>
                <a:lnTo>
                  <a:pt x="453" y="1120"/>
                </a:lnTo>
                <a:lnTo>
                  <a:pt x="763" y="1192"/>
                </a:lnTo>
                <a:lnTo>
                  <a:pt x="834" y="1311"/>
                </a:lnTo>
                <a:lnTo>
                  <a:pt x="1001" y="1287"/>
                </a:lnTo>
                <a:lnTo>
                  <a:pt x="1358" y="1096"/>
                </a:lnTo>
                <a:lnTo>
                  <a:pt x="1310" y="1073"/>
                </a:lnTo>
                <a:lnTo>
                  <a:pt x="1287" y="1049"/>
                </a:lnTo>
                <a:lnTo>
                  <a:pt x="1406" y="977"/>
                </a:lnTo>
                <a:lnTo>
                  <a:pt x="1525" y="882"/>
                </a:lnTo>
                <a:lnTo>
                  <a:pt x="1596" y="977"/>
                </a:lnTo>
                <a:lnTo>
                  <a:pt x="1882" y="1144"/>
                </a:lnTo>
                <a:lnTo>
                  <a:pt x="2049" y="1144"/>
                </a:lnTo>
                <a:lnTo>
                  <a:pt x="2072" y="906"/>
                </a:lnTo>
                <a:lnTo>
                  <a:pt x="1882" y="644"/>
                </a:lnTo>
                <a:lnTo>
                  <a:pt x="1858" y="620"/>
                </a:lnTo>
                <a:lnTo>
                  <a:pt x="1930" y="525"/>
                </a:lnTo>
                <a:lnTo>
                  <a:pt x="20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7445197" y="4680657"/>
            <a:ext cx="135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endParaRPr lang="en-US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7"/>
          <p:cNvSpPr/>
          <p:nvPr/>
        </p:nvSpPr>
        <p:spPr>
          <a:xfrm>
            <a:off x="-430075" y="2049525"/>
            <a:ext cx="3654237" cy="3359901"/>
          </a:xfrm>
          <a:custGeom>
            <a:avLst/>
            <a:gdLst/>
            <a:ahLst/>
            <a:cxnLst/>
            <a:rect l="l" t="t" r="r" b="b"/>
            <a:pathLst>
              <a:path w="57656" h="53012" extrusionOk="0">
                <a:moveTo>
                  <a:pt x="26211" y="0"/>
                </a:moveTo>
                <a:lnTo>
                  <a:pt x="25845" y="102"/>
                </a:lnTo>
                <a:lnTo>
                  <a:pt x="25498" y="286"/>
                </a:lnTo>
                <a:lnTo>
                  <a:pt x="25091" y="693"/>
                </a:lnTo>
                <a:lnTo>
                  <a:pt x="24867" y="1243"/>
                </a:lnTo>
                <a:lnTo>
                  <a:pt x="24826" y="1650"/>
                </a:lnTo>
                <a:lnTo>
                  <a:pt x="24867" y="1854"/>
                </a:lnTo>
                <a:lnTo>
                  <a:pt x="25010" y="2526"/>
                </a:lnTo>
                <a:lnTo>
                  <a:pt x="25478" y="3829"/>
                </a:lnTo>
                <a:lnTo>
                  <a:pt x="26048" y="5112"/>
                </a:lnTo>
                <a:lnTo>
                  <a:pt x="26557" y="6395"/>
                </a:lnTo>
                <a:lnTo>
                  <a:pt x="26741" y="7088"/>
                </a:lnTo>
                <a:lnTo>
                  <a:pt x="26904" y="7821"/>
                </a:lnTo>
                <a:lnTo>
                  <a:pt x="27005" y="9267"/>
                </a:lnTo>
                <a:lnTo>
                  <a:pt x="26924" y="11426"/>
                </a:lnTo>
                <a:lnTo>
                  <a:pt x="26843" y="12912"/>
                </a:lnTo>
                <a:lnTo>
                  <a:pt x="26822" y="13462"/>
                </a:lnTo>
                <a:lnTo>
                  <a:pt x="26904" y="14603"/>
                </a:lnTo>
                <a:lnTo>
                  <a:pt x="27087" y="15723"/>
                </a:lnTo>
                <a:lnTo>
                  <a:pt x="27392" y="16822"/>
                </a:lnTo>
                <a:lnTo>
                  <a:pt x="27840" y="17841"/>
                </a:lnTo>
                <a:lnTo>
                  <a:pt x="28411" y="18757"/>
                </a:lnTo>
                <a:lnTo>
                  <a:pt x="29124" y="19572"/>
                </a:lnTo>
                <a:lnTo>
                  <a:pt x="29979" y="20203"/>
                </a:lnTo>
                <a:lnTo>
                  <a:pt x="30468" y="20447"/>
                </a:lnTo>
                <a:lnTo>
                  <a:pt x="30264" y="21405"/>
                </a:lnTo>
                <a:lnTo>
                  <a:pt x="29959" y="22749"/>
                </a:lnTo>
                <a:lnTo>
                  <a:pt x="29653" y="23665"/>
                </a:lnTo>
                <a:lnTo>
                  <a:pt x="29429" y="24134"/>
                </a:lnTo>
                <a:lnTo>
                  <a:pt x="28350" y="26374"/>
                </a:lnTo>
                <a:lnTo>
                  <a:pt x="26293" y="30895"/>
                </a:lnTo>
                <a:lnTo>
                  <a:pt x="25397" y="33217"/>
                </a:lnTo>
                <a:lnTo>
                  <a:pt x="24725" y="35192"/>
                </a:lnTo>
                <a:lnTo>
                  <a:pt x="23604" y="39204"/>
                </a:lnTo>
                <a:lnTo>
                  <a:pt x="23156" y="41241"/>
                </a:lnTo>
                <a:lnTo>
                  <a:pt x="22871" y="40100"/>
                </a:lnTo>
                <a:lnTo>
                  <a:pt x="22444" y="37819"/>
                </a:lnTo>
                <a:lnTo>
                  <a:pt x="22260" y="35498"/>
                </a:lnTo>
                <a:lnTo>
                  <a:pt x="22301" y="33176"/>
                </a:lnTo>
                <a:lnTo>
                  <a:pt x="22423" y="31995"/>
                </a:lnTo>
                <a:lnTo>
                  <a:pt x="22545" y="31099"/>
                </a:lnTo>
                <a:lnTo>
                  <a:pt x="22912" y="29347"/>
                </a:lnTo>
                <a:lnTo>
                  <a:pt x="23625" y="26720"/>
                </a:lnTo>
                <a:lnTo>
                  <a:pt x="24215" y="24113"/>
                </a:lnTo>
                <a:lnTo>
                  <a:pt x="24399" y="22382"/>
                </a:lnTo>
                <a:lnTo>
                  <a:pt x="24317" y="20631"/>
                </a:lnTo>
                <a:lnTo>
                  <a:pt x="24012" y="19307"/>
                </a:lnTo>
                <a:lnTo>
                  <a:pt x="23686" y="18411"/>
                </a:lnTo>
                <a:lnTo>
                  <a:pt x="23482" y="17963"/>
                </a:lnTo>
                <a:lnTo>
                  <a:pt x="23258" y="17515"/>
                </a:lnTo>
                <a:lnTo>
                  <a:pt x="22993" y="17087"/>
                </a:lnTo>
                <a:lnTo>
                  <a:pt x="23380" y="16211"/>
                </a:lnTo>
                <a:lnTo>
                  <a:pt x="23930" y="14399"/>
                </a:lnTo>
                <a:lnTo>
                  <a:pt x="24154" y="12525"/>
                </a:lnTo>
                <a:lnTo>
                  <a:pt x="24093" y="10631"/>
                </a:lnTo>
                <a:lnTo>
                  <a:pt x="23930" y="9674"/>
                </a:lnTo>
                <a:lnTo>
                  <a:pt x="23808" y="9083"/>
                </a:lnTo>
                <a:lnTo>
                  <a:pt x="23462" y="7862"/>
                </a:lnTo>
                <a:lnTo>
                  <a:pt x="22973" y="6640"/>
                </a:lnTo>
                <a:lnTo>
                  <a:pt x="22362" y="5438"/>
                </a:lnTo>
                <a:lnTo>
                  <a:pt x="21649" y="4298"/>
                </a:lnTo>
                <a:lnTo>
                  <a:pt x="20814" y="3259"/>
                </a:lnTo>
                <a:lnTo>
                  <a:pt x="19898" y="2342"/>
                </a:lnTo>
                <a:lnTo>
                  <a:pt x="18859" y="1609"/>
                </a:lnTo>
                <a:lnTo>
                  <a:pt x="18309" y="1324"/>
                </a:lnTo>
                <a:lnTo>
                  <a:pt x="18065" y="1222"/>
                </a:lnTo>
                <a:lnTo>
                  <a:pt x="17597" y="1141"/>
                </a:lnTo>
                <a:lnTo>
                  <a:pt x="17169" y="1202"/>
                </a:lnTo>
                <a:lnTo>
                  <a:pt x="16782" y="1365"/>
                </a:lnTo>
                <a:lnTo>
                  <a:pt x="16476" y="1650"/>
                </a:lnTo>
                <a:lnTo>
                  <a:pt x="16273" y="1996"/>
                </a:lnTo>
                <a:lnTo>
                  <a:pt x="16171" y="2424"/>
                </a:lnTo>
                <a:lnTo>
                  <a:pt x="16212" y="2892"/>
                </a:lnTo>
                <a:lnTo>
                  <a:pt x="16293" y="3137"/>
                </a:lnTo>
                <a:lnTo>
                  <a:pt x="16680" y="4012"/>
                </a:lnTo>
                <a:lnTo>
                  <a:pt x="17597" y="5703"/>
                </a:lnTo>
                <a:lnTo>
                  <a:pt x="18533" y="7352"/>
                </a:lnTo>
                <a:lnTo>
                  <a:pt x="19104" y="8656"/>
                </a:lnTo>
                <a:lnTo>
                  <a:pt x="19389" y="9572"/>
                </a:lnTo>
                <a:lnTo>
                  <a:pt x="19491" y="10061"/>
                </a:lnTo>
                <a:lnTo>
                  <a:pt x="19613" y="10896"/>
                </a:lnTo>
                <a:lnTo>
                  <a:pt x="19552" y="12525"/>
                </a:lnTo>
                <a:lnTo>
                  <a:pt x="19368" y="13299"/>
                </a:lnTo>
                <a:lnTo>
                  <a:pt x="17108" y="11650"/>
                </a:lnTo>
                <a:lnTo>
                  <a:pt x="14338" y="9532"/>
                </a:lnTo>
                <a:lnTo>
                  <a:pt x="13320" y="8595"/>
                </a:lnTo>
                <a:lnTo>
                  <a:pt x="12403" y="7576"/>
                </a:lnTo>
                <a:lnTo>
                  <a:pt x="11609" y="6416"/>
                </a:lnTo>
                <a:lnTo>
                  <a:pt x="11263" y="5784"/>
                </a:lnTo>
                <a:lnTo>
                  <a:pt x="11120" y="5520"/>
                </a:lnTo>
                <a:lnTo>
                  <a:pt x="10733" y="5173"/>
                </a:lnTo>
                <a:lnTo>
                  <a:pt x="10265" y="4970"/>
                </a:lnTo>
                <a:lnTo>
                  <a:pt x="9776" y="4929"/>
                </a:lnTo>
                <a:lnTo>
                  <a:pt x="9308" y="5051"/>
                </a:lnTo>
                <a:lnTo>
                  <a:pt x="8880" y="5295"/>
                </a:lnTo>
                <a:lnTo>
                  <a:pt x="8514" y="5662"/>
                </a:lnTo>
                <a:lnTo>
                  <a:pt x="8310" y="6130"/>
                </a:lnTo>
                <a:lnTo>
                  <a:pt x="8249" y="6416"/>
                </a:lnTo>
                <a:lnTo>
                  <a:pt x="8228" y="6864"/>
                </a:lnTo>
                <a:lnTo>
                  <a:pt x="8249" y="7719"/>
                </a:lnTo>
                <a:lnTo>
                  <a:pt x="8452" y="8921"/>
                </a:lnTo>
                <a:lnTo>
                  <a:pt x="9063" y="10387"/>
                </a:lnTo>
                <a:lnTo>
                  <a:pt x="9939" y="11731"/>
                </a:lnTo>
                <a:lnTo>
                  <a:pt x="11039" y="12973"/>
                </a:lnTo>
                <a:lnTo>
                  <a:pt x="12261" y="14134"/>
                </a:lnTo>
                <a:lnTo>
                  <a:pt x="14196" y="15723"/>
                </a:lnTo>
                <a:lnTo>
                  <a:pt x="15438" y="16721"/>
                </a:lnTo>
                <a:lnTo>
                  <a:pt x="15967" y="17169"/>
                </a:lnTo>
                <a:lnTo>
                  <a:pt x="17087" y="18187"/>
                </a:lnTo>
                <a:lnTo>
                  <a:pt x="18065" y="19348"/>
                </a:lnTo>
                <a:lnTo>
                  <a:pt x="18594" y="20305"/>
                </a:lnTo>
                <a:lnTo>
                  <a:pt x="18819" y="20997"/>
                </a:lnTo>
                <a:lnTo>
                  <a:pt x="18859" y="21364"/>
                </a:lnTo>
                <a:lnTo>
                  <a:pt x="18920" y="22077"/>
                </a:lnTo>
                <a:lnTo>
                  <a:pt x="18717" y="23523"/>
                </a:lnTo>
                <a:lnTo>
                  <a:pt x="18533" y="24256"/>
                </a:lnTo>
                <a:lnTo>
                  <a:pt x="18391" y="23971"/>
                </a:lnTo>
                <a:lnTo>
                  <a:pt x="18269" y="23686"/>
                </a:lnTo>
                <a:lnTo>
                  <a:pt x="17800" y="22851"/>
                </a:lnTo>
                <a:lnTo>
                  <a:pt x="16700" y="21384"/>
                </a:lnTo>
                <a:lnTo>
                  <a:pt x="15397" y="20081"/>
                </a:lnTo>
                <a:lnTo>
                  <a:pt x="13951" y="18900"/>
                </a:lnTo>
                <a:lnTo>
                  <a:pt x="13218" y="18329"/>
                </a:lnTo>
                <a:lnTo>
                  <a:pt x="11487" y="17128"/>
                </a:lnTo>
                <a:lnTo>
                  <a:pt x="8839" y="15193"/>
                </a:lnTo>
                <a:lnTo>
                  <a:pt x="7699" y="14093"/>
                </a:lnTo>
                <a:lnTo>
                  <a:pt x="7027" y="13279"/>
                </a:lnTo>
                <a:lnTo>
                  <a:pt x="6742" y="12831"/>
                </a:lnTo>
                <a:lnTo>
                  <a:pt x="6640" y="12688"/>
                </a:lnTo>
                <a:lnTo>
                  <a:pt x="6355" y="12566"/>
                </a:lnTo>
                <a:lnTo>
                  <a:pt x="6070" y="12627"/>
                </a:lnTo>
                <a:lnTo>
                  <a:pt x="5846" y="12851"/>
                </a:lnTo>
                <a:lnTo>
                  <a:pt x="5825" y="13014"/>
                </a:lnTo>
                <a:lnTo>
                  <a:pt x="5785" y="13523"/>
                </a:lnTo>
                <a:lnTo>
                  <a:pt x="5825" y="14501"/>
                </a:lnTo>
                <a:lnTo>
                  <a:pt x="5968" y="15417"/>
                </a:lnTo>
                <a:lnTo>
                  <a:pt x="6233" y="16313"/>
                </a:lnTo>
                <a:lnTo>
                  <a:pt x="6782" y="17576"/>
                </a:lnTo>
                <a:lnTo>
                  <a:pt x="7862" y="19124"/>
                </a:lnTo>
                <a:lnTo>
                  <a:pt x="8534" y="19877"/>
                </a:lnTo>
                <a:lnTo>
                  <a:pt x="9797" y="21099"/>
                </a:lnTo>
                <a:lnTo>
                  <a:pt x="11141" y="22280"/>
                </a:lnTo>
                <a:lnTo>
                  <a:pt x="10509" y="22260"/>
                </a:lnTo>
                <a:lnTo>
                  <a:pt x="9287" y="21975"/>
                </a:lnTo>
                <a:lnTo>
                  <a:pt x="8086" y="21486"/>
                </a:lnTo>
                <a:lnTo>
                  <a:pt x="6966" y="20855"/>
                </a:lnTo>
                <a:lnTo>
                  <a:pt x="6436" y="20488"/>
                </a:lnTo>
                <a:lnTo>
                  <a:pt x="5703" y="19836"/>
                </a:lnTo>
                <a:lnTo>
                  <a:pt x="3891" y="18431"/>
                </a:lnTo>
                <a:lnTo>
                  <a:pt x="3178" y="18044"/>
                </a:lnTo>
                <a:lnTo>
                  <a:pt x="2546" y="17861"/>
                </a:lnTo>
                <a:lnTo>
                  <a:pt x="2180" y="17922"/>
                </a:lnTo>
                <a:lnTo>
                  <a:pt x="1997" y="18085"/>
                </a:lnTo>
                <a:lnTo>
                  <a:pt x="1915" y="18207"/>
                </a:lnTo>
                <a:lnTo>
                  <a:pt x="1813" y="18431"/>
                </a:lnTo>
                <a:lnTo>
                  <a:pt x="1691" y="18879"/>
                </a:lnTo>
                <a:lnTo>
                  <a:pt x="1691" y="19612"/>
                </a:lnTo>
                <a:lnTo>
                  <a:pt x="1976" y="20610"/>
                </a:lnTo>
                <a:lnTo>
                  <a:pt x="2526" y="21629"/>
                </a:lnTo>
                <a:lnTo>
                  <a:pt x="3239" y="22606"/>
                </a:lnTo>
                <a:lnTo>
                  <a:pt x="4074" y="23523"/>
                </a:lnTo>
                <a:lnTo>
                  <a:pt x="5316" y="24663"/>
                </a:lnTo>
                <a:lnTo>
                  <a:pt x="6029" y="25152"/>
                </a:lnTo>
                <a:lnTo>
                  <a:pt x="6477" y="25457"/>
                </a:lnTo>
                <a:lnTo>
                  <a:pt x="7434" y="25926"/>
                </a:lnTo>
                <a:lnTo>
                  <a:pt x="8412" y="26313"/>
                </a:lnTo>
                <a:lnTo>
                  <a:pt x="9410" y="26577"/>
                </a:lnTo>
                <a:lnTo>
                  <a:pt x="10448" y="26720"/>
                </a:lnTo>
                <a:lnTo>
                  <a:pt x="11467" y="26781"/>
                </a:lnTo>
                <a:lnTo>
                  <a:pt x="12505" y="26720"/>
                </a:lnTo>
                <a:lnTo>
                  <a:pt x="13544" y="26577"/>
                </a:lnTo>
                <a:lnTo>
                  <a:pt x="14073" y="26455"/>
                </a:lnTo>
                <a:lnTo>
                  <a:pt x="14582" y="27962"/>
                </a:lnTo>
                <a:lnTo>
                  <a:pt x="15377" y="31078"/>
                </a:lnTo>
                <a:lnTo>
                  <a:pt x="15804" y="32606"/>
                </a:lnTo>
                <a:lnTo>
                  <a:pt x="16151" y="33828"/>
                </a:lnTo>
                <a:lnTo>
                  <a:pt x="16497" y="35111"/>
                </a:lnTo>
                <a:lnTo>
                  <a:pt x="16090" y="35212"/>
                </a:lnTo>
                <a:lnTo>
                  <a:pt x="15255" y="35274"/>
                </a:lnTo>
                <a:lnTo>
                  <a:pt x="14806" y="35192"/>
                </a:lnTo>
                <a:lnTo>
                  <a:pt x="14481" y="35111"/>
                </a:lnTo>
                <a:lnTo>
                  <a:pt x="13931" y="34826"/>
                </a:lnTo>
                <a:lnTo>
                  <a:pt x="13218" y="34255"/>
                </a:lnTo>
                <a:lnTo>
                  <a:pt x="12139" y="32728"/>
                </a:lnTo>
                <a:lnTo>
                  <a:pt x="11446" y="31689"/>
                </a:lnTo>
                <a:lnTo>
                  <a:pt x="10998" y="31139"/>
                </a:lnTo>
                <a:lnTo>
                  <a:pt x="10041" y="30284"/>
                </a:lnTo>
                <a:lnTo>
                  <a:pt x="8941" y="29632"/>
                </a:lnTo>
                <a:lnTo>
                  <a:pt x="7740" y="29144"/>
                </a:lnTo>
                <a:lnTo>
                  <a:pt x="7068" y="28960"/>
                </a:lnTo>
                <a:lnTo>
                  <a:pt x="6395" y="28736"/>
                </a:lnTo>
                <a:lnTo>
                  <a:pt x="5235" y="28064"/>
                </a:lnTo>
                <a:lnTo>
                  <a:pt x="4176" y="27290"/>
                </a:lnTo>
                <a:lnTo>
                  <a:pt x="3076" y="26516"/>
                </a:lnTo>
                <a:lnTo>
                  <a:pt x="2465" y="26191"/>
                </a:lnTo>
                <a:lnTo>
                  <a:pt x="2261" y="26109"/>
                </a:lnTo>
                <a:lnTo>
                  <a:pt x="1813" y="26028"/>
                </a:lnTo>
                <a:lnTo>
                  <a:pt x="1345" y="26048"/>
                </a:lnTo>
                <a:lnTo>
                  <a:pt x="917" y="26170"/>
                </a:lnTo>
                <a:lnTo>
                  <a:pt x="510" y="26394"/>
                </a:lnTo>
                <a:lnTo>
                  <a:pt x="204" y="26700"/>
                </a:lnTo>
                <a:lnTo>
                  <a:pt x="41" y="27087"/>
                </a:lnTo>
                <a:lnTo>
                  <a:pt x="1" y="27575"/>
                </a:lnTo>
                <a:lnTo>
                  <a:pt x="82" y="27840"/>
                </a:lnTo>
                <a:lnTo>
                  <a:pt x="367" y="28675"/>
                </a:lnTo>
                <a:lnTo>
                  <a:pt x="1182" y="30243"/>
                </a:lnTo>
                <a:lnTo>
                  <a:pt x="1997" y="31302"/>
                </a:lnTo>
                <a:lnTo>
                  <a:pt x="2607" y="31934"/>
                </a:lnTo>
                <a:lnTo>
                  <a:pt x="3300" y="32483"/>
                </a:lnTo>
                <a:lnTo>
                  <a:pt x="4074" y="32932"/>
                </a:lnTo>
                <a:lnTo>
                  <a:pt x="4481" y="33115"/>
                </a:lnTo>
                <a:lnTo>
                  <a:pt x="5214" y="33380"/>
                </a:lnTo>
                <a:lnTo>
                  <a:pt x="6355" y="33726"/>
                </a:lnTo>
                <a:lnTo>
                  <a:pt x="7027" y="34092"/>
                </a:lnTo>
                <a:lnTo>
                  <a:pt x="7292" y="34377"/>
                </a:lnTo>
                <a:lnTo>
                  <a:pt x="7577" y="34724"/>
                </a:lnTo>
                <a:lnTo>
                  <a:pt x="8065" y="35477"/>
                </a:lnTo>
                <a:lnTo>
                  <a:pt x="8738" y="36658"/>
                </a:lnTo>
                <a:lnTo>
                  <a:pt x="9247" y="37392"/>
                </a:lnTo>
                <a:lnTo>
                  <a:pt x="9756" y="37962"/>
                </a:lnTo>
                <a:lnTo>
                  <a:pt x="10326" y="38471"/>
                </a:lnTo>
                <a:lnTo>
                  <a:pt x="9980" y="38756"/>
                </a:lnTo>
                <a:lnTo>
                  <a:pt x="9247" y="39143"/>
                </a:lnTo>
                <a:lnTo>
                  <a:pt x="8412" y="39367"/>
                </a:lnTo>
                <a:lnTo>
                  <a:pt x="7556" y="39408"/>
                </a:lnTo>
                <a:lnTo>
                  <a:pt x="6660" y="39306"/>
                </a:lnTo>
                <a:lnTo>
                  <a:pt x="5785" y="39062"/>
                </a:lnTo>
                <a:lnTo>
                  <a:pt x="4950" y="38695"/>
                </a:lnTo>
                <a:lnTo>
                  <a:pt x="4196" y="38206"/>
                </a:lnTo>
                <a:lnTo>
                  <a:pt x="3870" y="37921"/>
                </a:lnTo>
                <a:lnTo>
                  <a:pt x="3707" y="37779"/>
                </a:lnTo>
                <a:lnTo>
                  <a:pt x="3341" y="37616"/>
                </a:lnTo>
                <a:lnTo>
                  <a:pt x="2974" y="37554"/>
                </a:lnTo>
                <a:lnTo>
                  <a:pt x="2607" y="37616"/>
                </a:lnTo>
                <a:lnTo>
                  <a:pt x="2302" y="37779"/>
                </a:lnTo>
                <a:lnTo>
                  <a:pt x="2037" y="38023"/>
                </a:lnTo>
                <a:lnTo>
                  <a:pt x="1874" y="38349"/>
                </a:lnTo>
                <a:lnTo>
                  <a:pt x="1813" y="38736"/>
                </a:lnTo>
                <a:lnTo>
                  <a:pt x="1834" y="38960"/>
                </a:lnTo>
                <a:lnTo>
                  <a:pt x="1935" y="39591"/>
                </a:lnTo>
                <a:lnTo>
                  <a:pt x="2261" y="40691"/>
                </a:lnTo>
                <a:lnTo>
                  <a:pt x="2791" y="41668"/>
                </a:lnTo>
                <a:lnTo>
                  <a:pt x="3544" y="42564"/>
                </a:lnTo>
                <a:lnTo>
                  <a:pt x="4033" y="42972"/>
                </a:lnTo>
                <a:lnTo>
                  <a:pt x="4522" y="43359"/>
                </a:lnTo>
                <a:lnTo>
                  <a:pt x="5560" y="43970"/>
                </a:lnTo>
                <a:lnTo>
                  <a:pt x="6681" y="44377"/>
                </a:lnTo>
                <a:lnTo>
                  <a:pt x="7862" y="44581"/>
                </a:lnTo>
                <a:lnTo>
                  <a:pt x="8473" y="44581"/>
                </a:lnTo>
                <a:lnTo>
                  <a:pt x="9023" y="44540"/>
                </a:lnTo>
                <a:lnTo>
                  <a:pt x="10102" y="44357"/>
                </a:lnTo>
                <a:lnTo>
                  <a:pt x="11120" y="44051"/>
                </a:lnTo>
                <a:lnTo>
                  <a:pt x="12077" y="43623"/>
                </a:lnTo>
                <a:lnTo>
                  <a:pt x="12953" y="43074"/>
                </a:lnTo>
                <a:lnTo>
                  <a:pt x="13768" y="42422"/>
                </a:lnTo>
                <a:lnTo>
                  <a:pt x="14501" y="41668"/>
                </a:lnTo>
                <a:lnTo>
                  <a:pt x="15132" y="40813"/>
                </a:lnTo>
                <a:lnTo>
                  <a:pt x="15397" y="40365"/>
                </a:lnTo>
                <a:lnTo>
                  <a:pt x="16314" y="40365"/>
                </a:lnTo>
                <a:lnTo>
                  <a:pt x="17210" y="40243"/>
                </a:lnTo>
                <a:lnTo>
                  <a:pt x="17413" y="41159"/>
                </a:lnTo>
                <a:lnTo>
                  <a:pt x="17882" y="42951"/>
                </a:lnTo>
                <a:lnTo>
                  <a:pt x="18472" y="44723"/>
                </a:lnTo>
                <a:lnTo>
                  <a:pt x="19185" y="46454"/>
                </a:lnTo>
                <a:lnTo>
                  <a:pt x="19592" y="47289"/>
                </a:lnTo>
                <a:lnTo>
                  <a:pt x="19389" y="47676"/>
                </a:lnTo>
                <a:lnTo>
                  <a:pt x="19124" y="48491"/>
                </a:lnTo>
                <a:lnTo>
                  <a:pt x="19043" y="49366"/>
                </a:lnTo>
                <a:lnTo>
                  <a:pt x="19165" y="50222"/>
                </a:lnTo>
                <a:lnTo>
                  <a:pt x="19307" y="50650"/>
                </a:lnTo>
                <a:lnTo>
                  <a:pt x="19511" y="51077"/>
                </a:lnTo>
                <a:lnTo>
                  <a:pt x="20020" y="51810"/>
                </a:lnTo>
                <a:lnTo>
                  <a:pt x="20692" y="52360"/>
                </a:lnTo>
                <a:lnTo>
                  <a:pt x="21446" y="52768"/>
                </a:lnTo>
                <a:lnTo>
                  <a:pt x="22281" y="52992"/>
                </a:lnTo>
                <a:lnTo>
                  <a:pt x="23156" y="53012"/>
                </a:lnTo>
                <a:lnTo>
                  <a:pt x="24012" y="52849"/>
                </a:lnTo>
                <a:lnTo>
                  <a:pt x="24826" y="52482"/>
                </a:lnTo>
                <a:lnTo>
                  <a:pt x="25213" y="52197"/>
                </a:lnTo>
                <a:lnTo>
                  <a:pt x="25336" y="52116"/>
                </a:lnTo>
                <a:lnTo>
                  <a:pt x="25437" y="52014"/>
                </a:lnTo>
                <a:lnTo>
                  <a:pt x="25824" y="52075"/>
                </a:lnTo>
                <a:lnTo>
                  <a:pt x="26578" y="51912"/>
                </a:lnTo>
                <a:lnTo>
                  <a:pt x="27209" y="51485"/>
                </a:lnTo>
                <a:lnTo>
                  <a:pt x="27616" y="50853"/>
                </a:lnTo>
                <a:lnTo>
                  <a:pt x="27698" y="50466"/>
                </a:lnTo>
                <a:lnTo>
                  <a:pt x="27718" y="50385"/>
                </a:lnTo>
                <a:lnTo>
                  <a:pt x="27739" y="50303"/>
                </a:lnTo>
                <a:lnTo>
                  <a:pt x="28044" y="49000"/>
                </a:lnTo>
                <a:lnTo>
                  <a:pt x="28492" y="47147"/>
                </a:lnTo>
                <a:lnTo>
                  <a:pt x="28899" y="45925"/>
                </a:lnTo>
                <a:lnTo>
                  <a:pt x="29164" y="45314"/>
                </a:lnTo>
                <a:lnTo>
                  <a:pt x="29959" y="45456"/>
                </a:lnTo>
                <a:lnTo>
                  <a:pt x="31527" y="45680"/>
                </a:lnTo>
                <a:lnTo>
                  <a:pt x="33095" y="45762"/>
                </a:lnTo>
                <a:lnTo>
                  <a:pt x="34663" y="45762"/>
                </a:lnTo>
                <a:lnTo>
                  <a:pt x="37005" y="45558"/>
                </a:lnTo>
                <a:lnTo>
                  <a:pt x="40080" y="44988"/>
                </a:lnTo>
                <a:lnTo>
                  <a:pt x="41608" y="44560"/>
                </a:lnTo>
                <a:lnTo>
                  <a:pt x="41648" y="44601"/>
                </a:lnTo>
                <a:lnTo>
                  <a:pt x="41669" y="44621"/>
                </a:lnTo>
                <a:lnTo>
                  <a:pt x="41995" y="44988"/>
                </a:lnTo>
                <a:lnTo>
                  <a:pt x="42728" y="45619"/>
                </a:lnTo>
                <a:lnTo>
                  <a:pt x="43502" y="46149"/>
                </a:lnTo>
                <a:lnTo>
                  <a:pt x="44357" y="46617"/>
                </a:lnTo>
                <a:lnTo>
                  <a:pt x="45253" y="46984"/>
                </a:lnTo>
                <a:lnTo>
                  <a:pt x="46190" y="47269"/>
                </a:lnTo>
                <a:lnTo>
                  <a:pt x="47147" y="47472"/>
                </a:lnTo>
                <a:lnTo>
                  <a:pt x="48104" y="47554"/>
                </a:lnTo>
                <a:lnTo>
                  <a:pt x="48573" y="47574"/>
                </a:lnTo>
                <a:lnTo>
                  <a:pt x="49469" y="47534"/>
                </a:lnTo>
                <a:lnTo>
                  <a:pt x="51404" y="47187"/>
                </a:lnTo>
                <a:lnTo>
                  <a:pt x="52829" y="46678"/>
                </a:lnTo>
                <a:lnTo>
                  <a:pt x="53705" y="46230"/>
                </a:lnTo>
                <a:lnTo>
                  <a:pt x="54479" y="45680"/>
                </a:lnTo>
                <a:lnTo>
                  <a:pt x="55130" y="45008"/>
                </a:lnTo>
                <a:lnTo>
                  <a:pt x="55395" y="44621"/>
                </a:lnTo>
                <a:lnTo>
                  <a:pt x="55497" y="44438"/>
                </a:lnTo>
                <a:lnTo>
                  <a:pt x="55640" y="44010"/>
                </a:lnTo>
                <a:lnTo>
                  <a:pt x="55660" y="43562"/>
                </a:lnTo>
                <a:lnTo>
                  <a:pt x="55578" y="43135"/>
                </a:lnTo>
                <a:lnTo>
                  <a:pt x="55477" y="42931"/>
                </a:lnTo>
                <a:lnTo>
                  <a:pt x="55253" y="42625"/>
                </a:lnTo>
                <a:lnTo>
                  <a:pt x="54967" y="42361"/>
                </a:lnTo>
                <a:lnTo>
                  <a:pt x="54662" y="42137"/>
                </a:lnTo>
                <a:lnTo>
                  <a:pt x="54010" y="41994"/>
                </a:lnTo>
                <a:lnTo>
                  <a:pt x="53012" y="42239"/>
                </a:lnTo>
                <a:lnTo>
                  <a:pt x="52401" y="42544"/>
                </a:lnTo>
                <a:lnTo>
                  <a:pt x="51750" y="42850"/>
                </a:lnTo>
                <a:lnTo>
                  <a:pt x="50406" y="43257"/>
                </a:lnTo>
                <a:lnTo>
                  <a:pt x="49693" y="43338"/>
                </a:lnTo>
                <a:lnTo>
                  <a:pt x="49245" y="43359"/>
                </a:lnTo>
                <a:lnTo>
                  <a:pt x="48410" y="43318"/>
                </a:lnTo>
                <a:lnTo>
                  <a:pt x="47229" y="43094"/>
                </a:lnTo>
                <a:lnTo>
                  <a:pt x="46495" y="42829"/>
                </a:lnTo>
                <a:lnTo>
                  <a:pt x="47840" y="42218"/>
                </a:lnTo>
                <a:lnTo>
                  <a:pt x="50426" y="40854"/>
                </a:lnTo>
                <a:lnTo>
                  <a:pt x="51689" y="40100"/>
                </a:lnTo>
                <a:lnTo>
                  <a:pt x="52503" y="39591"/>
                </a:lnTo>
                <a:lnTo>
                  <a:pt x="54377" y="38430"/>
                </a:lnTo>
                <a:lnTo>
                  <a:pt x="55701" y="37392"/>
                </a:lnTo>
                <a:lnTo>
                  <a:pt x="56454" y="36618"/>
                </a:lnTo>
                <a:lnTo>
                  <a:pt x="57024" y="35762"/>
                </a:lnTo>
                <a:lnTo>
                  <a:pt x="57411" y="34846"/>
                </a:lnTo>
                <a:lnTo>
                  <a:pt x="57472" y="34357"/>
                </a:lnTo>
                <a:lnTo>
                  <a:pt x="57493" y="33950"/>
                </a:lnTo>
                <a:lnTo>
                  <a:pt x="57208" y="33196"/>
                </a:lnTo>
                <a:lnTo>
                  <a:pt x="56658" y="32585"/>
                </a:lnTo>
                <a:lnTo>
                  <a:pt x="55945" y="32219"/>
                </a:lnTo>
                <a:lnTo>
                  <a:pt x="55538" y="32178"/>
                </a:lnTo>
                <a:lnTo>
                  <a:pt x="55110" y="32178"/>
                </a:lnTo>
                <a:lnTo>
                  <a:pt x="54234" y="32382"/>
                </a:lnTo>
                <a:lnTo>
                  <a:pt x="53399" y="32748"/>
                </a:lnTo>
                <a:lnTo>
                  <a:pt x="52585" y="33237"/>
                </a:lnTo>
                <a:lnTo>
                  <a:pt x="51424" y="34133"/>
                </a:lnTo>
                <a:lnTo>
                  <a:pt x="49917" y="35335"/>
                </a:lnTo>
                <a:lnTo>
                  <a:pt x="49184" y="35844"/>
                </a:lnTo>
                <a:lnTo>
                  <a:pt x="47636" y="36781"/>
                </a:lnTo>
                <a:lnTo>
                  <a:pt x="44377" y="38410"/>
                </a:lnTo>
                <a:lnTo>
                  <a:pt x="42707" y="39102"/>
                </a:lnTo>
                <a:lnTo>
                  <a:pt x="41343" y="39611"/>
                </a:lnTo>
                <a:lnTo>
                  <a:pt x="38553" y="40467"/>
                </a:lnTo>
                <a:lnTo>
                  <a:pt x="34296" y="41465"/>
                </a:lnTo>
                <a:lnTo>
                  <a:pt x="31425" y="42015"/>
                </a:lnTo>
                <a:lnTo>
                  <a:pt x="32484" y="40833"/>
                </a:lnTo>
                <a:lnTo>
                  <a:pt x="33604" y="39713"/>
                </a:lnTo>
                <a:lnTo>
                  <a:pt x="37086" y="36455"/>
                </a:lnTo>
                <a:lnTo>
                  <a:pt x="40467" y="33115"/>
                </a:lnTo>
                <a:lnTo>
                  <a:pt x="41119" y="33054"/>
                </a:lnTo>
                <a:lnTo>
                  <a:pt x="41791" y="33033"/>
                </a:lnTo>
                <a:lnTo>
                  <a:pt x="42768" y="33054"/>
                </a:lnTo>
                <a:lnTo>
                  <a:pt x="44703" y="33013"/>
                </a:lnTo>
                <a:lnTo>
                  <a:pt x="45681" y="32870"/>
                </a:lnTo>
                <a:lnTo>
                  <a:pt x="46658" y="32667"/>
                </a:lnTo>
                <a:lnTo>
                  <a:pt x="48552" y="32035"/>
                </a:lnTo>
                <a:lnTo>
                  <a:pt x="50385" y="31180"/>
                </a:lnTo>
                <a:lnTo>
                  <a:pt x="52096" y="30121"/>
                </a:lnTo>
                <a:lnTo>
                  <a:pt x="52890" y="29530"/>
                </a:lnTo>
                <a:lnTo>
                  <a:pt x="53623" y="28960"/>
                </a:lnTo>
                <a:lnTo>
                  <a:pt x="54988" y="27616"/>
                </a:lnTo>
                <a:lnTo>
                  <a:pt x="56169" y="26068"/>
                </a:lnTo>
                <a:lnTo>
                  <a:pt x="57065" y="24378"/>
                </a:lnTo>
                <a:lnTo>
                  <a:pt x="57350" y="23502"/>
                </a:lnTo>
                <a:lnTo>
                  <a:pt x="57472" y="23075"/>
                </a:lnTo>
                <a:lnTo>
                  <a:pt x="57615" y="22179"/>
                </a:lnTo>
                <a:lnTo>
                  <a:pt x="57656" y="21262"/>
                </a:lnTo>
                <a:lnTo>
                  <a:pt x="57615" y="20346"/>
                </a:lnTo>
                <a:lnTo>
                  <a:pt x="57534" y="19918"/>
                </a:lnTo>
                <a:lnTo>
                  <a:pt x="57452" y="19470"/>
                </a:lnTo>
                <a:lnTo>
                  <a:pt x="57126" y="18716"/>
                </a:lnTo>
                <a:lnTo>
                  <a:pt x="56454" y="17780"/>
                </a:lnTo>
                <a:lnTo>
                  <a:pt x="55986" y="17067"/>
                </a:lnTo>
                <a:lnTo>
                  <a:pt x="55884" y="16924"/>
                </a:lnTo>
                <a:lnTo>
                  <a:pt x="55640" y="16721"/>
                </a:lnTo>
                <a:lnTo>
                  <a:pt x="55171" y="16558"/>
                </a:lnTo>
                <a:lnTo>
                  <a:pt x="54703" y="16598"/>
                </a:lnTo>
                <a:lnTo>
                  <a:pt x="54438" y="16741"/>
                </a:lnTo>
                <a:lnTo>
                  <a:pt x="54234" y="16945"/>
                </a:lnTo>
                <a:lnTo>
                  <a:pt x="54112" y="17270"/>
                </a:lnTo>
                <a:lnTo>
                  <a:pt x="54112" y="17454"/>
                </a:lnTo>
                <a:lnTo>
                  <a:pt x="54092" y="17759"/>
                </a:lnTo>
                <a:lnTo>
                  <a:pt x="53908" y="18452"/>
                </a:lnTo>
                <a:lnTo>
                  <a:pt x="53481" y="19511"/>
                </a:lnTo>
                <a:lnTo>
                  <a:pt x="53236" y="20122"/>
                </a:lnTo>
                <a:lnTo>
                  <a:pt x="52809" y="21262"/>
                </a:lnTo>
                <a:lnTo>
                  <a:pt x="52279" y="22362"/>
                </a:lnTo>
                <a:lnTo>
                  <a:pt x="51892" y="23034"/>
                </a:lnTo>
                <a:lnTo>
                  <a:pt x="50935" y="24235"/>
                </a:lnTo>
                <a:lnTo>
                  <a:pt x="49815" y="25233"/>
                </a:lnTo>
                <a:lnTo>
                  <a:pt x="48552" y="26089"/>
                </a:lnTo>
                <a:lnTo>
                  <a:pt x="47860" y="26455"/>
                </a:lnTo>
                <a:lnTo>
                  <a:pt x="47167" y="26822"/>
                </a:lnTo>
                <a:lnTo>
                  <a:pt x="45803" y="27351"/>
                </a:lnTo>
                <a:lnTo>
                  <a:pt x="45111" y="27555"/>
                </a:lnTo>
                <a:lnTo>
                  <a:pt x="45111" y="27555"/>
                </a:lnTo>
                <a:lnTo>
                  <a:pt x="45783" y="26537"/>
                </a:lnTo>
                <a:lnTo>
                  <a:pt x="47005" y="24459"/>
                </a:lnTo>
                <a:lnTo>
                  <a:pt x="48023" y="22260"/>
                </a:lnTo>
                <a:lnTo>
                  <a:pt x="48797" y="19979"/>
                </a:lnTo>
                <a:lnTo>
                  <a:pt x="49061" y="18818"/>
                </a:lnTo>
                <a:lnTo>
                  <a:pt x="49347" y="17352"/>
                </a:lnTo>
                <a:lnTo>
                  <a:pt x="49571" y="15132"/>
                </a:lnTo>
                <a:lnTo>
                  <a:pt x="49550" y="13645"/>
                </a:lnTo>
                <a:lnTo>
                  <a:pt x="49489" y="12912"/>
                </a:lnTo>
                <a:lnTo>
                  <a:pt x="49367" y="12138"/>
                </a:lnTo>
                <a:lnTo>
                  <a:pt x="48960" y="10672"/>
                </a:lnTo>
                <a:lnTo>
                  <a:pt x="48634" y="9959"/>
                </a:lnTo>
                <a:lnTo>
                  <a:pt x="48226" y="9287"/>
                </a:lnTo>
                <a:lnTo>
                  <a:pt x="47290" y="8106"/>
                </a:lnTo>
                <a:lnTo>
                  <a:pt x="46882" y="7454"/>
                </a:lnTo>
                <a:lnTo>
                  <a:pt x="46801" y="7312"/>
                </a:lnTo>
                <a:lnTo>
                  <a:pt x="46536" y="7108"/>
                </a:lnTo>
                <a:lnTo>
                  <a:pt x="46251" y="7006"/>
                </a:lnTo>
                <a:lnTo>
                  <a:pt x="45946" y="7006"/>
                </a:lnTo>
                <a:lnTo>
                  <a:pt x="45660" y="7108"/>
                </a:lnTo>
                <a:lnTo>
                  <a:pt x="45416" y="7291"/>
                </a:lnTo>
                <a:lnTo>
                  <a:pt x="45253" y="7536"/>
                </a:lnTo>
                <a:lnTo>
                  <a:pt x="45192" y="7862"/>
                </a:lnTo>
                <a:lnTo>
                  <a:pt x="45212" y="8045"/>
                </a:lnTo>
                <a:lnTo>
                  <a:pt x="45273" y="8411"/>
                </a:lnTo>
                <a:lnTo>
                  <a:pt x="45253" y="9226"/>
                </a:lnTo>
                <a:lnTo>
                  <a:pt x="45029" y="10468"/>
                </a:lnTo>
                <a:lnTo>
                  <a:pt x="44907" y="11222"/>
                </a:lnTo>
                <a:lnTo>
                  <a:pt x="44785" y="12505"/>
                </a:lnTo>
                <a:lnTo>
                  <a:pt x="44703" y="13768"/>
                </a:lnTo>
                <a:lnTo>
                  <a:pt x="44540" y="15173"/>
                </a:lnTo>
                <a:lnTo>
                  <a:pt x="43970" y="17861"/>
                </a:lnTo>
                <a:lnTo>
                  <a:pt x="43542" y="19205"/>
                </a:lnTo>
                <a:lnTo>
                  <a:pt x="43278" y="19959"/>
                </a:lnTo>
                <a:lnTo>
                  <a:pt x="42667" y="21384"/>
                </a:lnTo>
                <a:lnTo>
                  <a:pt x="41567" y="23462"/>
                </a:lnTo>
                <a:lnTo>
                  <a:pt x="39815" y="26028"/>
                </a:lnTo>
                <a:lnTo>
                  <a:pt x="37820" y="28431"/>
                </a:lnTo>
                <a:lnTo>
                  <a:pt x="36740" y="29571"/>
                </a:lnTo>
                <a:lnTo>
                  <a:pt x="35172" y="31099"/>
                </a:lnTo>
                <a:lnTo>
                  <a:pt x="31934" y="34031"/>
                </a:lnTo>
                <a:lnTo>
                  <a:pt x="30345" y="35518"/>
                </a:lnTo>
                <a:lnTo>
                  <a:pt x="30488" y="35070"/>
                </a:lnTo>
                <a:lnTo>
                  <a:pt x="30631" y="34601"/>
                </a:lnTo>
                <a:lnTo>
                  <a:pt x="31262" y="32728"/>
                </a:lnTo>
                <a:lnTo>
                  <a:pt x="32688" y="29021"/>
                </a:lnTo>
                <a:lnTo>
                  <a:pt x="33482" y="27188"/>
                </a:lnTo>
                <a:lnTo>
                  <a:pt x="33828" y="26415"/>
                </a:lnTo>
                <a:lnTo>
                  <a:pt x="34520" y="24765"/>
                </a:lnTo>
                <a:lnTo>
                  <a:pt x="35009" y="23075"/>
                </a:lnTo>
                <a:lnTo>
                  <a:pt x="35192" y="21771"/>
                </a:lnTo>
                <a:lnTo>
                  <a:pt x="35172" y="20895"/>
                </a:lnTo>
                <a:lnTo>
                  <a:pt x="35111" y="20468"/>
                </a:lnTo>
                <a:lnTo>
                  <a:pt x="35600" y="20244"/>
                </a:lnTo>
                <a:lnTo>
                  <a:pt x="36516" y="19694"/>
                </a:lnTo>
                <a:lnTo>
                  <a:pt x="37351" y="19022"/>
                </a:lnTo>
                <a:lnTo>
                  <a:pt x="38125" y="18248"/>
                </a:lnTo>
                <a:lnTo>
                  <a:pt x="38797" y="17372"/>
                </a:lnTo>
                <a:lnTo>
                  <a:pt x="39408" y="16456"/>
                </a:lnTo>
                <a:lnTo>
                  <a:pt x="39897" y="15478"/>
                </a:lnTo>
                <a:lnTo>
                  <a:pt x="40304" y="14501"/>
                </a:lnTo>
                <a:lnTo>
                  <a:pt x="40447" y="14012"/>
                </a:lnTo>
                <a:lnTo>
                  <a:pt x="40650" y="13279"/>
                </a:lnTo>
                <a:lnTo>
                  <a:pt x="40936" y="11772"/>
                </a:lnTo>
                <a:lnTo>
                  <a:pt x="41058" y="10244"/>
                </a:lnTo>
                <a:lnTo>
                  <a:pt x="41058" y="8676"/>
                </a:lnTo>
                <a:lnTo>
                  <a:pt x="40874" y="6334"/>
                </a:lnTo>
                <a:lnTo>
                  <a:pt x="40325" y="3259"/>
                </a:lnTo>
                <a:lnTo>
                  <a:pt x="39958" y="1793"/>
                </a:lnTo>
                <a:lnTo>
                  <a:pt x="39815" y="1365"/>
                </a:lnTo>
                <a:lnTo>
                  <a:pt x="39306" y="693"/>
                </a:lnTo>
                <a:lnTo>
                  <a:pt x="38594" y="245"/>
                </a:lnTo>
                <a:lnTo>
                  <a:pt x="37779" y="21"/>
                </a:lnTo>
                <a:lnTo>
                  <a:pt x="36944" y="62"/>
                </a:lnTo>
                <a:lnTo>
                  <a:pt x="36211" y="326"/>
                </a:lnTo>
                <a:lnTo>
                  <a:pt x="35641" y="856"/>
                </a:lnTo>
                <a:lnTo>
                  <a:pt x="35396" y="1426"/>
                </a:lnTo>
                <a:lnTo>
                  <a:pt x="35335" y="1874"/>
                </a:lnTo>
                <a:lnTo>
                  <a:pt x="35335" y="2139"/>
                </a:lnTo>
                <a:lnTo>
                  <a:pt x="35559" y="4420"/>
                </a:lnTo>
                <a:lnTo>
                  <a:pt x="35987" y="7862"/>
                </a:lnTo>
                <a:lnTo>
                  <a:pt x="36048" y="9593"/>
                </a:lnTo>
                <a:lnTo>
                  <a:pt x="36007" y="10753"/>
                </a:lnTo>
                <a:lnTo>
                  <a:pt x="35926" y="11324"/>
                </a:lnTo>
                <a:lnTo>
                  <a:pt x="35824" y="11853"/>
                </a:lnTo>
                <a:lnTo>
                  <a:pt x="35111" y="13625"/>
                </a:lnTo>
                <a:lnTo>
                  <a:pt x="34337" y="14989"/>
                </a:lnTo>
                <a:lnTo>
                  <a:pt x="33747" y="15662"/>
                </a:lnTo>
                <a:lnTo>
                  <a:pt x="33278" y="15926"/>
                </a:lnTo>
                <a:lnTo>
                  <a:pt x="32973" y="15987"/>
                </a:lnTo>
                <a:lnTo>
                  <a:pt x="32667" y="15926"/>
                </a:lnTo>
                <a:lnTo>
                  <a:pt x="32362" y="15723"/>
                </a:lnTo>
                <a:lnTo>
                  <a:pt x="32199" y="15560"/>
                </a:lnTo>
                <a:lnTo>
                  <a:pt x="32077" y="15376"/>
                </a:lnTo>
                <a:lnTo>
                  <a:pt x="31873" y="14969"/>
                </a:lnTo>
                <a:lnTo>
                  <a:pt x="31730" y="14236"/>
                </a:lnTo>
                <a:lnTo>
                  <a:pt x="31812" y="12647"/>
                </a:lnTo>
                <a:lnTo>
                  <a:pt x="31914" y="11731"/>
                </a:lnTo>
                <a:lnTo>
                  <a:pt x="31995" y="10591"/>
                </a:lnTo>
                <a:lnTo>
                  <a:pt x="31954" y="8880"/>
                </a:lnTo>
                <a:lnTo>
                  <a:pt x="31812" y="7760"/>
                </a:lnTo>
                <a:lnTo>
                  <a:pt x="31710" y="7189"/>
                </a:lnTo>
                <a:lnTo>
                  <a:pt x="31466" y="6130"/>
                </a:lnTo>
                <a:lnTo>
                  <a:pt x="30895" y="4501"/>
                </a:lnTo>
                <a:lnTo>
                  <a:pt x="30407" y="3463"/>
                </a:lnTo>
                <a:lnTo>
                  <a:pt x="29816" y="2485"/>
                </a:lnTo>
                <a:lnTo>
                  <a:pt x="29124" y="1609"/>
                </a:lnTo>
                <a:lnTo>
                  <a:pt x="28309" y="876"/>
                </a:lnTo>
                <a:lnTo>
                  <a:pt x="27352" y="286"/>
                </a:lnTo>
                <a:lnTo>
                  <a:pt x="26822" y="82"/>
                </a:lnTo>
                <a:lnTo>
                  <a:pt x="26619" y="21"/>
                </a:lnTo>
                <a:lnTo>
                  <a:pt x="262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47"/>
          <p:cNvSpPr/>
          <p:nvPr/>
        </p:nvSpPr>
        <p:spPr>
          <a:xfrm rot="208718">
            <a:off x="6086702" y="3061280"/>
            <a:ext cx="3389518" cy="2473072"/>
          </a:xfrm>
          <a:custGeom>
            <a:avLst/>
            <a:gdLst/>
            <a:ahLst/>
            <a:cxnLst/>
            <a:rect l="l" t="t" r="r" b="b"/>
            <a:pathLst>
              <a:path w="29507" h="21529" extrusionOk="0">
                <a:moveTo>
                  <a:pt x="16814" y="0"/>
                </a:moveTo>
                <a:lnTo>
                  <a:pt x="16552" y="48"/>
                </a:lnTo>
                <a:lnTo>
                  <a:pt x="16361" y="167"/>
                </a:lnTo>
                <a:lnTo>
                  <a:pt x="16195" y="334"/>
                </a:lnTo>
                <a:lnTo>
                  <a:pt x="16075" y="667"/>
                </a:lnTo>
                <a:lnTo>
                  <a:pt x="16171" y="953"/>
                </a:lnTo>
                <a:lnTo>
                  <a:pt x="16385" y="1143"/>
                </a:lnTo>
                <a:lnTo>
                  <a:pt x="16528" y="1167"/>
                </a:lnTo>
                <a:lnTo>
                  <a:pt x="16671" y="1191"/>
                </a:lnTo>
                <a:lnTo>
                  <a:pt x="16814" y="1381"/>
                </a:lnTo>
                <a:lnTo>
                  <a:pt x="16814" y="1667"/>
                </a:lnTo>
                <a:lnTo>
                  <a:pt x="16718" y="1905"/>
                </a:lnTo>
                <a:lnTo>
                  <a:pt x="16623" y="1953"/>
                </a:lnTo>
                <a:lnTo>
                  <a:pt x="16409" y="1977"/>
                </a:lnTo>
                <a:lnTo>
                  <a:pt x="15933" y="1905"/>
                </a:lnTo>
                <a:lnTo>
                  <a:pt x="15647" y="1739"/>
                </a:lnTo>
                <a:lnTo>
                  <a:pt x="15575" y="1596"/>
                </a:lnTo>
                <a:lnTo>
                  <a:pt x="15504" y="1453"/>
                </a:lnTo>
                <a:lnTo>
                  <a:pt x="15337" y="1358"/>
                </a:lnTo>
                <a:lnTo>
                  <a:pt x="15147" y="1453"/>
                </a:lnTo>
                <a:lnTo>
                  <a:pt x="15123" y="1715"/>
                </a:lnTo>
                <a:lnTo>
                  <a:pt x="15171" y="1977"/>
                </a:lnTo>
                <a:lnTo>
                  <a:pt x="15575" y="2310"/>
                </a:lnTo>
                <a:lnTo>
                  <a:pt x="15766" y="2405"/>
                </a:lnTo>
                <a:lnTo>
                  <a:pt x="15933" y="2572"/>
                </a:lnTo>
                <a:lnTo>
                  <a:pt x="16052" y="3001"/>
                </a:lnTo>
                <a:lnTo>
                  <a:pt x="16004" y="3215"/>
                </a:lnTo>
                <a:lnTo>
                  <a:pt x="15909" y="3239"/>
                </a:lnTo>
                <a:lnTo>
                  <a:pt x="15742" y="3239"/>
                </a:lnTo>
                <a:lnTo>
                  <a:pt x="15480" y="2953"/>
                </a:lnTo>
                <a:lnTo>
                  <a:pt x="15099" y="2834"/>
                </a:lnTo>
                <a:lnTo>
                  <a:pt x="14885" y="2834"/>
                </a:lnTo>
                <a:lnTo>
                  <a:pt x="14623" y="3025"/>
                </a:lnTo>
                <a:lnTo>
                  <a:pt x="14528" y="3334"/>
                </a:lnTo>
                <a:lnTo>
                  <a:pt x="14623" y="3668"/>
                </a:lnTo>
                <a:lnTo>
                  <a:pt x="14742" y="3763"/>
                </a:lnTo>
                <a:lnTo>
                  <a:pt x="14861" y="3882"/>
                </a:lnTo>
                <a:lnTo>
                  <a:pt x="15028" y="4334"/>
                </a:lnTo>
                <a:lnTo>
                  <a:pt x="15099" y="4906"/>
                </a:lnTo>
                <a:lnTo>
                  <a:pt x="15028" y="5430"/>
                </a:lnTo>
                <a:lnTo>
                  <a:pt x="14909" y="5620"/>
                </a:lnTo>
                <a:lnTo>
                  <a:pt x="14647" y="5978"/>
                </a:lnTo>
                <a:lnTo>
                  <a:pt x="14170" y="6430"/>
                </a:lnTo>
                <a:lnTo>
                  <a:pt x="13861" y="6621"/>
                </a:lnTo>
                <a:lnTo>
                  <a:pt x="13694" y="6644"/>
                </a:lnTo>
                <a:lnTo>
                  <a:pt x="13551" y="6597"/>
                </a:lnTo>
                <a:lnTo>
                  <a:pt x="13313" y="6168"/>
                </a:lnTo>
                <a:lnTo>
                  <a:pt x="13218" y="5549"/>
                </a:lnTo>
                <a:lnTo>
                  <a:pt x="13289" y="4954"/>
                </a:lnTo>
                <a:lnTo>
                  <a:pt x="13432" y="4763"/>
                </a:lnTo>
                <a:lnTo>
                  <a:pt x="13670" y="4453"/>
                </a:lnTo>
                <a:lnTo>
                  <a:pt x="13813" y="3929"/>
                </a:lnTo>
                <a:lnTo>
                  <a:pt x="13789" y="3691"/>
                </a:lnTo>
                <a:lnTo>
                  <a:pt x="13765" y="3596"/>
                </a:lnTo>
                <a:lnTo>
                  <a:pt x="13670" y="3477"/>
                </a:lnTo>
                <a:lnTo>
                  <a:pt x="13384" y="3406"/>
                </a:lnTo>
                <a:lnTo>
                  <a:pt x="13170" y="3429"/>
                </a:lnTo>
                <a:lnTo>
                  <a:pt x="13075" y="3406"/>
                </a:lnTo>
                <a:lnTo>
                  <a:pt x="12908" y="3263"/>
                </a:lnTo>
                <a:lnTo>
                  <a:pt x="12861" y="3001"/>
                </a:lnTo>
                <a:lnTo>
                  <a:pt x="12932" y="2763"/>
                </a:lnTo>
                <a:lnTo>
                  <a:pt x="13051" y="2667"/>
                </a:lnTo>
                <a:lnTo>
                  <a:pt x="13575" y="2334"/>
                </a:lnTo>
                <a:lnTo>
                  <a:pt x="14051" y="2024"/>
                </a:lnTo>
                <a:lnTo>
                  <a:pt x="14170" y="1929"/>
                </a:lnTo>
                <a:lnTo>
                  <a:pt x="14242" y="1715"/>
                </a:lnTo>
                <a:lnTo>
                  <a:pt x="14194" y="1500"/>
                </a:lnTo>
                <a:lnTo>
                  <a:pt x="14004" y="1358"/>
                </a:lnTo>
                <a:lnTo>
                  <a:pt x="13885" y="1358"/>
                </a:lnTo>
                <a:lnTo>
                  <a:pt x="13599" y="1477"/>
                </a:lnTo>
                <a:lnTo>
                  <a:pt x="13146" y="1786"/>
                </a:lnTo>
                <a:lnTo>
                  <a:pt x="12861" y="1929"/>
                </a:lnTo>
                <a:lnTo>
                  <a:pt x="12765" y="1905"/>
                </a:lnTo>
                <a:lnTo>
                  <a:pt x="12694" y="1834"/>
                </a:lnTo>
                <a:lnTo>
                  <a:pt x="12718" y="1572"/>
                </a:lnTo>
                <a:lnTo>
                  <a:pt x="12765" y="1262"/>
                </a:lnTo>
                <a:lnTo>
                  <a:pt x="12646" y="977"/>
                </a:lnTo>
                <a:lnTo>
                  <a:pt x="12432" y="881"/>
                </a:lnTo>
                <a:lnTo>
                  <a:pt x="12003" y="810"/>
                </a:lnTo>
                <a:lnTo>
                  <a:pt x="11622" y="881"/>
                </a:lnTo>
                <a:lnTo>
                  <a:pt x="11527" y="1072"/>
                </a:lnTo>
                <a:lnTo>
                  <a:pt x="11551" y="1191"/>
                </a:lnTo>
                <a:lnTo>
                  <a:pt x="11646" y="1500"/>
                </a:lnTo>
                <a:lnTo>
                  <a:pt x="11765" y="2024"/>
                </a:lnTo>
                <a:lnTo>
                  <a:pt x="11694" y="2143"/>
                </a:lnTo>
                <a:lnTo>
                  <a:pt x="11289" y="2262"/>
                </a:lnTo>
                <a:lnTo>
                  <a:pt x="10717" y="2429"/>
                </a:lnTo>
                <a:lnTo>
                  <a:pt x="10598" y="2501"/>
                </a:lnTo>
                <a:lnTo>
                  <a:pt x="10551" y="2715"/>
                </a:lnTo>
                <a:lnTo>
                  <a:pt x="10646" y="2929"/>
                </a:lnTo>
                <a:lnTo>
                  <a:pt x="10836" y="3072"/>
                </a:lnTo>
                <a:lnTo>
                  <a:pt x="10955" y="3072"/>
                </a:lnTo>
                <a:lnTo>
                  <a:pt x="11241" y="3048"/>
                </a:lnTo>
                <a:lnTo>
                  <a:pt x="11694" y="3120"/>
                </a:lnTo>
                <a:lnTo>
                  <a:pt x="11908" y="3263"/>
                </a:lnTo>
                <a:lnTo>
                  <a:pt x="11956" y="3358"/>
                </a:lnTo>
                <a:lnTo>
                  <a:pt x="12003" y="3620"/>
                </a:lnTo>
                <a:lnTo>
                  <a:pt x="11979" y="3882"/>
                </a:lnTo>
                <a:lnTo>
                  <a:pt x="11837" y="3929"/>
                </a:lnTo>
                <a:lnTo>
                  <a:pt x="11694" y="3906"/>
                </a:lnTo>
                <a:lnTo>
                  <a:pt x="11360" y="3787"/>
                </a:lnTo>
                <a:lnTo>
                  <a:pt x="10955" y="3763"/>
                </a:lnTo>
                <a:lnTo>
                  <a:pt x="10836" y="3882"/>
                </a:lnTo>
                <a:lnTo>
                  <a:pt x="10860" y="3977"/>
                </a:lnTo>
                <a:lnTo>
                  <a:pt x="10932" y="4215"/>
                </a:lnTo>
                <a:lnTo>
                  <a:pt x="11098" y="4501"/>
                </a:lnTo>
                <a:lnTo>
                  <a:pt x="11622" y="4501"/>
                </a:lnTo>
                <a:lnTo>
                  <a:pt x="12122" y="4572"/>
                </a:lnTo>
                <a:lnTo>
                  <a:pt x="12360" y="4739"/>
                </a:lnTo>
                <a:lnTo>
                  <a:pt x="12408" y="4858"/>
                </a:lnTo>
                <a:lnTo>
                  <a:pt x="12527" y="5192"/>
                </a:lnTo>
                <a:lnTo>
                  <a:pt x="12741" y="5811"/>
                </a:lnTo>
                <a:lnTo>
                  <a:pt x="12789" y="6120"/>
                </a:lnTo>
                <a:lnTo>
                  <a:pt x="12741" y="6216"/>
                </a:lnTo>
                <a:lnTo>
                  <a:pt x="12551" y="6382"/>
                </a:lnTo>
                <a:lnTo>
                  <a:pt x="12098" y="6430"/>
                </a:lnTo>
                <a:lnTo>
                  <a:pt x="11908" y="6263"/>
                </a:lnTo>
                <a:lnTo>
                  <a:pt x="11908" y="6073"/>
                </a:lnTo>
                <a:lnTo>
                  <a:pt x="11908" y="5668"/>
                </a:lnTo>
                <a:lnTo>
                  <a:pt x="11741" y="5430"/>
                </a:lnTo>
                <a:lnTo>
                  <a:pt x="11575" y="5430"/>
                </a:lnTo>
                <a:lnTo>
                  <a:pt x="11503" y="5477"/>
                </a:lnTo>
                <a:lnTo>
                  <a:pt x="11336" y="5668"/>
                </a:lnTo>
                <a:lnTo>
                  <a:pt x="11027" y="6001"/>
                </a:lnTo>
                <a:lnTo>
                  <a:pt x="10836" y="6097"/>
                </a:lnTo>
                <a:lnTo>
                  <a:pt x="10717" y="6025"/>
                </a:lnTo>
                <a:lnTo>
                  <a:pt x="10646" y="5954"/>
                </a:lnTo>
                <a:lnTo>
                  <a:pt x="10574" y="5763"/>
                </a:lnTo>
                <a:lnTo>
                  <a:pt x="10646" y="5454"/>
                </a:lnTo>
                <a:lnTo>
                  <a:pt x="10741" y="5263"/>
                </a:lnTo>
                <a:lnTo>
                  <a:pt x="10836" y="5073"/>
                </a:lnTo>
                <a:lnTo>
                  <a:pt x="10884" y="4787"/>
                </a:lnTo>
                <a:lnTo>
                  <a:pt x="10765" y="4668"/>
                </a:lnTo>
                <a:lnTo>
                  <a:pt x="10646" y="4668"/>
                </a:lnTo>
                <a:lnTo>
                  <a:pt x="10503" y="4715"/>
                </a:lnTo>
                <a:lnTo>
                  <a:pt x="10360" y="4954"/>
                </a:lnTo>
                <a:lnTo>
                  <a:pt x="10241" y="5239"/>
                </a:lnTo>
                <a:lnTo>
                  <a:pt x="10050" y="5406"/>
                </a:lnTo>
                <a:lnTo>
                  <a:pt x="9908" y="5382"/>
                </a:lnTo>
                <a:lnTo>
                  <a:pt x="9550" y="5287"/>
                </a:lnTo>
                <a:lnTo>
                  <a:pt x="9169" y="5144"/>
                </a:lnTo>
                <a:lnTo>
                  <a:pt x="9098" y="4954"/>
                </a:lnTo>
                <a:lnTo>
                  <a:pt x="9169" y="4811"/>
                </a:lnTo>
                <a:lnTo>
                  <a:pt x="9527" y="4144"/>
                </a:lnTo>
                <a:lnTo>
                  <a:pt x="9788" y="3620"/>
                </a:lnTo>
                <a:lnTo>
                  <a:pt x="9836" y="3525"/>
                </a:lnTo>
                <a:lnTo>
                  <a:pt x="9788" y="3310"/>
                </a:lnTo>
                <a:lnTo>
                  <a:pt x="9669" y="3144"/>
                </a:lnTo>
                <a:lnTo>
                  <a:pt x="9479" y="3072"/>
                </a:lnTo>
                <a:lnTo>
                  <a:pt x="9360" y="3096"/>
                </a:lnTo>
                <a:lnTo>
                  <a:pt x="9145" y="3191"/>
                </a:lnTo>
                <a:lnTo>
                  <a:pt x="8884" y="3548"/>
                </a:lnTo>
                <a:lnTo>
                  <a:pt x="8764" y="3763"/>
                </a:lnTo>
                <a:lnTo>
                  <a:pt x="8645" y="4001"/>
                </a:lnTo>
                <a:lnTo>
                  <a:pt x="8360" y="4215"/>
                </a:lnTo>
                <a:lnTo>
                  <a:pt x="8145" y="4239"/>
                </a:lnTo>
                <a:lnTo>
                  <a:pt x="8026" y="4191"/>
                </a:lnTo>
                <a:lnTo>
                  <a:pt x="7788" y="4072"/>
                </a:lnTo>
                <a:lnTo>
                  <a:pt x="7431" y="3977"/>
                </a:lnTo>
                <a:lnTo>
                  <a:pt x="7240" y="4049"/>
                </a:lnTo>
                <a:lnTo>
                  <a:pt x="7097" y="4144"/>
                </a:lnTo>
                <a:lnTo>
                  <a:pt x="7002" y="4406"/>
                </a:lnTo>
                <a:lnTo>
                  <a:pt x="7050" y="4668"/>
                </a:lnTo>
                <a:lnTo>
                  <a:pt x="7240" y="4811"/>
                </a:lnTo>
                <a:lnTo>
                  <a:pt x="7669" y="4811"/>
                </a:lnTo>
                <a:lnTo>
                  <a:pt x="7955" y="4954"/>
                </a:lnTo>
                <a:lnTo>
                  <a:pt x="8026" y="5049"/>
                </a:lnTo>
                <a:lnTo>
                  <a:pt x="8050" y="5192"/>
                </a:lnTo>
                <a:lnTo>
                  <a:pt x="7693" y="5573"/>
                </a:lnTo>
                <a:lnTo>
                  <a:pt x="7431" y="5644"/>
                </a:lnTo>
                <a:lnTo>
                  <a:pt x="7169" y="5692"/>
                </a:lnTo>
                <a:lnTo>
                  <a:pt x="6955" y="5858"/>
                </a:lnTo>
                <a:lnTo>
                  <a:pt x="6978" y="6001"/>
                </a:lnTo>
                <a:lnTo>
                  <a:pt x="7097" y="6049"/>
                </a:lnTo>
                <a:lnTo>
                  <a:pt x="7336" y="6168"/>
                </a:lnTo>
                <a:lnTo>
                  <a:pt x="7764" y="6216"/>
                </a:lnTo>
                <a:lnTo>
                  <a:pt x="8312" y="6216"/>
                </a:lnTo>
                <a:lnTo>
                  <a:pt x="8360" y="6430"/>
                </a:lnTo>
                <a:lnTo>
                  <a:pt x="8241" y="6644"/>
                </a:lnTo>
                <a:lnTo>
                  <a:pt x="8121" y="6906"/>
                </a:lnTo>
                <a:lnTo>
                  <a:pt x="8050" y="7168"/>
                </a:lnTo>
                <a:lnTo>
                  <a:pt x="8145" y="7264"/>
                </a:lnTo>
                <a:lnTo>
                  <a:pt x="8264" y="7264"/>
                </a:lnTo>
                <a:lnTo>
                  <a:pt x="8502" y="7240"/>
                </a:lnTo>
                <a:lnTo>
                  <a:pt x="8788" y="6930"/>
                </a:lnTo>
                <a:lnTo>
                  <a:pt x="8955" y="6644"/>
                </a:lnTo>
                <a:lnTo>
                  <a:pt x="9050" y="6501"/>
                </a:lnTo>
                <a:lnTo>
                  <a:pt x="9312" y="6382"/>
                </a:lnTo>
                <a:lnTo>
                  <a:pt x="9741" y="6430"/>
                </a:lnTo>
                <a:lnTo>
                  <a:pt x="9955" y="6549"/>
                </a:lnTo>
                <a:lnTo>
                  <a:pt x="10027" y="6621"/>
                </a:lnTo>
                <a:lnTo>
                  <a:pt x="10098" y="6859"/>
                </a:lnTo>
                <a:lnTo>
                  <a:pt x="10050" y="7121"/>
                </a:lnTo>
                <a:lnTo>
                  <a:pt x="9931" y="7335"/>
                </a:lnTo>
                <a:lnTo>
                  <a:pt x="9836" y="7406"/>
                </a:lnTo>
                <a:lnTo>
                  <a:pt x="9431" y="7597"/>
                </a:lnTo>
                <a:lnTo>
                  <a:pt x="9122" y="7811"/>
                </a:lnTo>
                <a:lnTo>
                  <a:pt x="9050" y="7883"/>
                </a:lnTo>
                <a:lnTo>
                  <a:pt x="9003" y="8097"/>
                </a:lnTo>
                <a:lnTo>
                  <a:pt x="9122" y="8311"/>
                </a:lnTo>
                <a:lnTo>
                  <a:pt x="9384" y="8383"/>
                </a:lnTo>
                <a:lnTo>
                  <a:pt x="9598" y="8311"/>
                </a:lnTo>
                <a:lnTo>
                  <a:pt x="10027" y="8097"/>
                </a:lnTo>
                <a:lnTo>
                  <a:pt x="10431" y="7906"/>
                </a:lnTo>
                <a:lnTo>
                  <a:pt x="10670" y="7930"/>
                </a:lnTo>
                <a:lnTo>
                  <a:pt x="10789" y="8002"/>
                </a:lnTo>
                <a:lnTo>
                  <a:pt x="10908" y="8097"/>
                </a:lnTo>
                <a:lnTo>
                  <a:pt x="11170" y="8121"/>
                </a:lnTo>
                <a:lnTo>
                  <a:pt x="11575" y="8026"/>
                </a:lnTo>
                <a:lnTo>
                  <a:pt x="11765" y="8073"/>
                </a:lnTo>
                <a:lnTo>
                  <a:pt x="11932" y="8240"/>
                </a:lnTo>
                <a:lnTo>
                  <a:pt x="12170" y="8549"/>
                </a:lnTo>
                <a:lnTo>
                  <a:pt x="12122" y="8669"/>
                </a:lnTo>
                <a:lnTo>
                  <a:pt x="11956" y="8645"/>
                </a:lnTo>
                <a:lnTo>
                  <a:pt x="11575" y="8549"/>
                </a:lnTo>
                <a:lnTo>
                  <a:pt x="10979" y="8430"/>
                </a:lnTo>
                <a:lnTo>
                  <a:pt x="10693" y="8478"/>
                </a:lnTo>
                <a:lnTo>
                  <a:pt x="10598" y="8621"/>
                </a:lnTo>
                <a:lnTo>
                  <a:pt x="10551" y="8764"/>
                </a:lnTo>
                <a:lnTo>
                  <a:pt x="10551" y="9026"/>
                </a:lnTo>
                <a:lnTo>
                  <a:pt x="10670" y="9240"/>
                </a:lnTo>
                <a:lnTo>
                  <a:pt x="10884" y="9335"/>
                </a:lnTo>
                <a:lnTo>
                  <a:pt x="11003" y="9288"/>
                </a:lnTo>
                <a:lnTo>
                  <a:pt x="11265" y="9216"/>
                </a:lnTo>
                <a:lnTo>
                  <a:pt x="11670" y="9240"/>
                </a:lnTo>
                <a:lnTo>
                  <a:pt x="11908" y="9383"/>
                </a:lnTo>
                <a:lnTo>
                  <a:pt x="12003" y="9502"/>
                </a:lnTo>
                <a:lnTo>
                  <a:pt x="12122" y="9788"/>
                </a:lnTo>
                <a:lnTo>
                  <a:pt x="12170" y="10455"/>
                </a:lnTo>
                <a:lnTo>
                  <a:pt x="12122" y="10693"/>
                </a:lnTo>
                <a:lnTo>
                  <a:pt x="12075" y="10955"/>
                </a:lnTo>
                <a:lnTo>
                  <a:pt x="11979" y="11502"/>
                </a:lnTo>
                <a:lnTo>
                  <a:pt x="11813" y="11669"/>
                </a:lnTo>
                <a:lnTo>
                  <a:pt x="11694" y="11622"/>
                </a:lnTo>
                <a:lnTo>
                  <a:pt x="11455" y="11455"/>
                </a:lnTo>
                <a:lnTo>
                  <a:pt x="11241" y="11169"/>
                </a:lnTo>
                <a:lnTo>
                  <a:pt x="11241" y="10979"/>
                </a:lnTo>
                <a:lnTo>
                  <a:pt x="11313" y="10859"/>
                </a:lnTo>
                <a:lnTo>
                  <a:pt x="11455" y="10598"/>
                </a:lnTo>
                <a:lnTo>
                  <a:pt x="11408" y="10312"/>
                </a:lnTo>
                <a:lnTo>
                  <a:pt x="11241" y="10264"/>
                </a:lnTo>
                <a:lnTo>
                  <a:pt x="11074" y="10288"/>
                </a:lnTo>
                <a:lnTo>
                  <a:pt x="10955" y="10383"/>
                </a:lnTo>
                <a:lnTo>
                  <a:pt x="10884" y="10598"/>
                </a:lnTo>
                <a:lnTo>
                  <a:pt x="10884" y="10883"/>
                </a:lnTo>
                <a:lnTo>
                  <a:pt x="10812" y="11098"/>
                </a:lnTo>
                <a:lnTo>
                  <a:pt x="10670" y="11145"/>
                </a:lnTo>
                <a:lnTo>
                  <a:pt x="10384" y="11217"/>
                </a:lnTo>
                <a:lnTo>
                  <a:pt x="10146" y="11002"/>
                </a:lnTo>
                <a:lnTo>
                  <a:pt x="10193" y="10788"/>
                </a:lnTo>
                <a:lnTo>
                  <a:pt x="10289" y="10502"/>
                </a:lnTo>
                <a:lnTo>
                  <a:pt x="10431" y="10074"/>
                </a:lnTo>
                <a:lnTo>
                  <a:pt x="10384" y="9812"/>
                </a:lnTo>
                <a:lnTo>
                  <a:pt x="10312" y="9716"/>
                </a:lnTo>
                <a:lnTo>
                  <a:pt x="10074" y="9573"/>
                </a:lnTo>
                <a:lnTo>
                  <a:pt x="9717" y="9502"/>
                </a:lnTo>
                <a:lnTo>
                  <a:pt x="9598" y="9621"/>
                </a:lnTo>
                <a:lnTo>
                  <a:pt x="9598" y="9764"/>
                </a:lnTo>
                <a:lnTo>
                  <a:pt x="9646" y="10145"/>
                </a:lnTo>
                <a:lnTo>
                  <a:pt x="9669" y="10693"/>
                </a:lnTo>
                <a:lnTo>
                  <a:pt x="9550" y="10859"/>
                </a:lnTo>
                <a:lnTo>
                  <a:pt x="9431" y="10812"/>
                </a:lnTo>
                <a:lnTo>
                  <a:pt x="9169" y="10693"/>
                </a:lnTo>
                <a:lnTo>
                  <a:pt x="8860" y="10359"/>
                </a:lnTo>
                <a:lnTo>
                  <a:pt x="8717" y="10097"/>
                </a:lnTo>
                <a:lnTo>
                  <a:pt x="8622" y="10002"/>
                </a:lnTo>
                <a:lnTo>
                  <a:pt x="8407" y="9907"/>
                </a:lnTo>
                <a:lnTo>
                  <a:pt x="8121" y="9978"/>
                </a:lnTo>
                <a:lnTo>
                  <a:pt x="7979" y="10074"/>
                </a:lnTo>
                <a:lnTo>
                  <a:pt x="7907" y="10193"/>
                </a:lnTo>
                <a:lnTo>
                  <a:pt x="7955" y="10502"/>
                </a:lnTo>
                <a:lnTo>
                  <a:pt x="8098" y="10669"/>
                </a:lnTo>
                <a:lnTo>
                  <a:pt x="8193" y="10717"/>
                </a:lnTo>
                <a:lnTo>
                  <a:pt x="8407" y="10788"/>
                </a:lnTo>
                <a:lnTo>
                  <a:pt x="8502" y="11026"/>
                </a:lnTo>
                <a:lnTo>
                  <a:pt x="8407" y="11145"/>
                </a:lnTo>
                <a:lnTo>
                  <a:pt x="8288" y="11145"/>
                </a:lnTo>
                <a:lnTo>
                  <a:pt x="7979" y="11193"/>
                </a:lnTo>
                <a:lnTo>
                  <a:pt x="7645" y="11383"/>
                </a:lnTo>
                <a:lnTo>
                  <a:pt x="7574" y="11574"/>
                </a:lnTo>
                <a:lnTo>
                  <a:pt x="7598" y="11693"/>
                </a:lnTo>
                <a:lnTo>
                  <a:pt x="7693" y="11907"/>
                </a:lnTo>
                <a:lnTo>
                  <a:pt x="7907" y="12074"/>
                </a:lnTo>
                <a:lnTo>
                  <a:pt x="8121" y="11979"/>
                </a:lnTo>
                <a:lnTo>
                  <a:pt x="8336" y="11788"/>
                </a:lnTo>
                <a:lnTo>
                  <a:pt x="8598" y="11502"/>
                </a:lnTo>
                <a:lnTo>
                  <a:pt x="8764" y="11455"/>
                </a:lnTo>
                <a:lnTo>
                  <a:pt x="8860" y="11526"/>
                </a:lnTo>
                <a:lnTo>
                  <a:pt x="9026" y="11741"/>
                </a:lnTo>
                <a:lnTo>
                  <a:pt x="9169" y="12122"/>
                </a:lnTo>
                <a:lnTo>
                  <a:pt x="9122" y="12312"/>
                </a:lnTo>
                <a:lnTo>
                  <a:pt x="9026" y="12360"/>
                </a:lnTo>
                <a:lnTo>
                  <a:pt x="8812" y="12503"/>
                </a:lnTo>
                <a:lnTo>
                  <a:pt x="8669" y="12955"/>
                </a:lnTo>
                <a:lnTo>
                  <a:pt x="8764" y="13098"/>
                </a:lnTo>
                <a:lnTo>
                  <a:pt x="8907" y="13146"/>
                </a:lnTo>
                <a:lnTo>
                  <a:pt x="9360" y="12955"/>
                </a:lnTo>
                <a:lnTo>
                  <a:pt x="9622" y="12741"/>
                </a:lnTo>
                <a:lnTo>
                  <a:pt x="9836" y="12574"/>
                </a:lnTo>
                <a:lnTo>
                  <a:pt x="10146" y="12574"/>
                </a:lnTo>
                <a:lnTo>
                  <a:pt x="10336" y="12669"/>
                </a:lnTo>
                <a:lnTo>
                  <a:pt x="10717" y="13050"/>
                </a:lnTo>
                <a:lnTo>
                  <a:pt x="10908" y="13408"/>
                </a:lnTo>
                <a:lnTo>
                  <a:pt x="11241" y="13503"/>
                </a:lnTo>
                <a:lnTo>
                  <a:pt x="11741" y="13479"/>
                </a:lnTo>
                <a:lnTo>
                  <a:pt x="11956" y="13527"/>
                </a:lnTo>
                <a:lnTo>
                  <a:pt x="12337" y="13836"/>
                </a:lnTo>
                <a:lnTo>
                  <a:pt x="12480" y="14098"/>
                </a:lnTo>
                <a:lnTo>
                  <a:pt x="12503" y="14217"/>
                </a:lnTo>
                <a:lnTo>
                  <a:pt x="12432" y="14717"/>
                </a:lnTo>
                <a:lnTo>
                  <a:pt x="12289" y="14979"/>
                </a:lnTo>
                <a:lnTo>
                  <a:pt x="12170" y="15027"/>
                </a:lnTo>
                <a:lnTo>
                  <a:pt x="11813" y="14932"/>
                </a:lnTo>
                <a:lnTo>
                  <a:pt x="11622" y="14932"/>
                </a:lnTo>
                <a:lnTo>
                  <a:pt x="11575" y="15027"/>
                </a:lnTo>
                <a:lnTo>
                  <a:pt x="11527" y="15241"/>
                </a:lnTo>
                <a:lnTo>
                  <a:pt x="11717" y="15456"/>
                </a:lnTo>
                <a:lnTo>
                  <a:pt x="11956" y="15575"/>
                </a:lnTo>
                <a:lnTo>
                  <a:pt x="12241" y="15741"/>
                </a:lnTo>
                <a:lnTo>
                  <a:pt x="12789" y="16146"/>
                </a:lnTo>
                <a:lnTo>
                  <a:pt x="13027" y="16432"/>
                </a:lnTo>
                <a:lnTo>
                  <a:pt x="13027" y="16551"/>
                </a:lnTo>
                <a:lnTo>
                  <a:pt x="13051" y="16885"/>
                </a:lnTo>
                <a:lnTo>
                  <a:pt x="13075" y="17527"/>
                </a:lnTo>
                <a:lnTo>
                  <a:pt x="13003" y="17813"/>
                </a:lnTo>
                <a:lnTo>
                  <a:pt x="12884" y="17837"/>
                </a:lnTo>
                <a:lnTo>
                  <a:pt x="12694" y="17766"/>
                </a:lnTo>
                <a:lnTo>
                  <a:pt x="12408" y="17313"/>
                </a:lnTo>
                <a:lnTo>
                  <a:pt x="12146" y="17170"/>
                </a:lnTo>
                <a:lnTo>
                  <a:pt x="11860" y="17099"/>
                </a:lnTo>
                <a:lnTo>
                  <a:pt x="11575" y="17218"/>
                </a:lnTo>
                <a:lnTo>
                  <a:pt x="11479" y="17385"/>
                </a:lnTo>
                <a:lnTo>
                  <a:pt x="11503" y="17504"/>
                </a:lnTo>
                <a:lnTo>
                  <a:pt x="11527" y="17718"/>
                </a:lnTo>
                <a:lnTo>
                  <a:pt x="11789" y="18123"/>
                </a:lnTo>
                <a:lnTo>
                  <a:pt x="12051" y="18266"/>
                </a:lnTo>
                <a:lnTo>
                  <a:pt x="12313" y="18456"/>
                </a:lnTo>
                <a:lnTo>
                  <a:pt x="12551" y="18861"/>
                </a:lnTo>
                <a:lnTo>
                  <a:pt x="12527" y="19147"/>
                </a:lnTo>
                <a:lnTo>
                  <a:pt x="12456" y="19266"/>
                </a:lnTo>
                <a:lnTo>
                  <a:pt x="12194" y="19528"/>
                </a:lnTo>
                <a:lnTo>
                  <a:pt x="11646" y="19814"/>
                </a:lnTo>
                <a:lnTo>
                  <a:pt x="11336" y="19790"/>
                </a:lnTo>
                <a:lnTo>
                  <a:pt x="11241" y="19647"/>
                </a:lnTo>
                <a:lnTo>
                  <a:pt x="11051" y="19266"/>
                </a:lnTo>
                <a:lnTo>
                  <a:pt x="10860" y="18385"/>
                </a:lnTo>
                <a:lnTo>
                  <a:pt x="10932" y="18051"/>
                </a:lnTo>
                <a:lnTo>
                  <a:pt x="11074" y="17742"/>
                </a:lnTo>
                <a:lnTo>
                  <a:pt x="11289" y="16956"/>
                </a:lnTo>
                <a:lnTo>
                  <a:pt x="11289" y="16670"/>
                </a:lnTo>
                <a:lnTo>
                  <a:pt x="11241" y="16503"/>
                </a:lnTo>
                <a:lnTo>
                  <a:pt x="10955" y="16384"/>
                </a:lnTo>
                <a:lnTo>
                  <a:pt x="10836" y="16408"/>
                </a:lnTo>
                <a:lnTo>
                  <a:pt x="10741" y="16551"/>
                </a:lnTo>
                <a:lnTo>
                  <a:pt x="10670" y="17146"/>
                </a:lnTo>
                <a:lnTo>
                  <a:pt x="10551" y="17408"/>
                </a:lnTo>
                <a:lnTo>
                  <a:pt x="10431" y="17385"/>
                </a:lnTo>
                <a:lnTo>
                  <a:pt x="10146" y="17242"/>
                </a:lnTo>
                <a:lnTo>
                  <a:pt x="9812" y="16885"/>
                </a:lnTo>
                <a:lnTo>
                  <a:pt x="9741" y="16623"/>
                </a:lnTo>
                <a:lnTo>
                  <a:pt x="9812" y="16480"/>
                </a:lnTo>
                <a:lnTo>
                  <a:pt x="10098" y="15980"/>
                </a:lnTo>
                <a:lnTo>
                  <a:pt x="10336" y="15479"/>
                </a:lnTo>
                <a:lnTo>
                  <a:pt x="10479" y="15217"/>
                </a:lnTo>
                <a:lnTo>
                  <a:pt x="10622" y="14836"/>
                </a:lnTo>
                <a:lnTo>
                  <a:pt x="10574" y="14670"/>
                </a:lnTo>
                <a:lnTo>
                  <a:pt x="10479" y="14646"/>
                </a:lnTo>
                <a:lnTo>
                  <a:pt x="10193" y="14622"/>
                </a:lnTo>
                <a:lnTo>
                  <a:pt x="9788" y="14670"/>
                </a:lnTo>
                <a:lnTo>
                  <a:pt x="9598" y="14836"/>
                </a:lnTo>
                <a:lnTo>
                  <a:pt x="9550" y="14979"/>
                </a:lnTo>
                <a:lnTo>
                  <a:pt x="9431" y="15313"/>
                </a:lnTo>
                <a:lnTo>
                  <a:pt x="9217" y="15622"/>
                </a:lnTo>
                <a:lnTo>
                  <a:pt x="9098" y="15575"/>
                </a:lnTo>
                <a:lnTo>
                  <a:pt x="9050" y="15432"/>
                </a:lnTo>
                <a:lnTo>
                  <a:pt x="9003" y="15098"/>
                </a:lnTo>
                <a:lnTo>
                  <a:pt x="9193" y="14527"/>
                </a:lnTo>
                <a:lnTo>
                  <a:pt x="9312" y="14265"/>
                </a:lnTo>
                <a:lnTo>
                  <a:pt x="9455" y="14003"/>
                </a:lnTo>
                <a:lnTo>
                  <a:pt x="9622" y="13693"/>
                </a:lnTo>
                <a:lnTo>
                  <a:pt x="9574" y="13527"/>
                </a:lnTo>
                <a:lnTo>
                  <a:pt x="9455" y="13479"/>
                </a:lnTo>
                <a:lnTo>
                  <a:pt x="9336" y="13455"/>
                </a:lnTo>
                <a:lnTo>
                  <a:pt x="9050" y="13503"/>
                </a:lnTo>
                <a:lnTo>
                  <a:pt x="8645" y="13717"/>
                </a:lnTo>
                <a:lnTo>
                  <a:pt x="8526" y="13955"/>
                </a:lnTo>
                <a:lnTo>
                  <a:pt x="8455" y="14217"/>
                </a:lnTo>
                <a:lnTo>
                  <a:pt x="8383" y="14551"/>
                </a:lnTo>
                <a:lnTo>
                  <a:pt x="8312" y="14646"/>
                </a:lnTo>
                <a:lnTo>
                  <a:pt x="8241" y="14622"/>
                </a:lnTo>
                <a:lnTo>
                  <a:pt x="8098" y="14455"/>
                </a:lnTo>
                <a:lnTo>
                  <a:pt x="7931" y="14003"/>
                </a:lnTo>
                <a:lnTo>
                  <a:pt x="7955" y="13717"/>
                </a:lnTo>
                <a:lnTo>
                  <a:pt x="8026" y="13646"/>
                </a:lnTo>
                <a:lnTo>
                  <a:pt x="8193" y="13503"/>
                </a:lnTo>
                <a:lnTo>
                  <a:pt x="8312" y="13146"/>
                </a:lnTo>
                <a:lnTo>
                  <a:pt x="8241" y="12979"/>
                </a:lnTo>
                <a:lnTo>
                  <a:pt x="8074" y="12836"/>
                </a:lnTo>
                <a:lnTo>
                  <a:pt x="7788" y="12788"/>
                </a:lnTo>
                <a:lnTo>
                  <a:pt x="7621" y="12931"/>
                </a:lnTo>
                <a:lnTo>
                  <a:pt x="7574" y="13098"/>
                </a:lnTo>
                <a:lnTo>
                  <a:pt x="7455" y="13455"/>
                </a:lnTo>
                <a:lnTo>
                  <a:pt x="7193" y="13717"/>
                </a:lnTo>
                <a:lnTo>
                  <a:pt x="7050" y="13693"/>
                </a:lnTo>
                <a:lnTo>
                  <a:pt x="7002" y="13622"/>
                </a:lnTo>
                <a:lnTo>
                  <a:pt x="6955" y="13360"/>
                </a:lnTo>
                <a:lnTo>
                  <a:pt x="7050" y="12836"/>
                </a:lnTo>
                <a:lnTo>
                  <a:pt x="7264" y="12622"/>
                </a:lnTo>
                <a:lnTo>
                  <a:pt x="7383" y="12526"/>
                </a:lnTo>
                <a:lnTo>
                  <a:pt x="7502" y="12241"/>
                </a:lnTo>
                <a:lnTo>
                  <a:pt x="7502" y="11955"/>
                </a:lnTo>
                <a:lnTo>
                  <a:pt x="7383" y="11812"/>
                </a:lnTo>
                <a:lnTo>
                  <a:pt x="7240" y="11836"/>
                </a:lnTo>
                <a:lnTo>
                  <a:pt x="7002" y="12050"/>
                </a:lnTo>
                <a:lnTo>
                  <a:pt x="6812" y="12503"/>
                </a:lnTo>
                <a:lnTo>
                  <a:pt x="6645" y="12646"/>
                </a:lnTo>
                <a:lnTo>
                  <a:pt x="6550" y="12598"/>
                </a:lnTo>
                <a:lnTo>
                  <a:pt x="6454" y="12503"/>
                </a:lnTo>
                <a:lnTo>
                  <a:pt x="6312" y="12074"/>
                </a:lnTo>
                <a:lnTo>
                  <a:pt x="6264" y="11574"/>
                </a:lnTo>
                <a:lnTo>
                  <a:pt x="6359" y="11241"/>
                </a:lnTo>
                <a:lnTo>
                  <a:pt x="6478" y="11217"/>
                </a:lnTo>
                <a:lnTo>
                  <a:pt x="6716" y="11241"/>
                </a:lnTo>
                <a:lnTo>
                  <a:pt x="6931" y="11074"/>
                </a:lnTo>
                <a:lnTo>
                  <a:pt x="7002" y="10955"/>
                </a:lnTo>
                <a:lnTo>
                  <a:pt x="7050" y="10812"/>
                </a:lnTo>
                <a:lnTo>
                  <a:pt x="6835" y="10621"/>
                </a:lnTo>
                <a:lnTo>
                  <a:pt x="6597" y="10502"/>
                </a:lnTo>
                <a:lnTo>
                  <a:pt x="6478" y="10431"/>
                </a:lnTo>
                <a:lnTo>
                  <a:pt x="6431" y="10193"/>
                </a:lnTo>
                <a:lnTo>
                  <a:pt x="6574" y="9978"/>
                </a:lnTo>
                <a:lnTo>
                  <a:pt x="6835" y="9835"/>
                </a:lnTo>
                <a:lnTo>
                  <a:pt x="7312" y="9835"/>
                </a:lnTo>
                <a:lnTo>
                  <a:pt x="7717" y="9764"/>
                </a:lnTo>
                <a:lnTo>
                  <a:pt x="7836" y="9573"/>
                </a:lnTo>
                <a:lnTo>
                  <a:pt x="7955" y="9312"/>
                </a:lnTo>
                <a:lnTo>
                  <a:pt x="7931" y="8907"/>
                </a:lnTo>
                <a:lnTo>
                  <a:pt x="7812" y="8811"/>
                </a:lnTo>
                <a:lnTo>
                  <a:pt x="7740" y="8835"/>
                </a:lnTo>
                <a:lnTo>
                  <a:pt x="7550" y="9026"/>
                </a:lnTo>
                <a:lnTo>
                  <a:pt x="7359" y="9335"/>
                </a:lnTo>
                <a:lnTo>
                  <a:pt x="7169" y="9359"/>
                </a:lnTo>
                <a:lnTo>
                  <a:pt x="7050" y="9264"/>
                </a:lnTo>
                <a:lnTo>
                  <a:pt x="6955" y="9121"/>
                </a:lnTo>
                <a:lnTo>
                  <a:pt x="6978" y="8859"/>
                </a:lnTo>
                <a:lnTo>
                  <a:pt x="7288" y="8502"/>
                </a:lnTo>
                <a:lnTo>
                  <a:pt x="7550" y="8335"/>
                </a:lnTo>
                <a:lnTo>
                  <a:pt x="7669" y="8240"/>
                </a:lnTo>
                <a:lnTo>
                  <a:pt x="7764" y="8049"/>
                </a:lnTo>
                <a:lnTo>
                  <a:pt x="7764" y="7835"/>
                </a:lnTo>
                <a:lnTo>
                  <a:pt x="7669" y="7668"/>
                </a:lnTo>
                <a:lnTo>
                  <a:pt x="7574" y="7597"/>
                </a:lnTo>
                <a:lnTo>
                  <a:pt x="7383" y="7549"/>
                </a:lnTo>
                <a:lnTo>
                  <a:pt x="7145" y="7764"/>
                </a:lnTo>
                <a:lnTo>
                  <a:pt x="7050" y="7954"/>
                </a:lnTo>
                <a:lnTo>
                  <a:pt x="6907" y="8192"/>
                </a:lnTo>
                <a:lnTo>
                  <a:pt x="6550" y="8597"/>
                </a:lnTo>
                <a:lnTo>
                  <a:pt x="6383" y="8669"/>
                </a:lnTo>
                <a:lnTo>
                  <a:pt x="6335" y="8573"/>
                </a:lnTo>
                <a:lnTo>
                  <a:pt x="6312" y="8288"/>
                </a:lnTo>
                <a:lnTo>
                  <a:pt x="6335" y="7621"/>
                </a:lnTo>
                <a:lnTo>
                  <a:pt x="6216" y="7406"/>
                </a:lnTo>
                <a:lnTo>
                  <a:pt x="6145" y="7335"/>
                </a:lnTo>
                <a:lnTo>
                  <a:pt x="5907" y="7264"/>
                </a:lnTo>
                <a:lnTo>
                  <a:pt x="5645" y="7287"/>
                </a:lnTo>
                <a:lnTo>
                  <a:pt x="5454" y="7430"/>
                </a:lnTo>
                <a:lnTo>
                  <a:pt x="5454" y="7549"/>
                </a:lnTo>
                <a:lnTo>
                  <a:pt x="5478" y="7811"/>
                </a:lnTo>
                <a:lnTo>
                  <a:pt x="5692" y="8311"/>
                </a:lnTo>
                <a:lnTo>
                  <a:pt x="5835" y="8502"/>
                </a:lnTo>
                <a:lnTo>
                  <a:pt x="5954" y="8692"/>
                </a:lnTo>
                <a:lnTo>
                  <a:pt x="6097" y="9050"/>
                </a:lnTo>
                <a:lnTo>
                  <a:pt x="6073" y="9264"/>
                </a:lnTo>
                <a:lnTo>
                  <a:pt x="6002" y="9335"/>
                </a:lnTo>
                <a:lnTo>
                  <a:pt x="5764" y="9478"/>
                </a:lnTo>
                <a:lnTo>
                  <a:pt x="5335" y="9526"/>
                </a:lnTo>
                <a:lnTo>
                  <a:pt x="5097" y="9335"/>
                </a:lnTo>
                <a:lnTo>
                  <a:pt x="5026" y="9169"/>
                </a:lnTo>
                <a:lnTo>
                  <a:pt x="4930" y="8716"/>
                </a:lnTo>
                <a:lnTo>
                  <a:pt x="4859" y="7716"/>
                </a:lnTo>
                <a:lnTo>
                  <a:pt x="4930" y="7478"/>
                </a:lnTo>
                <a:lnTo>
                  <a:pt x="5049" y="7240"/>
                </a:lnTo>
                <a:lnTo>
                  <a:pt x="5240" y="6692"/>
                </a:lnTo>
                <a:lnTo>
                  <a:pt x="5264" y="6406"/>
                </a:lnTo>
                <a:lnTo>
                  <a:pt x="5216" y="6335"/>
                </a:lnTo>
                <a:lnTo>
                  <a:pt x="5026" y="6311"/>
                </a:lnTo>
                <a:lnTo>
                  <a:pt x="4621" y="6525"/>
                </a:lnTo>
                <a:lnTo>
                  <a:pt x="4454" y="6787"/>
                </a:lnTo>
                <a:lnTo>
                  <a:pt x="4430" y="6954"/>
                </a:lnTo>
                <a:lnTo>
                  <a:pt x="4406" y="7121"/>
                </a:lnTo>
                <a:lnTo>
                  <a:pt x="4311" y="7240"/>
                </a:lnTo>
                <a:lnTo>
                  <a:pt x="4073" y="7168"/>
                </a:lnTo>
                <a:lnTo>
                  <a:pt x="3882" y="6954"/>
                </a:lnTo>
                <a:lnTo>
                  <a:pt x="3621" y="6716"/>
                </a:lnTo>
                <a:lnTo>
                  <a:pt x="3073" y="6549"/>
                </a:lnTo>
                <a:lnTo>
                  <a:pt x="2787" y="6668"/>
                </a:lnTo>
                <a:lnTo>
                  <a:pt x="2692" y="6835"/>
                </a:lnTo>
                <a:lnTo>
                  <a:pt x="2644" y="7025"/>
                </a:lnTo>
                <a:lnTo>
                  <a:pt x="2668" y="7359"/>
                </a:lnTo>
                <a:lnTo>
                  <a:pt x="2930" y="7764"/>
                </a:lnTo>
                <a:lnTo>
                  <a:pt x="3168" y="7930"/>
                </a:lnTo>
                <a:lnTo>
                  <a:pt x="3287" y="8002"/>
                </a:lnTo>
                <a:lnTo>
                  <a:pt x="3382" y="8192"/>
                </a:lnTo>
                <a:lnTo>
                  <a:pt x="3406" y="8407"/>
                </a:lnTo>
                <a:lnTo>
                  <a:pt x="3311" y="8549"/>
                </a:lnTo>
                <a:lnTo>
                  <a:pt x="3239" y="8573"/>
                </a:lnTo>
                <a:lnTo>
                  <a:pt x="3073" y="8597"/>
                </a:lnTo>
                <a:lnTo>
                  <a:pt x="2787" y="8740"/>
                </a:lnTo>
                <a:lnTo>
                  <a:pt x="2739" y="8931"/>
                </a:lnTo>
                <a:lnTo>
                  <a:pt x="2739" y="9050"/>
                </a:lnTo>
                <a:lnTo>
                  <a:pt x="2858" y="9216"/>
                </a:lnTo>
                <a:lnTo>
                  <a:pt x="3192" y="9335"/>
                </a:lnTo>
                <a:lnTo>
                  <a:pt x="3525" y="9335"/>
                </a:lnTo>
                <a:lnTo>
                  <a:pt x="3859" y="9312"/>
                </a:lnTo>
                <a:lnTo>
                  <a:pt x="4335" y="9407"/>
                </a:lnTo>
                <a:lnTo>
                  <a:pt x="4454" y="9597"/>
                </a:lnTo>
                <a:lnTo>
                  <a:pt x="4406" y="9740"/>
                </a:lnTo>
                <a:lnTo>
                  <a:pt x="4240" y="10002"/>
                </a:lnTo>
                <a:lnTo>
                  <a:pt x="3668" y="10288"/>
                </a:lnTo>
                <a:lnTo>
                  <a:pt x="3359" y="10359"/>
                </a:lnTo>
                <a:lnTo>
                  <a:pt x="3239" y="10407"/>
                </a:lnTo>
                <a:lnTo>
                  <a:pt x="3097" y="10645"/>
                </a:lnTo>
                <a:lnTo>
                  <a:pt x="3120" y="10931"/>
                </a:lnTo>
                <a:lnTo>
                  <a:pt x="3287" y="11121"/>
                </a:lnTo>
                <a:lnTo>
                  <a:pt x="3430" y="11121"/>
                </a:lnTo>
                <a:lnTo>
                  <a:pt x="3716" y="11050"/>
                </a:lnTo>
                <a:lnTo>
                  <a:pt x="4264" y="10836"/>
                </a:lnTo>
                <a:lnTo>
                  <a:pt x="4573" y="10788"/>
                </a:lnTo>
                <a:lnTo>
                  <a:pt x="4692" y="10836"/>
                </a:lnTo>
                <a:lnTo>
                  <a:pt x="4907" y="10955"/>
                </a:lnTo>
                <a:lnTo>
                  <a:pt x="5168" y="11098"/>
                </a:lnTo>
                <a:lnTo>
                  <a:pt x="5216" y="11241"/>
                </a:lnTo>
                <a:lnTo>
                  <a:pt x="5168" y="11360"/>
                </a:lnTo>
                <a:lnTo>
                  <a:pt x="5026" y="11574"/>
                </a:lnTo>
                <a:lnTo>
                  <a:pt x="4645" y="11788"/>
                </a:lnTo>
                <a:lnTo>
                  <a:pt x="4525" y="12003"/>
                </a:lnTo>
                <a:lnTo>
                  <a:pt x="4502" y="12217"/>
                </a:lnTo>
                <a:lnTo>
                  <a:pt x="4668" y="12384"/>
                </a:lnTo>
                <a:lnTo>
                  <a:pt x="4907" y="12360"/>
                </a:lnTo>
                <a:lnTo>
                  <a:pt x="5049" y="12288"/>
                </a:lnTo>
                <a:lnTo>
                  <a:pt x="5359" y="12145"/>
                </a:lnTo>
                <a:lnTo>
                  <a:pt x="5740" y="12241"/>
                </a:lnTo>
                <a:lnTo>
                  <a:pt x="5931" y="12455"/>
                </a:lnTo>
                <a:lnTo>
                  <a:pt x="6121" y="12741"/>
                </a:lnTo>
                <a:lnTo>
                  <a:pt x="6288" y="13289"/>
                </a:lnTo>
                <a:lnTo>
                  <a:pt x="6288" y="13574"/>
                </a:lnTo>
                <a:lnTo>
                  <a:pt x="6240" y="13646"/>
                </a:lnTo>
                <a:lnTo>
                  <a:pt x="6121" y="13812"/>
                </a:lnTo>
                <a:lnTo>
                  <a:pt x="5883" y="14003"/>
                </a:lnTo>
                <a:lnTo>
                  <a:pt x="5692" y="13979"/>
                </a:lnTo>
                <a:lnTo>
                  <a:pt x="5597" y="13836"/>
                </a:lnTo>
                <a:lnTo>
                  <a:pt x="5359" y="13503"/>
                </a:lnTo>
                <a:lnTo>
                  <a:pt x="5049" y="13074"/>
                </a:lnTo>
                <a:lnTo>
                  <a:pt x="4835" y="13027"/>
                </a:lnTo>
                <a:lnTo>
                  <a:pt x="4740" y="13122"/>
                </a:lnTo>
                <a:lnTo>
                  <a:pt x="4621" y="13241"/>
                </a:lnTo>
                <a:lnTo>
                  <a:pt x="4383" y="13312"/>
                </a:lnTo>
                <a:lnTo>
                  <a:pt x="4025" y="13241"/>
                </a:lnTo>
                <a:lnTo>
                  <a:pt x="3811" y="13146"/>
                </a:lnTo>
                <a:lnTo>
                  <a:pt x="3716" y="13074"/>
                </a:lnTo>
                <a:lnTo>
                  <a:pt x="3621" y="12836"/>
                </a:lnTo>
                <a:lnTo>
                  <a:pt x="3573" y="12384"/>
                </a:lnTo>
                <a:lnTo>
                  <a:pt x="3454" y="12074"/>
                </a:lnTo>
                <a:lnTo>
                  <a:pt x="3239" y="11764"/>
                </a:lnTo>
                <a:lnTo>
                  <a:pt x="2811" y="11360"/>
                </a:lnTo>
                <a:lnTo>
                  <a:pt x="2477" y="11217"/>
                </a:lnTo>
                <a:lnTo>
                  <a:pt x="2287" y="11193"/>
                </a:lnTo>
                <a:lnTo>
                  <a:pt x="1930" y="11169"/>
                </a:lnTo>
                <a:lnTo>
                  <a:pt x="1501" y="11193"/>
                </a:lnTo>
                <a:lnTo>
                  <a:pt x="1382" y="11312"/>
                </a:lnTo>
                <a:lnTo>
                  <a:pt x="1406" y="11407"/>
                </a:lnTo>
                <a:lnTo>
                  <a:pt x="1501" y="11645"/>
                </a:lnTo>
                <a:lnTo>
                  <a:pt x="1882" y="11931"/>
                </a:lnTo>
                <a:lnTo>
                  <a:pt x="2096" y="12026"/>
                </a:lnTo>
                <a:lnTo>
                  <a:pt x="2192" y="12098"/>
                </a:lnTo>
                <a:lnTo>
                  <a:pt x="2287" y="12336"/>
                </a:lnTo>
                <a:lnTo>
                  <a:pt x="2263" y="12574"/>
                </a:lnTo>
                <a:lnTo>
                  <a:pt x="2144" y="12741"/>
                </a:lnTo>
                <a:lnTo>
                  <a:pt x="2025" y="12741"/>
                </a:lnTo>
                <a:lnTo>
                  <a:pt x="1715" y="12765"/>
                </a:lnTo>
                <a:lnTo>
                  <a:pt x="1001" y="13027"/>
                </a:lnTo>
                <a:lnTo>
                  <a:pt x="668" y="13312"/>
                </a:lnTo>
                <a:lnTo>
                  <a:pt x="596" y="13479"/>
                </a:lnTo>
                <a:lnTo>
                  <a:pt x="453" y="13860"/>
                </a:lnTo>
                <a:lnTo>
                  <a:pt x="191" y="14432"/>
                </a:lnTo>
                <a:lnTo>
                  <a:pt x="191" y="14741"/>
                </a:lnTo>
                <a:lnTo>
                  <a:pt x="334" y="14836"/>
                </a:lnTo>
                <a:lnTo>
                  <a:pt x="406" y="14860"/>
                </a:lnTo>
                <a:lnTo>
                  <a:pt x="477" y="14717"/>
                </a:lnTo>
                <a:lnTo>
                  <a:pt x="572" y="14479"/>
                </a:lnTo>
                <a:lnTo>
                  <a:pt x="787" y="14217"/>
                </a:lnTo>
                <a:lnTo>
                  <a:pt x="953" y="14122"/>
                </a:lnTo>
                <a:lnTo>
                  <a:pt x="1144" y="14074"/>
                </a:lnTo>
                <a:lnTo>
                  <a:pt x="1453" y="14146"/>
                </a:lnTo>
                <a:lnTo>
                  <a:pt x="1668" y="14360"/>
                </a:lnTo>
                <a:lnTo>
                  <a:pt x="1715" y="14598"/>
                </a:lnTo>
                <a:lnTo>
                  <a:pt x="1692" y="14694"/>
                </a:lnTo>
                <a:lnTo>
                  <a:pt x="1501" y="14908"/>
                </a:lnTo>
                <a:lnTo>
                  <a:pt x="1168" y="15265"/>
                </a:lnTo>
                <a:lnTo>
                  <a:pt x="1120" y="15479"/>
                </a:lnTo>
                <a:lnTo>
                  <a:pt x="1215" y="15575"/>
                </a:lnTo>
                <a:lnTo>
                  <a:pt x="1525" y="15765"/>
                </a:lnTo>
                <a:lnTo>
                  <a:pt x="1977" y="15837"/>
                </a:lnTo>
                <a:lnTo>
                  <a:pt x="2120" y="15670"/>
                </a:lnTo>
                <a:lnTo>
                  <a:pt x="2120" y="15503"/>
                </a:lnTo>
                <a:lnTo>
                  <a:pt x="2025" y="15122"/>
                </a:lnTo>
                <a:lnTo>
                  <a:pt x="1977" y="14622"/>
                </a:lnTo>
                <a:lnTo>
                  <a:pt x="2120" y="14432"/>
                </a:lnTo>
                <a:lnTo>
                  <a:pt x="2311" y="14432"/>
                </a:lnTo>
                <a:lnTo>
                  <a:pt x="2525" y="14455"/>
                </a:lnTo>
                <a:lnTo>
                  <a:pt x="2763" y="14575"/>
                </a:lnTo>
                <a:lnTo>
                  <a:pt x="2906" y="14860"/>
                </a:lnTo>
                <a:lnTo>
                  <a:pt x="2930" y="15098"/>
                </a:lnTo>
                <a:lnTo>
                  <a:pt x="2882" y="15313"/>
                </a:lnTo>
                <a:lnTo>
                  <a:pt x="2644" y="15741"/>
                </a:lnTo>
                <a:lnTo>
                  <a:pt x="2644" y="15980"/>
                </a:lnTo>
                <a:lnTo>
                  <a:pt x="2668" y="16122"/>
                </a:lnTo>
                <a:lnTo>
                  <a:pt x="2811" y="16289"/>
                </a:lnTo>
                <a:lnTo>
                  <a:pt x="3001" y="16384"/>
                </a:lnTo>
                <a:lnTo>
                  <a:pt x="3192" y="16289"/>
                </a:lnTo>
                <a:lnTo>
                  <a:pt x="3263" y="16194"/>
                </a:lnTo>
                <a:lnTo>
                  <a:pt x="3382" y="15813"/>
                </a:lnTo>
                <a:lnTo>
                  <a:pt x="3478" y="14908"/>
                </a:lnTo>
                <a:lnTo>
                  <a:pt x="3573" y="14503"/>
                </a:lnTo>
                <a:lnTo>
                  <a:pt x="3668" y="14455"/>
                </a:lnTo>
                <a:lnTo>
                  <a:pt x="3763" y="14455"/>
                </a:lnTo>
                <a:lnTo>
                  <a:pt x="3930" y="14575"/>
                </a:lnTo>
                <a:lnTo>
                  <a:pt x="4049" y="14908"/>
                </a:lnTo>
                <a:lnTo>
                  <a:pt x="3978" y="15289"/>
                </a:lnTo>
                <a:lnTo>
                  <a:pt x="3930" y="15479"/>
                </a:lnTo>
                <a:lnTo>
                  <a:pt x="3978" y="15789"/>
                </a:lnTo>
                <a:lnTo>
                  <a:pt x="4097" y="16003"/>
                </a:lnTo>
                <a:lnTo>
                  <a:pt x="4287" y="16099"/>
                </a:lnTo>
                <a:lnTo>
                  <a:pt x="4383" y="16099"/>
                </a:lnTo>
                <a:lnTo>
                  <a:pt x="4478" y="16027"/>
                </a:lnTo>
                <a:lnTo>
                  <a:pt x="4597" y="15741"/>
                </a:lnTo>
                <a:lnTo>
                  <a:pt x="4740" y="15122"/>
                </a:lnTo>
                <a:lnTo>
                  <a:pt x="4883" y="14836"/>
                </a:lnTo>
                <a:lnTo>
                  <a:pt x="5073" y="14622"/>
                </a:lnTo>
                <a:lnTo>
                  <a:pt x="5383" y="14503"/>
                </a:lnTo>
                <a:lnTo>
                  <a:pt x="5502" y="14622"/>
                </a:lnTo>
                <a:lnTo>
                  <a:pt x="5526" y="14765"/>
                </a:lnTo>
                <a:lnTo>
                  <a:pt x="5454" y="15051"/>
                </a:lnTo>
                <a:lnTo>
                  <a:pt x="5216" y="15384"/>
                </a:lnTo>
                <a:lnTo>
                  <a:pt x="5192" y="15575"/>
                </a:lnTo>
                <a:lnTo>
                  <a:pt x="5264" y="15694"/>
                </a:lnTo>
                <a:lnTo>
                  <a:pt x="5383" y="15765"/>
                </a:lnTo>
                <a:lnTo>
                  <a:pt x="5573" y="15646"/>
                </a:lnTo>
                <a:lnTo>
                  <a:pt x="5788" y="15384"/>
                </a:lnTo>
                <a:lnTo>
                  <a:pt x="6097" y="15146"/>
                </a:lnTo>
                <a:lnTo>
                  <a:pt x="6288" y="15122"/>
                </a:lnTo>
                <a:lnTo>
                  <a:pt x="6502" y="15146"/>
                </a:lnTo>
                <a:lnTo>
                  <a:pt x="6812" y="15241"/>
                </a:lnTo>
                <a:lnTo>
                  <a:pt x="7121" y="15503"/>
                </a:lnTo>
                <a:lnTo>
                  <a:pt x="7240" y="15694"/>
                </a:lnTo>
                <a:lnTo>
                  <a:pt x="7288" y="15789"/>
                </a:lnTo>
                <a:lnTo>
                  <a:pt x="7264" y="16027"/>
                </a:lnTo>
                <a:lnTo>
                  <a:pt x="7121" y="16242"/>
                </a:lnTo>
                <a:lnTo>
                  <a:pt x="6883" y="16337"/>
                </a:lnTo>
                <a:lnTo>
                  <a:pt x="6740" y="16337"/>
                </a:lnTo>
                <a:lnTo>
                  <a:pt x="6597" y="16313"/>
                </a:lnTo>
                <a:lnTo>
                  <a:pt x="6359" y="16408"/>
                </a:lnTo>
                <a:lnTo>
                  <a:pt x="6192" y="16623"/>
                </a:lnTo>
                <a:lnTo>
                  <a:pt x="6145" y="16861"/>
                </a:lnTo>
                <a:lnTo>
                  <a:pt x="6169" y="16980"/>
                </a:lnTo>
                <a:lnTo>
                  <a:pt x="6216" y="17075"/>
                </a:lnTo>
                <a:lnTo>
                  <a:pt x="6431" y="17218"/>
                </a:lnTo>
                <a:lnTo>
                  <a:pt x="6788" y="17242"/>
                </a:lnTo>
                <a:lnTo>
                  <a:pt x="7002" y="17123"/>
                </a:lnTo>
                <a:lnTo>
                  <a:pt x="7193" y="16956"/>
                </a:lnTo>
                <a:lnTo>
                  <a:pt x="7717" y="16765"/>
                </a:lnTo>
                <a:lnTo>
                  <a:pt x="7979" y="16861"/>
                </a:lnTo>
                <a:lnTo>
                  <a:pt x="8241" y="17027"/>
                </a:lnTo>
                <a:lnTo>
                  <a:pt x="8526" y="17432"/>
                </a:lnTo>
                <a:lnTo>
                  <a:pt x="8479" y="17623"/>
                </a:lnTo>
                <a:lnTo>
                  <a:pt x="8360" y="17670"/>
                </a:lnTo>
                <a:lnTo>
                  <a:pt x="7979" y="17718"/>
                </a:lnTo>
                <a:lnTo>
                  <a:pt x="7050" y="17766"/>
                </a:lnTo>
                <a:lnTo>
                  <a:pt x="6764" y="17885"/>
                </a:lnTo>
                <a:lnTo>
                  <a:pt x="6669" y="17980"/>
                </a:lnTo>
                <a:lnTo>
                  <a:pt x="6502" y="18242"/>
                </a:lnTo>
                <a:lnTo>
                  <a:pt x="6454" y="18528"/>
                </a:lnTo>
                <a:lnTo>
                  <a:pt x="6645" y="18694"/>
                </a:lnTo>
                <a:lnTo>
                  <a:pt x="6859" y="18694"/>
                </a:lnTo>
                <a:lnTo>
                  <a:pt x="7336" y="18575"/>
                </a:lnTo>
                <a:lnTo>
                  <a:pt x="7931" y="18361"/>
                </a:lnTo>
                <a:lnTo>
                  <a:pt x="8264" y="18313"/>
                </a:lnTo>
                <a:lnTo>
                  <a:pt x="8383" y="18361"/>
                </a:lnTo>
                <a:lnTo>
                  <a:pt x="8669" y="18528"/>
                </a:lnTo>
                <a:lnTo>
                  <a:pt x="9050" y="18885"/>
                </a:lnTo>
                <a:lnTo>
                  <a:pt x="9169" y="19099"/>
                </a:lnTo>
                <a:lnTo>
                  <a:pt x="9145" y="19194"/>
                </a:lnTo>
                <a:lnTo>
                  <a:pt x="9074" y="19361"/>
                </a:lnTo>
                <a:lnTo>
                  <a:pt x="8979" y="19790"/>
                </a:lnTo>
                <a:lnTo>
                  <a:pt x="9074" y="20028"/>
                </a:lnTo>
                <a:lnTo>
                  <a:pt x="9193" y="20290"/>
                </a:lnTo>
                <a:lnTo>
                  <a:pt x="9169" y="20671"/>
                </a:lnTo>
                <a:lnTo>
                  <a:pt x="9003" y="20695"/>
                </a:lnTo>
                <a:lnTo>
                  <a:pt x="8884" y="20576"/>
                </a:lnTo>
                <a:lnTo>
                  <a:pt x="8598" y="20290"/>
                </a:lnTo>
                <a:lnTo>
                  <a:pt x="8145" y="19980"/>
                </a:lnTo>
                <a:lnTo>
                  <a:pt x="7931" y="19861"/>
                </a:lnTo>
                <a:lnTo>
                  <a:pt x="7621" y="19790"/>
                </a:lnTo>
                <a:lnTo>
                  <a:pt x="6955" y="19695"/>
                </a:lnTo>
                <a:lnTo>
                  <a:pt x="6645" y="19576"/>
                </a:lnTo>
                <a:lnTo>
                  <a:pt x="6574" y="19456"/>
                </a:lnTo>
                <a:lnTo>
                  <a:pt x="6454" y="19218"/>
                </a:lnTo>
                <a:lnTo>
                  <a:pt x="6026" y="18623"/>
                </a:lnTo>
                <a:lnTo>
                  <a:pt x="5907" y="18266"/>
                </a:lnTo>
                <a:lnTo>
                  <a:pt x="5835" y="17885"/>
                </a:lnTo>
                <a:lnTo>
                  <a:pt x="5597" y="17599"/>
                </a:lnTo>
                <a:lnTo>
                  <a:pt x="5454" y="17623"/>
                </a:lnTo>
                <a:lnTo>
                  <a:pt x="5407" y="17742"/>
                </a:lnTo>
                <a:lnTo>
                  <a:pt x="5311" y="18004"/>
                </a:lnTo>
                <a:lnTo>
                  <a:pt x="5288" y="18575"/>
                </a:lnTo>
                <a:lnTo>
                  <a:pt x="5288" y="18861"/>
                </a:lnTo>
                <a:lnTo>
                  <a:pt x="5288" y="19171"/>
                </a:lnTo>
                <a:lnTo>
                  <a:pt x="5073" y="19433"/>
                </a:lnTo>
                <a:lnTo>
                  <a:pt x="4907" y="19409"/>
                </a:lnTo>
                <a:lnTo>
                  <a:pt x="4811" y="19290"/>
                </a:lnTo>
                <a:lnTo>
                  <a:pt x="4645" y="18933"/>
                </a:lnTo>
                <a:lnTo>
                  <a:pt x="4454" y="18099"/>
                </a:lnTo>
                <a:lnTo>
                  <a:pt x="4525" y="17837"/>
                </a:lnTo>
                <a:lnTo>
                  <a:pt x="4668" y="17647"/>
                </a:lnTo>
                <a:lnTo>
                  <a:pt x="4835" y="17266"/>
                </a:lnTo>
                <a:lnTo>
                  <a:pt x="4764" y="17027"/>
                </a:lnTo>
                <a:lnTo>
                  <a:pt x="4645" y="16908"/>
                </a:lnTo>
                <a:lnTo>
                  <a:pt x="4478" y="16813"/>
                </a:lnTo>
                <a:lnTo>
                  <a:pt x="4192" y="16813"/>
                </a:lnTo>
                <a:lnTo>
                  <a:pt x="3954" y="16908"/>
                </a:lnTo>
                <a:lnTo>
                  <a:pt x="3811" y="17051"/>
                </a:lnTo>
                <a:lnTo>
                  <a:pt x="3811" y="17146"/>
                </a:lnTo>
                <a:lnTo>
                  <a:pt x="3859" y="17361"/>
                </a:lnTo>
                <a:lnTo>
                  <a:pt x="3906" y="17742"/>
                </a:lnTo>
                <a:lnTo>
                  <a:pt x="3859" y="17932"/>
                </a:lnTo>
                <a:lnTo>
                  <a:pt x="3763" y="17980"/>
                </a:lnTo>
                <a:lnTo>
                  <a:pt x="3525" y="18028"/>
                </a:lnTo>
                <a:lnTo>
                  <a:pt x="3216" y="17885"/>
                </a:lnTo>
                <a:lnTo>
                  <a:pt x="3097" y="17670"/>
                </a:lnTo>
                <a:lnTo>
                  <a:pt x="3097" y="17504"/>
                </a:lnTo>
                <a:lnTo>
                  <a:pt x="3073" y="17337"/>
                </a:lnTo>
                <a:lnTo>
                  <a:pt x="2882" y="16956"/>
                </a:lnTo>
                <a:lnTo>
                  <a:pt x="2620" y="16646"/>
                </a:lnTo>
                <a:lnTo>
                  <a:pt x="2287" y="16503"/>
                </a:lnTo>
                <a:lnTo>
                  <a:pt x="2120" y="16551"/>
                </a:lnTo>
                <a:lnTo>
                  <a:pt x="2049" y="16623"/>
                </a:lnTo>
                <a:lnTo>
                  <a:pt x="2025" y="16813"/>
                </a:lnTo>
                <a:lnTo>
                  <a:pt x="2168" y="17242"/>
                </a:lnTo>
                <a:lnTo>
                  <a:pt x="2263" y="17551"/>
                </a:lnTo>
                <a:lnTo>
                  <a:pt x="2263" y="17694"/>
                </a:lnTo>
                <a:lnTo>
                  <a:pt x="2073" y="17909"/>
                </a:lnTo>
                <a:lnTo>
                  <a:pt x="1763" y="17980"/>
                </a:lnTo>
                <a:lnTo>
                  <a:pt x="1453" y="17885"/>
                </a:lnTo>
                <a:lnTo>
                  <a:pt x="1334" y="17742"/>
                </a:lnTo>
                <a:lnTo>
                  <a:pt x="1215" y="17575"/>
                </a:lnTo>
                <a:lnTo>
                  <a:pt x="858" y="17289"/>
                </a:lnTo>
                <a:lnTo>
                  <a:pt x="453" y="17123"/>
                </a:lnTo>
                <a:lnTo>
                  <a:pt x="144" y="17123"/>
                </a:lnTo>
                <a:lnTo>
                  <a:pt x="72" y="17242"/>
                </a:lnTo>
                <a:lnTo>
                  <a:pt x="1" y="17361"/>
                </a:lnTo>
                <a:lnTo>
                  <a:pt x="25" y="17718"/>
                </a:lnTo>
                <a:lnTo>
                  <a:pt x="167" y="18051"/>
                </a:lnTo>
                <a:lnTo>
                  <a:pt x="453" y="18266"/>
                </a:lnTo>
                <a:lnTo>
                  <a:pt x="668" y="18290"/>
                </a:lnTo>
                <a:lnTo>
                  <a:pt x="1072" y="18290"/>
                </a:lnTo>
                <a:lnTo>
                  <a:pt x="1453" y="18385"/>
                </a:lnTo>
                <a:lnTo>
                  <a:pt x="1525" y="18504"/>
                </a:lnTo>
                <a:lnTo>
                  <a:pt x="1453" y="18599"/>
                </a:lnTo>
                <a:lnTo>
                  <a:pt x="1263" y="18742"/>
                </a:lnTo>
                <a:lnTo>
                  <a:pt x="691" y="18980"/>
                </a:lnTo>
                <a:lnTo>
                  <a:pt x="572" y="19099"/>
                </a:lnTo>
                <a:lnTo>
                  <a:pt x="548" y="19242"/>
                </a:lnTo>
                <a:lnTo>
                  <a:pt x="644" y="19528"/>
                </a:lnTo>
                <a:lnTo>
                  <a:pt x="834" y="19718"/>
                </a:lnTo>
                <a:lnTo>
                  <a:pt x="1072" y="19718"/>
                </a:lnTo>
                <a:lnTo>
                  <a:pt x="1215" y="19576"/>
                </a:lnTo>
                <a:lnTo>
                  <a:pt x="1430" y="19242"/>
                </a:lnTo>
                <a:lnTo>
                  <a:pt x="1668" y="18813"/>
                </a:lnTo>
                <a:lnTo>
                  <a:pt x="1906" y="18742"/>
                </a:lnTo>
                <a:lnTo>
                  <a:pt x="2096" y="18837"/>
                </a:lnTo>
                <a:lnTo>
                  <a:pt x="2477" y="19004"/>
                </a:lnTo>
                <a:lnTo>
                  <a:pt x="2811" y="19171"/>
                </a:lnTo>
                <a:lnTo>
                  <a:pt x="2906" y="19361"/>
                </a:lnTo>
                <a:lnTo>
                  <a:pt x="2906" y="19528"/>
                </a:lnTo>
                <a:lnTo>
                  <a:pt x="2906" y="19718"/>
                </a:lnTo>
                <a:lnTo>
                  <a:pt x="3073" y="20052"/>
                </a:lnTo>
                <a:lnTo>
                  <a:pt x="3382" y="20266"/>
                </a:lnTo>
                <a:lnTo>
                  <a:pt x="3692" y="20314"/>
                </a:lnTo>
                <a:lnTo>
                  <a:pt x="3835" y="20242"/>
                </a:lnTo>
                <a:lnTo>
                  <a:pt x="4073" y="20004"/>
                </a:lnTo>
                <a:lnTo>
                  <a:pt x="4335" y="19766"/>
                </a:lnTo>
                <a:lnTo>
                  <a:pt x="4525" y="19790"/>
                </a:lnTo>
                <a:lnTo>
                  <a:pt x="4645" y="19933"/>
                </a:lnTo>
                <a:lnTo>
                  <a:pt x="4859" y="20171"/>
                </a:lnTo>
                <a:lnTo>
                  <a:pt x="5335" y="20314"/>
                </a:lnTo>
                <a:lnTo>
                  <a:pt x="5621" y="20290"/>
                </a:lnTo>
                <a:lnTo>
                  <a:pt x="5907" y="20314"/>
                </a:lnTo>
                <a:lnTo>
                  <a:pt x="6121" y="20504"/>
                </a:lnTo>
                <a:lnTo>
                  <a:pt x="6121" y="20695"/>
                </a:lnTo>
                <a:lnTo>
                  <a:pt x="6073" y="20790"/>
                </a:lnTo>
                <a:lnTo>
                  <a:pt x="5788" y="21290"/>
                </a:lnTo>
                <a:lnTo>
                  <a:pt x="5645" y="21528"/>
                </a:lnTo>
                <a:lnTo>
                  <a:pt x="26078" y="20480"/>
                </a:lnTo>
                <a:lnTo>
                  <a:pt x="26316" y="20338"/>
                </a:lnTo>
                <a:lnTo>
                  <a:pt x="26911" y="19933"/>
                </a:lnTo>
                <a:lnTo>
                  <a:pt x="27173" y="19695"/>
                </a:lnTo>
                <a:lnTo>
                  <a:pt x="27506" y="19361"/>
                </a:lnTo>
                <a:lnTo>
                  <a:pt x="27768" y="19242"/>
                </a:lnTo>
                <a:lnTo>
                  <a:pt x="28245" y="19242"/>
                </a:lnTo>
                <a:lnTo>
                  <a:pt x="28602" y="19361"/>
                </a:lnTo>
                <a:lnTo>
                  <a:pt x="28864" y="19480"/>
                </a:lnTo>
                <a:lnTo>
                  <a:pt x="29031" y="19552"/>
                </a:lnTo>
                <a:lnTo>
                  <a:pt x="29316" y="19385"/>
                </a:lnTo>
                <a:lnTo>
                  <a:pt x="29483" y="19052"/>
                </a:lnTo>
                <a:lnTo>
                  <a:pt x="29507" y="18766"/>
                </a:lnTo>
                <a:lnTo>
                  <a:pt x="29412" y="18694"/>
                </a:lnTo>
                <a:lnTo>
                  <a:pt x="28959" y="18599"/>
                </a:lnTo>
                <a:lnTo>
                  <a:pt x="28673" y="18623"/>
                </a:lnTo>
                <a:lnTo>
                  <a:pt x="28578" y="18599"/>
                </a:lnTo>
                <a:lnTo>
                  <a:pt x="28530" y="18361"/>
                </a:lnTo>
                <a:lnTo>
                  <a:pt x="28507" y="18170"/>
                </a:lnTo>
                <a:lnTo>
                  <a:pt x="28626" y="17718"/>
                </a:lnTo>
                <a:lnTo>
                  <a:pt x="28840" y="17289"/>
                </a:lnTo>
                <a:lnTo>
                  <a:pt x="28912" y="17123"/>
                </a:lnTo>
                <a:lnTo>
                  <a:pt x="29007" y="16765"/>
                </a:lnTo>
                <a:lnTo>
                  <a:pt x="28959" y="16551"/>
                </a:lnTo>
                <a:lnTo>
                  <a:pt x="28912" y="16503"/>
                </a:lnTo>
                <a:lnTo>
                  <a:pt x="28745" y="16384"/>
                </a:lnTo>
                <a:lnTo>
                  <a:pt x="28530" y="16313"/>
                </a:lnTo>
                <a:lnTo>
                  <a:pt x="28459" y="16408"/>
                </a:lnTo>
                <a:lnTo>
                  <a:pt x="28435" y="16527"/>
                </a:lnTo>
                <a:lnTo>
                  <a:pt x="28292" y="17194"/>
                </a:lnTo>
                <a:lnTo>
                  <a:pt x="28149" y="17670"/>
                </a:lnTo>
                <a:lnTo>
                  <a:pt x="28102" y="17885"/>
                </a:lnTo>
                <a:lnTo>
                  <a:pt x="27768" y="18290"/>
                </a:lnTo>
                <a:lnTo>
                  <a:pt x="27697" y="18480"/>
                </a:lnTo>
                <a:lnTo>
                  <a:pt x="27697" y="18575"/>
                </a:lnTo>
                <a:lnTo>
                  <a:pt x="27530" y="18766"/>
                </a:lnTo>
                <a:lnTo>
                  <a:pt x="27316" y="18885"/>
                </a:lnTo>
                <a:lnTo>
                  <a:pt x="27125" y="18813"/>
                </a:lnTo>
                <a:lnTo>
                  <a:pt x="27054" y="18671"/>
                </a:lnTo>
                <a:lnTo>
                  <a:pt x="27006" y="18337"/>
                </a:lnTo>
                <a:lnTo>
                  <a:pt x="27102" y="17647"/>
                </a:lnTo>
                <a:lnTo>
                  <a:pt x="27149" y="17337"/>
                </a:lnTo>
                <a:lnTo>
                  <a:pt x="27149" y="17194"/>
                </a:lnTo>
                <a:lnTo>
                  <a:pt x="27078" y="17051"/>
                </a:lnTo>
                <a:lnTo>
                  <a:pt x="26887" y="16956"/>
                </a:lnTo>
                <a:lnTo>
                  <a:pt x="26768" y="16956"/>
                </a:lnTo>
                <a:lnTo>
                  <a:pt x="26625" y="17004"/>
                </a:lnTo>
                <a:lnTo>
                  <a:pt x="26387" y="17194"/>
                </a:lnTo>
                <a:lnTo>
                  <a:pt x="26316" y="17408"/>
                </a:lnTo>
                <a:lnTo>
                  <a:pt x="26363" y="17527"/>
                </a:lnTo>
                <a:lnTo>
                  <a:pt x="26530" y="18170"/>
                </a:lnTo>
                <a:lnTo>
                  <a:pt x="26554" y="18599"/>
                </a:lnTo>
                <a:lnTo>
                  <a:pt x="26482" y="18909"/>
                </a:lnTo>
                <a:lnTo>
                  <a:pt x="26316" y="19218"/>
                </a:lnTo>
                <a:lnTo>
                  <a:pt x="26173" y="19337"/>
                </a:lnTo>
                <a:lnTo>
                  <a:pt x="25554" y="19480"/>
                </a:lnTo>
                <a:lnTo>
                  <a:pt x="25316" y="19456"/>
                </a:lnTo>
                <a:lnTo>
                  <a:pt x="25149" y="19433"/>
                </a:lnTo>
                <a:lnTo>
                  <a:pt x="24958" y="19385"/>
                </a:lnTo>
                <a:lnTo>
                  <a:pt x="24934" y="19290"/>
                </a:lnTo>
                <a:lnTo>
                  <a:pt x="24958" y="19218"/>
                </a:lnTo>
                <a:lnTo>
                  <a:pt x="25149" y="18790"/>
                </a:lnTo>
                <a:lnTo>
                  <a:pt x="25363" y="18361"/>
                </a:lnTo>
                <a:lnTo>
                  <a:pt x="25482" y="18147"/>
                </a:lnTo>
                <a:lnTo>
                  <a:pt x="25673" y="17575"/>
                </a:lnTo>
                <a:lnTo>
                  <a:pt x="25673" y="17337"/>
                </a:lnTo>
                <a:lnTo>
                  <a:pt x="25649" y="17075"/>
                </a:lnTo>
                <a:lnTo>
                  <a:pt x="25649" y="16623"/>
                </a:lnTo>
                <a:lnTo>
                  <a:pt x="25554" y="16480"/>
                </a:lnTo>
                <a:lnTo>
                  <a:pt x="25411" y="16384"/>
                </a:lnTo>
                <a:lnTo>
                  <a:pt x="25173" y="16456"/>
                </a:lnTo>
                <a:lnTo>
                  <a:pt x="25101" y="16503"/>
                </a:lnTo>
                <a:lnTo>
                  <a:pt x="25101" y="16599"/>
                </a:lnTo>
                <a:lnTo>
                  <a:pt x="25196" y="17004"/>
                </a:lnTo>
                <a:lnTo>
                  <a:pt x="25173" y="17337"/>
                </a:lnTo>
                <a:lnTo>
                  <a:pt x="25101" y="17504"/>
                </a:lnTo>
                <a:lnTo>
                  <a:pt x="24815" y="17837"/>
                </a:lnTo>
                <a:lnTo>
                  <a:pt x="24315" y="18361"/>
                </a:lnTo>
                <a:lnTo>
                  <a:pt x="24125" y="18671"/>
                </a:lnTo>
                <a:lnTo>
                  <a:pt x="24125" y="18813"/>
                </a:lnTo>
                <a:lnTo>
                  <a:pt x="24125" y="19099"/>
                </a:lnTo>
                <a:lnTo>
                  <a:pt x="24006" y="19504"/>
                </a:lnTo>
                <a:lnTo>
                  <a:pt x="23934" y="19647"/>
                </a:lnTo>
                <a:lnTo>
                  <a:pt x="23791" y="19790"/>
                </a:lnTo>
                <a:lnTo>
                  <a:pt x="23220" y="19980"/>
                </a:lnTo>
                <a:lnTo>
                  <a:pt x="22958" y="20004"/>
                </a:lnTo>
                <a:lnTo>
                  <a:pt x="22863" y="20004"/>
                </a:lnTo>
                <a:lnTo>
                  <a:pt x="22744" y="19885"/>
                </a:lnTo>
                <a:lnTo>
                  <a:pt x="22672" y="19576"/>
                </a:lnTo>
                <a:lnTo>
                  <a:pt x="22672" y="19361"/>
                </a:lnTo>
                <a:lnTo>
                  <a:pt x="22696" y="19147"/>
                </a:lnTo>
                <a:lnTo>
                  <a:pt x="22982" y="18790"/>
                </a:lnTo>
                <a:lnTo>
                  <a:pt x="23172" y="18575"/>
                </a:lnTo>
                <a:lnTo>
                  <a:pt x="23458" y="18170"/>
                </a:lnTo>
                <a:lnTo>
                  <a:pt x="23601" y="17909"/>
                </a:lnTo>
                <a:lnTo>
                  <a:pt x="23672" y="17742"/>
                </a:lnTo>
                <a:lnTo>
                  <a:pt x="23672" y="17432"/>
                </a:lnTo>
                <a:lnTo>
                  <a:pt x="23577" y="17337"/>
                </a:lnTo>
                <a:lnTo>
                  <a:pt x="23458" y="17361"/>
                </a:lnTo>
                <a:lnTo>
                  <a:pt x="23244" y="17408"/>
                </a:lnTo>
                <a:lnTo>
                  <a:pt x="23006" y="17623"/>
                </a:lnTo>
                <a:lnTo>
                  <a:pt x="22934" y="17789"/>
                </a:lnTo>
                <a:lnTo>
                  <a:pt x="22815" y="18075"/>
                </a:lnTo>
                <a:lnTo>
                  <a:pt x="22696" y="18528"/>
                </a:lnTo>
                <a:lnTo>
                  <a:pt x="22577" y="18671"/>
                </a:lnTo>
                <a:lnTo>
                  <a:pt x="22505" y="18599"/>
                </a:lnTo>
                <a:lnTo>
                  <a:pt x="22363" y="18409"/>
                </a:lnTo>
                <a:lnTo>
                  <a:pt x="22196" y="18075"/>
                </a:lnTo>
                <a:lnTo>
                  <a:pt x="22220" y="17837"/>
                </a:lnTo>
                <a:lnTo>
                  <a:pt x="22291" y="17718"/>
                </a:lnTo>
                <a:lnTo>
                  <a:pt x="22577" y="17361"/>
                </a:lnTo>
                <a:lnTo>
                  <a:pt x="22744" y="17027"/>
                </a:lnTo>
                <a:lnTo>
                  <a:pt x="22839" y="16837"/>
                </a:lnTo>
                <a:lnTo>
                  <a:pt x="22720" y="16551"/>
                </a:lnTo>
                <a:lnTo>
                  <a:pt x="22482" y="16551"/>
                </a:lnTo>
                <a:lnTo>
                  <a:pt x="22267" y="16599"/>
                </a:lnTo>
                <a:lnTo>
                  <a:pt x="22005" y="16861"/>
                </a:lnTo>
                <a:lnTo>
                  <a:pt x="21958" y="16980"/>
                </a:lnTo>
                <a:lnTo>
                  <a:pt x="21934" y="17099"/>
                </a:lnTo>
                <a:lnTo>
                  <a:pt x="21958" y="17456"/>
                </a:lnTo>
                <a:lnTo>
                  <a:pt x="21910" y="17599"/>
                </a:lnTo>
                <a:lnTo>
                  <a:pt x="21815" y="17980"/>
                </a:lnTo>
                <a:lnTo>
                  <a:pt x="21815" y="18147"/>
                </a:lnTo>
                <a:lnTo>
                  <a:pt x="21577" y="18170"/>
                </a:lnTo>
                <a:lnTo>
                  <a:pt x="21148" y="18194"/>
                </a:lnTo>
                <a:lnTo>
                  <a:pt x="21053" y="18242"/>
                </a:lnTo>
                <a:lnTo>
                  <a:pt x="21053" y="18528"/>
                </a:lnTo>
                <a:lnTo>
                  <a:pt x="21172" y="18671"/>
                </a:lnTo>
                <a:lnTo>
                  <a:pt x="21315" y="18694"/>
                </a:lnTo>
                <a:lnTo>
                  <a:pt x="21481" y="18552"/>
                </a:lnTo>
                <a:lnTo>
                  <a:pt x="21624" y="18552"/>
                </a:lnTo>
                <a:lnTo>
                  <a:pt x="21720" y="18647"/>
                </a:lnTo>
                <a:lnTo>
                  <a:pt x="22053" y="19028"/>
                </a:lnTo>
                <a:lnTo>
                  <a:pt x="22220" y="19290"/>
                </a:lnTo>
                <a:lnTo>
                  <a:pt x="22243" y="19480"/>
                </a:lnTo>
                <a:lnTo>
                  <a:pt x="21934" y="20076"/>
                </a:lnTo>
                <a:lnTo>
                  <a:pt x="21767" y="20219"/>
                </a:lnTo>
                <a:lnTo>
                  <a:pt x="21529" y="20266"/>
                </a:lnTo>
                <a:lnTo>
                  <a:pt x="20791" y="20266"/>
                </a:lnTo>
                <a:lnTo>
                  <a:pt x="20553" y="20147"/>
                </a:lnTo>
                <a:lnTo>
                  <a:pt x="20410" y="19980"/>
                </a:lnTo>
                <a:lnTo>
                  <a:pt x="20267" y="19528"/>
                </a:lnTo>
                <a:lnTo>
                  <a:pt x="20267" y="19147"/>
                </a:lnTo>
                <a:lnTo>
                  <a:pt x="20314" y="18956"/>
                </a:lnTo>
                <a:lnTo>
                  <a:pt x="20576" y="18313"/>
                </a:lnTo>
                <a:lnTo>
                  <a:pt x="20743" y="17956"/>
                </a:lnTo>
                <a:lnTo>
                  <a:pt x="21053" y="17575"/>
                </a:lnTo>
                <a:lnTo>
                  <a:pt x="21410" y="17194"/>
                </a:lnTo>
                <a:lnTo>
                  <a:pt x="21624" y="16861"/>
                </a:lnTo>
                <a:lnTo>
                  <a:pt x="21767" y="16575"/>
                </a:lnTo>
                <a:lnTo>
                  <a:pt x="22148" y="16361"/>
                </a:lnTo>
                <a:lnTo>
                  <a:pt x="22863" y="16146"/>
                </a:lnTo>
                <a:lnTo>
                  <a:pt x="23006" y="16075"/>
                </a:lnTo>
                <a:lnTo>
                  <a:pt x="23220" y="15860"/>
                </a:lnTo>
                <a:lnTo>
                  <a:pt x="23315" y="15599"/>
                </a:lnTo>
                <a:lnTo>
                  <a:pt x="23291" y="15384"/>
                </a:lnTo>
                <a:lnTo>
                  <a:pt x="23244" y="15313"/>
                </a:lnTo>
                <a:lnTo>
                  <a:pt x="23053" y="15146"/>
                </a:lnTo>
                <a:lnTo>
                  <a:pt x="22672" y="14956"/>
                </a:lnTo>
                <a:lnTo>
                  <a:pt x="22482" y="15027"/>
                </a:lnTo>
                <a:lnTo>
                  <a:pt x="22410" y="15170"/>
                </a:lnTo>
                <a:lnTo>
                  <a:pt x="22339" y="15337"/>
                </a:lnTo>
                <a:lnTo>
                  <a:pt x="22077" y="15670"/>
                </a:lnTo>
                <a:lnTo>
                  <a:pt x="21529" y="16027"/>
                </a:lnTo>
                <a:lnTo>
                  <a:pt x="21315" y="16051"/>
                </a:lnTo>
                <a:lnTo>
                  <a:pt x="21219" y="15956"/>
                </a:lnTo>
                <a:lnTo>
                  <a:pt x="21100" y="15694"/>
                </a:lnTo>
                <a:lnTo>
                  <a:pt x="20862" y="15575"/>
                </a:lnTo>
                <a:lnTo>
                  <a:pt x="20648" y="15503"/>
                </a:lnTo>
                <a:lnTo>
                  <a:pt x="20505" y="15670"/>
                </a:lnTo>
                <a:lnTo>
                  <a:pt x="20529" y="15837"/>
                </a:lnTo>
                <a:lnTo>
                  <a:pt x="20600" y="16003"/>
                </a:lnTo>
                <a:lnTo>
                  <a:pt x="20862" y="16265"/>
                </a:lnTo>
                <a:lnTo>
                  <a:pt x="20910" y="16456"/>
                </a:lnTo>
                <a:lnTo>
                  <a:pt x="20838" y="16575"/>
                </a:lnTo>
                <a:lnTo>
                  <a:pt x="20362" y="17004"/>
                </a:lnTo>
                <a:lnTo>
                  <a:pt x="20124" y="17146"/>
                </a:lnTo>
                <a:lnTo>
                  <a:pt x="20100" y="17099"/>
                </a:lnTo>
                <a:lnTo>
                  <a:pt x="19886" y="16718"/>
                </a:lnTo>
                <a:lnTo>
                  <a:pt x="19671" y="16599"/>
                </a:lnTo>
                <a:lnTo>
                  <a:pt x="19576" y="16599"/>
                </a:lnTo>
                <a:lnTo>
                  <a:pt x="19410" y="16646"/>
                </a:lnTo>
                <a:lnTo>
                  <a:pt x="19338" y="16813"/>
                </a:lnTo>
                <a:lnTo>
                  <a:pt x="19362" y="16980"/>
                </a:lnTo>
                <a:lnTo>
                  <a:pt x="19433" y="17075"/>
                </a:lnTo>
                <a:lnTo>
                  <a:pt x="19576" y="17266"/>
                </a:lnTo>
                <a:lnTo>
                  <a:pt x="19671" y="17789"/>
                </a:lnTo>
                <a:lnTo>
                  <a:pt x="19695" y="17956"/>
                </a:lnTo>
                <a:lnTo>
                  <a:pt x="19552" y="18432"/>
                </a:lnTo>
                <a:lnTo>
                  <a:pt x="19267" y="19028"/>
                </a:lnTo>
                <a:lnTo>
                  <a:pt x="19124" y="19314"/>
                </a:lnTo>
                <a:lnTo>
                  <a:pt x="18790" y="20099"/>
                </a:lnTo>
                <a:lnTo>
                  <a:pt x="18576" y="20266"/>
                </a:lnTo>
                <a:lnTo>
                  <a:pt x="18147" y="20361"/>
                </a:lnTo>
                <a:lnTo>
                  <a:pt x="17766" y="20385"/>
                </a:lnTo>
                <a:lnTo>
                  <a:pt x="17528" y="20409"/>
                </a:lnTo>
                <a:lnTo>
                  <a:pt x="17195" y="20314"/>
                </a:lnTo>
                <a:lnTo>
                  <a:pt x="17123" y="20123"/>
                </a:lnTo>
                <a:lnTo>
                  <a:pt x="17195" y="19957"/>
                </a:lnTo>
                <a:lnTo>
                  <a:pt x="17385" y="19528"/>
                </a:lnTo>
                <a:lnTo>
                  <a:pt x="17647" y="18790"/>
                </a:lnTo>
                <a:lnTo>
                  <a:pt x="17885" y="18432"/>
                </a:lnTo>
                <a:lnTo>
                  <a:pt x="18004" y="18337"/>
                </a:lnTo>
                <a:lnTo>
                  <a:pt x="18243" y="18194"/>
                </a:lnTo>
                <a:lnTo>
                  <a:pt x="18481" y="17909"/>
                </a:lnTo>
                <a:lnTo>
                  <a:pt x="18576" y="17742"/>
                </a:lnTo>
                <a:lnTo>
                  <a:pt x="18600" y="17599"/>
                </a:lnTo>
                <a:lnTo>
                  <a:pt x="18409" y="17408"/>
                </a:lnTo>
                <a:lnTo>
                  <a:pt x="18266" y="17337"/>
                </a:lnTo>
                <a:lnTo>
                  <a:pt x="18100" y="17361"/>
                </a:lnTo>
                <a:lnTo>
                  <a:pt x="17790" y="17766"/>
                </a:lnTo>
                <a:lnTo>
                  <a:pt x="17600" y="17909"/>
                </a:lnTo>
                <a:lnTo>
                  <a:pt x="17552" y="17885"/>
                </a:lnTo>
                <a:lnTo>
                  <a:pt x="17457" y="17718"/>
                </a:lnTo>
                <a:lnTo>
                  <a:pt x="17576" y="17194"/>
                </a:lnTo>
                <a:lnTo>
                  <a:pt x="17766" y="16885"/>
                </a:lnTo>
                <a:lnTo>
                  <a:pt x="17885" y="16765"/>
                </a:lnTo>
                <a:lnTo>
                  <a:pt x="18171" y="16527"/>
                </a:lnTo>
                <a:lnTo>
                  <a:pt x="18600" y="15837"/>
                </a:lnTo>
                <a:lnTo>
                  <a:pt x="18743" y="15599"/>
                </a:lnTo>
                <a:lnTo>
                  <a:pt x="18862" y="15432"/>
                </a:lnTo>
                <a:lnTo>
                  <a:pt x="19338" y="15241"/>
                </a:lnTo>
                <a:lnTo>
                  <a:pt x="19552" y="15265"/>
                </a:lnTo>
                <a:lnTo>
                  <a:pt x="19814" y="15289"/>
                </a:lnTo>
                <a:lnTo>
                  <a:pt x="20314" y="15265"/>
                </a:lnTo>
                <a:lnTo>
                  <a:pt x="20529" y="15170"/>
                </a:lnTo>
                <a:lnTo>
                  <a:pt x="20576" y="15075"/>
                </a:lnTo>
                <a:lnTo>
                  <a:pt x="20553" y="14884"/>
                </a:lnTo>
                <a:lnTo>
                  <a:pt x="20338" y="14670"/>
                </a:lnTo>
                <a:lnTo>
                  <a:pt x="20172" y="14598"/>
                </a:lnTo>
                <a:lnTo>
                  <a:pt x="20100" y="14551"/>
                </a:lnTo>
                <a:lnTo>
                  <a:pt x="20076" y="14432"/>
                </a:lnTo>
                <a:lnTo>
                  <a:pt x="20243" y="14265"/>
                </a:lnTo>
                <a:lnTo>
                  <a:pt x="20434" y="14146"/>
                </a:lnTo>
                <a:lnTo>
                  <a:pt x="20648" y="14027"/>
                </a:lnTo>
                <a:lnTo>
                  <a:pt x="21005" y="13884"/>
                </a:lnTo>
                <a:lnTo>
                  <a:pt x="21243" y="13884"/>
                </a:lnTo>
                <a:lnTo>
                  <a:pt x="21315" y="13955"/>
                </a:lnTo>
                <a:lnTo>
                  <a:pt x="21529" y="14098"/>
                </a:lnTo>
                <a:lnTo>
                  <a:pt x="22101" y="14289"/>
                </a:lnTo>
                <a:lnTo>
                  <a:pt x="22339" y="14336"/>
                </a:lnTo>
                <a:lnTo>
                  <a:pt x="22601" y="14360"/>
                </a:lnTo>
                <a:lnTo>
                  <a:pt x="23267" y="14384"/>
                </a:lnTo>
                <a:lnTo>
                  <a:pt x="23482" y="14289"/>
                </a:lnTo>
                <a:lnTo>
                  <a:pt x="23672" y="14146"/>
                </a:lnTo>
                <a:lnTo>
                  <a:pt x="23768" y="13884"/>
                </a:lnTo>
                <a:lnTo>
                  <a:pt x="23649" y="13765"/>
                </a:lnTo>
                <a:lnTo>
                  <a:pt x="23482" y="13741"/>
                </a:lnTo>
                <a:lnTo>
                  <a:pt x="23125" y="13765"/>
                </a:lnTo>
                <a:lnTo>
                  <a:pt x="22863" y="13717"/>
                </a:lnTo>
                <a:lnTo>
                  <a:pt x="22815" y="13646"/>
                </a:lnTo>
                <a:lnTo>
                  <a:pt x="22839" y="13574"/>
                </a:lnTo>
                <a:lnTo>
                  <a:pt x="22910" y="13360"/>
                </a:lnTo>
                <a:lnTo>
                  <a:pt x="23077" y="13027"/>
                </a:lnTo>
                <a:lnTo>
                  <a:pt x="23267" y="12955"/>
                </a:lnTo>
                <a:lnTo>
                  <a:pt x="23410" y="13027"/>
                </a:lnTo>
                <a:lnTo>
                  <a:pt x="23744" y="13217"/>
                </a:lnTo>
                <a:lnTo>
                  <a:pt x="24411" y="13503"/>
                </a:lnTo>
                <a:lnTo>
                  <a:pt x="24649" y="13765"/>
                </a:lnTo>
                <a:lnTo>
                  <a:pt x="24649" y="13932"/>
                </a:lnTo>
                <a:lnTo>
                  <a:pt x="24577" y="14289"/>
                </a:lnTo>
                <a:lnTo>
                  <a:pt x="24720" y="14765"/>
                </a:lnTo>
                <a:lnTo>
                  <a:pt x="24815" y="14908"/>
                </a:lnTo>
                <a:lnTo>
                  <a:pt x="24934" y="15051"/>
                </a:lnTo>
                <a:lnTo>
                  <a:pt x="25173" y="15051"/>
                </a:lnTo>
                <a:lnTo>
                  <a:pt x="25316" y="14908"/>
                </a:lnTo>
                <a:lnTo>
                  <a:pt x="25363" y="14765"/>
                </a:lnTo>
                <a:lnTo>
                  <a:pt x="25458" y="14503"/>
                </a:lnTo>
                <a:lnTo>
                  <a:pt x="25554" y="14146"/>
                </a:lnTo>
                <a:lnTo>
                  <a:pt x="25506" y="13932"/>
                </a:lnTo>
                <a:lnTo>
                  <a:pt x="25435" y="13836"/>
                </a:lnTo>
                <a:lnTo>
                  <a:pt x="25220" y="13622"/>
                </a:lnTo>
                <a:lnTo>
                  <a:pt x="25030" y="13289"/>
                </a:lnTo>
                <a:lnTo>
                  <a:pt x="25125" y="13098"/>
                </a:lnTo>
                <a:lnTo>
                  <a:pt x="25268" y="12908"/>
                </a:lnTo>
                <a:lnTo>
                  <a:pt x="25554" y="12836"/>
                </a:lnTo>
                <a:lnTo>
                  <a:pt x="25744" y="12955"/>
                </a:lnTo>
                <a:lnTo>
                  <a:pt x="25816" y="13122"/>
                </a:lnTo>
                <a:lnTo>
                  <a:pt x="25887" y="13455"/>
                </a:lnTo>
                <a:lnTo>
                  <a:pt x="25959" y="13908"/>
                </a:lnTo>
                <a:lnTo>
                  <a:pt x="26125" y="14051"/>
                </a:lnTo>
                <a:lnTo>
                  <a:pt x="26292" y="14027"/>
                </a:lnTo>
                <a:lnTo>
                  <a:pt x="26625" y="13979"/>
                </a:lnTo>
                <a:lnTo>
                  <a:pt x="26935" y="13789"/>
                </a:lnTo>
                <a:lnTo>
                  <a:pt x="27006" y="13622"/>
                </a:lnTo>
                <a:lnTo>
                  <a:pt x="27006" y="13527"/>
                </a:lnTo>
                <a:lnTo>
                  <a:pt x="26887" y="13265"/>
                </a:lnTo>
                <a:lnTo>
                  <a:pt x="26506" y="12979"/>
                </a:lnTo>
                <a:lnTo>
                  <a:pt x="26363" y="12788"/>
                </a:lnTo>
                <a:lnTo>
                  <a:pt x="26220" y="12598"/>
                </a:lnTo>
                <a:lnTo>
                  <a:pt x="25863" y="12360"/>
                </a:lnTo>
                <a:lnTo>
                  <a:pt x="25649" y="12241"/>
                </a:lnTo>
                <a:lnTo>
                  <a:pt x="25411" y="12122"/>
                </a:lnTo>
                <a:lnTo>
                  <a:pt x="25149" y="11907"/>
                </a:lnTo>
                <a:lnTo>
                  <a:pt x="25196" y="11741"/>
                </a:lnTo>
                <a:lnTo>
                  <a:pt x="25316" y="11645"/>
                </a:lnTo>
                <a:lnTo>
                  <a:pt x="25649" y="11407"/>
                </a:lnTo>
                <a:lnTo>
                  <a:pt x="26054" y="10955"/>
                </a:lnTo>
                <a:lnTo>
                  <a:pt x="26173" y="10621"/>
                </a:lnTo>
                <a:lnTo>
                  <a:pt x="26149" y="10478"/>
                </a:lnTo>
                <a:lnTo>
                  <a:pt x="26101" y="10169"/>
                </a:lnTo>
                <a:lnTo>
                  <a:pt x="26054" y="9645"/>
                </a:lnTo>
                <a:lnTo>
                  <a:pt x="25935" y="9383"/>
                </a:lnTo>
                <a:lnTo>
                  <a:pt x="25816" y="9312"/>
                </a:lnTo>
                <a:lnTo>
                  <a:pt x="25554" y="9264"/>
                </a:lnTo>
                <a:lnTo>
                  <a:pt x="25268" y="9407"/>
                </a:lnTo>
                <a:lnTo>
                  <a:pt x="25196" y="9573"/>
                </a:lnTo>
                <a:lnTo>
                  <a:pt x="25220" y="9645"/>
                </a:lnTo>
                <a:lnTo>
                  <a:pt x="25196" y="10121"/>
                </a:lnTo>
                <a:lnTo>
                  <a:pt x="25054" y="10383"/>
                </a:lnTo>
                <a:lnTo>
                  <a:pt x="24958" y="10431"/>
                </a:lnTo>
                <a:lnTo>
                  <a:pt x="24577" y="10431"/>
                </a:lnTo>
                <a:lnTo>
                  <a:pt x="24411" y="10240"/>
                </a:lnTo>
                <a:lnTo>
                  <a:pt x="24411" y="10050"/>
                </a:lnTo>
                <a:lnTo>
                  <a:pt x="24411" y="9859"/>
                </a:lnTo>
                <a:lnTo>
                  <a:pt x="24315" y="9693"/>
                </a:lnTo>
                <a:lnTo>
                  <a:pt x="24053" y="9716"/>
                </a:lnTo>
                <a:lnTo>
                  <a:pt x="23910" y="9835"/>
                </a:lnTo>
                <a:lnTo>
                  <a:pt x="23815" y="9931"/>
                </a:lnTo>
                <a:lnTo>
                  <a:pt x="23720" y="10216"/>
                </a:lnTo>
                <a:lnTo>
                  <a:pt x="23720" y="10550"/>
                </a:lnTo>
                <a:lnTo>
                  <a:pt x="23839" y="10812"/>
                </a:lnTo>
                <a:lnTo>
                  <a:pt x="23910" y="10859"/>
                </a:lnTo>
                <a:lnTo>
                  <a:pt x="24077" y="10979"/>
                </a:lnTo>
                <a:lnTo>
                  <a:pt x="24172" y="11383"/>
                </a:lnTo>
                <a:lnTo>
                  <a:pt x="24196" y="11479"/>
                </a:lnTo>
                <a:lnTo>
                  <a:pt x="24149" y="11574"/>
                </a:lnTo>
                <a:lnTo>
                  <a:pt x="23744" y="11812"/>
                </a:lnTo>
                <a:lnTo>
                  <a:pt x="23577" y="11764"/>
                </a:lnTo>
                <a:lnTo>
                  <a:pt x="23482" y="11717"/>
                </a:lnTo>
                <a:lnTo>
                  <a:pt x="23267" y="11764"/>
                </a:lnTo>
                <a:lnTo>
                  <a:pt x="23006" y="11955"/>
                </a:lnTo>
                <a:lnTo>
                  <a:pt x="22934" y="12145"/>
                </a:lnTo>
                <a:lnTo>
                  <a:pt x="22910" y="12384"/>
                </a:lnTo>
                <a:lnTo>
                  <a:pt x="22601" y="12765"/>
                </a:lnTo>
                <a:lnTo>
                  <a:pt x="22315" y="12908"/>
                </a:lnTo>
                <a:lnTo>
                  <a:pt x="22148" y="12908"/>
                </a:lnTo>
                <a:lnTo>
                  <a:pt x="21458" y="12717"/>
                </a:lnTo>
                <a:lnTo>
                  <a:pt x="21053" y="12526"/>
                </a:lnTo>
                <a:lnTo>
                  <a:pt x="20934" y="12431"/>
                </a:lnTo>
                <a:lnTo>
                  <a:pt x="20815" y="12026"/>
                </a:lnTo>
                <a:lnTo>
                  <a:pt x="20910" y="11693"/>
                </a:lnTo>
                <a:lnTo>
                  <a:pt x="21053" y="11312"/>
                </a:lnTo>
                <a:lnTo>
                  <a:pt x="21291" y="10859"/>
                </a:lnTo>
                <a:lnTo>
                  <a:pt x="21529" y="10669"/>
                </a:lnTo>
                <a:lnTo>
                  <a:pt x="21672" y="10621"/>
                </a:lnTo>
                <a:lnTo>
                  <a:pt x="21934" y="10574"/>
                </a:lnTo>
                <a:lnTo>
                  <a:pt x="22363" y="10383"/>
                </a:lnTo>
                <a:lnTo>
                  <a:pt x="22601" y="10216"/>
                </a:lnTo>
                <a:lnTo>
                  <a:pt x="22839" y="10026"/>
                </a:lnTo>
                <a:lnTo>
                  <a:pt x="22886" y="9669"/>
                </a:lnTo>
                <a:lnTo>
                  <a:pt x="22744" y="9573"/>
                </a:lnTo>
                <a:lnTo>
                  <a:pt x="22601" y="9573"/>
                </a:lnTo>
                <a:lnTo>
                  <a:pt x="22101" y="9764"/>
                </a:lnTo>
                <a:lnTo>
                  <a:pt x="21886" y="9764"/>
                </a:lnTo>
                <a:lnTo>
                  <a:pt x="21767" y="9693"/>
                </a:lnTo>
                <a:lnTo>
                  <a:pt x="21672" y="9335"/>
                </a:lnTo>
                <a:lnTo>
                  <a:pt x="21648" y="9073"/>
                </a:lnTo>
                <a:lnTo>
                  <a:pt x="21672" y="8859"/>
                </a:lnTo>
                <a:lnTo>
                  <a:pt x="21910" y="8597"/>
                </a:lnTo>
                <a:lnTo>
                  <a:pt x="22077" y="8549"/>
                </a:lnTo>
                <a:lnTo>
                  <a:pt x="22291" y="8526"/>
                </a:lnTo>
                <a:lnTo>
                  <a:pt x="22815" y="8573"/>
                </a:lnTo>
                <a:lnTo>
                  <a:pt x="23101" y="8526"/>
                </a:lnTo>
                <a:lnTo>
                  <a:pt x="23220" y="8430"/>
                </a:lnTo>
                <a:lnTo>
                  <a:pt x="23434" y="8168"/>
                </a:lnTo>
                <a:lnTo>
                  <a:pt x="23815" y="7716"/>
                </a:lnTo>
                <a:lnTo>
                  <a:pt x="23910" y="7454"/>
                </a:lnTo>
                <a:lnTo>
                  <a:pt x="23863" y="7383"/>
                </a:lnTo>
                <a:lnTo>
                  <a:pt x="23791" y="7311"/>
                </a:lnTo>
                <a:lnTo>
                  <a:pt x="23577" y="7311"/>
                </a:lnTo>
                <a:lnTo>
                  <a:pt x="23172" y="7502"/>
                </a:lnTo>
                <a:lnTo>
                  <a:pt x="22934" y="7645"/>
                </a:lnTo>
                <a:lnTo>
                  <a:pt x="22720" y="7787"/>
                </a:lnTo>
                <a:lnTo>
                  <a:pt x="22363" y="7835"/>
                </a:lnTo>
                <a:lnTo>
                  <a:pt x="22243" y="7740"/>
                </a:lnTo>
                <a:lnTo>
                  <a:pt x="22267" y="7621"/>
                </a:lnTo>
                <a:lnTo>
                  <a:pt x="22267" y="7359"/>
                </a:lnTo>
                <a:lnTo>
                  <a:pt x="22315" y="7025"/>
                </a:lnTo>
                <a:lnTo>
                  <a:pt x="22434" y="6859"/>
                </a:lnTo>
                <a:lnTo>
                  <a:pt x="22553" y="6787"/>
                </a:lnTo>
                <a:lnTo>
                  <a:pt x="22815" y="6668"/>
                </a:lnTo>
                <a:lnTo>
                  <a:pt x="23339" y="6430"/>
                </a:lnTo>
                <a:lnTo>
                  <a:pt x="23625" y="6478"/>
                </a:lnTo>
                <a:lnTo>
                  <a:pt x="23910" y="6573"/>
                </a:lnTo>
                <a:lnTo>
                  <a:pt x="24363" y="6549"/>
                </a:lnTo>
                <a:lnTo>
                  <a:pt x="24553" y="6382"/>
                </a:lnTo>
                <a:lnTo>
                  <a:pt x="24720" y="6168"/>
                </a:lnTo>
                <a:lnTo>
                  <a:pt x="24768" y="5954"/>
                </a:lnTo>
                <a:lnTo>
                  <a:pt x="24696" y="5835"/>
                </a:lnTo>
                <a:lnTo>
                  <a:pt x="24577" y="5787"/>
                </a:lnTo>
                <a:lnTo>
                  <a:pt x="24339" y="5739"/>
                </a:lnTo>
                <a:lnTo>
                  <a:pt x="23768" y="5811"/>
                </a:lnTo>
                <a:lnTo>
                  <a:pt x="23387" y="5858"/>
                </a:lnTo>
                <a:lnTo>
                  <a:pt x="23006" y="5930"/>
                </a:lnTo>
                <a:lnTo>
                  <a:pt x="22434" y="6287"/>
                </a:lnTo>
                <a:lnTo>
                  <a:pt x="22243" y="6287"/>
                </a:lnTo>
                <a:lnTo>
                  <a:pt x="22148" y="6239"/>
                </a:lnTo>
                <a:lnTo>
                  <a:pt x="22148" y="6073"/>
                </a:lnTo>
                <a:lnTo>
                  <a:pt x="22363" y="5739"/>
                </a:lnTo>
                <a:lnTo>
                  <a:pt x="22601" y="5501"/>
                </a:lnTo>
                <a:lnTo>
                  <a:pt x="22839" y="5215"/>
                </a:lnTo>
                <a:lnTo>
                  <a:pt x="23148" y="4501"/>
                </a:lnTo>
                <a:lnTo>
                  <a:pt x="23172" y="4191"/>
                </a:lnTo>
                <a:lnTo>
                  <a:pt x="23172" y="3882"/>
                </a:lnTo>
                <a:lnTo>
                  <a:pt x="23125" y="3477"/>
                </a:lnTo>
                <a:lnTo>
                  <a:pt x="22934" y="3310"/>
                </a:lnTo>
                <a:lnTo>
                  <a:pt x="22577" y="3310"/>
                </a:lnTo>
                <a:lnTo>
                  <a:pt x="22267" y="3429"/>
                </a:lnTo>
                <a:lnTo>
                  <a:pt x="22077" y="3596"/>
                </a:lnTo>
                <a:lnTo>
                  <a:pt x="22005" y="3834"/>
                </a:lnTo>
                <a:lnTo>
                  <a:pt x="22053" y="3953"/>
                </a:lnTo>
                <a:lnTo>
                  <a:pt x="22101" y="4096"/>
                </a:lnTo>
                <a:lnTo>
                  <a:pt x="22029" y="4453"/>
                </a:lnTo>
                <a:lnTo>
                  <a:pt x="21815" y="5049"/>
                </a:lnTo>
                <a:lnTo>
                  <a:pt x="21720" y="5311"/>
                </a:lnTo>
                <a:lnTo>
                  <a:pt x="21624" y="5573"/>
                </a:lnTo>
                <a:lnTo>
                  <a:pt x="21338" y="6073"/>
                </a:lnTo>
                <a:lnTo>
                  <a:pt x="21148" y="6263"/>
                </a:lnTo>
                <a:lnTo>
                  <a:pt x="21053" y="6239"/>
                </a:lnTo>
                <a:lnTo>
                  <a:pt x="20696" y="5906"/>
                </a:lnTo>
                <a:lnTo>
                  <a:pt x="20291" y="5287"/>
                </a:lnTo>
                <a:lnTo>
                  <a:pt x="20100" y="5025"/>
                </a:lnTo>
                <a:lnTo>
                  <a:pt x="19695" y="4882"/>
                </a:lnTo>
                <a:lnTo>
                  <a:pt x="19481" y="4882"/>
                </a:lnTo>
                <a:lnTo>
                  <a:pt x="19362" y="4906"/>
                </a:lnTo>
                <a:lnTo>
                  <a:pt x="19195" y="5073"/>
                </a:lnTo>
                <a:lnTo>
                  <a:pt x="19124" y="5287"/>
                </a:lnTo>
                <a:lnTo>
                  <a:pt x="19148" y="5501"/>
                </a:lnTo>
                <a:lnTo>
                  <a:pt x="19243" y="5549"/>
                </a:lnTo>
                <a:lnTo>
                  <a:pt x="19457" y="5668"/>
                </a:lnTo>
                <a:lnTo>
                  <a:pt x="19862" y="5930"/>
                </a:lnTo>
                <a:lnTo>
                  <a:pt x="20029" y="6144"/>
                </a:lnTo>
                <a:lnTo>
                  <a:pt x="20053" y="6263"/>
                </a:lnTo>
                <a:lnTo>
                  <a:pt x="20100" y="6549"/>
                </a:lnTo>
                <a:lnTo>
                  <a:pt x="20243" y="6954"/>
                </a:lnTo>
                <a:lnTo>
                  <a:pt x="20195" y="7144"/>
                </a:lnTo>
                <a:lnTo>
                  <a:pt x="20100" y="7168"/>
                </a:lnTo>
                <a:lnTo>
                  <a:pt x="19862" y="7168"/>
                </a:lnTo>
                <a:lnTo>
                  <a:pt x="19410" y="6906"/>
                </a:lnTo>
                <a:lnTo>
                  <a:pt x="19195" y="6692"/>
                </a:lnTo>
                <a:lnTo>
                  <a:pt x="18981" y="6478"/>
                </a:lnTo>
                <a:lnTo>
                  <a:pt x="18576" y="6287"/>
                </a:lnTo>
                <a:lnTo>
                  <a:pt x="18362" y="6335"/>
                </a:lnTo>
                <a:lnTo>
                  <a:pt x="18290" y="6454"/>
                </a:lnTo>
                <a:lnTo>
                  <a:pt x="18219" y="6573"/>
                </a:lnTo>
                <a:lnTo>
                  <a:pt x="18195" y="6859"/>
                </a:lnTo>
                <a:lnTo>
                  <a:pt x="18290" y="7121"/>
                </a:lnTo>
                <a:lnTo>
                  <a:pt x="18505" y="7311"/>
                </a:lnTo>
                <a:lnTo>
                  <a:pt x="18671" y="7383"/>
                </a:lnTo>
                <a:lnTo>
                  <a:pt x="19362" y="7621"/>
                </a:lnTo>
                <a:lnTo>
                  <a:pt x="19838" y="7859"/>
                </a:lnTo>
                <a:lnTo>
                  <a:pt x="19981" y="7978"/>
                </a:lnTo>
                <a:lnTo>
                  <a:pt x="20148" y="8454"/>
                </a:lnTo>
                <a:lnTo>
                  <a:pt x="20076" y="8597"/>
                </a:lnTo>
                <a:lnTo>
                  <a:pt x="19957" y="8692"/>
                </a:lnTo>
                <a:lnTo>
                  <a:pt x="19600" y="8788"/>
                </a:lnTo>
                <a:lnTo>
                  <a:pt x="19314" y="8740"/>
                </a:lnTo>
                <a:lnTo>
                  <a:pt x="19171" y="8645"/>
                </a:lnTo>
                <a:lnTo>
                  <a:pt x="18886" y="8430"/>
                </a:lnTo>
                <a:lnTo>
                  <a:pt x="18505" y="8359"/>
                </a:lnTo>
                <a:lnTo>
                  <a:pt x="18362" y="8478"/>
                </a:lnTo>
                <a:lnTo>
                  <a:pt x="18386" y="8597"/>
                </a:lnTo>
                <a:lnTo>
                  <a:pt x="18505" y="8859"/>
                </a:lnTo>
                <a:lnTo>
                  <a:pt x="19005" y="9240"/>
                </a:lnTo>
                <a:lnTo>
                  <a:pt x="19290" y="9359"/>
                </a:lnTo>
                <a:lnTo>
                  <a:pt x="19505" y="9502"/>
                </a:lnTo>
                <a:lnTo>
                  <a:pt x="19600" y="9931"/>
                </a:lnTo>
                <a:lnTo>
                  <a:pt x="19505" y="10240"/>
                </a:lnTo>
                <a:lnTo>
                  <a:pt x="19457" y="10621"/>
                </a:lnTo>
                <a:lnTo>
                  <a:pt x="19552" y="11193"/>
                </a:lnTo>
                <a:lnTo>
                  <a:pt x="19505" y="11431"/>
                </a:lnTo>
                <a:lnTo>
                  <a:pt x="19386" y="11431"/>
                </a:lnTo>
                <a:lnTo>
                  <a:pt x="19243" y="11407"/>
                </a:lnTo>
                <a:lnTo>
                  <a:pt x="19028" y="11193"/>
                </a:lnTo>
                <a:lnTo>
                  <a:pt x="18838" y="10907"/>
                </a:lnTo>
                <a:lnTo>
                  <a:pt x="18624" y="10669"/>
                </a:lnTo>
                <a:lnTo>
                  <a:pt x="18505" y="10621"/>
                </a:lnTo>
                <a:lnTo>
                  <a:pt x="18219" y="10574"/>
                </a:lnTo>
                <a:lnTo>
                  <a:pt x="17790" y="10550"/>
                </a:lnTo>
                <a:lnTo>
                  <a:pt x="17576" y="10645"/>
                </a:lnTo>
                <a:lnTo>
                  <a:pt x="17504" y="10740"/>
                </a:lnTo>
                <a:lnTo>
                  <a:pt x="17457" y="10859"/>
                </a:lnTo>
                <a:lnTo>
                  <a:pt x="17504" y="11050"/>
                </a:lnTo>
                <a:lnTo>
                  <a:pt x="17719" y="11241"/>
                </a:lnTo>
                <a:lnTo>
                  <a:pt x="17933" y="11360"/>
                </a:lnTo>
                <a:lnTo>
                  <a:pt x="18243" y="11502"/>
                </a:lnTo>
                <a:lnTo>
                  <a:pt x="18838" y="11788"/>
                </a:lnTo>
                <a:lnTo>
                  <a:pt x="19124" y="12026"/>
                </a:lnTo>
                <a:lnTo>
                  <a:pt x="19171" y="12145"/>
                </a:lnTo>
                <a:lnTo>
                  <a:pt x="19219" y="12479"/>
                </a:lnTo>
                <a:lnTo>
                  <a:pt x="19100" y="13122"/>
                </a:lnTo>
                <a:lnTo>
                  <a:pt x="18909" y="13431"/>
                </a:lnTo>
                <a:lnTo>
                  <a:pt x="18767" y="13503"/>
                </a:lnTo>
                <a:lnTo>
                  <a:pt x="18600" y="13550"/>
                </a:lnTo>
                <a:lnTo>
                  <a:pt x="18386" y="13550"/>
                </a:lnTo>
                <a:lnTo>
                  <a:pt x="18124" y="13360"/>
                </a:lnTo>
                <a:lnTo>
                  <a:pt x="17933" y="13050"/>
                </a:lnTo>
                <a:lnTo>
                  <a:pt x="17743" y="12741"/>
                </a:lnTo>
                <a:lnTo>
                  <a:pt x="17528" y="12384"/>
                </a:lnTo>
                <a:lnTo>
                  <a:pt x="17361" y="12265"/>
                </a:lnTo>
                <a:lnTo>
                  <a:pt x="17147" y="12265"/>
                </a:lnTo>
                <a:lnTo>
                  <a:pt x="16980" y="12384"/>
                </a:lnTo>
                <a:lnTo>
                  <a:pt x="16909" y="12693"/>
                </a:lnTo>
                <a:lnTo>
                  <a:pt x="16980" y="12884"/>
                </a:lnTo>
                <a:lnTo>
                  <a:pt x="17504" y="13408"/>
                </a:lnTo>
                <a:lnTo>
                  <a:pt x="18028" y="13955"/>
                </a:lnTo>
                <a:lnTo>
                  <a:pt x="18124" y="14193"/>
                </a:lnTo>
                <a:lnTo>
                  <a:pt x="18052" y="14646"/>
                </a:lnTo>
                <a:lnTo>
                  <a:pt x="17933" y="14836"/>
                </a:lnTo>
                <a:lnTo>
                  <a:pt x="17862" y="14860"/>
                </a:lnTo>
                <a:lnTo>
                  <a:pt x="17433" y="14765"/>
                </a:lnTo>
                <a:lnTo>
                  <a:pt x="16957" y="14503"/>
                </a:lnTo>
                <a:lnTo>
                  <a:pt x="16742" y="14408"/>
                </a:lnTo>
                <a:lnTo>
                  <a:pt x="16385" y="14289"/>
                </a:lnTo>
                <a:lnTo>
                  <a:pt x="16218" y="14336"/>
                </a:lnTo>
                <a:lnTo>
                  <a:pt x="16147" y="14432"/>
                </a:lnTo>
                <a:lnTo>
                  <a:pt x="16099" y="14694"/>
                </a:lnTo>
                <a:lnTo>
                  <a:pt x="16242" y="15194"/>
                </a:lnTo>
                <a:lnTo>
                  <a:pt x="16457" y="15479"/>
                </a:lnTo>
                <a:lnTo>
                  <a:pt x="16599" y="15551"/>
                </a:lnTo>
                <a:lnTo>
                  <a:pt x="16742" y="15646"/>
                </a:lnTo>
                <a:lnTo>
                  <a:pt x="16957" y="15884"/>
                </a:lnTo>
                <a:lnTo>
                  <a:pt x="17076" y="16289"/>
                </a:lnTo>
                <a:lnTo>
                  <a:pt x="17076" y="16503"/>
                </a:lnTo>
                <a:lnTo>
                  <a:pt x="16814" y="17146"/>
                </a:lnTo>
                <a:lnTo>
                  <a:pt x="16552" y="17551"/>
                </a:lnTo>
                <a:lnTo>
                  <a:pt x="16504" y="17527"/>
                </a:lnTo>
                <a:lnTo>
                  <a:pt x="16171" y="17170"/>
                </a:lnTo>
                <a:lnTo>
                  <a:pt x="16075" y="16789"/>
                </a:lnTo>
                <a:lnTo>
                  <a:pt x="16028" y="16599"/>
                </a:lnTo>
                <a:lnTo>
                  <a:pt x="15814" y="16408"/>
                </a:lnTo>
                <a:lnTo>
                  <a:pt x="15575" y="16408"/>
                </a:lnTo>
                <a:lnTo>
                  <a:pt x="15385" y="16551"/>
                </a:lnTo>
                <a:lnTo>
                  <a:pt x="15337" y="16646"/>
                </a:lnTo>
                <a:lnTo>
                  <a:pt x="15266" y="16908"/>
                </a:lnTo>
                <a:lnTo>
                  <a:pt x="15171" y="17408"/>
                </a:lnTo>
                <a:lnTo>
                  <a:pt x="15266" y="17623"/>
                </a:lnTo>
                <a:lnTo>
                  <a:pt x="15385" y="17670"/>
                </a:lnTo>
                <a:lnTo>
                  <a:pt x="15528" y="17718"/>
                </a:lnTo>
                <a:lnTo>
                  <a:pt x="15766" y="17885"/>
                </a:lnTo>
                <a:lnTo>
                  <a:pt x="16028" y="18266"/>
                </a:lnTo>
                <a:lnTo>
                  <a:pt x="16099" y="18504"/>
                </a:lnTo>
                <a:lnTo>
                  <a:pt x="16099" y="19004"/>
                </a:lnTo>
                <a:lnTo>
                  <a:pt x="16004" y="19480"/>
                </a:lnTo>
                <a:lnTo>
                  <a:pt x="15933" y="19671"/>
                </a:lnTo>
                <a:lnTo>
                  <a:pt x="15671" y="20123"/>
                </a:lnTo>
                <a:lnTo>
                  <a:pt x="15456" y="20338"/>
                </a:lnTo>
                <a:lnTo>
                  <a:pt x="15337" y="20385"/>
                </a:lnTo>
                <a:lnTo>
                  <a:pt x="15028" y="20457"/>
                </a:lnTo>
                <a:lnTo>
                  <a:pt x="14289" y="20576"/>
                </a:lnTo>
                <a:lnTo>
                  <a:pt x="14051" y="20528"/>
                </a:lnTo>
                <a:lnTo>
                  <a:pt x="13908" y="20385"/>
                </a:lnTo>
                <a:lnTo>
                  <a:pt x="13718" y="19814"/>
                </a:lnTo>
                <a:lnTo>
                  <a:pt x="13789" y="19528"/>
                </a:lnTo>
                <a:lnTo>
                  <a:pt x="13932" y="19266"/>
                </a:lnTo>
                <a:lnTo>
                  <a:pt x="14289" y="18647"/>
                </a:lnTo>
                <a:lnTo>
                  <a:pt x="14528" y="18504"/>
                </a:lnTo>
                <a:lnTo>
                  <a:pt x="14766" y="18385"/>
                </a:lnTo>
                <a:lnTo>
                  <a:pt x="14980" y="18099"/>
                </a:lnTo>
                <a:lnTo>
                  <a:pt x="14956" y="17932"/>
                </a:lnTo>
                <a:lnTo>
                  <a:pt x="14837" y="17885"/>
                </a:lnTo>
                <a:lnTo>
                  <a:pt x="14551" y="17861"/>
                </a:lnTo>
                <a:lnTo>
                  <a:pt x="14218" y="17956"/>
                </a:lnTo>
                <a:lnTo>
                  <a:pt x="14051" y="17909"/>
                </a:lnTo>
                <a:lnTo>
                  <a:pt x="13980" y="17813"/>
                </a:lnTo>
                <a:lnTo>
                  <a:pt x="13908" y="17504"/>
                </a:lnTo>
                <a:lnTo>
                  <a:pt x="14123" y="16885"/>
                </a:lnTo>
                <a:lnTo>
                  <a:pt x="14218" y="16670"/>
                </a:lnTo>
                <a:lnTo>
                  <a:pt x="14313" y="16503"/>
                </a:lnTo>
                <a:lnTo>
                  <a:pt x="14694" y="16122"/>
                </a:lnTo>
                <a:lnTo>
                  <a:pt x="14932" y="16075"/>
                </a:lnTo>
                <a:lnTo>
                  <a:pt x="15218" y="16003"/>
                </a:lnTo>
                <a:lnTo>
                  <a:pt x="15575" y="15741"/>
                </a:lnTo>
                <a:lnTo>
                  <a:pt x="15647" y="15527"/>
                </a:lnTo>
                <a:lnTo>
                  <a:pt x="15623" y="15456"/>
                </a:lnTo>
                <a:lnTo>
                  <a:pt x="15552" y="15384"/>
                </a:lnTo>
                <a:lnTo>
                  <a:pt x="15361" y="15313"/>
                </a:lnTo>
                <a:lnTo>
                  <a:pt x="14932" y="15360"/>
                </a:lnTo>
                <a:lnTo>
                  <a:pt x="14623" y="15456"/>
                </a:lnTo>
                <a:lnTo>
                  <a:pt x="14266" y="15527"/>
                </a:lnTo>
                <a:lnTo>
                  <a:pt x="13861" y="15479"/>
                </a:lnTo>
                <a:lnTo>
                  <a:pt x="13813" y="15289"/>
                </a:lnTo>
                <a:lnTo>
                  <a:pt x="13861" y="15098"/>
                </a:lnTo>
                <a:lnTo>
                  <a:pt x="14051" y="14741"/>
                </a:lnTo>
                <a:lnTo>
                  <a:pt x="14408" y="14313"/>
                </a:lnTo>
                <a:lnTo>
                  <a:pt x="14694" y="14146"/>
                </a:lnTo>
                <a:lnTo>
                  <a:pt x="14861" y="14122"/>
                </a:lnTo>
                <a:lnTo>
                  <a:pt x="15266" y="14122"/>
                </a:lnTo>
                <a:lnTo>
                  <a:pt x="15909" y="14074"/>
                </a:lnTo>
                <a:lnTo>
                  <a:pt x="16218" y="13932"/>
                </a:lnTo>
                <a:lnTo>
                  <a:pt x="16266" y="13789"/>
                </a:lnTo>
                <a:lnTo>
                  <a:pt x="16314" y="13646"/>
                </a:lnTo>
                <a:lnTo>
                  <a:pt x="16242" y="13336"/>
                </a:lnTo>
                <a:lnTo>
                  <a:pt x="16052" y="13098"/>
                </a:lnTo>
                <a:lnTo>
                  <a:pt x="15814" y="13003"/>
                </a:lnTo>
                <a:lnTo>
                  <a:pt x="15694" y="13050"/>
                </a:lnTo>
                <a:lnTo>
                  <a:pt x="15409" y="13146"/>
                </a:lnTo>
                <a:lnTo>
                  <a:pt x="15099" y="13193"/>
                </a:lnTo>
                <a:lnTo>
                  <a:pt x="14980" y="13098"/>
                </a:lnTo>
                <a:lnTo>
                  <a:pt x="14980" y="13003"/>
                </a:lnTo>
                <a:lnTo>
                  <a:pt x="15004" y="12717"/>
                </a:lnTo>
                <a:lnTo>
                  <a:pt x="15123" y="12169"/>
                </a:lnTo>
                <a:lnTo>
                  <a:pt x="15313" y="11883"/>
                </a:lnTo>
                <a:lnTo>
                  <a:pt x="15480" y="11812"/>
                </a:lnTo>
                <a:lnTo>
                  <a:pt x="16171" y="11622"/>
                </a:lnTo>
                <a:lnTo>
                  <a:pt x="16695" y="11598"/>
                </a:lnTo>
                <a:lnTo>
                  <a:pt x="16933" y="11550"/>
                </a:lnTo>
                <a:lnTo>
                  <a:pt x="17147" y="11312"/>
                </a:lnTo>
                <a:lnTo>
                  <a:pt x="17100" y="11121"/>
                </a:lnTo>
                <a:lnTo>
                  <a:pt x="16957" y="11050"/>
                </a:lnTo>
                <a:lnTo>
                  <a:pt x="16599" y="10955"/>
                </a:lnTo>
                <a:lnTo>
                  <a:pt x="16052" y="11026"/>
                </a:lnTo>
                <a:lnTo>
                  <a:pt x="15742" y="10979"/>
                </a:lnTo>
                <a:lnTo>
                  <a:pt x="15647" y="10907"/>
                </a:lnTo>
                <a:lnTo>
                  <a:pt x="15575" y="10788"/>
                </a:lnTo>
                <a:lnTo>
                  <a:pt x="15647" y="10550"/>
                </a:lnTo>
                <a:lnTo>
                  <a:pt x="16028" y="10193"/>
                </a:lnTo>
                <a:lnTo>
                  <a:pt x="16290" y="10026"/>
                </a:lnTo>
                <a:lnTo>
                  <a:pt x="16552" y="9883"/>
                </a:lnTo>
                <a:lnTo>
                  <a:pt x="17195" y="9788"/>
                </a:lnTo>
                <a:lnTo>
                  <a:pt x="17528" y="9764"/>
                </a:lnTo>
                <a:lnTo>
                  <a:pt x="17671" y="9740"/>
                </a:lnTo>
                <a:lnTo>
                  <a:pt x="17957" y="9621"/>
                </a:lnTo>
                <a:lnTo>
                  <a:pt x="18124" y="9431"/>
                </a:lnTo>
                <a:lnTo>
                  <a:pt x="18052" y="9240"/>
                </a:lnTo>
                <a:lnTo>
                  <a:pt x="17909" y="9145"/>
                </a:lnTo>
                <a:lnTo>
                  <a:pt x="17743" y="9073"/>
                </a:lnTo>
                <a:lnTo>
                  <a:pt x="17600" y="8883"/>
                </a:lnTo>
                <a:lnTo>
                  <a:pt x="17647" y="8549"/>
                </a:lnTo>
                <a:lnTo>
                  <a:pt x="17766" y="8311"/>
                </a:lnTo>
                <a:lnTo>
                  <a:pt x="17909" y="8049"/>
                </a:lnTo>
                <a:lnTo>
                  <a:pt x="18052" y="7597"/>
                </a:lnTo>
                <a:lnTo>
                  <a:pt x="18004" y="7383"/>
                </a:lnTo>
                <a:lnTo>
                  <a:pt x="17766" y="7383"/>
                </a:lnTo>
                <a:lnTo>
                  <a:pt x="17623" y="7478"/>
                </a:lnTo>
                <a:lnTo>
                  <a:pt x="17481" y="7716"/>
                </a:lnTo>
                <a:lnTo>
                  <a:pt x="17266" y="7835"/>
                </a:lnTo>
                <a:lnTo>
                  <a:pt x="17028" y="7906"/>
                </a:lnTo>
                <a:lnTo>
                  <a:pt x="16695" y="7859"/>
                </a:lnTo>
                <a:lnTo>
                  <a:pt x="16504" y="7764"/>
                </a:lnTo>
                <a:lnTo>
                  <a:pt x="16409" y="7716"/>
                </a:lnTo>
                <a:lnTo>
                  <a:pt x="16195" y="7764"/>
                </a:lnTo>
                <a:lnTo>
                  <a:pt x="16075" y="7906"/>
                </a:lnTo>
                <a:lnTo>
                  <a:pt x="16052" y="8097"/>
                </a:lnTo>
                <a:lnTo>
                  <a:pt x="16099" y="8192"/>
                </a:lnTo>
                <a:lnTo>
                  <a:pt x="16290" y="8597"/>
                </a:lnTo>
                <a:lnTo>
                  <a:pt x="16290" y="8883"/>
                </a:lnTo>
                <a:lnTo>
                  <a:pt x="16242" y="8954"/>
                </a:lnTo>
                <a:lnTo>
                  <a:pt x="15933" y="8978"/>
                </a:lnTo>
                <a:lnTo>
                  <a:pt x="15718" y="8883"/>
                </a:lnTo>
                <a:lnTo>
                  <a:pt x="15647" y="8788"/>
                </a:lnTo>
                <a:lnTo>
                  <a:pt x="15552" y="8549"/>
                </a:lnTo>
                <a:lnTo>
                  <a:pt x="15433" y="8216"/>
                </a:lnTo>
                <a:lnTo>
                  <a:pt x="15313" y="8097"/>
                </a:lnTo>
                <a:lnTo>
                  <a:pt x="15218" y="8073"/>
                </a:lnTo>
                <a:lnTo>
                  <a:pt x="14956" y="8097"/>
                </a:lnTo>
                <a:lnTo>
                  <a:pt x="14575" y="8359"/>
                </a:lnTo>
                <a:lnTo>
                  <a:pt x="14551" y="8621"/>
                </a:lnTo>
                <a:lnTo>
                  <a:pt x="14694" y="8740"/>
                </a:lnTo>
                <a:lnTo>
                  <a:pt x="15028" y="8978"/>
                </a:lnTo>
                <a:lnTo>
                  <a:pt x="15385" y="9240"/>
                </a:lnTo>
                <a:lnTo>
                  <a:pt x="15480" y="9454"/>
                </a:lnTo>
                <a:lnTo>
                  <a:pt x="15456" y="9597"/>
                </a:lnTo>
                <a:lnTo>
                  <a:pt x="15385" y="9907"/>
                </a:lnTo>
                <a:lnTo>
                  <a:pt x="15313" y="10264"/>
                </a:lnTo>
                <a:lnTo>
                  <a:pt x="15218" y="10383"/>
                </a:lnTo>
                <a:lnTo>
                  <a:pt x="15123" y="10359"/>
                </a:lnTo>
                <a:lnTo>
                  <a:pt x="14980" y="10240"/>
                </a:lnTo>
                <a:lnTo>
                  <a:pt x="14790" y="9693"/>
                </a:lnTo>
                <a:lnTo>
                  <a:pt x="14575" y="9478"/>
                </a:lnTo>
                <a:lnTo>
                  <a:pt x="14432" y="9431"/>
                </a:lnTo>
                <a:lnTo>
                  <a:pt x="14194" y="9502"/>
                </a:lnTo>
                <a:lnTo>
                  <a:pt x="14051" y="9716"/>
                </a:lnTo>
                <a:lnTo>
                  <a:pt x="14027" y="9978"/>
                </a:lnTo>
                <a:lnTo>
                  <a:pt x="14123" y="10074"/>
                </a:lnTo>
                <a:lnTo>
                  <a:pt x="14361" y="10264"/>
                </a:lnTo>
                <a:lnTo>
                  <a:pt x="14718" y="10598"/>
                </a:lnTo>
                <a:lnTo>
                  <a:pt x="14837" y="10812"/>
                </a:lnTo>
                <a:lnTo>
                  <a:pt x="14790" y="10907"/>
                </a:lnTo>
                <a:lnTo>
                  <a:pt x="14766" y="11121"/>
                </a:lnTo>
                <a:lnTo>
                  <a:pt x="14837" y="11526"/>
                </a:lnTo>
                <a:lnTo>
                  <a:pt x="14790" y="11764"/>
                </a:lnTo>
                <a:lnTo>
                  <a:pt x="14694" y="11860"/>
                </a:lnTo>
                <a:lnTo>
                  <a:pt x="14528" y="11955"/>
                </a:lnTo>
                <a:lnTo>
                  <a:pt x="14266" y="12050"/>
                </a:lnTo>
                <a:lnTo>
                  <a:pt x="14075" y="12026"/>
                </a:lnTo>
                <a:lnTo>
                  <a:pt x="13932" y="11836"/>
                </a:lnTo>
                <a:lnTo>
                  <a:pt x="13885" y="11693"/>
                </a:lnTo>
                <a:lnTo>
                  <a:pt x="13837" y="11622"/>
                </a:lnTo>
                <a:lnTo>
                  <a:pt x="13623" y="11717"/>
                </a:lnTo>
                <a:lnTo>
                  <a:pt x="13456" y="12003"/>
                </a:lnTo>
                <a:lnTo>
                  <a:pt x="13456" y="12312"/>
                </a:lnTo>
                <a:lnTo>
                  <a:pt x="13575" y="12455"/>
                </a:lnTo>
                <a:lnTo>
                  <a:pt x="13885" y="12646"/>
                </a:lnTo>
                <a:lnTo>
                  <a:pt x="14123" y="13122"/>
                </a:lnTo>
                <a:lnTo>
                  <a:pt x="14051" y="13431"/>
                </a:lnTo>
                <a:lnTo>
                  <a:pt x="14004" y="13574"/>
                </a:lnTo>
                <a:lnTo>
                  <a:pt x="13765" y="13741"/>
                </a:lnTo>
                <a:lnTo>
                  <a:pt x="13551" y="13765"/>
                </a:lnTo>
                <a:lnTo>
                  <a:pt x="13408" y="13622"/>
                </a:lnTo>
                <a:lnTo>
                  <a:pt x="13408" y="13527"/>
                </a:lnTo>
                <a:lnTo>
                  <a:pt x="13432" y="13217"/>
                </a:lnTo>
                <a:lnTo>
                  <a:pt x="13289" y="12145"/>
                </a:lnTo>
                <a:lnTo>
                  <a:pt x="13313" y="11622"/>
                </a:lnTo>
                <a:lnTo>
                  <a:pt x="13337" y="11193"/>
                </a:lnTo>
                <a:lnTo>
                  <a:pt x="13456" y="10764"/>
                </a:lnTo>
                <a:lnTo>
                  <a:pt x="13575" y="10550"/>
                </a:lnTo>
                <a:lnTo>
                  <a:pt x="13623" y="10431"/>
                </a:lnTo>
                <a:lnTo>
                  <a:pt x="13599" y="10216"/>
                </a:lnTo>
                <a:lnTo>
                  <a:pt x="13480" y="10026"/>
                </a:lnTo>
                <a:lnTo>
                  <a:pt x="13289" y="9955"/>
                </a:lnTo>
                <a:lnTo>
                  <a:pt x="13194" y="9955"/>
                </a:lnTo>
                <a:lnTo>
                  <a:pt x="13099" y="9978"/>
                </a:lnTo>
                <a:lnTo>
                  <a:pt x="13027" y="9835"/>
                </a:lnTo>
                <a:lnTo>
                  <a:pt x="13075" y="9431"/>
                </a:lnTo>
                <a:lnTo>
                  <a:pt x="13146" y="9216"/>
                </a:lnTo>
                <a:lnTo>
                  <a:pt x="13218" y="9073"/>
                </a:lnTo>
                <a:lnTo>
                  <a:pt x="13504" y="8811"/>
                </a:lnTo>
                <a:lnTo>
                  <a:pt x="13718" y="8692"/>
                </a:lnTo>
                <a:lnTo>
                  <a:pt x="13885" y="8526"/>
                </a:lnTo>
                <a:lnTo>
                  <a:pt x="13861" y="8240"/>
                </a:lnTo>
                <a:lnTo>
                  <a:pt x="13742" y="8073"/>
                </a:lnTo>
                <a:lnTo>
                  <a:pt x="13694" y="8002"/>
                </a:lnTo>
                <a:lnTo>
                  <a:pt x="13504" y="8002"/>
                </a:lnTo>
                <a:lnTo>
                  <a:pt x="13218" y="8121"/>
                </a:lnTo>
                <a:lnTo>
                  <a:pt x="13123" y="8192"/>
                </a:lnTo>
                <a:lnTo>
                  <a:pt x="13099" y="8097"/>
                </a:lnTo>
                <a:lnTo>
                  <a:pt x="13313" y="7525"/>
                </a:lnTo>
                <a:lnTo>
                  <a:pt x="13646" y="7264"/>
                </a:lnTo>
                <a:lnTo>
                  <a:pt x="13861" y="7240"/>
                </a:lnTo>
                <a:lnTo>
                  <a:pt x="14313" y="7240"/>
                </a:lnTo>
                <a:lnTo>
                  <a:pt x="15123" y="7049"/>
                </a:lnTo>
                <a:lnTo>
                  <a:pt x="15504" y="7049"/>
                </a:lnTo>
                <a:lnTo>
                  <a:pt x="15647" y="7073"/>
                </a:lnTo>
                <a:lnTo>
                  <a:pt x="15718" y="7192"/>
                </a:lnTo>
                <a:lnTo>
                  <a:pt x="15647" y="7359"/>
                </a:lnTo>
                <a:lnTo>
                  <a:pt x="15647" y="7525"/>
                </a:lnTo>
                <a:lnTo>
                  <a:pt x="15718" y="7621"/>
                </a:lnTo>
                <a:lnTo>
                  <a:pt x="15837" y="7692"/>
                </a:lnTo>
                <a:lnTo>
                  <a:pt x="16075" y="7716"/>
                </a:lnTo>
                <a:lnTo>
                  <a:pt x="16290" y="7573"/>
                </a:lnTo>
                <a:lnTo>
                  <a:pt x="16385" y="7311"/>
                </a:lnTo>
                <a:lnTo>
                  <a:pt x="16385" y="7144"/>
                </a:lnTo>
                <a:lnTo>
                  <a:pt x="16385" y="6787"/>
                </a:lnTo>
                <a:lnTo>
                  <a:pt x="16504" y="6359"/>
                </a:lnTo>
                <a:lnTo>
                  <a:pt x="16718" y="6287"/>
                </a:lnTo>
                <a:lnTo>
                  <a:pt x="16885" y="6359"/>
                </a:lnTo>
                <a:lnTo>
                  <a:pt x="17219" y="6525"/>
                </a:lnTo>
                <a:lnTo>
                  <a:pt x="17623" y="6478"/>
                </a:lnTo>
                <a:lnTo>
                  <a:pt x="17743" y="6406"/>
                </a:lnTo>
                <a:lnTo>
                  <a:pt x="17862" y="6287"/>
                </a:lnTo>
                <a:lnTo>
                  <a:pt x="18028" y="5930"/>
                </a:lnTo>
                <a:lnTo>
                  <a:pt x="17957" y="5763"/>
                </a:lnTo>
                <a:lnTo>
                  <a:pt x="17838" y="5716"/>
                </a:lnTo>
                <a:lnTo>
                  <a:pt x="17457" y="5644"/>
                </a:lnTo>
                <a:lnTo>
                  <a:pt x="17219" y="5668"/>
                </a:lnTo>
                <a:lnTo>
                  <a:pt x="17028" y="5692"/>
                </a:lnTo>
                <a:lnTo>
                  <a:pt x="16671" y="5787"/>
                </a:lnTo>
                <a:lnTo>
                  <a:pt x="16457" y="5692"/>
                </a:lnTo>
                <a:lnTo>
                  <a:pt x="16290" y="5573"/>
                </a:lnTo>
                <a:lnTo>
                  <a:pt x="16266" y="5358"/>
                </a:lnTo>
                <a:lnTo>
                  <a:pt x="16361" y="5192"/>
                </a:lnTo>
                <a:lnTo>
                  <a:pt x="16480" y="5001"/>
                </a:lnTo>
                <a:lnTo>
                  <a:pt x="16814" y="4787"/>
                </a:lnTo>
                <a:lnTo>
                  <a:pt x="17052" y="4739"/>
                </a:lnTo>
                <a:lnTo>
                  <a:pt x="17171" y="4787"/>
                </a:lnTo>
                <a:lnTo>
                  <a:pt x="17528" y="4906"/>
                </a:lnTo>
                <a:lnTo>
                  <a:pt x="17909" y="4882"/>
                </a:lnTo>
                <a:lnTo>
                  <a:pt x="18004" y="4882"/>
                </a:lnTo>
                <a:lnTo>
                  <a:pt x="18171" y="4739"/>
                </a:lnTo>
                <a:lnTo>
                  <a:pt x="18243" y="4525"/>
                </a:lnTo>
                <a:lnTo>
                  <a:pt x="18219" y="4334"/>
                </a:lnTo>
                <a:lnTo>
                  <a:pt x="18171" y="4239"/>
                </a:lnTo>
                <a:lnTo>
                  <a:pt x="17981" y="4120"/>
                </a:lnTo>
                <a:lnTo>
                  <a:pt x="17481" y="4072"/>
                </a:lnTo>
                <a:lnTo>
                  <a:pt x="17219" y="4072"/>
                </a:lnTo>
                <a:lnTo>
                  <a:pt x="17147" y="3929"/>
                </a:lnTo>
                <a:lnTo>
                  <a:pt x="17147" y="3739"/>
                </a:lnTo>
                <a:lnTo>
                  <a:pt x="17242" y="3596"/>
                </a:lnTo>
                <a:lnTo>
                  <a:pt x="17338" y="3572"/>
                </a:lnTo>
                <a:lnTo>
                  <a:pt x="17528" y="3596"/>
                </a:lnTo>
                <a:lnTo>
                  <a:pt x="17981" y="3668"/>
                </a:lnTo>
                <a:lnTo>
                  <a:pt x="18195" y="3525"/>
                </a:lnTo>
                <a:lnTo>
                  <a:pt x="18409" y="3287"/>
                </a:lnTo>
                <a:lnTo>
                  <a:pt x="18624" y="2786"/>
                </a:lnTo>
                <a:lnTo>
                  <a:pt x="18576" y="2596"/>
                </a:lnTo>
                <a:lnTo>
                  <a:pt x="18433" y="2572"/>
                </a:lnTo>
                <a:lnTo>
                  <a:pt x="18124" y="2667"/>
                </a:lnTo>
                <a:lnTo>
                  <a:pt x="17719" y="2953"/>
                </a:lnTo>
                <a:lnTo>
                  <a:pt x="17481" y="3048"/>
                </a:lnTo>
                <a:lnTo>
                  <a:pt x="17409" y="3001"/>
                </a:lnTo>
                <a:lnTo>
                  <a:pt x="17361" y="2882"/>
                </a:lnTo>
                <a:lnTo>
                  <a:pt x="17600" y="2453"/>
                </a:lnTo>
                <a:lnTo>
                  <a:pt x="18052" y="2001"/>
                </a:lnTo>
                <a:lnTo>
                  <a:pt x="18552" y="1739"/>
                </a:lnTo>
                <a:lnTo>
                  <a:pt x="18790" y="1762"/>
                </a:lnTo>
                <a:lnTo>
                  <a:pt x="18981" y="1810"/>
                </a:lnTo>
                <a:lnTo>
                  <a:pt x="19290" y="1596"/>
                </a:lnTo>
                <a:lnTo>
                  <a:pt x="19338" y="1215"/>
                </a:lnTo>
                <a:lnTo>
                  <a:pt x="19052" y="977"/>
                </a:lnTo>
                <a:lnTo>
                  <a:pt x="18695" y="977"/>
                </a:lnTo>
                <a:lnTo>
                  <a:pt x="18362" y="1048"/>
                </a:lnTo>
                <a:lnTo>
                  <a:pt x="18100" y="1238"/>
                </a:lnTo>
                <a:lnTo>
                  <a:pt x="18052" y="1405"/>
                </a:lnTo>
                <a:lnTo>
                  <a:pt x="17957" y="1453"/>
                </a:lnTo>
                <a:lnTo>
                  <a:pt x="17814" y="1405"/>
                </a:lnTo>
                <a:lnTo>
                  <a:pt x="17647" y="1310"/>
                </a:lnTo>
                <a:lnTo>
                  <a:pt x="17457" y="1143"/>
                </a:lnTo>
                <a:lnTo>
                  <a:pt x="17385" y="834"/>
                </a:lnTo>
                <a:lnTo>
                  <a:pt x="17242" y="548"/>
                </a:lnTo>
                <a:lnTo>
                  <a:pt x="17076" y="262"/>
                </a:lnTo>
                <a:lnTo>
                  <a:pt x="1681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47"/>
          <p:cNvSpPr/>
          <p:nvPr/>
        </p:nvSpPr>
        <p:spPr>
          <a:xfrm flipH="1">
            <a:off x="3546948" y="4614335"/>
            <a:ext cx="500066" cy="250307"/>
          </a:xfrm>
          <a:custGeom>
            <a:avLst/>
            <a:gdLst/>
            <a:ahLst/>
            <a:cxnLst/>
            <a:rect l="l" t="t" r="r" b="b"/>
            <a:pathLst>
              <a:path w="3669" h="1954" extrusionOk="0">
                <a:moveTo>
                  <a:pt x="2835" y="0"/>
                </a:moveTo>
                <a:lnTo>
                  <a:pt x="2311" y="72"/>
                </a:lnTo>
                <a:lnTo>
                  <a:pt x="2263" y="96"/>
                </a:lnTo>
                <a:lnTo>
                  <a:pt x="2215" y="96"/>
                </a:lnTo>
                <a:lnTo>
                  <a:pt x="2049" y="72"/>
                </a:lnTo>
                <a:lnTo>
                  <a:pt x="1906" y="72"/>
                </a:lnTo>
                <a:lnTo>
                  <a:pt x="1691" y="215"/>
                </a:lnTo>
                <a:lnTo>
                  <a:pt x="1596" y="310"/>
                </a:lnTo>
                <a:lnTo>
                  <a:pt x="1596" y="524"/>
                </a:lnTo>
                <a:lnTo>
                  <a:pt x="1120" y="929"/>
                </a:lnTo>
                <a:lnTo>
                  <a:pt x="1096" y="1048"/>
                </a:lnTo>
                <a:lnTo>
                  <a:pt x="1025" y="1024"/>
                </a:lnTo>
                <a:lnTo>
                  <a:pt x="596" y="977"/>
                </a:lnTo>
                <a:lnTo>
                  <a:pt x="191" y="1120"/>
                </a:lnTo>
                <a:lnTo>
                  <a:pt x="1" y="1286"/>
                </a:lnTo>
                <a:lnTo>
                  <a:pt x="858" y="1453"/>
                </a:lnTo>
                <a:lnTo>
                  <a:pt x="382" y="1906"/>
                </a:lnTo>
                <a:lnTo>
                  <a:pt x="596" y="1953"/>
                </a:lnTo>
                <a:lnTo>
                  <a:pt x="929" y="1882"/>
                </a:lnTo>
                <a:lnTo>
                  <a:pt x="1215" y="1644"/>
                </a:lnTo>
                <a:lnTo>
                  <a:pt x="1239" y="1572"/>
                </a:lnTo>
                <a:lnTo>
                  <a:pt x="1334" y="1596"/>
                </a:lnTo>
                <a:lnTo>
                  <a:pt x="2192" y="1548"/>
                </a:lnTo>
                <a:lnTo>
                  <a:pt x="2763" y="1358"/>
                </a:lnTo>
                <a:lnTo>
                  <a:pt x="3025" y="1239"/>
                </a:lnTo>
                <a:lnTo>
                  <a:pt x="3382" y="929"/>
                </a:lnTo>
                <a:lnTo>
                  <a:pt x="3644" y="477"/>
                </a:lnTo>
                <a:lnTo>
                  <a:pt x="3668" y="381"/>
                </a:lnTo>
                <a:lnTo>
                  <a:pt x="3525" y="191"/>
                </a:lnTo>
                <a:lnTo>
                  <a:pt x="3478" y="167"/>
                </a:lnTo>
                <a:lnTo>
                  <a:pt x="28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47"/>
          <p:cNvSpPr/>
          <p:nvPr/>
        </p:nvSpPr>
        <p:spPr>
          <a:xfrm flipH="1">
            <a:off x="4663609" y="4861445"/>
            <a:ext cx="246694" cy="122079"/>
          </a:xfrm>
          <a:custGeom>
            <a:avLst/>
            <a:gdLst/>
            <a:ahLst/>
            <a:cxnLst/>
            <a:rect l="l" t="t" r="r" b="b"/>
            <a:pathLst>
              <a:path w="1810" h="953" extrusionOk="0">
                <a:moveTo>
                  <a:pt x="1024" y="0"/>
                </a:moveTo>
                <a:lnTo>
                  <a:pt x="953" y="24"/>
                </a:lnTo>
                <a:lnTo>
                  <a:pt x="834" y="72"/>
                </a:lnTo>
                <a:lnTo>
                  <a:pt x="786" y="119"/>
                </a:lnTo>
                <a:lnTo>
                  <a:pt x="810" y="238"/>
                </a:lnTo>
                <a:lnTo>
                  <a:pt x="572" y="429"/>
                </a:lnTo>
                <a:lnTo>
                  <a:pt x="548" y="500"/>
                </a:lnTo>
                <a:lnTo>
                  <a:pt x="524" y="477"/>
                </a:lnTo>
                <a:lnTo>
                  <a:pt x="214" y="477"/>
                </a:lnTo>
                <a:lnTo>
                  <a:pt x="0" y="596"/>
                </a:lnTo>
                <a:lnTo>
                  <a:pt x="429" y="691"/>
                </a:lnTo>
                <a:lnTo>
                  <a:pt x="191" y="905"/>
                </a:lnTo>
                <a:lnTo>
                  <a:pt x="405" y="953"/>
                </a:lnTo>
                <a:lnTo>
                  <a:pt x="619" y="786"/>
                </a:lnTo>
                <a:lnTo>
                  <a:pt x="619" y="762"/>
                </a:lnTo>
                <a:lnTo>
                  <a:pt x="810" y="786"/>
                </a:lnTo>
                <a:lnTo>
                  <a:pt x="1381" y="643"/>
                </a:lnTo>
                <a:lnTo>
                  <a:pt x="1619" y="524"/>
                </a:lnTo>
                <a:lnTo>
                  <a:pt x="1810" y="215"/>
                </a:lnTo>
                <a:lnTo>
                  <a:pt x="1810" y="167"/>
                </a:lnTo>
                <a:lnTo>
                  <a:pt x="1762" y="72"/>
                </a:lnTo>
                <a:lnTo>
                  <a:pt x="1643" y="0"/>
                </a:lnTo>
                <a:lnTo>
                  <a:pt x="1143" y="24"/>
                </a:lnTo>
                <a:lnTo>
                  <a:pt x="1119" y="24"/>
                </a:lnTo>
                <a:lnTo>
                  <a:pt x="10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47"/>
          <p:cNvSpPr/>
          <p:nvPr/>
        </p:nvSpPr>
        <p:spPr>
          <a:xfrm flipH="1">
            <a:off x="3478801" y="4278706"/>
            <a:ext cx="188496" cy="91720"/>
          </a:xfrm>
          <a:custGeom>
            <a:avLst/>
            <a:gdLst/>
            <a:ahLst/>
            <a:cxnLst/>
            <a:rect l="l" t="t" r="r" b="b"/>
            <a:pathLst>
              <a:path w="1383" h="716" extrusionOk="0">
                <a:moveTo>
                  <a:pt x="715" y="1"/>
                </a:moveTo>
                <a:lnTo>
                  <a:pt x="620" y="48"/>
                </a:lnTo>
                <a:lnTo>
                  <a:pt x="596" y="96"/>
                </a:lnTo>
                <a:lnTo>
                  <a:pt x="596" y="167"/>
                </a:lnTo>
                <a:lnTo>
                  <a:pt x="406" y="334"/>
                </a:lnTo>
                <a:lnTo>
                  <a:pt x="406" y="358"/>
                </a:lnTo>
                <a:lnTo>
                  <a:pt x="311" y="310"/>
                </a:lnTo>
                <a:lnTo>
                  <a:pt x="1" y="453"/>
                </a:lnTo>
                <a:lnTo>
                  <a:pt x="311" y="525"/>
                </a:lnTo>
                <a:lnTo>
                  <a:pt x="144" y="691"/>
                </a:lnTo>
                <a:lnTo>
                  <a:pt x="287" y="715"/>
                </a:lnTo>
                <a:lnTo>
                  <a:pt x="453" y="596"/>
                </a:lnTo>
                <a:lnTo>
                  <a:pt x="453" y="572"/>
                </a:lnTo>
                <a:lnTo>
                  <a:pt x="596" y="572"/>
                </a:lnTo>
                <a:lnTo>
                  <a:pt x="1025" y="477"/>
                </a:lnTo>
                <a:lnTo>
                  <a:pt x="1358" y="239"/>
                </a:lnTo>
                <a:lnTo>
                  <a:pt x="1382" y="120"/>
                </a:lnTo>
                <a:lnTo>
                  <a:pt x="1335" y="48"/>
                </a:lnTo>
                <a:lnTo>
                  <a:pt x="12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47"/>
          <p:cNvSpPr/>
          <p:nvPr/>
        </p:nvSpPr>
        <p:spPr>
          <a:xfrm flipH="1">
            <a:off x="3670295" y="4113966"/>
            <a:ext cx="250101" cy="110038"/>
          </a:xfrm>
          <a:custGeom>
            <a:avLst/>
            <a:gdLst/>
            <a:ahLst/>
            <a:cxnLst/>
            <a:rect l="l" t="t" r="r" b="b"/>
            <a:pathLst>
              <a:path w="1835" h="859" extrusionOk="0">
                <a:moveTo>
                  <a:pt x="1001" y="1"/>
                </a:moveTo>
                <a:lnTo>
                  <a:pt x="882" y="48"/>
                </a:lnTo>
                <a:lnTo>
                  <a:pt x="834" y="96"/>
                </a:lnTo>
                <a:lnTo>
                  <a:pt x="810" y="191"/>
                </a:lnTo>
                <a:lnTo>
                  <a:pt x="572" y="382"/>
                </a:lnTo>
                <a:lnTo>
                  <a:pt x="548" y="429"/>
                </a:lnTo>
                <a:lnTo>
                  <a:pt x="524" y="406"/>
                </a:lnTo>
                <a:lnTo>
                  <a:pt x="215" y="358"/>
                </a:lnTo>
                <a:lnTo>
                  <a:pt x="0" y="477"/>
                </a:lnTo>
                <a:lnTo>
                  <a:pt x="405" y="596"/>
                </a:lnTo>
                <a:lnTo>
                  <a:pt x="143" y="811"/>
                </a:lnTo>
                <a:lnTo>
                  <a:pt x="334" y="858"/>
                </a:lnTo>
                <a:lnTo>
                  <a:pt x="572" y="715"/>
                </a:lnTo>
                <a:lnTo>
                  <a:pt x="572" y="691"/>
                </a:lnTo>
                <a:lnTo>
                  <a:pt x="762" y="739"/>
                </a:lnTo>
                <a:lnTo>
                  <a:pt x="1334" y="691"/>
                </a:lnTo>
                <a:lnTo>
                  <a:pt x="1596" y="596"/>
                </a:lnTo>
                <a:lnTo>
                  <a:pt x="1834" y="310"/>
                </a:lnTo>
                <a:lnTo>
                  <a:pt x="1834" y="263"/>
                </a:lnTo>
                <a:lnTo>
                  <a:pt x="1787" y="168"/>
                </a:lnTo>
                <a:lnTo>
                  <a:pt x="1667" y="72"/>
                </a:lnTo>
                <a:lnTo>
                  <a:pt x="1191" y="25"/>
                </a:lnTo>
                <a:lnTo>
                  <a:pt x="1167" y="25"/>
                </a:lnTo>
                <a:lnTo>
                  <a:pt x="1144" y="48"/>
                </a:lnTo>
                <a:lnTo>
                  <a:pt x="10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图片 7">
            <a:extLst>
              <a:ext uri="{FF2B5EF4-FFF2-40B4-BE49-F238E27FC236}">
                <a16:creationId xmlns="" xmlns:a16="http://schemas.microsoft.com/office/drawing/2014/main" id="{92F7326D-B83E-40BE-AF7C-4CE97DA821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3282179" y="1188128"/>
            <a:ext cx="3497453" cy="43013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24604" y="539737"/>
            <a:ext cx="6571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- TÌM HIỂU BÀI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30" t="6609" r="23637" b="3738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6" name="3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86" y="1637542"/>
            <a:ext cx="515863" cy="51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36" y="1065287"/>
            <a:ext cx="515863" cy="51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87" y="807355"/>
            <a:ext cx="515863" cy="51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978" y="2717496"/>
            <a:ext cx="515863" cy="51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461" y="1828042"/>
            <a:ext cx="515863" cy="51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artoon Fish Sticker by Box Office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66" y="2153405"/>
            <a:ext cx="2108540" cy="11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01260" y="1570839"/>
            <a:ext cx="8136489" cy="13144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9081" y="1912418"/>
            <a:ext cx="693267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4950" kern="1200" dirty="0">
                <a:solidFill>
                  <a:prstClr val="white"/>
                </a:solidFill>
                <a:latin typeface="Bungee Inline" pitchFamily="2" charset="0"/>
                <a:ea typeface="+mn-ea"/>
                <a:cs typeface="+mn-cs"/>
              </a:rPr>
              <a:t>NUÔI CÁ</a:t>
            </a:r>
          </a:p>
        </p:txBody>
      </p:sp>
    </p:spTree>
    <p:extLst>
      <p:ext uri="{BB962C8B-B14F-4D97-AF65-F5344CB8AC3E}">
        <p14:creationId xmlns:p14="http://schemas.microsoft.com/office/powerpoint/2010/main" val="387316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0.00301 L 0.00898 0.00324 C 0.00625 -0.01505 0.00989 -0.00347 0.00377 -0.01435 C 0.00299 -0.01551 0.00299 -0.01713 0.00208 -0.01829 C 0.00052 -0.01991 -0.00144 -0.02083 -0.00313 -0.02222 C -0.00508 -0.02685 -0.00508 -0.02708 -0.00834 -0.03148 C -0.01381 -0.03889 -0.01055 -0.03218 -0.01355 -0.03958 C -0.01315 -0.0507 -0.01407 -0.06204 -0.01185 -0.07292 C -0.01159 -0.07454 -0.00834 -0.07454 -0.00664 -0.07546 C 0.00664 -0.08426 -0.00925 -0.0757 0.00377 -0.08218 C 0.00494 -0.08357 0.00625 -0.08472 0.00729 -0.08611 C 0.01145 -0.09283 0.01054 -0.10972 0.0108 -0.11134 C 0.01432 -0.11111 0.01796 -0.11134 0.02122 -0.11019 C 0.02291 -0.10949 0.02448 -0.10787 0.02474 -0.10602 C 0.02474 -0.1044 0.02513 -0.08843 0.02122 -0.08218 C 0.02018 -0.08079 0.01862 -0.07963 0.0177 -0.07824 C 0.01028 -0.06713 0.02226 -0.08171 0.0125 -0.07014 C 0.01289 -0.0632 0.01315 -0.05602 0.01432 -0.04884 C 0.01497 -0.04421 0.01692 -0.04514 0.01953 -0.04097 C 0.02083 -0.03843 0.02161 -0.03565 0.02291 -0.03287 C 0.02343 -0.03148 0.02421 -0.03033 0.02474 -0.02894 C 0.02708 -0.01921 0.02604 -0.02454 0.02825 -0.01296 C 0.02734 -0.00556 0.0302 0.00278 0.02291 0.00833 C 0.02148 0.00926 0.01953 0.00995 0.0177 0.01111 C 0.0164 0.01088 0.00338 0.01018 0.00208 0.00694 C -0.00039 0.00162 0.00494 0.00092 0.00898 0.00046 C 0.0095 0.00023 0.00898 0.00254 0.00898 0.00301 Z " pathEditMode="relative" rAng="0" ptsTypes="AAAAAAAAAAAAAAAAAAAAAAAAAA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0463 L -0.00274 0.00463 C -0.00404 -0.00996 -0.00222 -0.0007 -0.00521 -0.00926 C -0.0056 -0.01019 -0.0056 -0.01158 -0.00599 -0.0125 C -0.00677 -0.01366 -0.00769 -0.01459 -0.0086 -0.01551 C -0.00951 -0.01922 -0.00951 -0.01945 -0.01107 -0.02315 C -0.01368 -0.02894 -0.01211 -0.02362 -0.01355 -0.0294 C -0.01342 -0.03843 -0.01381 -0.04746 -0.01276 -0.05602 C -0.01263 -0.05741 -0.01107 -0.05741 -0.01029 -0.05811 C -0.00378 -0.06505 -0.01146 -0.05834 -0.00521 -0.06343 C -0.00469 -0.06459 -0.00404 -0.06574 -0.00352 -0.06667 C -0.00157 -0.07199 -0.00196 -0.08542 -0.00183 -0.08681 C -0.00013 -0.08658 0.00169 -0.08681 0.00325 -0.08588 C 0.00403 -0.08542 0.00481 -0.08403 0.00494 -0.08264 C 0.00494 -0.08125 0.00507 -0.06852 0.00325 -0.06343 C 0.00273 -0.0625 0.00195 -0.06158 0.00156 -0.06042 C -0.00209 -0.05162 0.00377 -0.0632 -0.00105 -0.05394 C -0.00079 -0.04838 -0.00065 -0.0426 -0.00013 -0.03681 C 0.00013 -0.03311 0.00117 -0.03403 0.00234 -0.03056 C 0.00299 -0.02848 0.00338 -0.02616 0.00403 -0.02408 C 0.00429 -0.02315 0.00468 -0.02223 0.00494 -0.02084 C 0.00599 -0.0132 0.00546 -0.01737 0.00664 -0.00811 C 0.00612 -0.00232 0.00755 0.00439 0.00403 0.00879 C 0.00325 0.00972 0.00234 0.01018 0.00156 0.01111 C 0.00091 0.01088 -0.00547 0.01041 -0.00599 0.00787 C -0.00717 0.00347 -0.00469 0.00301 -0.00274 0.00254 C -0.00248 0.00231 -0.00274 0.00416 -0.00274 0.00463 Z " pathEditMode="relative" rAng="0" ptsTypes="AAAAAAAAAAAAAAAAAAAAAAAAA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0.0044 L 0.01054 0.00463 C 0.00755 -0.01064 0.01145 -0.00092 0.00494 -0.00995 C 0.00403 -0.01111 0.00403 -0.01226 0.00312 -0.01319 C 0.00143 -0.01458 -0.00066 -0.0155 -0.00248 -0.01666 C -0.00456 -0.02037 -0.00456 -0.0206 -0.00808 -0.0243 C -0.01381 -0.03032 -0.01042 -0.02476 -0.01355 -0.03078 C -0.01316 -0.04004 -0.01407 -0.04953 -0.01172 -0.05833 C -0.01146 -0.05972 -0.00808 -0.05972 -0.00612 -0.06064 C 0.00794 -0.06782 -0.00899 -0.06088 0.00494 -0.0662 C 0.00612 -0.06736 0.00755 -0.06828 0.00872 -0.06944 C 0.01302 -0.075 0.0121 -0.08888 0.01237 -0.09027 C 0.01614 -0.09004 0.02005 -0.09027 0.02356 -0.08935 C 0.02539 -0.08865 0.02695 -0.08726 0.02721 -0.08588 C 0.02721 -0.08449 0.02773 -0.07129 0.02356 -0.0662 C 0.02239 -0.06504 0.0207 -0.06412 0.01979 -0.06273 C 0.01184 -0.0537 0.0246 -0.06574 0.01419 -0.05625 C 0.01471 -0.05046 0.01497 -0.04444 0.01614 -0.03865 C 0.01679 -0.03472 0.01888 -0.03564 0.02161 -0.03194 C 0.02304 -0.02986 0.02395 -0.02754 0.02539 -0.02546 C 0.02578 -0.0243 0.02669 -0.02338 0.02721 -0.02199 C 0.02981 -0.01412 0.02864 -0.01851 0.03099 -0.00879 C 0.02994 -0.00277 0.03307 0.00417 0.02539 0.0088 C 0.02369 0.00973 0.02161 0.01019 0.01979 0.01112 C 0.01835 0.01088 0.00442 0.01042 0.00312 0.00764 C 0.00052 0.00325 0.00612 0.00278 0.01054 0.00209 C 0.01093 0.00209 0.01054 0.00394 0.01054 0.0044 Z " pathEditMode="relative" rAng="0" ptsTypes="AAAAAAAAAAAAAAAAAAAAAA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43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32 L -0.00078 0.00255 C -0.00234 -0.01759 -0.00026 -0.00486 -0.00378 -0.01666 C -0.00417 -0.01805 -0.00417 -0.01967 -0.00469 -0.02106 C -0.0056 -0.02291 -0.00664 -0.02384 -0.00768 -0.02546 C -0.00885 -0.03032 -0.00885 -0.03055 -0.01068 -0.03565 C -0.01367 -0.04352 -0.01185 -0.03634 -0.01354 -0.04421 C -0.01341 -0.05648 -0.0138 -0.06875 -0.01263 -0.08055 C -0.0125 -0.08241 -0.01068 -0.08241 -0.00963 -0.08356 C -0.00208 -0.09305 -0.0112 -0.08379 -0.00378 -0.09074 C -0.00312 -0.09236 -0.00234 -0.09375 -0.00169 -0.09514 C 0.00065 -0.10254 0.00013 -0.12083 0.00026 -0.12268 C 0.00221 -0.12245 0.0043 -0.12268 0.00612 -0.12129 C 0.00716 -0.1206 0.00794 -0.11875 0.00807 -0.1169 C 0.00807 -0.11504 0.00833 -0.09768 0.00612 -0.09074 C 0.00547 -0.08935 0.00469 -0.08819 0.00417 -0.08634 C -4.16667E-7 -0.07453 0.00677 -0.09028 0.00117 -0.07778 C 0.00143 -0.07014 0.00156 -0.06227 0.00221 -0.0544 C 0.0026 -0.0493 0.00365 -0.05046 0.00521 -0.04583 C 0.00586 -0.04305 0.00638 -0.03981 0.00716 -0.03703 C 0.00742 -0.03565 0.00781 -0.03426 0.00807 -0.03264 C 0.00951 -0.02199 0.00885 -0.02801 0.01016 -0.01528 C 0.00964 -0.00717 0.0112 0.00185 0.00716 0.0081 C 0.00625 0.00926 0.00521 0.00996 0.00417 0.01111 C 0.00339 0.01088 -0.00404 0.01019 -0.00469 0.00672 C -0.00612 0.00093 -0.00312 -2.22222E-6 -0.00078 -0.00069 C -0.00052 -0.00092 -0.00078 0.00162 -0.00078 0.00232 Z " pathEditMode="relative" rAng="0" ptsTypes="AAAAAAAAAAAAAAAAAAAAAAAAA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-0.02523 0.00052 -0.00903 -0.00312 -0.02408 C -0.00364 -0.02593 -0.00364 -0.02801 -0.00416 -0.02963 C -0.00508 -0.03195 -0.00625 -0.03334 -0.00729 -0.03519 C -0.00846 -0.04144 -0.00846 -0.0419 -0.01041 -0.04815 C -0.01367 -0.05834 -0.01172 -0.04908 -0.01354 -0.05926 C -0.01328 -0.07477 -0.0138 -0.09051 -0.0125 -0.10556 C -0.01237 -0.10787 -0.01041 -0.10787 -0.00937 -0.10926 C -0.00143 -0.1213 -0.01094 -0.10949 -0.00312 -0.11852 C -0.00247 -0.12037 -0.00169 -0.12223 -0.00104 -0.12408 C 0.00143 -0.13334 0.00091 -0.15672 0.00104 -0.15926 C 0.00313 -0.1588 0.00534 -0.15926 0.00729 -0.15741 C 0.00834 -0.15648 0.00925 -0.15417 0.00938 -0.15185 C 0.00938 -0.14931 0.00964 -0.12732 0.00729 -0.11852 C 0.00664 -0.11667 0.00573 -0.11505 0.00521 -0.11297 C 0.00078 -0.09769 0.00794 -0.11783 0.00209 -0.10185 C 0.00235 -0.09213 0.00248 -0.08218 0.00313 -0.07223 C 0.00352 -0.06574 0.00469 -0.06713 0.00625 -0.06111 C 0.00703 -0.05764 0.00755 -0.05371 0.00834 -0.05 C 0.0086 -0.04815 0.00912 -0.04653 0.00938 -0.04445 C 0.01081 -0.03102 0.01016 -0.03843 0.01146 -0.02223 C 0.01094 -0.01204 0.01263 -0.00047 0.00834 0.0074 C 0.00742 0.00879 0.00625 0.00972 0.00521 0.01111 C 0.00443 0.01088 -0.00338 0.00995 -0.00416 0.00555 C -0.0056 -0.00185 -0.00247 -0.00278 0 -0.00371 C 0.00026 -0.00394 0 -0.0007 0 0 Z " pathEditMode="relative" ptsTypes="AAAAAAAAAAAAAAAAA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12" descr="Cartoon Fish Sticker by Box Office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66" y="2153405"/>
            <a:ext cx="2108540" cy="11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7622" y="834416"/>
            <a:ext cx="544410" cy="525383"/>
          </a:xfrm>
          <a:prstGeom prst="rect">
            <a:avLst/>
          </a:prstGeom>
        </p:spPr>
      </p:pic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5842" y="2571751"/>
            <a:ext cx="571500" cy="571500"/>
          </a:xfrm>
          <a:prstGeom prst="rect">
            <a:avLst/>
          </a:prstGeom>
        </p:spPr>
      </p:pic>
      <p:pic>
        <p:nvPicPr>
          <p:cNvPr id="23" name="Picture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2627" y="1453517"/>
            <a:ext cx="559725" cy="546734"/>
          </a:xfrm>
          <a:prstGeom prst="rect">
            <a:avLst/>
          </a:prstGeom>
        </p:spPr>
      </p:pic>
      <p:pic>
        <p:nvPicPr>
          <p:cNvPr id="24" name="Picture 2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3699" y="1009956"/>
            <a:ext cx="573926" cy="560234"/>
          </a:xfrm>
          <a:prstGeom prst="rect">
            <a:avLst/>
          </a:prstGeom>
        </p:spPr>
      </p:pic>
      <p:pic>
        <p:nvPicPr>
          <p:cNvPr id="25" name="Picture 2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4324" y="1776010"/>
            <a:ext cx="612026" cy="567895"/>
          </a:xfrm>
          <a:prstGeom prst="rect">
            <a:avLst/>
          </a:prstGeom>
        </p:spPr>
      </p:pic>
      <p:pic>
        <p:nvPicPr>
          <p:cNvPr id="26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27" y="953214"/>
            <a:ext cx="4044425" cy="404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3" descr="Cookie monster clip art 1 3 - WikiClipArt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86" y="1637542"/>
            <a:ext cx="515863" cy="51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" descr="Cookie monster clip art 1 3 - WikiClipArt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36" y="1065287"/>
            <a:ext cx="515863" cy="51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" descr="Cookie monster clip art 1 3 - WikiClipArt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87" y="807355"/>
            <a:ext cx="515863" cy="51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" descr="Cookie monster clip art 1 3 - WikiClipArt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978" y="2717496"/>
            <a:ext cx="515863" cy="51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" descr="Cookie monster clip art 1 3 - WikiClipArt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461" y="1828042"/>
            <a:ext cx="515863" cy="51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81654" y="3745268"/>
            <a:ext cx="1235223" cy="1252371"/>
            <a:chOff x="281654" y="3745268"/>
            <a:chExt cx="1235223" cy="1252371"/>
          </a:xfrm>
        </p:grpSpPr>
        <p:sp>
          <p:nvSpPr>
            <p:cNvPr id="16" name="Google Shape;865;p58"/>
            <p:cNvSpPr/>
            <p:nvPr/>
          </p:nvSpPr>
          <p:spPr>
            <a:xfrm rot="5400000">
              <a:off x="273080" y="3753842"/>
              <a:ext cx="1252371" cy="1235223"/>
            </a:xfrm>
            <a:custGeom>
              <a:avLst/>
              <a:gdLst/>
              <a:ahLst/>
              <a:cxnLst/>
              <a:rect l="l" t="t" r="r" b="b"/>
              <a:pathLst>
                <a:path w="17933" h="17386" extrusionOk="0">
                  <a:moveTo>
                    <a:pt x="15099" y="1"/>
                  </a:moveTo>
                  <a:lnTo>
                    <a:pt x="14599" y="72"/>
                  </a:lnTo>
                  <a:lnTo>
                    <a:pt x="12884" y="1216"/>
                  </a:lnTo>
                  <a:lnTo>
                    <a:pt x="10407" y="3097"/>
                  </a:lnTo>
                  <a:lnTo>
                    <a:pt x="10264" y="3192"/>
                  </a:lnTo>
                  <a:lnTo>
                    <a:pt x="9883" y="3240"/>
                  </a:lnTo>
                  <a:lnTo>
                    <a:pt x="9169" y="3049"/>
                  </a:lnTo>
                  <a:lnTo>
                    <a:pt x="7954" y="2382"/>
                  </a:lnTo>
                  <a:lnTo>
                    <a:pt x="6597" y="1382"/>
                  </a:lnTo>
                  <a:lnTo>
                    <a:pt x="5883" y="811"/>
                  </a:lnTo>
                  <a:lnTo>
                    <a:pt x="5549" y="525"/>
                  </a:lnTo>
                  <a:lnTo>
                    <a:pt x="4906" y="215"/>
                  </a:lnTo>
                  <a:lnTo>
                    <a:pt x="4335" y="120"/>
                  </a:lnTo>
                  <a:lnTo>
                    <a:pt x="3858" y="239"/>
                  </a:lnTo>
                  <a:lnTo>
                    <a:pt x="3525" y="501"/>
                  </a:lnTo>
                  <a:lnTo>
                    <a:pt x="3334" y="930"/>
                  </a:lnTo>
                  <a:lnTo>
                    <a:pt x="3287" y="1430"/>
                  </a:lnTo>
                  <a:lnTo>
                    <a:pt x="3453" y="2025"/>
                  </a:lnTo>
                  <a:lnTo>
                    <a:pt x="3644" y="2335"/>
                  </a:lnTo>
                  <a:lnTo>
                    <a:pt x="4311" y="3335"/>
                  </a:lnTo>
                  <a:lnTo>
                    <a:pt x="5621" y="4883"/>
                  </a:lnTo>
                  <a:lnTo>
                    <a:pt x="5883" y="5312"/>
                  </a:lnTo>
                  <a:lnTo>
                    <a:pt x="5954" y="5574"/>
                  </a:lnTo>
                  <a:lnTo>
                    <a:pt x="6002" y="6026"/>
                  </a:lnTo>
                  <a:lnTo>
                    <a:pt x="5740" y="6478"/>
                  </a:lnTo>
                  <a:lnTo>
                    <a:pt x="4978" y="6883"/>
                  </a:lnTo>
                  <a:lnTo>
                    <a:pt x="4335" y="7074"/>
                  </a:lnTo>
                  <a:lnTo>
                    <a:pt x="3430" y="7312"/>
                  </a:lnTo>
                  <a:lnTo>
                    <a:pt x="1858" y="7788"/>
                  </a:lnTo>
                  <a:lnTo>
                    <a:pt x="929" y="8217"/>
                  </a:lnTo>
                  <a:lnTo>
                    <a:pt x="453" y="8527"/>
                  </a:lnTo>
                  <a:lnTo>
                    <a:pt x="143" y="8931"/>
                  </a:lnTo>
                  <a:lnTo>
                    <a:pt x="0" y="9384"/>
                  </a:lnTo>
                  <a:lnTo>
                    <a:pt x="0" y="9670"/>
                  </a:lnTo>
                  <a:lnTo>
                    <a:pt x="24" y="9860"/>
                  </a:lnTo>
                  <a:lnTo>
                    <a:pt x="167" y="10194"/>
                  </a:lnTo>
                  <a:lnTo>
                    <a:pt x="429" y="10432"/>
                  </a:lnTo>
                  <a:lnTo>
                    <a:pt x="834" y="10622"/>
                  </a:lnTo>
                  <a:lnTo>
                    <a:pt x="1667" y="10765"/>
                  </a:lnTo>
                  <a:lnTo>
                    <a:pt x="3334" y="10622"/>
                  </a:lnTo>
                  <a:lnTo>
                    <a:pt x="4430" y="10408"/>
                  </a:lnTo>
                  <a:lnTo>
                    <a:pt x="5311" y="10241"/>
                  </a:lnTo>
                  <a:lnTo>
                    <a:pt x="6454" y="10170"/>
                  </a:lnTo>
                  <a:lnTo>
                    <a:pt x="7216" y="10336"/>
                  </a:lnTo>
                  <a:lnTo>
                    <a:pt x="7264" y="10408"/>
                  </a:lnTo>
                  <a:lnTo>
                    <a:pt x="7335" y="10432"/>
                  </a:lnTo>
                  <a:lnTo>
                    <a:pt x="7669" y="11146"/>
                  </a:lnTo>
                  <a:lnTo>
                    <a:pt x="7835" y="12289"/>
                  </a:lnTo>
                  <a:lnTo>
                    <a:pt x="7835" y="13170"/>
                  </a:lnTo>
                  <a:lnTo>
                    <a:pt x="7859" y="14313"/>
                  </a:lnTo>
                  <a:lnTo>
                    <a:pt x="8074" y="15957"/>
                  </a:lnTo>
                  <a:lnTo>
                    <a:pt x="8359" y="16742"/>
                  </a:lnTo>
                  <a:lnTo>
                    <a:pt x="8621" y="17100"/>
                  </a:lnTo>
                  <a:lnTo>
                    <a:pt x="8931" y="17314"/>
                  </a:lnTo>
                  <a:lnTo>
                    <a:pt x="9288" y="17385"/>
                  </a:lnTo>
                  <a:lnTo>
                    <a:pt x="9479" y="17362"/>
                  </a:lnTo>
                  <a:lnTo>
                    <a:pt x="9741" y="17314"/>
                  </a:lnTo>
                  <a:lnTo>
                    <a:pt x="10169" y="17076"/>
                  </a:lnTo>
                  <a:lnTo>
                    <a:pt x="10479" y="16671"/>
                  </a:lnTo>
                  <a:lnTo>
                    <a:pt x="10717" y="16147"/>
                  </a:lnTo>
                  <a:lnTo>
                    <a:pt x="10931" y="15171"/>
                  </a:lnTo>
                  <a:lnTo>
                    <a:pt x="11074" y="13528"/>
                  </a:lnTo>
                  <a:lnTo>
                    <a:pt x="11122" y="12599"/>
                  </a:lnTo>
                  <a:lnTo>
                    <a:pt x="11169" y="11932"/>
                  </a:lnTo>
                  <a:lnTo>
                    <a:pt x="11431" y="11098"/>
                  </a:lnTo>
                  <a:lnTo>
                    <a:pt x="11789" y="10741"/>
                  </a:lnTo>
                  <a:lnTo>
                    <a:pt x="12265" y="10694"/>
                  </a:lnTo>
                  <a:lnTo>
                    <a:pt x="12527" y="10717"/>
                  </a:lnTo>
                  <a:lnTo>
                    <a:pt x="13003" y="10884"/>
                  </a:lnTo>
                  <a:lnTo>
                    <a:pt x="14789" y="11837"/>
                  </a:lnTo>
                  <a:lnTo>
                    <a:pt x="15908" y="12313"/>
                  </a:lnTo>
                  <a:lnTo>
                    <a:pt x="16242" y="12408"/>
                  </a:lnTo>
                  <a:lnTo>
                    <a:pt x="16861" y="12456"/>
                  </a:lnTo>
                  <a:lnTo>
                    <a:pt x="17337" y="12337"/>
                  </a:lnTo>
                  <a:lnTo>
                    <a:pt x="17718" y="12051"/>
                  </a:lnTo>
                  <a:lnTo>
                    <a:pt x="17909" y="11670"/>
                  </a:lnTo>
                  <a:lnTo>
                    <a:pt x="17933" y="11170"/>
                  </a:lnTo>
                  <a:lnTo>
                    <a:pt x="17718" y="10646"/>
                  </a:lnTo>
                  <a:lnTo>
                    <a:pt x="17290" y="10074"/>
                  </a:lnTo>
                  <a:lnTo>
                    <a:pt x="16932" y="9789"/>
                  </a:lnTo>
                  <a:lnTo>
                    <a:pt x="16242" y="9217"/>
                  </a:lnTo>
                  <a:lnTo>
                    <a:pt x="14980" y="8074"/>
                  </a:lnTo>
                  <a:lnTo>
                    <a:pt x="14075" y="7026"/>
                  </a:lnTo>
                  <a:lnTo>
                    <a:pt x="13741" y="6359"/>
                  </a:lnTo>
                  <a:lnTo>
                    <a:pt x="13718" y="6002"/>
                  </a:lnTo>
                  <a:lnTo>
                    <a:pt x="13765" y="5835"/>
                  </a:lnTo>
                  <a:lnTo>
                    <a:pt x="15123" y="3025"/>
                  </a:lnTo>
                  <a:lnTo>
                    <a:pt x="15885" y="1096"/>
                  </a:lnTo>
                  <a:lnTo>
                    <a:pt x="15861" y="596"/>
                  </a:lnTo>
                  <a:lnTo>
                    <a:pt x="15670" y="334"/>
                  </a:lnTo>
                  <a:lnTo>
                    <a:pt x="15551" y="215"/>
                  </a:lnTo>
                  <a:lnTo>
                    <a:pt x="15408" y="120"/>
                  </a:lnTo>
                  <a:lnTo>
                    <a:pt x="15099" y="1"/>
                  </a:lnTo>
                  <a:close/>
                </a:path>
              </a:pathLst>
            </a:custGeom>
            <a:solidFill>
              <a:srgbClr val="FE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" name="TextBox 1">
              <a:hlinkClick r:id="rId23" action="ppaction://hlinksldjump"/>
            </p:cNvPr>
            <p:cNvSpPr txBox="1"/>
            <p:nvPr/>
          </p:nvSpPr>
          <p:spPr>
            <a:xfrm>
              <a:off x="702471" y="4294219"/>
              <a:ext cx="5998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Next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856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0.00301 L 0.00898 0.00324 C 0.00625 -0.01505 0.00989 -0.00347 0.00377 -0.01435 C 0.00299 -0.01551 0.00299 -0.01713 0.00208 -0.01829 C 0.00052 -0.01991 -0.00144 -0.02083 -0.00313 -0.02222 C -0.00508 -0.02685 -0.00508 -0.02708 -0.00834 -0.03148 C -0.01381 -0.03889 -0.01055 -0.03218 -0.01355 -0.03958 C -0.01315 -0.0507 -0.01407 -0.06204 -0.01185 -0.07292 C -0.01159 -0.07454 -0.00834 -0.07454 -0.00664 -0.07546 C 0.00664 -0.08426 -0.00925 -0.0757 0.00377 -0.08218 C 0.00494 -0.08357 0.00625 -0.08472 0.00729 -0.08611 C 0.01145 -0.09283 0.01054 -0.10972 0.0108 -0.11134 C 0.01432 -0.11111 0.01796 -0.11134 0.02122 -0.11019 C 0.02291 -0.10949 0.02448 -0.10787 0.02474 -0.10602 C 0.02474 -0.1044 0.02513 -0.08843 0.02122 -0.08218 C 0.02018 -0.08079 0.01862 -0.07963 0.0177 -0.07824 C 0.01028 -0.06713 0.02226 -0.08171 0.0125 -0.07014 C 0.01289 -0.0632 0.01315 -0.05602 0.01432 -0.04884 C 0.01497 -0.04421 0.01692 -0.04514 0.01953 -0.04097 C 0.02083 -0.03843 0.02161 -0.03565 0.02291 -0.03287 C 0.02343 -0.03148 0.02421 -0.03033 0.02474 -0.02894 C 0.02708 -0.01921 0.02604 -0.02454 0.02825 -0.01296 C 0.02734 -0.00556 0.0302 0.00278 0.02291 0.00833 C 0.02148 0.00926 0.01953 0.00995 0.0177 0.01111 C 0.0164 0.01088 0.00338 0.01018 0.00208 0.00694 C -0.00039 0.00162 0.00494 0.00092 0.00898 0.00046 C 0.0095 0.00023 0.00898 0.00254 0.00898 0.00301 Z " pathEditMode="relative" rAng="0" ptsTypes="AAAAAAAAAAAAAAAAAAAAAAAAAAA">
                                      <p:cBhvr>
                                        <p:cTn id="6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0463 L -0.00274 0.00463 C -0.00404 -0.00996 -0.00222 -0.0007 -0.00521 -0.00926 C -0.0056 -0.01019 -0.0056 -0.01158 -0.00599 -0.0125 C -0.00677 -0.01366 -0.00769 -0.01459 -0.0086 -0.01551 C -0.00951 -0.01922 -0.00951 -0.01945 -0.01107 -0.02315 C -0.01368 -0.02894 -0.01211 -0.02362 -0.01355 -0.0294 C -0.01342 -0.03843 -0.01381 -0.04746 -0.01276 -0.05602 C -0.01263 -0.05741 -0.01107 -0.05741 -0.01029 -0.05811 C -0.00378 -0.06505 -0.01146 -0.05834 -0.00521 -0.06343 C -0.00469 -0.06459 -0.00404 -0.06574 -0.00352 -0.06667 C -0.00157 -0.07199 -0.00196 -0.08542 -0.00183 -0.08681 C -0.00013 -0.08658 0.00169 -0.08681 0.00325 -0.08588 C 0.00403 -0.08542 0.00481 -0.08403 0.00494 -0.08264 C 0.00494 -0.08125 0.00507 -0.06852 0.00325 -0.06343 C 0.00273 -0.0625 0.00195 -0.06158 0.00156 -0.06042 C -0.00209 -0.05162 0.00377 -0.0632 -0.00105 -0.05394 C -0.00079 -0.04838 -0.00065 -0.0426 -0.00013 -0.03681 C 0.00013 -0.03311 0.00117 -0.03403 0.00234 -0.03056 C 0.00299 -0.02848 0.00338 -0.02616 0.00403 -0.02408 C 0.00429 -0.02315 0.00468 -0.02223 0.00494 -0.02084 C 0.00599 -0.0132 0.00546 -0.01737 0.00664 -0.00811 C 0.00612 -0.00232 0.00755 0.00439 0.00403 0.00879 C 0.00325 0.00972 0.00234 0.01018 0.00156 0.01111 C 0.00091 0.01088 -0.00547 0.01041 -0.00599 0.00787 C -0.00717 0.00347 -0.00469 0.00301 -0.00274 0.00254 C -0.00248 0.00231 -0.00274 0.00416 -0.00274 0.00463 Z " pathEditMode="relative" rAng="0" ptsTypes="AAAAAAAAAAAAAAAAAAAAAAAAAAA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0.0044 L 0.01054 0.00463 C 0.00755 -0.01064 0.01145 -0.00092 0.00494 -0.00995 C 0.00403 -0.01111 0.00403 -0.01226 0.00312 -0.01319 C 0.00143 -0.01458 -0.00066 -0.0155 -0.00248 -0.01666 C -0.00456 -0.02037 -0.00456 -0.0206 -0.00808 -0.0243 C -0.01381 -0.03032 -0.01042 -0.02476 -0.01355 -0.03078 C -0.01316 -0.04004 -0.01407 -0.04953 -0.01172 -0.05833 C -0.01146 -0.05972 -0.00808 -0.05972 -0.00612 -0.06064 C 0.00794 -0.06782 -0.00899 -0.06088 0.00494 -0.0662 C 0.00612 -0.06736 0.00755 -0.06828 0.00872 -0.06944 C 0.01302 -0.075 0.0121 -0.08888 0.01237 -0.09027 C 0.01614 -0.09004 0.02005 -0.09027 0.02356 -0.08935 C 0.02539 -0.08865 0.02695 -0.08726 0.02721 -0.08588 C 0.02721 -0.08449 0.02773 -0.07129 0.02356 -0.0662 C 0.02239 -0.06504 0.0207 -0.06412 0.01979 -0.06273 C 0.01184 -0.0537 0.0246 -0.06574 0.01419 -0.05625 C 0.01471 -0.05046 0.01497 -0.04444 0.01614 -0.03865 C 0.01679 -0.03472 0.01888 -0.03564 0.02161 -0.03194 C 0.02304 -0.02986 0.02395 -0.02754 0.02539 -0.02546 C 0.02578 -0.0243 0.02669 -0.02338 0.02721 -0.02199 C 0.02981 -0.01412 0.02864 -0.01851 0.03099 -0.00879 C 0.02994 -0.00277 0.03307 0.00417 0.02539 0.0088 C 0.02369 0.00973 0.02161 0.01019 0.01979 0.01112 C 0.01835 0.01088 0.00442 0.01042 0.00312 0.00764 C 0.00052 0.00325 0.00612 0.00278 0.01054 0.00209 C 0.01093 0.00209 0.01054 0.00394 0.01054 0.0044 Z " pathEditMode="relative" rAng="0" ptsTypes="AAAAAAAAAAAAAAAAAAAAAAAAAAA">
                                      <p:cBhvr>
                                        <p:cTn id="10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43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32 L -0.00078 0.00255 C -0.00234 -0.01759 -0.00026 -0.00486 -0.00378 -0.01666 C -0.00417 -0.01805 -0.00417 -0.01967 -0.00469 -0.02106 C -0.0056 -0.02291 -0.00664 -0.02384 -0.00768 -0.02546 C -0.00885 -0.03032 -0.00885 -0.03055 -0.01068 -0.03565 C -0.01367 -0.04352 -0.01185 -0.03634 -0.01354 -0.04421 C -0.01341 -0.05648 -0.0138 -0.06875 -0.01263 -0.08055 C -0.0125 -0.08241 -0.01068 -0.08241 -0.00963 -0.08356 C -0.00208 -0.09305 -0.0112 -0.08379 -0.00378 -0.09074 C -0.00312 -0.09236 -0.00234 -0.09375 -0.00169 -0.09514 C 0.00065 -0.10254 0.00013 -0.12083 0.00026 -0.12268 C 0.00221 -0.12245 0.0043 -0.12268 0.00612 -0.12129 C 0.00716 -0.1206 0.00794 -0.11875 0.00807 -0.1169 C 0.00807 -0.11504 0.00833 -0.09768 0.00612 -0.09074 C 0.00547 -0.08935 0.00469 -0.08819 0.00417 -0.08634 C -4.16667E-7 -0.07453 0.00677 -0.09028 0.00117 -0.07778 C 0.00143 -0.07014 0.00156 -0.06227 0.00221 -0.0544 C 0.0026 -0.0493 0.00365 -0.05046 0.00521 -0.04583 C 0.00586 -0.04305 0.00638 -0.03981 0.00716 -0.03703 C 0.00742 -0.03565 0.00781 -0.03426 0.00807 -0.03264 C 0.00951 -0.02199 0.00885 -0.02801 0.01016 -0.01528 C 0.00964 -0.00717 0.0112 0.00185 0.00716 0.0081 C 0.00625 0.00926 0.00521 0.00996 0.00417 0.01111 C 0.00339 0.01088 -0.00404 0.01019 -0.00469 0.00672 C -0.00612 0.00093 -0.00312 -2.22222E-6 -0.00078 -0.00069 C -0.00052 -0.00092 -0.00078 0.00162 -0.00078 0.00232 Z " pathEditMode="relative" rAng="0" ptsTypes="AAAAAAAAAAAAAAAAAAAAAAAAAAA">
                                      <p:cBhvr>
                                        <p:cTn id="12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-0.02523 0.00052 -0.00903 -0.00312 -0.02408 C -0.00364 -0.02593 -0.00364 -0.02801 -0.00416 -0.02963 C -0.00508 -0.03195 -0.00625 -0.03334 -0.00729 -0.03519 C -0.00846 -0.04144 -0.00846 -0.0419 -0.01041 -0.04815 C -0.01367 -0.05834 -0.01172 -0.04908 -0.01354 -0.05926 C -0.01328 -0.07477 -0.0138 -0.09051 -0.0125 -0.10556 C -0.01237 -0.10787 -0.01041 -0.10787 -0.00937 -0.10926 C -0.00143 -0.1213 -0.01094 -0.10949 -0.00312 -0.11852 C -0.00247 -0.12037 -0.00169 -0.12223 -0.00104 -0.12408 C 0.00143 -0.13334 0.00091 -0.15672 0.00104 -0.15926 C 0.00313 -0.1588 0.00534 -0.15926 0.00729 -0.15741 C 0.00834 -0.15648 0.00925 -0.15417 0.00938 -0.15185 C 0.00938 -0.14931 0.00964 -0.12732 0.00729 -0.11852 C 0.00664 -0.11667 0.00573 -0.11505 0.00521 -0.11297 C 0.00078 -0.09769 0.00794 -0.11783 0.00209 -0.10185 C 0.00235 -0.09213 0.00248 -0.08218 0.00313 -0.07223 C 0.00352 -0.06574 0.00469 -0.06713 0.00625 -0.06111 C 0.00703 -0.05764 0.00755 -0.05371 0.00834 -0.05 C 0.0086 -0.04815 0.00912 -0.04653 0.00938 -0.04445 C 0.01081 -0.03102 0.01016 -0.03843 0.01146 -0.02223 C 0.01094 -0.01204 0.01263 -0.00047 0.00834 0.0074 C 0.00742 0.00879 0.00625 0.00972 0.00521 0.01111 C 0.00443 0.01088 -0.00338 0.00995 -0.00416 0.00555 C -0.0056 -0.00185 -0.00247 -0.00278 0 -0.00371 C 0.00026 -0.00394 0 -0.0007 0 0 Z " pathEditMode="relative" ptsTypes="AAAAAAAAAAAAAAAAAAAAAAAAAAA">
                                      <p:cBhvr>
                                        <p:cTn id="14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00023 L 0.00938 -0.00371 C 0.01068 -0.0044 0.01211 -0.00463 0.01354 -0.00556 C 0.01459 -0.00648 0.0155 -0.00834 0.01667 -0.00926 C 0.01797 -0.01065 0.01953 -0.01158 0.02084 -0.01297 C 0.02201 -0.01459 0.02266 -0.01713 0.02396 -0.01852 C 0.02917 -0.02547 0.02709 -0.01852 0.03125 -0.02778 C 0.03268 -0.03148 0.0336 -0.03588 0.03542 -0.03889 C 0.03737 -0.04259 0.03945 -0.04537 0.04063 -0.05 C 0.04141 -0.05371 0.04193 -0.05741 0.04271 -0.06111 L 0.04375 -0.06667 C 0.04245 -0.09653 0.04414 -0.08449 0.04063 -0.10371 L 0.03959 -0.10926 L 0.03854 -0.11482 C 0.03919 -0.13472 0.03959 -0.1544 0.04063 -0.17408 C 0.04076 -0.17685 0.0431 -0.18565 0.04375 -0.18704 C 0.04453 -0.18935 0.04597 -0.19051 0.04688 -0.19259 C 0.04805 -0.1956 0.04883 -0.19884 0.05 -0.20185 C 0.05065 -0.20394 0.05104 -0.20602 0.05209 -0.20741 C 0.05287 -0.2088 0.05417 -0.20834 0.05521 -0.20926 C 0.05729 -0.21158 0.05912 -0.21482 0.06146 -0.21667 C 0.07604 -0.22986 0.0599 -0.21505 0.07292 -0.22778 C 0.07422 -0.22917 0.07578 -0.23009 0.07709 -0.23148 C 0.08438 -0.24097 0.07539 -0.23357 0.08438 -0.24259 C 0.08529 -0.24375 0.08646 -0.24375 0.0875 -0.24445 C 0.08854 -0.2456 0.08945 -0.24722 0.09063 -0.24815 C 0.09193 -0.24954 0.09336 -0.2507 0.09479 -0.25185 C 0.09505 -0.25371 0.09518 -0.25579 0.09584 -0.25741 C 0.09662 -0.25972 0.09792 -0.26111 0.09896 -0.26297 C 0.09974 -0.26482 0.10013 -0.2669 0.10104 -0.26852 C 0.10195 -0.2706 0.10326 -0.27222 0.10417 -0.27408 L 0.11042 -0.29074 C 0.11107 -0.29259 0.11198 -0.29422 0.1125 -0.2963 C 0.11276 -0.29815 0.11289 -0.30023 0.11354 -0.30185 C 0.11472 -0.30579 0.11771 -0.31297 0.11771 -0.31273 C 0.11797 -0.31551 0.1181 -0.31829 0.11875 -0.32037 C 0.11979 -0.32454 0.12149 -0.32778 0.12292 -0.33148 C 0.12357 -0.3331 0.125 -0.33472 0.125 -0.33704 L 0.125 -0.34259 " pathEditMode="relative" rAng="0" ptsTypes="AAAAAAAAAAAAAAAAAAAAAAAAAAAAAAAAAAAAAA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34259 L 0.125 -0.34236 C 0.12709 -0.33866 0.12969 -0.33449 0.1319 -0.33009 C 0.13268 -0.32778 0.1336 -0.32523 0.13451 -0.32269 C 0.14102 -0.30972 0.1349 -0.32616 0.1418 -0.30996 C 0.14492 -0.30255 0.14701 -0.29329 0.15052 -0.28611 C 0.15482 -0.27778 0.15182 -0.28426 0.15534 -0.27523 C 0.16003 -0.26088 0.15573 -0.27639 0.16055 -0.25509 C 0.16224 -0.24769 0.16576 -0.23334 0.16576 -0.2331 C 0.16875 -0.20324 0.16445 -0.24051 0.16836 -0.21875 C 0.16914 -0.21435 0.17005 -0.20047 0.17044 -0.19676 C 0.17044 -0.19375 0.17136 -0.19074 0.17227 -0.18773 C 0.17175 -0.16806 0.17175 -0.14884 0.17136 -0.12917 C 0.17097 -0.12315 0.16966 -0.1169 0.16966 -0.11088 L 0.16836 -0.09815 C 0.16875 -0.08241 0.16875 -0.06667 0.16966 -0.0507 C 0.16966 -0.0463 0.17175 -0.03588 0.17227 -0.03264 C 0.17305 -0.0213 0.17227 -0.02616 0.17487 -0.01783 C 0.17487 -0.01505 0.17526 -0.01158 0.17565 -0.00857 C 0.17617 -0.00602 0.17695 -0.00394 0.17748 -0.00139 C 0.17787 0.00023 0.17787 0.00231 0.17826 0.00416 C 0.17878 0.00903 0.17878 0.01389 0.17917 0.01852 C 0.17956 0.02245 0.17917 0.02824 0.18086 0.02963 L 0.18399 0.03171 " pathEditMode="relative" rAng="0" ptsTypes="AAAAAAAAAAAAAAAAAAAAAA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19 0.04676 L 0.19219 0.04745 C 0.2112 0.0412 0.19232 0.04745 0.203 0.04213 C 0.20625 0.04074 0.21315 0.03773 0.21315 0.03796 C 0.21419 0.03634 0.21537 0.03449 0.21641 0.03333 C 0.21719 0.03241 0.21823 0.03194 0.21901 0.03125 C 0.2211 0.02824 0.22357 0.02361 0.22591 0.02014 C 0.2263 0.0169 0.22682 0.01366 0.22761 0.01134 C 0.22813 0.00856 0.2293 0.00717 0.23008 0.0044 C 0.23125 -0.00139 0.2319 -0.00787 0.23334 -0.01343 L 0.23685 -0.02662 C 0.2375 -0.02871 0.23763 -0.03148 0.23841 -0.0331 C 0.24024 -0.03773 0.24167 -0.04306 0.24349 -0.04653 C 0.24766 -0.05509 0.2457 -0.05139 0.24948 -0.05764 C 0.25248 -0.07014 0.24948 -0.05949 0.25456 -0.0713 C 0.25573 -0.07408 0.25651 -0.07755 0.25794 -0.08009 C 0.25886 -0.08218 0.26029 -0.08264 0.26133 -0.08449 C 0.26341 -0.08912 0.26524 -0.09468 0.26719 -0.10023 L 0.26979 -0.10672 C 0.27057 -0.10903 0.27162 -0.11088 0.27227 -0.11343 C 0.28047 -0.14607 0.27214 -0.11181 0.27735 -0.13565 C 0.27774 -0.1382 0.27865 -0.14005 0.27917 -0.14213 C 0.28386 -0.16736 0.27448 -0.12547 0.28151 -0.15764 C 0.2819 -0.16019 0.28281 -0.16227 0.28334 -0.16459 C 0.28477 -0.17269 0.28294 -0.17199 0.28659 -0.17778 C 0.28737 -0.17917 0.28841 -0.17917 0.28919 -0.18009 C 0.28998 -0.18148 0.29089 -0.1838 0.29167 -0.18449 C 0.29284 -0.18588 0.29401 -0.18588 0.29518 -0.18658 C 0.30365 -0.19375 0.29662 -0.19005 0.30703 -0.19306 C 0.31354 -0.19097 0.31094 -0.19121 0.31563 -0.19121 " pathEditMode="relative" rAng="0" ptsTypes="AAAAAAAAAAAAAAAAAAAAAAAAAAAA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72 -0.1625 L 0.33672 -0.16204 C 0.34284 -0.16482 0.34909 -0.16644 0.35521 -0.16875 C 0.36159 -0.17153 0.35573 -0.17292 0.36315 -0.17847 C 0.36576 -0.18079 0.36849 -0.18033 0.3711 -0.18148 C 0.37526 -0.18357 0.3793 -0.18588 0.38347 -0.18797 C 0.38802 -0.19468 0.3974 -0.20857 0.40209 -0.2132 C 0.41237 -0.22477 0.40807 -0.21875 0.41524 -0.22917 C 0.41615 -0.23241 0.41667 -0.23866 0.41797 -0.23866 C 0.41966 -0.23866 0.4211 -0.23357 0.4224 -0.22917 C 0.42292 -0.22732 0.42279 -0.22292 0.42331 -0.21968 C 0.42383 -0.21528 0.42695 -0.2007 0.42774 -0.19746 C 0.4293 -0.1669 0.42722 -0.19375 0.43034 -0.17199 C 0.4306 -0.16922 0.4306 -0.16528 0.43125 -0.1625 C 0.4319 -0.15972 0.43294 -0.15857 0.43386 -0.15625 C 0.43438 -0.15209 0.43477 -0.14746 0.43568 -0.14352 C 0.43685 -0.13797 0.43906 -0.13634 0.44089 -0.1338 C 0.44362 -0.13519 0.44662 -0.13241 0.44883 -0.13704 C 0.45052 -0.14097 0.45052 -0.15023 0.45156 -0.15625 C 0.45195 -0.15972 0.45274 -0.1625 0.45326 -0.16574 C 0.45365 -0.16875 0.45365 -0.17246 0.45417 -0.17523 C 0.45482 -0.17917 0.45599 -0.18148 0.45677 -0.18472 C 0.45794 -0.19699 0.4582 -0.20255 0.4612 -0.2132 C 0.46211 -0.21644 0.46263 -0.2213 0.46393 -0.22292 C 0.4655 -0.2257 0.46745 -0.22523 0.46914 -0.22593 C 0.47057 -0.22847 0.47214 -0.23125 0.47357 -0.23241 C 0.47526 -0.23426 0.47722 -0.2331 0.47891 -0.23565 C 0.48008 -0.2375 0.48047 -0.24259 0.48151 -0.24514 C 0.48776 -0.26134 0.48242 -0.24422 0.48776 -0.25463 C 0.48959 -0.25857 0.49154 -0.26204 0.4931 -0.26736 C 0.49388 -0.27037 0.49466 -0.27477 0.4957 -0.27685 C 0.49675 -0.27917 0.49805 -0.27871 0.49922 -0.28009 C 0.50104 -0.28195 0.50274 -0.28403 0.50456 -0.28634 C 0.50547 -0.28797 0.50625 -0.29121 0.50716 -0.29259 C 0.50847 -0.29537 0.51003 -0.29699 0.51159 -0.29908 C 0.51237 -0.30023 0.51341 -0.30093 0.51432 -0.30232 C 0.51654 -0.30648 0.51706 -0.30926 0.51875 -0.31482 " pathEditMode="relative" rAng="0" ptsTypes="AAAAAAAAAAAAAAAAAAAAAAAAAAAAAAAAAAAAA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125 -0.27222 L 0.53125 -0.27222 L 0.55456 -0.27176 C 0.5582 -0.27176 0.56263 -0.27107 0.56654 -0.27037 C 0.56732 -0.27014 0.5681 -0.26991 0.56888 -0.26968 C 0.56979 -0.26922 0.57057 -0.26875 0.57136 -0.26829 C 0.57214 -0.26597 0.57318 -0.26389 0.57383 -0.26158 C 0.57448 -0.25695 0.57461 -0.25602 0.57617 -0.25093 C 0.57643 -0.25 0.57669 -0.24954 0.57695 -0.24861 C 0.57709 -0.24792 0.578 -0.24468 0.57852 -0.24375 C 0.57943 -0.24213 0.58073 -0.24097 0.58177 -0.23935 C 0.58294 -0.23773 0.58399 -0.23611 0.58581 -0.23519 C 0.58659 -0.23472 0.58737 -0.23472 0.58828 -0.23449 C 0.58906 -0.2338 0.58972 -0.2331 0.59063 -0.2331 C 0.59167 -0.23241 0.59284 -0.23241 0.59388 -0.23218 C 0.5974 -0.23148 0.59922 -0.23148 0.60274 -0.23079 C 0.60352 -0.23056 0.60443 -0.23033 0.60508 -0.23009 C 0.6069 -0.22917 0.60873 -0.22778 0.61003 -0.22639 C 0.61055 -0.2257 0.61107 -0.225 0.61159 -0.22431 C 0.61172 -0.22338 0.61185 -0.22222 0.61237 -0.22153 C 0.61302 -0.21898 0.61459 -0.21412 0.61732 -0.21273 C 0.61797 -0.21227 0.61875 -0.21181 0.61953 -0.21134 C 0.62084 -0.21088 0.62396 -0.21019 0.62526 -0.20996 C 0.62682 -0.20949 0.62839 -0.2088 0.63008 -0.20857 L 0.63724 -0.20625 C 0.63815 -0.20602 0.6388 -0.20602 0.63972 -0.20556 C 0.64063 -0.20509 0.64115 -0.2044 0.64219 -0.20417 C 0.64584 -0.20255 0.64557 -0.20255 0.64792 -0.20255 " pathEditMode="relative" rAng="0" ptsTypes="AAAAAAAAAAAAAAAAAAAAAAAAAA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30" t="6609" r="23637" b="3738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0915" y="176982"/>
            <a:ext cx="7875638" cy="11262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3931" y="1555105"/>
            <a:ext cx="5484069" cy="2531985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xuống biển như hòn lửa</a:t>
            </a:r>
          </a:p>
          <a:p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 đã cài then đêm sập cửa</a:t>
            </a:r>
          </a:p>
          <a:p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thuyền đánh cá lại ra khơi.</a:t>
            </a:r>
          </a:p>
          <a:p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hát căng buồm cùng gió khơi.</a:t>
            </a:r>
          </a:p>
          <a:p>
            <a:endParaRPr lang="en-US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Káº¿t quáº£ hÃ¬nh áº£nh cho home ic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0196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hân tích bài thơ Quê hương của Tế Hanh - TKBoo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55" y="2513493"/>
            <a:ext cx="4090630" cy="2224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8745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30" t="6609" r="23637" b="3738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8040" y="95881"/>
            <a:ext cx="7875638" cy="11262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Káº¿t quáº£ hÃ¬nh áº£nh cho home ic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0196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0185" y="1535774"/>
            <a:ext cx="7343034" cy="1818474"/>
            <a:chOff x="141617" y="1409801"/>
            <a:chExt cx="7343034" cy="1818474"/>
          </a:xfrm>
        </p:grpSpPr>
        <p:sp>
          <p:nvSpPr>
            <p:cNvPr id="12" name="Rectangle 11"/>
            <p:cNvSpPr/>
            <p:nvPr/>
          </p:nvSpPr>
          <p:spPr>
            <a:xfrm>
              <a:off x="141617" y="1409801"/>
              <a:ext cx="5790435" cy="181847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</a:t>
              </a:r>
              <a:r>
                <a:rPr lang="en-US" sz="18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thuyền</a:t>
              </a:r>
              <a:r>
                <a:rPr lang="en-US" sz="18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18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18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sz="18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18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18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18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18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minh.</a:t>
              </a:r>
              <a:endPara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 </a:t>
              </a: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mờ, kéo lưới kịp trời sáng</a:t>
              </a:r>
            </a:p>
            <a:p>
              <a:pPr>
                <a:lnSpc>
                  <a:spcPct val="150000"/>
                </a:lnSpc>
              </a:pPr>
              <a:r>
                <a:rPr lang="vi-V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kéo xoăn tay chùm cá nặng</a:t>
              </a:r>
            </a:p>
            <a:p>
              <a:pPr>
                <a:lnSpc>
                  <a:spcPct val="150000"/>
                </a:lnSpc>
              </a:pPr>
              <a:r>
                <a:rPr lang="vi-V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Vảy bạc đuôi vàng </a:t>
              </a:r>
              <a:r>
                <a:rPr lang="vi-VN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oé</a:t>
              </a:r>
              <a:r>
                <a:rPr lang="vi-VN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rạng </a:t>
              </a: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</a:p>
            <a:p>
              <a:pPr>
                <a:lnSpc>
                  <a:spcPct val="150000"/>
                </a:lnSpc>
              </a:pPr>
              <a:r>
                <a:rPr lang="vi-V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Lưới xếp buồm lên đón nắng hồng</a:t>
              </a:r>
              <a:r>
                <a:rPr lang="vi-VN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912651" y="1745470"/>
              <a:ext cx="4572000" cy="13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hát căng buồm với gió khơi,</a:t>
              </a:r>
            </a:p>
            <a:p>
              <a:pPr>
                <a:lnSpc>
                  <a:spcPct val="150000"/>
                </a:lnSpc>
              </a:pPr>
              <a:r>
                <a:rPr lang="vi-V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 thuyền chạy đua cùng mặt trời,</a:t>
              </a:r>
            </a:p>
            <a:p>
              <a:pPr>
                <a:lnSpc>
                  <a:spcPct val="150000"/>
                </a:lnSpc>
              </a:pP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 trời đội biển nhô màu mới,</a:t>
              </a:r>
            </a:p>
            <a:p>
              <a:pPr>
                <a:lnSpc>
                  <a:spcPct val="150000"/>
                </a:lnSpc>
              </a:pPr>
              <a:r>
                <a:rPr lang="vi-V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 cá huy hoàng muôn dặm phơi.</a:t>
              </a:r>
            </a:p>
          </p:txBody>
        </p:sp>
      </p:grpSp>
      <p:pic>
        <p:nvPicPr>
          <p:cNvPr id="2050" name="Picture 2" descr="Cảnh đoàn Thuyền đánh Cá Trở Về Trong Bình Minh - transporttkuu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20" y="2445011"/>
            <a:ext cx="3075672" cy="2103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1371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30" t="6609" r="23637" b="3738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472" y="241961"/>
            <a:ext cx="7875638" cy="75723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Káº¿t quáº£ hÃ¬nh áº£nh cho home ic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0196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34996" y="1316643"/>
            <a:ext cx="4253877" cy="288128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0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xuống biển như hòn </a:t>
            </a:r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 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cài then đêm sập </a:t>
            </a:r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rgbClr val="00B050"/>
                </a:solidFill>
                <a:latin typeface="+mj-lt"/>
              </a:rPr>
              <a:t>- Cá thu Biển Đông như đoàn thoi</a:t>
            </a:r>
          </a:p>
          <a:p>
            <a:r>
              <a:rPr lang="vi-VN" sz="2000" b="1" dirty="0">
                <a:solidFill>
                  <a:srgbClr val="00B050"/>
                </a:solidFill>
                <a:latin typeface="+mj-lt"/>
              </a:rPr>
              <a:t>Đêm ngày dệt biển muôn luồng </a:t>
            </a:r>
            <a:r>
              <a:rPr lang="vi-VN" sz="2000" b="1" dirty="0" smtClean="0">
                <a:solidFill>
                  <a:srgbClr val="00B050"/>
                </a:solidFill>
                <a:latin typeface="+mj-lt"/>
              </a:rPr>
              <a:t>sáng</a:t>
            </a:r>
            <a:endParaRPr lang="vi-VN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</a:t>
            </a: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đội biển nhô màu mới,</a:t>
            </a:r>
          </a:p>
          <a:p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cá huy hoàng muôn dặm phơi.</a:t>
            </a:r>
          </a:p>
        </p:txBody>
      </p:sp>
      <p:pic>
        <p:nvPicPr>
          <p:cNvPr id="3074" name="Picture 2" descr="Mãn nhãn với cảnh hoàng hôn trên biển Phú Quốc đẹp đến lịm tim | Kênh Thời  Tiế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820" y="3329055"/>
            <a:ext cx="2985654" cy="1737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ển Nhật Lệ - Triptri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81" y="1241160"/>
            <a:ext cx="2917680" cy="1946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08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30" t="6609" r="23637" b="3738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472" y="241961"/>
            <a:ext cx="7875638" cy="107468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4" name="Picture 2" descr="Káº¿t quáº£ hÃ¬nh áº£nh cho home ic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0196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83931" y="1482435"/>
            <a:ext cx="8160114" cy="64423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6919" y="2292465"/>
            <a:ext cx="4139578" cy="229119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 b="1" dirty="0">
                <a:solidFill>
                  <a:schemeClr val="tx1"/>
                </a:solidFill>
                <a:latin typeface="+mj-lt"/>
              </a:rPr>
              <a:t>- </a:t>
            </a:r>
            <a:r>
              <a:rPr lang="vi-VN" sz="1800" b="1" dirty="0">
                <a:solidFill>
                  <a:srgbClr val="FF0000"/>
                </a:solidFill>
                <a:latin typeface="+mj-lt"/>
              </a:rPr>
              <a:t>Câu hát căng buồm cùng gió khơi</a:t>
            </a:r>
          </a:p>
          <a:p>
            <a:r>
              <a:rPr lang="vi-VN" sz="1800" b="1" dirty="0">
                <a:solidFill>
                  <a:schemeClr val="tx1"/>
                </a:solidFill>
                <a:latin typeface="+mj-lt"/>
              </a:rPr>
              <a:t>- Hát rằng: cá bạc Biển Đông lặng,</a:t>
            </a:r>
          </a:p>
          <a:p>
            <a:r>
              <a:rPr lang="vi-VN" sz="1800" b="1" dirty="0">
                <a:solidFill>
                  <a:schemeClr val="tx1"/>
                </a:solidFill>
                <a:latin typeface="+mj-lt"/>
              </a:rPr>
              <a:t>Cá thu Biển Đông như đàn thoi</a:t>
            </a:r>
          </a:p>
          <a:p>
            <a:r>
              <a:rPr lang="vi-VN" sz="1800" b="1" dirty="0">
                <a:solidFill>
                  <a:schemeClr val="tx1"/>
                </a:solidFill>
                <a:latin typeface="+mj-lt"/>
              </a:rPr>
              <a:t>Đêm ngày dệt biển muôn luồng sáng</a:t>
            </a:r>
          </a:p>
          <a:p>
            <a:r>
              <a:rPr lang="vi-VN" sz="1800" b="1" dirty="0">
                <a:solidFill>
                  <a:schemeClr val="tx1"/>
                </a:solidFill>
                <a:latin typeface="+mj-lt"/>
              </a:rPr>
              <a:t>- </a:t>
            </a:r>
            <a:r>
              <a:rPr lang="vi-VN" sz="1800" b="1" dirty="0">
                <a:solidFill>
                  <a:srgbClr val="FF0000"/>
                </a:solidFill>
                <a:latin typeface="+mj-lt"/>
              </a:rPr>
              <a:t>Ta hát bài ca gọi cá vào</a:t>
            </a:r>
          </a:p>
          <a:p>
            <a:r>
              <a:rPr lang="vi-VN" sz="1800" b="1" dirty="0">
                <a:solidFill>
                  <a:schemeClr val="tx1"/>
                </a:solidFill>
                <a:latin typeface="+mj-lt"/>
              </a:rPr>
              <a:t>Gõ thuyền đã có nhịp trăng sao.</a:t>
            </a:r>
            <a:endParaRPr lang="en-US" sz="1800" b="1" dirty="0">
              <a:solidFill>
                <a:schemeClr val="tx1"/>
              </a:solidFill>
              <a:latin typeface="+mj-lt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xoăn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b="1" dirty="0">
                <a:solidFill>
                  <a:schemeClr val="tx1"/>
                </a:solidFill>
                <a:latin typeface="+mj-lt"/>
              </a:rPr>
              <a:t>- </a:t>
            </a:r>
            <a:r>
              <a:rPr lang="vi-VN" sz="1800" b="1" dirty="0">
                <a:solidFill>
                  <a:srgbClr val="FF0000"/>
                </a:solidFill>
                <a:latin typeface="+mj-lt"/>
              </a:rPr>
              <a:t>Đoàn thuyền chạy đua cùng mặt trời</a:t>
            </a:r>
          </a:p>
        </p:txBody>
      </p:sp>
      <p:pic>
        <p:nvPicPr>
          <p:cNvPr id="9" name="Picture 4" descr="Đóng vai ngư dân kể lại Đoàn thuyền đánh cá - Văn mẫu lớp 9 (4 mẫu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30" y="2292465"/>
            <a:ext cx="4001437" cy="2290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7200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30" t="6609" r="23637" b="3738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7963" y="851115"/>
            <a:ext cx="7875638" cy="5962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Káº¿t quáº£ hÃ¬nh áº£nh cho home ic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0196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19472" y="2223654"/>
            <a:ext cx="8160114" cy="99059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khoắn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20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5"/>
          <p:cNvSpPr txBox="1">
            <a:spLocks noGrp="1"/>
          </p:cNvSpPr>
          <p:nvPr>
            <p:ph type="title" idx="2"/>
          </p:nvPr>
        </p:nvSpPr>
        <p:spPr>
          <a:xfrm>
            <a:off x="3828031" y="673587"/>
            <a:ext cx="3501456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KHỞI ĐỘNG</a:t>
            </a:r>
            <a:endParaRPr dirty="0"/>
          </a:p>
        </p:txBody>
      </p:sp>
      <p:grpSp>
        <p:nvGrpSpPr>
          <p:cNvPr id="26" name="Group 25"/>
          <p:cNvGrpSpPr/>
          <p:nvPr/>
        </p:nvGrpSpPr>
        <p:grpSpPr>
          <a:xfrm rot="964799">
            <a:off x="1598052" y="2086526"/>
            <a:ext cx="2456282" cy="2307380"/>
            <a:chOff x="1313275" y="1906233"/>
            <a:chExt cx="2235200" cy="2235200"/>
          </a:xfrm>
          <a:solidFill>
            <a:srgbClr val="FFFF00"/>
          </a:solidFill>
        </p:grpSpPr>
        <p:sp>
          <p:nvSpPr>
            <p:cNvPr id="27" name="Shape 26"/>
            <p:cNvSpPr/>
            <p:nvPr/>
          </p:nvSpPr>
          <p:spPr>
            <a:xfrm>
              <a:off x="1313275" y="1906233"/>
              <a:ext cx="2235200" cy="2235200"/>
            </a:xfrm>
            <a:prstGeom prst="gear9">
              <a:avLst/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8" name="Shape 4"/>
            <p:cNvSpPr/>
            <p:nvPr/>
          </p:nvSpPr>
          <p:spPr>
            <a:xfrm>
              <a:off x="1762650" y="2429818"/>
              <a:ext cx="1336450" cy="114893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50800" tIns="50800" rIns="50800" bIns="50800" spcCol="1270" anchor="ctr"/>
            <a:lstStyle/>
            <a:p>
              <a:pPr marL="0" marR="0" lvl="0" indent="0" algn="ctr" defTabSz="1778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1861787" y="2424379"/>
            <a:ext cx="18958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nl-NL" altLang="en-US" b="1" i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 về cuộc sống an toàn</a:t>
            </a:r>
            <a:endParaRPr lang="en-US" altLang="en-US" b="1" kern="1200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262439" y="2098605"/>
            <a:ext cx="3963998" cy="826613"/>
          </a:xfrm>
          <a:prstGeom prst="roundRect">
            <a:avLst/>
          </a:prstGeom>
          <a:solidFill>
            <a:srgbClr val="E25B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Đọc bài: </a:t>
            </a: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 về cuộc sống an toàn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262439" y="3544046"/>
            <a:ext cx="3963998" cy="825867"/>
          </a:xfrm>
          <a:prstGeom prst="roundRect">
            <a:avLst/>
          </a:prstGeom>
          <a:solidFill>
            <a:srgbClr val="E25B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Bài tập đọc cho biết nội dung gì?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Google Shape;364;p31"/>
          <p:cNvSpPr/>
          <p:nvPr/>
        </p:nvSpPr>
        <p:spPr>
          <a:xfrm>
            <a:off x="-1161711" y="-1065361"/>
            <a:ext cx="3686800" cy="3856337"/>
          </a:xfrm>
          <a:custGeom>
            <a:avLst/>
            <a:gdLst/>
            <a:ahLst/>
            <a:cxnLst/>
            <a:rect l="l" t="t" r="r" b="b"/>
            <a:pathLst>
              <a:path w="91139" h="95330" extrusionOk="0">
                <a:moveTo>
                  <a:pt x="18028" y="4668"/>
                </a:moveTo>
                <a:lnTo>
                  <a:pt x="17814" y="4097"/>
                </a:lnTo>
                <a:lnTo>
                  <a:pt x="17528" y="3549"/>
                </a:lnTo>
                <a:lnTo>
                  <a:pt x="17409" y="3073"/>
                </a:lnTo>
                <a:lnTo>
                  <a:pt x="17433" y="2263"/>
                </a:lnTo>
                <a:lnTo>
                  <a:pt x="17743" y="1596"/>
                </a:lnTo>
                <a:lnTo>
                  <a:pt x="18386" y="977"/>
                </a:lnTo>
                <a:lnTo>
                  <a:pt x="18862" y="668"/>
                </a:lnTo>
                <a:lnTo>
                  <a:pt x="19529" y="406"/>
                </a:lnTo>
                <a:lnTo>
                  <a:pt x="20172" y="120"/>
                </a:lnTo>
                <a:lnTo>
                  <a:pt x="20719" y="1"/>
                </a:lnTo>
                <a:lnTo>
                  <a:pt x="21672" y="25"/>
                </a:lnTo>
                <a:lnTo>
                  <a:pt x="22434" y="382"/>
                </a:lnTo>
                <a:lnTo>
                  <a:pt x="23053" y="1072"/>
                </a:lnTo>
                <a:lnTo>
                  <a:pt x="23315" y="1549"/>
                </a:lnTo>
                <a:lnTo>
                  <a:pt x="23911" y="2739"/>
                </a:lnTo>
                <a:lnTo>
                  <a:pt x="25268" y="5049"/>
                </a:lnTo>
                <a:lnTo>
                  <a:pt x="27507" y="8360"/>
                </a:lnTo>
                <a:lnTo>
                  <a:pt x="29102" y="10479"/>
                </a:lnTo>
                <a:lnTo>
                  <a:pt x="29269" y="10693"/>
                </a:lnTo>
                <a:lnTo>
                  <a:pt x="29602" y="10932"/>
                </a:lnTo>
                <a:lnTo>
                  <a:pt x="29959" y="10955"/>
                </a:lnTo>
                <a:lnTo>
                  <a:pt x="30340" y="10836"/>
                </a:lnTo>
                <a:lnTo>
                  <a:pt x="30555" y="10693"/>
                </a:lnTo>
                <a:lnTo>
                  <a:pt x="31865" y="9931"/>
                </a:lnTo>
                <a:lnTo>
                  <a:pt x="35318" y="8098"/>
                </a:lnTo>
                <a:lnTo>
                  <a:pt x="36032" y="7669"/>
                </a:lnTo>
                <a:lnTo>
                  <a:pt x="37461" y="7050"/>
                </a:lnTo>
                <a:lnTo>
                  <a:pt x="44629" y="4430"/>
                </a:lnTo>
                <a:lnTo>
                  <a:pt x="46368" y="3883"/>
                </a:lnTo>
                <a:lnTo>
                  <a:pt x="48344" y="3501"/>
                </a:lnTo>
                <a:lnTo>
                  <a:pt x="51273" y="3144"/>
                </a:lnTo>
                <a:lnTo>
                  <a:pt x="53250" y="3025"/>
                </a:lnTo>
                <a:lnTo>
                  <a:pt x="55203" y="3025"/>
                </a:lnTo>
                <a:lnTo>
                  <a:pt x="57179" y="3168"/>
                </a:lnTo>
                <a:lnTo>
                  <a:pt x="59132" y="3406"/>
                </a:lnTo>
                <a:lnTo>
                  <a:pt x="61085" y="3811"/>
                </a:lnTo>
                <a:lnTo>
                  <a:pt x="62061" y="4073"/>
                </a:lnTo>
                <a:lnTo>
                  <a:pt x="63300" y="4454"/>
                </a:lnTo>
                <a:lnTo>
                  <a:pt x="65657" y="5383"/>
                </a:lnTo>
                <a:lnTo>
                  <a:pt x="67896" y="6526"/>
                </a:lnTo>
                <a:lnTo>
                  <a:pt x="70087" y="7836"/>
                </a:lnTo>
                <a:lnTo>
                  <a:pt x="71135" y="8574"/>
                </a:lnTo>
                <a:lnTo>
                  <a:pt x="72302" y="9384"/>
                </a:lnTo>
                <a:lnTo>
                  <a:pt x="74540" y="11146"/>
                </a:lnTo>
                <a:lnTo>
                  <a:pt x="76636" y="13027"/>
                </a:lnTo>
                <a:lnTo>
                  <a:pt x="78636" y="15004"/>
                </a:lnTo>
                <a:lnTo>
                  <a:pt x="80494" y="17076"/>
                </a:lnTo>
                <a:lnTo>
                  <a:pt x="82280" y="19267"/>
                </a:lnTo>
                <a:lnTo>
                  <a:pt x="84780" y="22672"/>
                </a:lnTo>
                <a:lnTo>
                  <a:pt x="86305" y="25053"/>
                </a:lnTo>
                <a:lnTo>
                  <a:pt x="87733" y="27649"/>
                </a:lnTo>
                <a:lnTo>
                  <a:pt x="88829" y="29888"/>
                </a:lnTo>
                <a:lnTo>
                  <a:pt x="89519" y="31650"/>
                </a:lnTo>
                <a:lnTo>
                  <a:pt x="90234" y="33389"/>
                </a:lnTo>
                <a:lnTo>
                  <a:pt x="90639" y="34413"/>
                </a:lnTo>
                <a:lnTo>
                  <a:pt x="91044" y="35960"/>
                </a:lnTo>
                <a:lnTo>
                  <a:pt x="91139" y="37032"/>
                </a:lnTo>
                <a:lnTo>
                  <a:pt x="91115" y="37580"/>
                </a:lnTo>
                <a:lnTo>
                  <a:pt x="91067" y="38104"/>
                </a:lnTo>
                <a:lnTo>
                  <a:pt x="90782" y="38723"/>
                </a:lnTo>
                <a:lnTo>
                  <a:pt x="90520" y="39009"/>
                </a:lnTo>
                <a:lnTo>
                  <a:pt x="90210" y="39175"/>
                </a:lnTo>
                <a:lnTo>
                  <a:pt x="89829" y="39271"/>
                </a:lnTo>
                <a:lnTo>
                  <a:pt x="89162" y="39223"/>
                </a:lnTo>
                <a:lnTo>
                  <a:pt x="88662" y="39009"/>
                </a:lnTo>
                <a:lnTo>
                  <a:pt x="88186" y="38747"/>
                </a:lnTo>
                <a:lnTo>
                  <a:pt x="87471" y="38008"/>
                </a:lnTo>
                <a:lnTo>
                  <a:pt x="87186" y="37556"/>
                </a:lnTo>
                <a:lnTo>
                  <a:pt x="85709" y="34960"/>
                </a:lnTo>
                <a:lnTo>
                  <a:pt x="82566" y="29888"/>
                </a:lnTo>
                <a:lnTo>
                  <a:pt x="79136" y="25006"/>
                </a:lnTo>
                <a:lnTo>
                  <a:pt x="75421" y="20338"/>
                </a:lnTo>
                <a:lnTo>
                  <a:pt x="73421" y="18100"/>
                </a:lnTo>
                <a:lnTo>
                  <a:pt x="72397" y="17076"/>
                </a:lnTo>
                <a:lnTo>
                  <a:pt x="71397" y="16052"/>
                </a:lnTo>
                <a:lnTo>
                  <a:pt x="71230" y="15861"/>
                </a:lnTo>
                <a:lnTo>
                  <a:pt x="70873" y="15671"/>
                </a:lnTo>
                <a:lnTo>
                  <a:pt x="70492" y="15671"/>
                </a:lnTo>
                <a:lnTo>
                  <a:pt x="70111" y="15837"/>
                </a:lnTo>
                <a:lnTo>
                  <a:pt x="69920" y="16004"/>
                </a:lnTo>
                <a:lnTo>
                  <a:pt x="69492" y="16361"/>
                </a:lnTo>
                <a:lnTo>
                  <a:pt x="68753" y="17147"/>
                </a:lnTo>
                <a:lnTo>
                  <a:pt x="68182" y="17957"/>
                </a:lnTo>
                <a:lnTo>
                  <a:pt x="67753" y="18838"/>
                </a:lnTo>
                <a:lnTo>
                  <a:pt x="67467" y="19743"/>
                </a:lnTo>
                <a:lnTo>
                  <a:pt x="67301" y="20719"/>
                </a:lnTo>
                <a:lnTo>
                  <a:pt x="67277" y="21719"/>
                </a:lnTo>
                <a:lnTo>
                  <a:pt x="67396" y="22767"/>
                </a:lnTo>
                <a:lnTo>
                  <a:pt x="67491" y="23315"/>
                </a:lnTo>
                <a:lnTo>
                  <a:pt x="68134" y="25077"/>
                </a:lnTo>
                <a:lnTo>
                  <a:pt x="70682" y="31769"/>
                </a:lnTo>
                <a:lnTo>
                  <a:pt x="71944" y="35413"/>
                </a:lnTo>
                <a:lnTo>
                  <a:pt x="72087" y="36175"/>
                </a:lnTo>
                <a:lnTo>
                  <a:pt x="72087" y="36508"/>
                </a:lnTo>
                <a:lnTo>
                  <a:pt x="71968" y="37151"/>
                </a:lnTo>
                <a:lnTo>
                  <a:pt x="71706" y="37699"/>
                </a:lnTo>
                <a:lnTo>
                  <a:pt x="71230" y="38151"/>
                </a:lnTo>
                <a:lnTo>
                  <a:pt x="70920" y="38318"/>
                </a:lnTo>
                <a:lnTo>
                  <a:pt x="70587" y="38461"/>
                </a:lnTo>
                <a:lnTo>
                  <a:pt x="69896" y="38604"/>
                </a:lnTo>
                <a:lnTo>
                  <a:pt x="69182" y="38580"/>
                </a:lnTo>
                <a:lnTo>
                  <a:pt x="68515" y="38366"/>
                </a:lnTo>
                <a:lnTo>
                  <a:pt x="68158" y="38199"/>
                </a:lnTo>
                <a:lnTo>
                  <a:pt x="67848" y="37961"/>
                </a:lnTo>
                <a:lnTo>
                  <a:pt x="67301" y="37437"/>
                </a:lnTo>
                <a:lnTo>
                  <a:pt x="67086" y="37127"/>
                </a:lnTo>
                <a:lnTo>
                  <a:pt x="66681" y="36508"/>
                </a:lnTo>
                <a:lnTo>
                  <a:pt x="65324" y="33912"/>
                </a:lnTo>
                <a:lnTo>
                  <a:pt x="64086" y="30864"/>
                </a:lnTo>
                <a:lnTo>
                  <a:pt x="63300" y="28387"/>
                </a:lnTo>
                <a:lnTo>
                  <a:pt x="62585" y="25554"/>
                </a:lnTo>
                <a:lnTo>
                  <a:pt x="62038" y="22386"/>
                </a:lnTo>
                <a:lnTo>
                  <a:pt x="61847" y="20624"/>
                </a:lnTo>
                <a:lnTo>
                  <a:pt x="61799" y="20052"/>
                </a:lnTo>
                <a:lnTo>
                  <a:pt x="61895" y="18981"/>
                </a:lnTo>
                <a:lnTo>
                  <a:pt x="62180" y="17981"/>
                </a:lnTo>
                <a:lnTo>
                  <a:pt x="62633" y="17052"/>
                </a:lnTo>
                <a:lnTo>
                  <a:pt x="63514" y="15790"/>
                </a:lnTo>
                <a:lnTo>
                  <a:pt x="65038" y="14266"/>
                </a:lnTo>
                <a:lnTo>
                  <a:pt x="65872" y="13575"/>
                </a:lnTo>
                <a:lnTo>
                  <a:pt x="66300" y="13242"/>
                </a:lnTo>
                <a:lnTo>
                  <a:pt x="66777" y="13003"/>
                </a:lnTo>
                <a:lnTo>
                  <a:pt x="66967" y="12908"/>
                </a:lnTo>
                <a:lnTo>
                  <a:pt x="67181" y="12694"/>
                </a:lnTo>
                <a:lnTo>
                  <a:pt x="67181" y="12479"/>
                </a:lnTo>
                <a:lnTo>
                  <a:pt x="67015" y="12241"/>
                </a:lnTo>
                <a:lnTo>
                  <a:pt x="66848" y="12122"/>
                </a:lnTo>
                <a:lnTo>
                  <a:pt x="65657" y="11313"/>
                </a:lnTo>
                <a:lnTo>
                  <a:pt x="63204" y="9788"/>
                </a:lnTo>
                <a:lnTo>
                  <a:pt x="61918" y="9122"/>
                </a:lnTo>
                <a:lnTo>
                  <a:pt x="61085" y="8741"/>
                </a:lnTo>
                <a:lnTo>
                  <a:pt x="59394" y="8121"/>
                </a:lnTo>
                <a:lnTo>
                  <a:pt x="57680" y="7740"/>
                </a:lnTo>
                <a:lnTo>
                  <a:pt x="55965" y="7526"/>
                </a:lnTo>
                <a:lnTo>
                  <a:pt x="54226" y="7455"/>
                </a:lnTo>
                <a:lnTo>
                  <a:pt x="52512" y="7550"/>
                </a:lnTo>
                <a:lnTo>
                  <a:pt x="49892" y="7907"/>
                </a:lnTo>
                <a:lnTo>
                  <a:pt x="48130" y="8288"/>
                </a:lnTo>
                <a:lnTo>
                  <a:pt x="47939" y="8312"/>
                </a:lnTo>
                <a:lnTo>
                  <a:pt x="47582" y="8479"/>
                </a:lnTo>
                <a:lnTo>
                  <a:pt x="47535" y="8669"/>
                </a:lnTo>
                <a:lnTo>
                  <a:pt x="47535" y="8860"/>
                </a:lnTo>
                <a:lnTo>
                  <a:pt x="47820" y="9122"/>
                </a:lnTo>
                <a:lnTo>
                  <a:pt x="47963" y="9241"/>
                </a:lnTo>
                <a:lnTo>
                  <a:pt x="48678" y="9860"/>
                </a:lnTo>
                <a:lnTo>
                  <a:pt x="49964" y="11170"/>
                </a:lnTo>
                <a:lnTo>
                  <a:pt x="51726" y="13289"/>
                </a:lnTo>
                <a:lnTo>
                  <a:pt x="52798" y="14813"/>
                </a:lnTo>
                <a:lnTo>
                  <a:pt x="53321" y="15623"/>
                </a:lnTo>
                <a:lnTo>
                  <a:pt x="53702" y="16504"/>
                </a:lnTo>
                <a:lnTo>
                  <a:pt x="53893" y="17004"/>
                </a:lnTo>
                <a:lnTo>
                  <a:pt x="54226" y="17433"/>
                </a:lnTo>
                <a:lnTo>
                  <a:pt x="54584" y="18076"/>
                </a:lnTo>
                <a:lnTo>
                  <a:pt x="54846" y="18766"/>
                </a:lnTo>
                <a:lnTo>
                  <a:pt x="55322" y="19957"/>
                </a:lnTo>
                <a:lnTo>
                  <a:pt x="55798" y="21124"/>
                </a:lnTo>
                <a:lnTo>
                  <a:pt x="56060" y="21743"/>
                </a:lnTo>
                <a:lnTo>
                  <a:pt x="56227" y="22386"/>
                </a:lnTo>
                <a:lnTo>
                  <a:pt x="56322" y="22934"/>
                </a:lnTo>
                <a:lnTo>
                  <a:pt x="56536" y="23458"/>
                </a:lnTo>
                <a:lnTo>
                  <a:pt x="56751" y="24077"/>
                </a:lnTo>
                <a:lnTo>
                  <a:pt x="57037" y="25363"/>
                </a:lnTo>
                <a:lnTo>
                  <a:pt x="57156" y="26649"/>
                </a:lnTo>
                <a:lnTo>
                  <a:pt x="57108" y="27983"/>
                </a:lnTo>
                <a:lnTo>
                  <a:pt x="57013" y="28626"/>
                </a:lnTo>
                <a:lnTo>
                  <a:pt x="56941" y="29007"/>
                </a:lnTo>
                <a:lnTo>
                  <a:pt x="56655" y="29721"/>
                </a:lnTo>
                <a:lnTo>
                  <a:pt x="56417" y="30031"/>
                </a:lnTo>
                <a:lnTo>
                  <a:pt x="56251" y="30221"/>
                </a:lnTo>
                <a:lnTo>
                  <a:pt x="55893" y="30507"/>
                </a:lnTo>
                <a:lnTo>
                  <a:pt x="55274" y="30745"/>
                </a:lnTo>
                <a:lnTo>
                  <a:pt x="54393" y="30674"/>
                </a:lnTo>
                <a:lnTo>
                  <a:pt x="53822" y="30316"/>
                </a:lnTo>
                <a:lnTo>
                  <a:pt x="53512" y="29983"/>
                </a:lnTo>
                <a:lnTo>
                  <a:pt x="53369" y="29769"/>
                </a:lnTo>
                <a:lnTo>
                  <a:pt x="53155" y="29364"/>
                </a:lnTo>
                <a:lnTo>
                  <a:pt x="52893" y="28507"/>
                </a:lnTo>
                <a:lnTo>
                  <a:pt x="52798" y="28054"/>
                </a:lnTo>
                <a:lnTo>
                  <a:pt x="52488" y="26077"/>
                </a:lnTo>
                <a:lnTo>
                  <a:pt x="52131" y="24101"/>
                </a:lnTo>
                <a:lnTo>
                  <a:pt x="52083" y="23648"/>
                </a:lnTo>
                <a:lnTo>
                  <a:pt x="51940" y="23220"/>
                </a:lnTo>
                <a:lnTo>
                  <a:pt x="51845" y="22934"/>
                </a:lnTo>
                <a:lnTo>
                  <a:pt x="51774" y="22648"/>
                </a:lnTo>
                <a:lnTo>
                  <a:pt x="51702" y="22124"/>
                </a:lnTo>
                <a:lnTo>
                  <a:pt x="51488" y="21648"/>
                </a:lnTo>
                <a:lnTo>
                  <a:pt x="50607" y="19529"/>
                </a:lnTo>
                <a:lnTo>
                  <a:pt x="49416" y="17052"/>
                </a:lnTo>
                <a:lnTo>
                  <a:pt x="48940" y="16290"/>
                </a:lnTo>
                <a:lnTo>
                  <a:pt x="47868" y="14885"/>
                </a:lnTo>
                <a:lnTo>
                  <a:pt x="46630" y="13670"/>
                </a:lnTo>
                <a:lnTo>
                  <a:pt x="45177" y="12694"/>
                </a:lnTo>
                <a:lnTo>
                  <a:pt x="44320" y="12337"/>
                </a:lnTo>
                <a:lnTo>
                  <a:pt x="43558" y="12051"/>
                </a:lnTo>
                <a:lnTo>
                  <a:pt x="42010" y="11789"/>
                </a:lnTo>
                <a:lnTo>
                  <a:pt x="40462" y="11765"/>
                </a:lnTo>
                <a:lnTo>
                  <a:pt x="38914" y="12003"/>
                </a:lnTo>
                <a:lnTo>
                  <a:pt x="38128" y="12194"/>
                </a:lnTo>
                <a:lnTo>
                  <a:pt x="37532" y="12337"/>
                </a:lnTo>
                <a:lnTo>
                  <a:pt x="36437" y="12765"/>
                </a:lnTo>
                <a:lnTo>
                  <a:pt x="35913" y="13099"/>
                </a:lnTo>
                <a:lnTo>
                  <a:pt x="35318" y="13456"/>
                </a:lnTo>
                <a:lnTo>
                  <a:pt x="34175" y="14266"/>
                </a:lnTo>
                <a:lnTo>
                  <a:pt x="33675" y="14718"/>
                </a:lnTo>
                <a:lnTo>
                  <a:pt x="33413" y="14980"/>
                </a:lnTo>
                <a:lnTo>
                  <a:pt x="33151" y="15385"/>
                </a:lnTo>
                <a:lnTo>
                  <a:pt x="33127" y="15718"/>
                </a:lnTo>
                <a:lnTo>
                  <a:pt x="33365" y="16147"/>
                </a:lnTo>
                <a:lnTo>
                  <a:pt x="33603" y="16409"/>
                </a:lnTo>
                <a:lnTo>
                  <a:pt x="38056" y="21243"/>
                </a:lnTo>
                <a:lnTo>
                  <a:pt x="42629" y="25982"/>
                </a:lnTo>
                <a:lnTo>
                  <a:pt x="45082" y="28602"/>
                </a:lnTo>
                <a:lnTo>
                  <a:pt x="48630" y="32650"/>
                </a:lnTo>
                <a:lnTo>
                  <a:pt x="50845" y="35508"/>
                </a:lnTo>
                <a:lnTo>
                  <a:pt x="51869" y="36984"/>
                </a:lnTo>
                <a:lnTo>
                  <a:pt x="52583" y="38056"/>
                </a:lnTo>
                <a:lnTo>
                  <a:pt x="53917" y="40295"/>
                </a:lnTo>
                <a:lnTo>
                  <a:pt x="54465" y="41462"/>
                </a:lnTo>
                <a:lnTo>
                  <a:pt x="54607" y="41747"/>
                </a:lnTo>
                <a:lnTo>
                  <a:pt x="54941" y="42152"/>
                </a:lnTo>
                <a:lnTo>
                  <a:pt x="55346" y="42390"/>
                </a:lnTo>
                <a:lnTo>
                  <a:pt x="55870" y="42462"/>
                </a:lnTo>
                <a:lnTo>
                  <a:pt x="56179" y="42414"/>
                </a:lnTo>
                <a:lnTo>
                  <a:pt x="57275" y="42224"/>
                </a:lnTo>
                <a:lnTo>
                  <a:pt x="59466" y="42057"/>
                </a:lnTo>
                <a:lnTo>
                  <a:pt x="61633" y="42128"/>
                </a:lnTo>
                <a:lnTo>
                  <a:pt x="63776" y="42462"/>
                </a:lnTo>
                <a:lnTo>
                  <a:pt x="64848" y="42748"/>
                </a:lnTo>
                <a:lnTo>
                  <a:pt x="65943" y="43224"/>
                </a:lnTo>
                <a:lnTo>
                  <a:pt x="67944" y="44272"/>
                </a:lnTo>
                <a:lnTo>
                  <a:pt x="69730" y="45343"/>
                </a:lnTo>
                <a:lnTo>
                  <a:pt x="71349" y="46486"/>
                </a:lnTo>
                <a:lnTo>
                  <a:pt x="72778" y="47653"/>
                </a:lnTo>
                <a:lnTo>
                  <a:pt x="74016" y="48820"/>
                </a:lnTo>
                <a:lnTo>
                  <a:pt x="75636" y="50559"/>
                </a:lnTo>
                <a:lnTo>
                  <a:pt x="77231" y="52726"/>
                </a:lnTo>
                <a:lnTo>
                  <a:pt x="78350" y="54607"/>
                </a:lnTo>
                <a:lnTo>
                  <a:pt x="79303" y="56655"/>
                </a:lnTo>
                <a:lnTo>
                  <a:pt x="79470" y="57060"/>
                </a:lnTo>
                <a:lnTo>
                  <a:pt x="79732" y="57751"/>
                </a:lnTo>
                <a:lnTo>
                  <a:pt x="80089" y="59132"/>
                </a:lnTo>
                <a:lnTo>
                  <a:pt x="80232" y="60537"/>
                </a:lnTo>
                <a:lnTo>
                  <a:pt x="80184" y="61966"/>
                </a:lnTo>
                <a:lnTo>
                  <a:pt x="80065" y="62680"/>
                </a:lnTo>
                <a:lnTo>
                  <a:pt x="79922" y="63228"/>
                </a:lnTo>
                <a:lnTo>
                  <a:pt x="79541" y="63776"/>
                </a:lnTo>
                <a:lnTo>
                  <a:pt x="79232" y="64014"/>
                </a:lnTo>
                <a:lnTo>
                  <a:pt x="78874" y="64133"/>
                </a:lnTo>
                <a:lnTo>
                  <a:pt x="78470" y="64133"/>
                </a:lnTo>
                <a:lnTo>
                  <a:pt x="77827" y="63919"/>
                </a:lnTo>
                <a:lnTo>
                  <a:pt x="77374" y="63585"/>
                </a:lnTo>
                <a:lnTo>
                  <a:pt x="76874" y="63133"/>
                </a:lnTo>
                <a:lnTo>
                  <a:pt x="76064" y="62156"/>
                </a:lnTo>
                <a:lnTo>
                  <a:pt x="75064" y="60513"/>
                </a:lnTo>
                <a:lnTo>
                  <a:pt x="74469" y="59346"/>
                </a:lnTo>
                <a:lnTo>
                  <a:pt x="74254" y="58775"/>
                </a:lnTo>
                <a:lnTo>
                  <a:pt x="73921" y="58275"/>
                </a:lnTo>
                <a:lnTo>
                  <a:pt x="73016" y="56512"/>
                </a:lnTo>
                <a:lnTo>
                  <a:pt x="71468" y="53964"/>
                </a:lnTo>
                <a:lnTo>
                  <a:pt x="70230" y="52416"/>
                </a:lnTo>
                <a:lnTo>
                  <a:pt x="69492" y="51702"/>
                </a:lnTo>
                <a:lnTo>
                  <a:pt x="68872" y="51130"/>
                </a:lnTo>
                <a:lnTo>
                  <a:pt x="67586" y="50130"/>
                </a:lnTo>
                <a:lnTo>
                  <a:pt x="66253" y="49273"/>
                </a:lnTo>
                <a:lnTo>
                  <a:pt x="64848" y="48558"/>
                </a:lnTo>
                <a:lnTo>
                  <a:pt x="63371" y="47963"/>
                </a:lnTo>
                <a:lnTo>
                  <a:pt x="61871" y="47534"/>
                </a:lnTo>
                <a:lnTo>
                  <a:pt x="60299" y="47225"/>
                </a:lnTo>
                <a:lnTo>
                  <a:pt x="58656" y="47082"/>
                </a:lnTo>
                <a:lnTo>
                  <a:pt x="57822" y="47058"/>
                </a:lnTo>
                <a:lnTo>
                  <a:pt x="57537" y="47058"/>
                </a:lnTo>
                <a:lnTo>
                  <a:pt x="57156" y="47129"/>
                </a:lnTo>
                <a:lnTo>
                  <a:pt x="57013" y="47320"/>
                </a:lnTo>
                <a:lnTo>
                  <a:pt x="57037" y="47701"/>
                </a:lnTo>
                <a:lnTo>
                  <a:pt x="57132" y="48011"/>
                </a:lnTo>
                <a:lnTo>
                  <a:pt x="57703" y="50249"/>
                </a:lnTo>
                <a:lnTo>
                  <a:pt x="58656" y="54750"/>
                </a:lnTo>
                <a:lnTo>
                  <a:pt x="59347" y="59299"/>
                </a:lnTo>
                <a:lnTo>
                  <a:pt x="59751" y="63895"/>
                </a:lnTo>
                <a:lnTo>
                  <a:pt x="59823" y="66205"/>
                </a:lnTo>
                <a:lnTo>
                  <a:pt x="59847" y="67514"/>
                </a:lnTo>
                <a:lnTo>
                  <a:pt x="59775" y="70134"/>
                </a:lnTo>
                <a:lnTo>
                  <a:pt x="59513" y="72730"/>
                </a:lnTo>
                <a:lnTo>
                  <a:pt x="59013" y="75302"/>
                </a:lnTo>
                <a:lnTo>
                  <a:pt x="58656" y="76564"/>
                </a:lnTo>
                <a:lnTo>
                  <a:pt x="58323" y="77517"/>
                </a:lnTo>
                <a:lnTo>
                  <a:pt x="57632" y="78802"/>
                </a:lnTo>
                <a:lnTo>
                  <a:pt x="56989" y="79541"/>
                </a:lnTo>
                <a:lnTo>
                  <a:pt x="56632" y="79898"/>
                </a:lnTo>
                <a:lnTo>
                  <a:pt x="56203" y="80208"/>
                </a:lnTo>
                <a:lnTo>
                  <a:pt x="55274" y="80565"/>
                </a:lnTo>
                <a:lnTo>
                  <a:pt x="54322" y="80589"/>
                </a:lnTo>
                <a:lnTo>
                  <a:pt x="53441" y="80255"/>
                </a:lnTo>
                <a:lnTo>
                  <a:pt x="53036" y="79969"/>
                </a:lnTo>
                <a:lnTo>
                  <a:pt x="52702" y="79350"/>
                </a:lnTo>
                <a:lnTo>
                  <a:pt x="52464" y="78683"/>
                </a:lnTo>
                <a:lnTo>
                  <a:pt x="52345" y="78136"/>
                </a:lnTo>
                <a:lnTo>
                  <a:pt x="52345" y="77040"/>
                </a:lnTo>
                <a:lnTo>
                  <a:pt x="52393" y="76492"/>
                </a:lnTo>
                <a:lnTo>
                  <a:pt x="52678" y="73516"/>
                </a:lnTo>
                <a:lnTo>
                  <a:pt x="53131" y="69039"/>
                </a:lnTo>
                <a:lnTo>
                  <a:pt x="53321" y="66062"/>
                </a:lnTo>
                <a:lnTo>
                  <a:pt x="53345" y="64561"/>
                </a:lnTo>
                <a:lnTo>
                  <a:pt x="53345" y="62704"/>
                </a:lnTo>
                <a:lnTo>
                  <a:pt x="53107" y="59013"/>
                </a:lnTo>
                <a:lnTo>
                  <a:pt x="52583" y="55393"/>
                </a:lnTo>
                <a:lnTo>
                  <a:pt x="51774" y="51797"/>
                </a:lnTo>
                <a:lnTo>
                  <a:pt x="51226" y="50011"/>
                </a:lnTo>
                <a:lnTo>
                  <a:pt x="51154" y="49844"/>
                </a:lnTo>
                <a:lnTo>
                  <a:pt x="51131" y="49654"/>
                </a:lnTo>
                <a:lnTo>
                  <a:pt x="51059" y="49249"/>
                </a:lnTo>
                <a:lnTo>
                  <a:pt x="50773" y="48534"/>
                </a:lnTo>
                <a:lnTo>
                  <a:pt x="50630" y="48177"/>
                </a:lnTo>
                <a:lnTo>
                  <a:pt x="50107" y="46796"/>
                </a:lnTo>
                <a:lnTo>
                  <a:pt x="49654" y="45653"/>
                </a:lnTo>
                <a:lnTo>
                  <a:pt x="49487" y="45319"/>
                </a:lnTo>
                <a:lnTo>
                  <a:pt x="49321" y="44938"/>
                </a:lnTo>
                <a:lnTo>
                  <a:pt x="49154" y="44510"/>
                </a:lnTo>
                <a:lnTo>
                  <a:pt x="48797" y="43652"/>
                </a:lnTo>
                <a:lnTo>
                  <a:pt x="48511" y="43271"/>
                </a:lnTo>
                <a:lnTo>
                  <a:pt x="47749" y="41771"/>
                </a:lnTo>
                <a:lnTo>
                  <a:pt x="46106" y="38866"/>
                </a:lnTo>
                <a:lnTo>
                  <a:pt x="45177" y="37461"/>
                </a:lnTo>
                <a:lnTo>
                  <a:pt x="44939" y="37080"/>
                </a:lnTo>
                <a:lnTo>
                  <a:pt x="44558" y="36532"/>
                </a:lnTo>
                <a:lnTo>
                  <a:pt x="44224" y="36222"/>
                </a:lnTo>
                <a:lnTo>
                  <a:pt x="44034" y="36127"/>
                </a:lnTo>
                <a:lnTo>
                  <a:pt x="43891" y="36127"/>
                </a:lnTo>
                <a:lnTo>
                  <a:pt x="43748" y="36151"/>
                </a:lnTo>
                <a:lnTo>
                  <a:pt x="43200" y="36365"/>
                </a:lnTo>
                <a:lnTo>
                  <a:pt x="42343" y="36961"/>
                </a:lnTo>
                <a:lnTo>
                  <a:pt x="41367" y="38199"/>
                </a:lnTo>
                <a:lnTo>
                  <a:pt x="40866" y="39152"/>
                </a:lnTo>
                <a:lnTo>
                  <a:pt x="40509" y="39914"/>
                </a:lnTo>
                <a:lnTo>
                  <a:pt x="40223" y="40723"/>
                </a:lnTo>
                <a:lnTo>
                  <a:pt x="40104" y="40938"/>
                </a:lnTo>
                <a:lnTo>
                  <a:pt x="39962" y="41366"/>
                </a:lnTo>
                <a:lnTo>
                  <a:pt x="39962" y="41604"/>
                </a:lnTo>
                <a:lnTo>
                  <a:pt x="39771" y="42557"/>
                </a:lnTo>
                <a:lnTo>
                  <a:pt x="39485" y="44462"/>
                </a:lnTo>
                <a:lnTo>
                  <a:pt x="39271" y="47344"/>
                </a:lnTo>
                <a:lnTo>
                  <a:pt x="39247" y="51154"/>
                </a:lnTo>
                <a:lnTo>
                  <a:pt x="39438" y="54988"/>
                </a:lnTo>
                <a:lnTo>
                  <a:pt x="39557" y="56917"/>
                </a:lnTo>
                <a:lnTo>
                  <a:pt x="39842" y="61823"/>
                </a:lnTo>
                <a:lnTo>
                  <a:pt x="40128" y="69205"/>
                </a:lnTo>
                <a:lnTo>
                  <a:pt x="40176" y="74135"/>
                </a:lnTo>
                <a:lnTo>
                  <a:pt x="40152" y="76588"/>
                </a:lnTo>
                <a:lnTo>
                  <a:pt x="40057" y="79517"/>
                </a:lnTo>
                <a:lnTo>
                  <a:pt x="39723" y="83899"/>
                </a:lnTo>
                <a:lnTo>
                  <a:pt x="39295" y="86804"/>
                </a:lnTo>
                <a:lnTo>
                  <a:pt x="39009" y="88233"/>
                </a:lnTo>
                <a:lnTo>
                  <a:pt x="38699" y="89471"/>
                </a:lnTo>
                <a:lnTo>
                  <a:pt x="38104" y="91281"/>
                </a:lnTo>
                <a:lnTo>
                  <a:pt x="37580" y="92424"/>
                </a:lnTo>
                <a:lnTo>
                  <a:pt x="37247" y="92996"/>
                </a:lnTo>
                <a:lnTo>
                  <a:pt x="37009" y="93353"/>
                </a:lnTo>
                <a:lnTo>
                  <a:pt x="36485" y="93972"/>
                </a:lnTo>
                <a:lnTo>
                  <a:pt x="35889" y="94496"/>
                </a:lnTo>
                <a:lnTo>
                  <a:pt x="35222" y="94901"/>
                </a:lnTo>
                <a:lnTo>
                  <a:pt x="34532" y="95163"/>
                </a:lnTo>
                <a:lnTo>
                  <a:pt x="33794" y="95306"/>
                </a:lnTo>
                <a:lnTo>
                  <a:pt x="33032" y="95330"/>
                </a:lnTo>
                <a:lnTo>
                  <a:pt x="32222" y="95211"/>
                </a:lnTo>
                <a:lnTo>
                  <a:pt x="31817" y="95092"/>
                </a:lnTo>
                <a:lnTo>
                  <a:pt x="31293" y="94901"/>
                </a:lnTo>
                <a:lnTo>
                  <a:pt x="30531" y="94401"/>
                </a:lnTo>
                <a:lnTo>
                  <a:pt x="30102" y="93710"/>
                </a:lnTo>
                <a:lnTo>
                  <a:pt x="30031" y="92805"/>
                </a:lnTo>
                <a:lnTo>
                  <a:pt x="30126" y="92258"/>
                </a:lnTo>
                <a:lnTo>
                  <a:pt x="30221" y="91757"/>
                </a:lnTo>
                <a:lnTo>
                  <a:pt x="30579" y="90829"/>
                </a:lnTo>
                <a:lnTo>
                  <a:pt x="30817" y="90376"/>
                </a:lnTo>
                <a:lnTo>
                  <a:pt x="31365" y="89305"/>
                </a:lnTo>
                <a:lnTo>
                  <a:pt x="32389" y="87114"/>
                </a:lnTo>
                <a:lnTo>
                  <a:pt x="33293" y="84899"/>
                </a:lnTo>
                <a:lnTo>
                  <a:pt x="34056" y="82660"/>
                </a:lnTo>
                <a:lnTo>
                  <a:pt x="34675" y="80398"/>
                </a:lnTo>
                <a:lnTo>
                  <a:pt x="35151" y="78064"/>
                </a:lnTo>
                <a:lnTo>
                  <a:pt x="35484" y="75707"/>
                </a:lnTo>
                <a:lnTo>
                  <a:pt x="35651" y="73301"/>
                </a:lnTo>
                <a:lnTo>
                  <a:pt x="35651" y="72087"/>
                </a:lnTo>
                <a:lnTo>
                  <a:pt x="35651" y="71182"/>
                </a:lnTo>
                <a:lnTo>
                  <a:pt x="35580" y="70301"/>
                </a:lnTo>
                <a:lnTo>
                  <a:pt x="35342" y="70301"/>
                </a:lnTo>
                <a:lnTo>
                  <a:pt x="34270" y="70706"/>
                </a:lnTo>
                <a:lnTo>
                  <a:pt x="32341" y="71682"/>
                </a:lnTo>
                <a:lnTo>
                  <a:pt x="31793" y="72039"/>
                </a:lnTo>
                <a:lnTo>
                  <a:pt x="29793" y="73087"/>
                </a:lnTo>
                <a:lnTo>
                  <a:pt x="26911" y="74849"/>
                </a:lnTo>
                <a:lnTo>
                  <a:pt x="25077" y="76135"/>
                </a:lnTo>
                <a:lnTo>
                  <a:pt x="24173" y="76826"/>
                </a:lnTo>
                <a:lnTo>
                  <a:pt x="23268" y="77564"/>
                </a:lnTo>
                <a:lnTo>
                  <a:pt x="21577" y="79112"/>
                </a:lnTo>
                <a:lnTo>
                  <a:pt x="20076" y="80827"/>
                </a:lnTo>
                <a:lnTo>
                  <a:pt x="19171" y="82279"/>
                </a:lnTo>
                <a:lnTo>
                  <a:pt x="18648" y="83327"/>
                </a:lnTo>
                <a:lnTo>
                  <a:pt x="18433" y="83875"/>
                </a:lnTo>
                <a:lnTo>
                  <a:pt x="18243" y="84351"/>
                </a:lnTo>
                <a:lnTo>
                  <a:pt x="18005" y="85328"/>
                </a:lnTo>
                <a:lnTo>
                  <a:pt x="17933" y="85828"/>
                </a:lnTo>
                <a:lnTo>
                  <a:pt x="17766" y="87280"/>
                </a:lnTo>
                <a:lnTo>
                  <a:pt x="17243" y="89400"/>
                </a:lnTo>
                <a:lnTo>
                  <a:pt x="16647" y="90733"/>
                </a:lnTo>
                <a:lnTo>
                  <a:pt x="16242" y="91376"/>
                </a:lnTo>
                <a:lnTo>
                  <a:pt x="15814" y="91948"/>
                </a:lnTo>
                <a:lnTo>
                  <a:pt x="14766" y="92901"/>
                </a:lnTo>
                <a:lnTo>
                  <a:pt x="14123" y="93258"/>
                </a:lnTo>
                <a:lnTo>
                  <a:pt x="13837" y="93401"/>
                </a:lnTo>
                <a:lnTo>
                  <a:pt x="13266" y="93544"/>
                </a:lnTo>
                <a:lnTo>
                  <a:pt x="12718" y="93544"/>
                </a:lnTo>
                <a:lnTo>
                  <a:pt x="12194" y="93448"/>
                </a:lnTo>
                <a:lnTo>
                  <a:pt x="11718" y="93210"/>
                </a:lnTo>
                <a:lnTo>
                  <a:pt x="11313" y="92853"/>
                </a:lnTo>
                <a:lnTo>
                  <a:pt x="11003" y="92424"/>
                </a:lnTo>
                <a:lnTo>
                  <a:pt x="10765" y="91877"/>
                </a:lnTo>
                <a:lnTo>
                  <a:pt x="10694" y="91567"/>
                </a:lnTo>
                <a:lnTo>
                  <a:pt x="10574" y="90686"/>
                </a:lnTo>
                <a:lnTo>
                  <a:pt x="10622" y="88900"/>
                </a:lnTo>
                <a:lnTo>
                  <a:pt x="10789" y="88042"/>
                </a:lnTo>
                <a:lnTo>
                  <a:pt x="11051" y="86685"/>
                </a:lnTo>
                <a:lnTo>
                  <a:pt x="11860" y="84089"/>
                </a:lnTo>
                <a:lnTo>
                  <a:pt x="12980" y="81636"/>
                </a:lnTo>
                <a:lnTo>
                  <a:pt x="14361" y="79326"/>
                </a:lnTo>
                <a:lnTo>
                  <a:pt x="15194" y="78231"/>
                </a:lnTo>
                <a:lnTo>
                  <a:pt x="15837" y="77397"/>
                </a:lnTo>
                <a:lnTo>
                  <a:pt x="17243" y="75802"/>
                </a:lnTo>
                <a:lnTo>
                  <a:pt x="18743" y="74349"/>
                </a:lnTo>
                <a:lnTo>
                  <a:pt x="20315" y="72992"/>
                </a:lnTo>
                <a:lnTo>
                  <a:pt x="21982" y="71730"/>
                </a:lnTo>
                <a:lnTo>
                  <a:pt x="23696" y="70539"/>
                </a:lnTo>
                <a:lnTo>
                  <a:pt x="26411" y="68943"/>
                </a:lnTo>
                <a:lnTo>
                  <a:pt x="28316" y="67991"/>
                </a:lnTo>
                <a:lnTo>
                  <a:pt x="30102" y="67205"/>
                </a:lnTo>
                <a:lnTo>
                  <a:pt x="31626" y="66490"/>
                </a:lnTo>
                <a:lnTo>
                  <a:pt x="31769" y="66395"/>
                </a:lnTo>
                <a:lnTo>
                  <a:pt x="31912" y="66348"/>
                </a:lnTo>
                <a:lnTo>
                  <a:pt x="32674" y="66014"/>
                </a:lnTo>
                <a:lnTo>
                  <a:pt x="33460" y="65705"/>
                </a:lnTo>
                <a:lnTo>
                  <a:pt x="34294" y="65371"/>
                </a:lnTo>
                <a:lnTo>
                  <a:pt x="35199" y="64966"/>
                </a:lnTo>
                <a:lnTo>
                  <a:pt x="35484" y="64466"/>
                </a:lnTo>
                <a:lnTo>
                  <a:pt x="35484" y="63561"/>
                </a:lnTo>
                <a:lnTo>
                  <a:pt x="35437" y="62775"/>
                </a:lnTo>
                <a:lnTo>
                  <a:pt x="35365" y="59060"/>
                </a:lnTo>
                <a:lnTo>
                  <a:pt x="35318" y="51630"/>
                </a:lnTo>
                <a:lnTo>
                  <a:pt x="35413" y="47891"/>
                </a:lnTo>
                <a:lnTo>
                  <a:pt x="35461" y="46320"/>
                </a:lnTo>
                <a:lnTo>
                  <a:pt x="35651" y="43200"/>
                </a:lnTo>
                <a:lnTo>
                  <a:pt x="36008" y="40080"/>
                </a:lnTo>
                <a:lnTo>
                  <a:pt x="36628" y="36984"/>
                </a:lnTo>
                <a:lnTo>
                  <a:pt x="37080" y="35460"/>
                </a:lnTo>
                <a:lnTo>
                  <a:pt x="37223" y="34984"/>
                </a:lnTo>
                <a:lnTo>
                  <a:pt x="37604" y="34079"/>
                </a:lnTo>
                <a:lnTo>
                  <a:pt x="38104" y="33246"/>
                </a:lnTo>
                <a:lnTo>
                  <a:pt x="38723" y="32507"/>
                </a:lnTo>
                <a:lnTo>
                  <a:pt x="39128" y="32198"/>
                </a:lnTo>
                <a:lnTo>
                  <a:pt x="39319" y="32031"/>
                </a:lnTo>
                <a:lnTo>
                  <a:pt x="39485" y="31769"/>
                </a:lnTo>
                <a:lnTo>
                  <a:pt x="39390" y="31436"/>
                </a:lnTo>
                <a:lnTo>
                  <a:pt x="39104" y="31174"/>
                </a:lnTo>
                <a:lnTo>
                  <a:pt x="37390" y="29816"/>
                </a:lnTo>
                <a:lnTo>
                  <a:pt x="34175" y="26863"/>
                </a:lnTo>
                <a:lnTo>
                  <a:pt x="32627" y="25315"/>
                </a:lnTo>
                <a:lnTo>
                  <a:pt x="31460" y="24101"/>
                </a:lnTo>
                <a:lnTo>
                  <a:pt x="29174" y="21577"/>
                </a:lnTo>
                <a:lnTo>
                  <a:pt x="27030" y="18981"/>
                </a:lnTo>
                <a:lnTo>
                  <a:pt x="24982" y="16290"/>
                </a:lnTo>
                <a:lnTo>
                  <a:pt x="23982" y="14909"/>
                </a:lnTo>
                <a:lnTo>
                  <a:pt x="23768" y="14599"/>
                </a:lnTo>
                <a:lnTo>
                  <a:pt x="23458" y="14266"/>
                </a:lnTo>
                <a:lnTo>
                  <a:pt x="23196" y="14289"/>
                </a:lnTo>
                <a:lnTo>
                  <a:pt x="22934" y="14647"/>
                </a:lnTo>
                <a:lnTo>
                  <a:pt x="22744" y="14980"/>
                </a:lnTo>
                <a:lnTo>
                  <a:pt x="22029" y="16266"/>
                </a:lnTo>
                <a:lnTo>
                  <a:pt x="20839" y="18909"/>
                </a:lnTo>
                <a:lnTo>
                  <a:pt x="19862" y="21624"/>
                </a:lnTo>
                <a:lnTo>
                  <a:pt x="19076" y="24410"/>
                </a:lnTo>
                <a:lnTo>
                  <a:pt x="18719" y="25839"/>
                </a:lnTo>
                <a:lnTo>
                  <a:pt x="18624" y="26173"/>
                </a:lnTo>
                <a:lnTo>
                  <a:pt x="18671" y="26601"/>
                </a:lnTo>
                <a:lnTo>
                  <a:pt x="18933" y="26792"/>
                </a:lnTo>
                <a:lnTo>
                  <a:pt x="19171" y="26840"/>
                </a:lnTo>
                <a:lnTo>
                  <a:pt x="20148" y="27030"/>
                </a:lnTo>
                <a:lnTo>
                  <a:pt x="21982" y="27697"/>
                </a:lnTo>
                <a:lnTo>
                  <a:pt x="23649" y="28649"/>
                </a:lnTo>
                <a:lnTo>
                  <a:pt x="25197" y="29816"/>
                </a:lnTo>
                <a:lnTo>
                  <a:pt x="25935" y="30459"/>
                </a:lnTo>
                <a:lnTo>
                  <a:pt x="27221" y="31602"/>
                </a:lnTo>
                <a:lnTo>
                  <a:pt x="28983" y="33508"/>
                </a:lnTo>
                <a:lnTo>
                  <a:pt x="30079" y="34841"/>
                </a:lnTo>
                <a:lnTo>
                  <a:pt x="30579" y="35556"/>
                </a:lnTo>
                <a:lnTo>
                  <a:pt x="31174" y="36484"/>
                </a:lnTo>
                <a:lnTo>
                  <a:pt x="32127" y="38485"/>
                </a:lnTo>
                <a:lnTo>
                  <a:pt x="32508" y="39509"/>
                </a:lnTo>
                <a:lnTo>
                  <a:pt x="32674" y="40128"/>
                </a:lnTo>
                <a:lnTo>
                  <a:pt x="32770" y="41366"/>
                </a:lnTo>
                <a:lnTo>
                  <a:pt x="32722" y="41985"/>
                </a:lnTo>
                <a:lnTo>
                  <a:pt x="32698" y="42414"/>
                </a:lnTo>
                <a:lnTo>
                  <a:pt x="32460" y="42962"/>
                </a:lnTo>
                <a:lnTo>
                  <a:pt x="32174" y="43224"/>
                </a:lnTo>
                <a:lnTo>
                  <a:pt x="31984" y="43319"/>
                </a:lnTo>
                <a:lnTo>
                  <a:pt x="31746" y="43414"/>
                </a:lnTo>
                <a:lnTo>
                  <a:pt x="31293" y="43462"/>
                </a:lnTo>
                <a:lnTo>
                  <a:pt x="30864" y="43343"/>
                </a:lnTo>
                <a:lnTo>
                  <a:pt x="30460" y="43129"/>
                </a:lnTo>
                <a:lnTo>
                  <a:pt x="30293" y="42986"/>
                </a:lnTo>
                <a:lnTo>
                  <a:pt x="29793" y="42486"/>
                </a:lnTo>
                <a:lnTo>
                  <a:pt x="29031" y="41319"/>
                </a:lnTo>
                <a:lnTo>
                  <a:pt x="28721" y="40700"/>
                </a:lnTo>
                <a:lnTo>
                  <a:pt x="28388" y="39866"/>
                </a:lnTo>
                <a:lnTo>
                  <a:pt x="27816" y="38175"/>
                </a:lnTo>
                <a:lnTo>
                  <a:pt x="27459" y="37365"/>
                </a:lnTo>
                <a:lnTo>
                  <a:pt x="27173" y="36770"/>
                </a:lnTo>
                <a:lnTo>
                  <a:pt x="26506" y="35675"/>
                </a:lnTo>
                <a:lnTo>
                  <a:pt x="25744" y="34698"/>
                </a:lnTo>
                <a:lnTo>
                  <a:pt x="24887" y="33841"/>
                </a:lnTo>
                <a:lnTo>
                  <a:pt x="23934" y="33079"/>
                </a:lnTo>
                <a:lnTo>
                  <a:pt x="22910" y="32436"/>
                </a:lnTo>
                <a:lnTo>
                  <a:pt x="21815" y="31864"/>
                </a:lnTo>
                <a:lnTo>
                  <a:pt x="20624" y="31412"/>
                </a:lnTo>
                <a:lnTo>
                  <a:pt x="20005" y="31221"/>
                </a:lnTo>
                <a:lnTo>
                  <a:pt x="19171" y="30959"/>
                </a:lnTo>
                <a:lnTo>
                  <a:pt x="18409" y="30793"/>
                </a:lnTo>
                <a:lnTo>
                  <a:pt x="18100" y="30793"/>
                </a:lnTo>
                <a:lnTo>
                  <a:pt x="17909" y="30936"/>
                </a:lnTo>
                <a:lnTo>
                  <a:pt x="17790" y="31221"/>
                </a:lnTo>
                <a:lnTo>
                  <a:pt x="17671" y="31960"/>
                </a:lnTo>
                <a:lnTo>
                  <a:pt x="17576" y="32769"/>
                </a:lnTo>
                <a:lnTo>
                  <a:pt x="17266" y="35341"/>
                </a:lnTo>
                <a:lnTo>
                  <a:pt x="17004" y="39223"/>
                </a:lnTo>
                <a:lnTo>
                  <a:pt x="17004" y="41819"/>
                </a:lnTo>
                <a:lnTo>
                  <a:pt x="17052" y="43105"/>
                </a:lnTo>
                <a:lnTo>
                  <a:pt x="17123" y="43914"/>
                </a:lnTo>
                <a:lnTo>
                  <a:pt x="17385" y="45462"/>
                </a:lnTo>
                <a:lnTo>
                  <a:pt x="17766" y="46939"/>
                </a:lnTo>
                <a:lnTo>
                  <a:pt x="18243" y="48392"/>
                </a:lnTo>
                <a:lnTo>
                  <a:pt x="19171" y="50487"/>
                </a:lnTo>
                <a:lnTo>
                  <a:pt x="20672" y="53202"/>
                </a:lnTo>
                <a:lnTo>
                  <a:pt x="21529" y="54512"/>
                </a:lnTo>
                <a:lnTo>
                  <a:pt x="22172" y="55488"/>
                </a:lnTo>
                <a:lnTo>
                  <a:pt x="23125" y="56965"/>
                </a:lnTo>
                <a:lnTo>
                  <a:pt x="23672" y="58013"/>
                </a:lnTo>
                <a:lnTo>
                  <a:pt x="23887" y="58560"/>
                </a:lnTo>
                <a:lnTo>
                  <a:pt x="24196" y="59299"/>
                </a:lnTo>
                <a:lnTo>
                  <a:pt x="24482" y="60037"/>
                </a:lnTo>
                <a:lnTo>
                  <a:pt x="24554" y="60299"/>
                </a:lnTo>
                <a:lnTo>
                  <a:pt x="24625" y="60823"/>
                </a:lnTo>
                <a:lnTo>
                  <a:pt x="24530" y="61323"/>
                </a:lnTo>
                <a:lnTo>
                  <a:pt x="24244" y="61751"/>
                </a:lnTo>
                <a:lnTo>
                  <a:pt x="24030" y="61966"/>
                </a:lnTo>
                <a:lnTo>
                  <a:pt x="23601" y="62180"/>
                </a:lnTo>
                <a:lnTo>
                  <a:pt x="23172" y="62323"/>
                </a:lnTo>
                <a:lnTo>
                  <a:pt x="22863" y="62394"/>
                </a:lnTo>
                <a:lnTo>
                  <a:pt x="22267" y="62347"/>
                </a:lnTo>
                <a:lnTo>
                  <a:pt x="21982" y="62299"/>
                </a:lnTo>
                <a:lnTo>
                  <a:pt x="21482" y="62132"/>
                </a:lnTo>
                <a:lnTo>
                  <a:pt x="21005" y="61942"/>
                </a:lnTo>
                <a:lnTo>
                  <a:pt x="20148" y="61466"/>
                </a:lnTo>
                <a:lnTo>
                  <a:pt x="18719" y="60275"/>
                </a:lnTo>
                <a:lnTo>
                  <a:pt x="17504" y="58870"/>
                </a:lnTo>
                <a:lnTo>
                  <a:pt x="16504" y="57274"/>
                </a:lnTo>
                <a:lnTo>
                  <a:pt x="16076" y="56441"/>
                </a:lnTo>
                <a:lnTo>
                  <a:pt x="15718" y="55441"/>
                </a:lnTo>
                <a:lnTo>
                  <a:pt x="13718" y="50582"/>
                </a:lnTo>
                <a:lnTo>
                  <a:pt x="13313" y="49535"/>
                </a:lnTo>
                <a:lnTo>
                  <a:pt x="12908" y="48034"/>
                </a:lnTo>
                <a:lnTo>
                  <a:pt x="12194" y="44915"/>
                </a:lnTo>
                <a:lnTo>
                  <a:pt x="11908" y="43248"/>
                </a:lnTo>
                <a:lnTo>
                  <a:pt x="11003" y="44034"/>
                </a:lnTo>
                <a:lnTo>
                  <a:pt x="9503" y="45677"/>
                </a:lnTo>
                <a:lnTo>
                  <a:pt x="8884" y="46558"/>
                </a:lnTo>
                <a:lnTo>
                  <a:pt x="8217" y="47677"/>
                </a:lnTo>
                <a:lnTo>
                  <a:pt x="7193" y="49987"/>
                </a:lnTo>
                <a:lnTo>
                  <a:pt x="6574" y="52416"/>
                </a:lnTo>
                <a:lnTo>
                  <a:pt x="6335" y="54917"/>
                </a:lnTo>
                <a:lnTo>
                  <a:pt x="6359" y="56226"/>
                </a:lnTo>
                <a:lnTo>
                  <a:pt x="6526" y="58679"/>
                </a:lnTo>
                <a:lnTo>
                  <a:pt x="7169" y="63514"/>
                </a:lnTo>
                <a:lnTo>
                  <a:pt x="7526" y="65943"/>
                </a:lnTo>
                <a:lnTo>
                  <a:pt x="7621" y="66562"/>
                </a:lnTo>
                <a:lnTo>
                  <a:pt x="7669" y="67800"/>
                </a:lnTo>
                <a:lnTo>
                  <a:pt x="7645" y="68419"/>
                </a:lnTo>
                <a:lnTo>
                  <a:pt x="7598" y="68967"/>
                </a:lnTo>
                <a:lnTo>
                  <a:pt x="7312" y="69848"/>
                </a:lnTo>
                <a:lnTo>
                  <a:pt x="6764" y="70515"/>
                </a:lnTo>
                <a:lnTo>
                  <a:pt x="5954" y="70991"/>
                </a:lnTo>
                <a:lnTo>
                  <a:pt x="5431" y="71182"/>
                </a:lnTo>
                <a:lnTo>
                  <a:pt x="4930" y="71301"/>
                </a:lnTo>
                <a:lnTo>
                  <a:pt x="3978" y="71325"/>
                </a:lnTo>
                <a:lnTo>
                  <a:pt x="3097" y="71063"/>
                </a:lnTo>
                <a:lnTo>
                  <a:pt x="2335" y="70491"/>
                </a:lnTo>
                <a:lnTo>
                  <a:pt x="2001" y="70110"/>
                </a:lnTo>
                <a:lnTo>
                  <a:pt x="1739" y="69729"/>
                </a:lnTo>
                <a:lnTo>
                  <a:pt x="1525" y="69277"/>
                </a:lnTo>
                <a:lnTo>
                  <a:pt x="1168" y="68396"/>
                </a:lnTo>
                <a:lnTo>
                  <a:pt x="811" y="67538"/>
                </a:lnTo>
                <a:lnTo>
                  <a:pt x="572" y="66610"/>
                </a:lnTo>
                <a:lnTo>
                  <a:pt x="215" y="64752"/>
                </a:lnTo>
                <a:lnTo>
                  <a:pt x="48" y="62871"/>
                </a:lnTo>
                <a:lnTo>
                  <a:pt x="1" y="60989"/>
                </a:lnTo>
                <a:lnTo>
                  <a:pt x="48" y="60037"/>
                </a:lnTo>
                <a:lnTo>
                  <a:pt x="72" y="59465"/>
                </a:lnTo>
                <a:lnTo>
                  <a:pt x="72" y="58894"/>
                </a:lnTo>
                <a:lnTo>
                  <a:pt x="144" y="58465"/>
                </a:lnTo>
                <a:lnTo>
                  <a:pt x="215" y="58036"/>
                </a:lnTo>
                <a:lnTo>
                  <a:pt x="358" y="56346"/>
                </a:lnTo>
                <a:lnTo>
                  <a:pt x="1001" y="53107"/>
                </a:lnTo>
                <a:lnTo>
                  <a:pt x="1763" y="50773"/>
                </a:lnTo>
                <a:lnTo>
                  <a:pt x="2382" y="49249"/>
                </a:lnTo>
                <a:lnTo>
                  <a:pt x="3144" y="47772"/>
                </a:lnTo>
                <a:lnTo>
                  <a:pt x="4002" y="46344"/>
                </a:lnTo>
                <a:lnTo>
                  <a:pt x="4478" y="45653"/>
                </a:lnTo>
                <a:lnTo>
                  <a:pt x="5169" y="44700"/>
                </a:lnTo>
                <a:lnTo>
                  <a:pt x="6597" y="42867"/>
                </a:lnTo>
                <a:lnTo>
                  <a:pt x="8169" y="41152"/>
                </a:lnTo>
                <a:lnTo>
                  <a:pt x="9908" y="39604"/>
                </a:lnTo>
                <a:lnTo>
                  <a:pt x="10860" y="38913"/>
                </a:lnTo>
                <a:lnTo>
                  <a:pt x="11075" y="38747"/>
                </a:lnTo>
                <a:lnTo>
                  <a:pt x="11408" y="38413"/>
                </a:lnTo>
                <a:lnTo>
                  <a:pt x="11622" y="38008"/>
                </a:lnTo>
                <a:lnTo>
                  <a:pt x="11741" y="37532"/>
                </a:lnTo>
                <a:lnTo>
                  <a:pt x="11765" y="37270"/>
                </a:lnTo>
                <a:lnTo>
                  <a:pt x="11837" y="35960"/>
                </a:lnTo>
                <a:lnTo>
                  <a:pt x="12122" y="33365"/>
                </a:lnTo>
                <a:lnTo>
                  <a:pt x="12551" y="30769"/>
                </a:lnTo>
                <a:lnTo>
                  <a:pt x="13146" y="28221"/>
                </a:lnTo>
                <a:lnTo>
                  <a:pt x="13480" y="26959"/>
                </a:lnTo>
                <a:lnTo>
                  <a:pt x="13670" y="26506"/>
                </a:lnTo>
                <a:lnTo>
                  <a:pt x="13766" y="26030"/>
                </a:lnTo>
                <a:lnTo>
                  <a:pt x="14361" y="24125"/>
                </a:lnTo>
                <a:lnTo>
                  <a:pt x="15790" y="20386"/>
                </a:lnTo>
                <a:lnTo>
                  <a:pt x="17457" y="16742"/>
                </a:lnTo>
                <a:lnTo>
                  <a:pt x="19386" y="13242"/>
                </a:lnTo>
                <a:lnTo>
                  <a:pt x="20434" y="11551"/>
                </a:lnTo>
                <a:lnTo>
                  <a:pt x="20624" y="11217"/>
                </a:lnTo>
                <a:lnTo>
                  <a:pt x="20839" y="10622"/>
                </a:lnTo>
                <a:lnTo>
                  <a:pt x="20839" y="10050"/>
                </a:lnTo>
                <a:lnTo>
                  <a:pt x="20624" y="9455"/>
                </a:lnTo>
                <a:lnTo>
                  <a:pt x="20434" y="9169"/>
                </a:lnTo>
                <a:lnTo>
                  <a:pt x="19052" y="6693"/>
                </a:lnTo>
                <a:lnTo>
                  <a:pt x="18028" y="46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52"/>
          <p:cNvSpPr/>
          <p:nvPr/>
        </p:nvSpPr>
        <p:spPr>
          <a:xfrm flipH="1">
            <a:off x="50245" y="2895075"/>
            <a:ext cx="2457553" cy="2500787"/>
          </a:xfrm>
          <a:custGeom>
            <a:avLst/>
            <a:gdLst/>
            <a:ahLst/>
            <a:cxnLst/>
            <a:rect l="l" t="t" r="r" b="b"/>
            <a:pathLst>
              <a:path w="20998" h="20631" extrusionOk="0">
                <a:moveTo>
                  <a:pt x="15295" y="1"/>
                </a:moveTo>
                <a:lnTo>
                  <a:pt x="14725" y="163"/>
                </a:lnTo>
                <a:lnTo>
                  <a:pt x="14439" y="469"/>
                </a:lnTo>
                <a:lnTo>
                  <a:pt x="14338" y="734"/>
                </a:lnTo>
                <a:lnTo>
                  <a:pt x="14338" y="856"/>
                </a:lnTo>
                <a:lnTo>
                  <a:pt x="14439" y="2546"/>
                </a:lnTo>
                <a:lnTo>
                  <a:pt x="14439" y="3503"/>
                </a:lnTo>
                <a:lnTo>
                  <a:pt x="12423" y="5112"/>
                </a:lnTo>
                <a:lnTo>
                  <a:pt x="12179" y="3992"/>
                </a:lnTo>
                <a:lnTo>
                  <a:pt x="11649" y="2017"/>
                </a:lnTo>
                <a:lnTo>
                  <a:pt x="11385" y="1243"/>
                </a:lnTo>
                <a:lnTo>
                  <a:pt x="11324" y="1121"/>
                </a:lnTo>
                <a:lnTo>
                  <a:pt x="11140" y="917"/>
                </a:lnTo>
                <a:lnTo>
                  <a:pt x="10774" y="774"/>
                </a:lnTo>
                <a:lnTo>
                  <a:pt x="10244" y="897"/>
                </a:lnTo>
                <a:lnTo>
                  <a:pt x="9959" y="1141"/>
                </a:lnTo>
                <a:lnTo>
                  <a:pt x="9857" y="1365"/>
                </a:lnTo>
                <a:lnTo>
                  <a:pt x="9837" y="1508"/>
                </a:lnTo>
                <a:lnTo>
                  <a:pt x="9878" y="2506"/>
                </a:lnTo>
                <a:lnTo>
                  <a:pt x="10183" y="5051"/>
                </a:lnTo>
                <a:lnTo>
                  <a:pt x="10407" y="6436"/>
                </a:lnTo>
                <a:lnTo>
                  <a:pt x="8370" y="6375"/>
                </a:lnTo>
                <a:lnTo>
                  <a:pt x="8004" y="5683"/>
                </a:lnTo>
                <a:lnTo>
                  <a:pt x="7250" y="4501"/>
                </a:lnTo>
                <a:lnTo>
                  <a:pt x="7169" y="4400"/>
                </a:lnTo>
                <a:lnTo>
                  <a:pt x="6965" y="4298"/>
                </a:lnTo>
                <a:lnTo>
                  <a:pt x="6558" y="4257"/>
                </a:lnTo>
                <a:lnTo>
                  <a:pt x="6008" y="4461"/>
                </a:lnTo>
                <a:lnTo>
                  <a:pt x="5601" y="4848"/>
                </a:lnTo>
                <a:lnTo>
                  <a:pt x="5540" y="5092"/>
                </a:lnTo>
                <a:lnTo>
                  <a:pt x="5560" y="5397"/>
                </a:lnTo>
                <a:lnTo>
                  <a:pt x="5886" y="6232"/>
                </a:lnTo>
                <a:lnTo>
                  <a:pt x="6578" y="7536"/>
                </a:lnTo>
                <a:lnTo>
                  <a:pt x="6741" y="7780"/>
                </a:lnTo>
                <a:lnTo>
                  <a:pt x="10753" y="8595"/>
                </a:lnTo>
                <a:lnTo>
                  <a:pt x="10916" y="9593"/>
                </a:lnTo>
                <a:lnTo>
                  <a:pt x="11038" y="10448"/>
                </a:lnTo>
                <a:lnTo>
                  <a:pt x="7943" y="9572"/>
                </a:lnTo>
                <a:lnTo>
                  <a:pt x="5703" y="8941"/>
                </a:lnTo>
                <a:lnTo>
                  <a:pt x="5601" y="8921"/>
                </a:lnTo>
                <a:lnTo>
                  <a:pt x="5377" y="9002"/>
                </a:lnTo>
                <a:lnTo>
                  <a:pt x="5071" y="9328"/>
                </a:lnTo>
                <a:lnTo>
                  <a:pt x="4847" y="9980"/>
                </a:lnTo>
                <a:lnTo>
                  <a:pt x="4827" y="10611"/>
                </a:lnTo>
                <a:lnTo>
                  <a:pt x="4949" y="10815"/>
                </a:lnTo>
                <a:lnTo>
                  <a:pt x="5193" y="10998"/>
                </a:lnTo>
                <a:lnTo>
                  <a:pt x="6599" y="11548"/>
                </a:lnTo>
                <a:lnTo>
                  <a:pt x="9572" y="12505"/>
                </a:lnTo>
                <a:lnTo>
                  <a:pt x="11059" y="12953"/>
                </a:lnTo>
                <a:lnTo>
                  <a:pt x="10753" y="14216"/>
                </a:lnTo>
                <a:lnTo>
                  <a:pt x="10285" y="15825"/>
                </a:lnTo>
                <a:lnTo>
                  <a:pt x="7719" y="14786"/>
                </a:lnTo>
                <a:lnTo>
                  <a:pt x="7821" y="14643"/>
                </a:lnTo>
                <a:lnTo>
                  <a:pt x="8187" y="13931"/>
                </a:lnTo>
                <a:lnTo>
                  <a:pt x="8289" y="13503"/>
                </a:lnTo>
                <a:lnTo>
                  <a:pt x="8208" y="13381"/>
                </a:lnTo>
                <a:lnTo>
                  <a:pt x="7922" y="13157"/>
                </a:lnTo>
                <a:lnTo>
                  <a:pt x="7189" y="12831"/>
                </a:lnTo>
                <a:lnTo>
                  <a:pt x="6762" y="12749"/>
                </a:lnTo>
                <a:lnTo>
                  <a:pt x="6619" y="12790"/>
                </a:lnTo>
                <a:lnTo>
                  <a:pt x="6476" y="12872"/>
                </a:lnTo>
                <a:lnTo>
                  <a:pt x="6252" y="13279"/>
                </a:lnTo>
                <a:lnTo>
                  <a:pt x="6008" y="13971"/>
                </a:lnTo>
                <a:lnTo>
                  <a:pt x="5967" y="14114"/>
                </a:lnTo>
                <a:lnTo>
                  <a:pt x="2546" y="12098"/>
                </a:lnTo>
                <a:lnTo>
                  <a:pt x="2668" y="11548"/>
                </a:lnTo>
                <a:lnTo>
                  <a:pt x="3198" y="9022"/>
                </a:lnTo>
                <a:lnTo>
                  <a:pt x="3401" y="7638"/>
                </a:lnTo>
                <a:lnTo>
                  <a:pt x="3361" y="7353"/>
                </a:lnTo>
                <a:lnTo>
                  <a:pt x="3238" y="7210"/>
                </a:lnTo>
                <a:lnTo>
                  <a:pt x="2709" y="7006"/>
                </a:lnTo>
                <a:lnTo>
                  <a:pt x="2078" y="6966"/>
                </a:lnTo>
                <a:lnTo>
                  <a:pt x="1528" y="7088"/>
                </a:lnTo>
                <a:lnTo>
                  <a:pt x="1405" y="7230"/>
                </a:lnTo>
                <a:lnTo>
                  <a:pt x="1080" y="8106"/>
                </a:lnTo>
                <a:lnTo>
                  <a:pt x="306" y="11100"/>
                </a:lnTo>
                <a:lnTo>
                  <a:pt x="0" y="12627"/>
                </a:lnTo>
                <a:lnTo>
                  <a:pt x="0" y="12872"/>
                </a:lnTo>
                <a:lnTo>
                  <a:pt x="326" y="13177"/>
                </a:lnTo>
                <a:lnTo>
                  <a:pt x="1752" y="14175"/>
                </a:lnTo>
                <a:lnTo>
                  <a:pt x="1976" y="14318"/>
                </a:lnTo>
                <a:lnTo>
                  <a:pt x="1833" y="14419"/>
                </a:lnTo>
                <a:lnTo>
                  <a:pt x="1161" y="14949"/>
                </a:lnTo>
                <a:lnTo>
                  <a:pt x="835" y="15315"/>
                </a:lnTo>
                <a:lnTo>
                  <a:pt x="794" y="15478"/>
                </a:lnTo>
                <a:lnTo>
                  <a:pt x="815" y="15641"/>
                </a:lnTo>
                <a:lnTo>
                  <a:pt x="998" y="16110"/>
                </a:lnTo>
                <a:lnTo>
                  <a:pt x="1344" y="16558"/>
                </a:lnTo>
                <a:lnTo>
                  <a:pt x="1772" y="16863"/>
                </a:lnTo>
                <a:lnTo>
                  <a:pt x="2016" y="16884"/>
                </a:lnTo>
                <a:lnTo>
                  <a:pt x="2281" y="16843"/>
                </a:lnTo>
                <a:lnTo>
                  <a:pt x="2933" y="16537"/>
                </a:lnTo>
                <a:lnTo>
                  <a:pt x="3849" y="15967"/>
                </a:lnTo>
                <a:lnTo>
                  <a:pt x="4012" y="15845"/>
                </a:lnTo>
                <a:lnTo>
                  <a:pt x="9694" y="17902"/>
                </a:lnTo>
                <a:lnTo>
                  <a:pt x="9043" y="20000"/>
                </a:lnTo>
                <a:lnTo>
                  <a:pt x="8859" y="20631"/>
                </a:lnTo>
                <a:lnTo>
                  <a:pt x="12158" y="20631"/>
                </a:lnTo>
                <a:lnTo>
                  <a:pt x="12545" y="18472"/>
                </a:lnTo>
                <a:lnTo>
                  <a:pt x="13319" y="13727"/>
                </a:lnTo>
                <a:lnTo>
                  <a:pt x="17006" y="11039"/>
                </a:lnTo>
                <a:lnTo>
                  <a:pt x="17148" y="11202"/>
                </a:lnTo>
                <a:lnTo>
                  <a:pt x="17820" y="11996"/>
                </a:lnTo>
                <a:lnTo>
                  <a:pt x="18309" y="12403"/>
                </a:lnTo>
                <a:lnTo>
                  <a:pt x="18492" y="12485"/>
                </a:lnTo>
                <a:lnTo>
                  <a:pt x="18696" y="12464"/>
                </a:lnTo>
                <a:lnTo>
                  <a:pt x="19225" y="12118"/>
                </a:lnTo>
                <a:lnTo>
                  <a:pt x="19755" y="11589"/>
                </a:lnTo>
                <a:lnTo>
                  <a:pt x="20101" y="11079"/>
                </a:lnTo>
                <a:lnTo>
                  <a:pt x="20121" y="10916"/>
                </a:lnTo>
                <a:lnTo>
                  <a:pt x="20060" y="10774"/>
                </a:lnTo>
                <a:lnTo>
                  <a:pt x="19714" y="10428"/>
                </a:lnTo>
                <a:lnTo>
                  <a:pt x="19022" y="9939"/>
                </a:lnTo>
                <a:lnTo>
                  <a:pt x="18879" y="9837"/>
                </a:lnTo>
                <a:lnTo>
                  <a:pt x="19103" y="9674"/>
                </a:lnTo>
                <a:lnTo>
                  <a:pt x="20508" y="8452"/>
                </a:lnTo>
                <a:lnTo>
                  <a:pt x="20834" y="8045"/>
                </a:lnTo>
                <a:lnTo>
                  <a:pt x="20895" y="7801"/>
                </a:lnTo>
                <a:lnTo>
                  <a:pt x="20997" y="6680"/>
                </a:lnTo>
                <a:lnTo>
                  <a:pt x="20997" y="5255"/>
                </a:lnTo>
                <a:lnTo>
                  <a:pt x="20936" y="4094"/>
                </a:lnTo>
                <a:lnTo>
                  <a:pt x="20834" y="3850"/>
                </a:lnTo>
                <a:lnTo>
                  <a:pt x="20712" y="3707"/>
                </a:lnTo>
                <a:lnTo>
                  <a:pt x="20284" y="3503"/>
                </a:lnTo>
                <a:lnTo>
                  <a:pt x="19775" y="3422"/>
                </a:lnTo>
                <a:lnTo>
                  <a:pt x="19307" y="3503"/>
                </a:lnTo>
                <a:lnTo>
                  <a:pt x="19124" y="3585"/>
                </a:lnTo>
                <a:lnTo>
                  <a:pt x="19062" y="3666"/>
                </a:lnTo>
                <a:lnTo>
                  <a:pt x="19001" y="4013"/>
                </a:lnTo>
                <a:lnTo>
                  <a:pt x="18981" y="4766"/>
                </a:lnTo>
                <a:lnTo>
                  <a:pt x="19022" y="5968"/>
                </a:lnTo>
                <a:lnTo>
                  <a:pt x="19001" y="6904"/>
                </a:lnTo>
                <a:lnTo>
                  <a:pt x="18920" y="7047"/>
                </a:lnTo>
                <a:lnTo>
                  <a:pt x="16659" y="8513"/>
                </a:lnTo>
                <a:lnTo>
                  <a:pt x="13401" y="10652"/>
                </a:lnTo>
                <a:lnTo>
                  <a:pt x="13238" y="9532"/>
                </a:lnTo>
                <a:lnTo>
                  <a:pt x="12993" y="8106"/>
                </a:lnTo>
                <a:lnTo>
                  <a:pt x="13890" y="7210"/>
                </a:lnTo>
                <a:lnTo>
                  <a:pt x="15621" y="5397"/>
                </a:lnTo>
                <a:lnTo>
                  <a:pt x="16415" y="4481"/>
                </a:lnTo>
                <a:lnTo>
                  <a:pt x="16517" y="4277"/>
                </a:lnTo>
                <a:lnTo>
                  <a:pt x="16557" y="4033"/>
                </a:lnTo>
                <a:lnTo>
                  <a:pt x="16496" y="3116"/>
                </a:lnTo>
                <a:lnTo>
                  <a:pt x="16333" y="1935"/>
                </a:lnTo>
                <a:lnTo>
                  <a:pt x="16089" y="856"/>
                </a:lnTo>
                <a:lnTo>
                  <a:pt x="15967" y="469"/>
                </a:lnTo>
                <a:lnTo>
                  <a:pt x="15906" y="326"/>
                </a:lnTo>
                <a:lnTo>
                  <a:pt x="15682" y="102"/>
                </a:lnTo>
                <a:lnTo>
                  <a:pt x="1529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52"/>
          <p:cNvSpPr/>
          <p:nvPr/>
        </p:nvSpPr>
        <p:spPr>
          <a:xfrm>
            <a:off x="7141902" y="2288198"/>
            <a:ext cx="2577730" cy="3303463"/>
          </a:xfrm>
          <a:custGeom>
            <a:avLst/>
            <a:gdLst/>
            <a:ahLst/>
            <a:cxnLst/>
            <a:rect l="l" t="t" r="r" b="b"/>
            <a:pathLst>
              <a:path w="12730" h="16314" extrusionOk="0">
                <a:moveTo>
                  <a:pt x="7781" y="0"/>
                </a:moveTo>
                <a:lnTo>
                  <a:pt x="7394" y="163"/>
                </a:lnTo>
                <a:lnTo>
                  <a:pt x="7271" y="387"/>
                </a:lnTo>
                <a:lnTo>
                  <a:pt x="7027" y="1100"/>
                </a:lnTo>
                <a:lnTo>
                  <a:pt x="6538" y="3035"/>
                </a:lnTo>
                <a:lnTo>
                  <a:pt x="6314" y="4114"/>
                </a:lnTo>
                <a:lnTo>
                  <a:pt x="3993" y="3218"/>
                </a:lnTo>
                <a:lnTo>
                  <a:pt x="3789" y="2628"/>
                </a:lnTo>
                <a:lnTo>
                  <a:pt x="3422" y="1467"/>
                </a:lnTo>
                <a:lnTo>
                  <a:pt x="3321" y="1263"/>
                </a:lnTo>
                <a:lnTo>
                  <a:pt x="2893" y="1080"/>
                </a:lnTo>
                <a:lnTo>
                  <a:pt x="2424" y="1121"/>
                </a:lnTo>
                <a:lnTo>
                  <a:pt x="2139" y="1345"/>
                </a:lnTo>
                <a:lnTo>
                  <a:pt x="2058" y="1569"/>
                </a:lnTo>
                <a:lnTo>
                  <a:pt x="2058" y="1711"/>
                </a:lnTo>
                <a:lnTo>
                  <a:pt x="2099" y="2383"/>
                </a:lnTo>
                <a:lnTo>
                  <a:pt x="2302" y="3503"/>
                </a:lnTo>
                <a:lnTo>
                  <a:pt x="2465" y="4053"/>
                </a:lnTo>
                <a:lnTo>
                  <a:pt x="2567" y="4216"/>
                </a:lnTo>
                <a:lnTo>
                  <a:pt x="2934" y="4461"/>
                </a:lnTo>
                <a:lnTo>
                  <a:pt x="4970" y="5336"/>
                </a:lnTo>
                <a:lnTo>
                  <a:pt x="5988" y="5744"/>
                </a:lnTo>
                <a:lnTo>
                  <a:pt x="5785" y="7006"/>
                </a:lnTo>
                <a:lnTo>
                  <a:pt x="5622" y="8025"/>
                </a:lnTo>
                <a:lnTo>
                  <a:pt x="4420" y="7434"/>
                </a:lnTo>
                <a:lnTo>
                  <a:pt x="2282" y="6436"/>
                </a:lnTo>
                <a:lnTo>
                  <a:pt x="1243" y="6029"/>
                </a:lnTo>
                <a:lnTo>
                  <a:pt x="1040" y="6008"/>
                </a:lnTo>
                <a:lnTo>
                  <a:pt x="836" y="6069"/>
                </a:lnTo>
                <a:lnTo>
                  <a:pt x="449" y="6395"/>
                </a:lnTo>
                <a:lnTo>
                  <a:pt x="143" y="6843"/>
                </a:lnTo>
                <a:lnTo>
                  <a:pt x="1" y="7312"/>
                </a:lnTo>
                <a:lnTo>
                  <a:pt x="42" y="7495"/>
                </a:lnTo>
                <a:lnTo>
                  <a:pt x="184" y="7678"/>
                </a:lnTo>
                <a:lnTo>
                  <a:pt x="1264" y="8310"/>
                </a:lnTo>
                <a:lnTo>
                  <a:pt x="2017" y="8697"/>
                </a:lnTo>
                <a:lnTo>
                  <a:pt x="1813" y="8982"/>
                </a:lnTo>
                <a:lnTo>
                  <a:pt x="1589" y="9491"/>
                </a:lnTo>
                <a:lnTo>
                  <a:pt x="1549" y="9776"/>
                </a:lnTo>
                <a:lnTo>
                  <a:pt x="1610" y="9898"/>
                </a:lnTo>
                <a:lnTo>
                  <a:pt x="1712" y="10061"/>
                </a:lnTo>
                <a:lnTo>
                  <a:pt x="2037" y="10285"/>
                </a:lnTo>
                <a:lnTo>
                  <a:pt x="2628" y="10509"/>
                </a:lnTo>
                <a:lnTo>
                  <a:pt x="2913" y="10529"/>
                </a:lnTo>
                <a:lnTo>
                  <a:pt x="3076" y="10448"/>
                </a:lnTo>
                <a:lnTo>
                  <a:pt x="3463" y="9776"/>
                </a:lnTo>
                <a:lnTo>
                  <a:pt x="3626" y="9430"/>
                </a:lnTo>
                <a:lnTo>
                  <a:pt x="4868" y="9959"/>
                </a:lnTo>
                <a:lnTo>
                  <a:pt x="5601" y="10204"/>
                </a:lnTo>
                <a:lnTo>
                  <a:pt x="6253" y="14277"/>
                </a:lnTo>
                <a:lnTo>
                  <a:pt x="6640" y="16313"/>
                </a:lnTo>
                <a:lnTo>
                  <a:pt x="9369" y="16313"/>
                </a:lnTo>
                <a:lnTo>
                  <a:pt x="9145" y="15621"/>
                </a:lnTo>
                <a:lnTo>
                  <a:pt x="8453" y="13360"/>
                </a:lnTo>
                <a:lnTo>
                  <a:pt x="8799" y="13116"/>
                </a:lnTo>
                <a:lnTo>
                  <a:pt x="9613" y="12485"/>
                </a:lnTo>
                <a:lnTo>
                  <a:pt x="9817" y="12240"/>
                </a:lnTo>
                <a:lnTo>
                  <a:pt x="9878" y="12098"/>
                </a:lnTo>
                <a:lnTo>
                  <a:pt x="9756" y="11731"/>
                </a:lnTo>
                <a:lnTo>
                  <a:pt x="9451" y="11344"/>
                </a:lnTo>
                <a:lnTo>
                  <a:pt x="9084" y="11059"/>
                </a:lnTo>
                <a:lnTo>
                  <a:pt x="8921" y="10978"/>
                </a:lnTo>
                <a:lnTo>
                  <a:pt x="8819" y="10957"/>
                </a:lnTo>
                <a:lnTo>
                  <a:pt x="8575" y="11039"/>
                </a:lnTo>
                <a:lnTo>
                  <a:pt x="8147" y="11303"/>
                </a:lnTo>
                <a:lnTo>
                  <a:pt x="7903" y="11527"/>
                </a:lnTo>
                <a:lnTo>
                  <a:pt x="7699" y="10733"/>
                </a:lnTo>
                <a:lnTo>
                  <a:pt x="7536" y="10102"/>
                </a:lnTo>
                <a:lnTo>
                  <a:pt x="8779" y="9735"/>
                </a:lnTo>
                <a:lnTo>
                  <a:pt x="11263" y="8921"/>
                </a:lnTo>
                <a:lnTo>
                  <a:pt x="12424" y="8473"/>
                </a:lnTo>
                <a:lnTo>
                  <a:pt x="12628" y="8330"/>
                </a:lnTo>
                <a:lnTo>
                  <a:pt x="12729" y="8167"/>
                </a:lnTo>
                <a:lnTo>
                  <a:pt x="12709" y="7638"/>
                </a:lnTo>
                <a:lnTo>
                  <a:pt x="12505" y="7088"/>
                </a:lnTo>
                <a:lnTo>
                  <a:pt x="12261" y="6823"/>
                </a:lnTo>
                <a:lnTo>
                  <a:pt x="12078" y="6741"/>
                </a:lnTo>
                <a:lnTo>
                  <a:pt x="11976" y="6762"/>
                </a:lnTo>
                <a:lnTo>
                  <a:pt x="10123" y="7291"/>
                </a:lnTo>
                <a:lnTo>
                  <a:pt x="7557" y="8025"/>
                </a:lnTo>
                <a:lnTo>
                  <a:pt x="7557" y="8025"/>
                </a:lnTo>
                <a:lnTo>
                  <a:pt x="7719" y="6925"/>
                </a:lnTo>
                <a:lnTo>
                  <a:pt x="7923" y="5642"/>
                </a:lnTo>
                <a:lnTo>
                  <a:pt x="11182" y="3605"/>
                </a:lnTo>
                <a:lnTo>
                  <a:pt x="11202" y="3361"/>
                </a:lnTo>
                <a:lnTo>
                  <a:pt x="11304" y="2159"/>
                </a:lnTo>
                <a:lnTo>
                  <a:pt x="11283" y="1385"/>
                </a:lnTo>
                <a:lnTo>
                  <a:pt x="11182" y="1161"/>
                </a:lnTo>
                <a:lnTo>
                  <a:pt x="11059" y="998"/>
                </a:lnTo>
                <a:lnTo>
                  <a:pt x="10611" y="835"/>
                </a:lnTo>
                <a:lnTo>
                  <a:pt x="10123" y="876"/>
                </a:lnTo>
                <a:lnTo>
                  <a:pt x="9756" y="1100"/>
                </a:lnTo>
                <a:lnTo>
                  <a:pt x="9695" y="1284"/>
                </a:lnTo>
                <a:lnTo>
                  <a:pt x="9512" y="2444"/>
                </a:lnTo>
                <a:lnTo>
                  <a:pt x="9471" y="3076"/>
                </a:lnTo>
                <a:lnTo>
                  <a:pt x="8249" y="3666"/>
                </a:lnTo>
                <a:lnTo>
                  <a:pt x="8249" y="3666"/>
                </a:lnTo>
                <a:lnTo>
                  <a:pt x="8371" y="2791"/>
                </a:lnTo>
                <a:lnTo>
                  <a:pt x="8534" y="1222"/>
                </a:lnTo>
                <a:lnTo>
                  <a:pt x="8554" y="591"/>
                </a:lnTo>
                <a:lnTo>
                  <a:pt x="8514" y="387"/>
                </a:lnTo>
                <a:lnTo>
                  <a:pt x="8208" y="82"/>
                </a:lnTo>
                <a:lnTo>
                  <a:pt x="778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1" name="Google Shape;711;p52"/>
          <p:cNvGrpSpPr/>
          <p:nvPr/>
        </p:nvGrpSpPr>
        <p:grpSpPr>
          <a:xfrm>
            <a:off x="1751628" y="343701"/>
            <a:ext cx="1218603" cy="727951"/>
            <a:chOff x="1533506" y="1025000"/>
            <a:chExt cx="1051789" cy="628302"/>
          </a:xfrm>
        </p:grpSpPr>
        <p:sp>
          <p:nvSpPr>
            <p:cNvPr id="712" name="Google Shape;712;p52"/>
            <p:cNvSpPr/>
            <p:nvPr/>
          </p:nvSpPr>
          <p:spPr>
            <a:xfrm>
              <a:off x="2471125" y="1153563"/>
              <a:ext cx="114170" cy="205489"/>
            </a:xfrm>
            <a:custGeom>
              <a:avLst/>
              <a:gdLst/>
              <a:ahLst/>
              <a:cxnLst/>
              <a:rect l="l" t="t" r="r" b="b"/>
              <a:pathLst>
                <a:path w="4787" h="8615" fill="none" extrusionOk="0">
                  <a:moveTo>
                    <a:pt x="122" y="3910"/>
                  </a:moveTo>
                  <a:lnTo>
                    <a:pt x="326" y="3523"/>
                  </a:lnTo>
                  <a:lnTo>
                    <a:pt x="1568" y="1935"/>
                  </a:lnTo>
                  <a:lnTo>
                    <a:pt x="2261" y="1283"/>
                  </a:lnTo>
                  <a:lnTo>
                    <a:pt x="3055" y="672"/>
                  </a:lnTo>
                  <a:lnTo>
                    <a:pt x="3971" y="183"/>
                  </a:lnTo>
                  <a:lnTo>
                    <a:pt x="4460" y="0"/>
                  </a:lnTo>
                  <a:lnTo>
                    <a:pt x="4399" y="1100"/>
                  </a:lnTo>
                  <a:lnTo>
                    <a:pt x="4033" y="2851"/>
                  </a:lnTo>
                  <a:lnTo>
                    <a:pt x="3340" y="4460"/>
                  </a:lnTo>
                  <a:lnTo>
                    <a:pt x="3198" y="4664"/>
                  </a:lnTo>
                  <a:lnTo>
                    <a:pt x="3259" y="4704"/>
                  </a:lnTo>
                  <a:lnTo>
                    <a:pt x="3808" y="5193"/>
                  </a:lnTo>
                  <a:lnTo>
                    <a:pt x="4297" y="5906"/>
                  </a:lnTo>
                  <a:lnTo>
                    <a:pt x="4582" y="6517"/>
                  </a:lnTo>
                  <a:lnTo>
                    <a:pt x="4766" y="7250"/>
                  </a:lnTo>
                  <a:lnTo>
                    <a:pt x="4786" y="8126"/>
                  </a:lnTo>
                  <a:lnTo>
                    <a:pt x="4705" y="8615"/>
                  </a:lnTo>
                  <a:lnTo>
                    <a:pt x="4155" y="8615"/>
                  </a:lnTo>
                  <a:lnTo>
                    <a:pt x="3177" y="8431"/>
                  </a:lnTo>
                  <a:lnTo>
                    <a:pt x="2301" y="8044"/>
                  </a:lnTo>
                  <a:lnTo>
                    <a:pt x="1548" y="7556"/>
                  </a:lnTo>
                  <a:lnTo>
                    <a:pt x="672" y="6761"/>
                  </a:lnTo>
                  <a:lnTo>
                    <a:pt x="41" y="5947"/>
                  </a:lnTo>
                  <a:lnTo>
                    <a:pt x="0" y="5845"/>
                  </a:ln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2"/>
            <p:cNvSpPr/>
            <p:nvPr/>
          </p:nvSpPr>
          <p:spPr>
            <a:xfrm>
              <a:off x="1799594" y="1025002"/>
              <a:ext cx="529855" cy="268879"/>
            </a:xfrm>
            <a:custGeom>
              <a:avLst/>
              <a:gdLst/>
              <a:ahLst/>
              <a:cxnLst/>
              <a:rect l="l" t="t" r="r" b="b"/>
              <a:pathLst>
                <a:path w="6905" h="3504" fill="none" extrusionOk="0">
                  <a:moveTo>
                    <a:pt x="2058" y="3279"/>
                  </a:moveTo>
                  <a:lnTo>
                    <a:pt x="1956" y="3055"/>
                  </a:lnTo>
                  <a:lnTo>
                    <a:pt x="1182" y="1915"/>
                  </a:lnTo>
                  <a:lnTo>
                    <a:pt x="428" y="1120"/>
                  </a:lnTo>
                  <a:lnTo>
                    <a:pt x="1" y="815"/>
                  </a:lnTo>
                  <a:lnTo>
                    <a:pt x="551" y="469"/>
                  </a:lnTo>
                  <a:lnTo>
                    <a:pt x="1691" y="102"/>
                  </a:lnTo>
                  <a:lnTo>
                    <a:pt x="2872" y="0"/>
                  </a:lnTo>
                  <a:lnTo>
                    <a:pt x="3992" y="102"/>
                  </a:lnTo>
                  <a:lnTo>
                    <a:pt x="5499" y="469"/>
                  </a:lnTo>
                  <a:lnTo>
                    <a:pt x="6782" y="978"/>
                  </a:lnTo>
                  <a:lnTo>
                    <a:pt x="6905" y="1059"/>
                  </a:lnTo>
                  <a:lnTo>
                    <a:pt x="5255" y="3503"/>
                  </a:lnTo>
                </a:path>
              </a:pathLst>
            </a:custGeom>
            <a:noFill/>
            <a:ln w="1143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2"/>
            <p:cNvSpPr/>
            <p:nvPr/>
          </p:nvSpPr>
          <p:spPr>
            <a:xfrm>
              <a:off x="1955467" y="1437523"/>
              <a:ext cx="370477" cy="215779"/>
            </a:xfrm>
            <a:custGeom>
              <a:avLst/>
              <a:gdLst/>
              <a:ahLst/>
              <a:cxnLst/>
              <a:rect l="l" t="t" r="r" b="b"/>
              <a:pathLst>
                <a:path w="4828" h="2812" extrusionOk="0">
                  <a:moveTo>
                    <a:pt x="3381" y="1"/>
                  </a:moveTo>
                  <a:lnTo>
                    <a:pt x="0" y="1162"/>
                  </a:lnTo>
                  <a:lnTo>
                    <a:pt x="815" y="2811"/>
                  </a:lnTo>
                  <a:lnTo>
                    <a:pt x="1121" y="2791"/>
                  </a:lnTo>
                  <a:lnTo>
                    <a:pt x="2872" y="2322"/>
                  </a:lnTo>
                  <a:lnTo>
                    <a:pt x="3890" y="1874"/>
                  </a:lnTo>
                  <a:lnTo>
                    <a:pt x="4542" y="1487"/>
                  </a:lnTo>
                  <a:lnTo>
                    <a:pt x="4827" y="1263"/>
                  </a:lnTo>
                  <a:lnTo>
                    <a:pt x="3626" y="164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2"/>
            <p:cNvSpPr/>
            <p:nvPr/>
          </p:nvSpPr>
          <p:spPr>
            <a:xfrm>
              <a:off x="1533506" y="1025000"/>
              <a:ext cx="1015895" cy="556405"/>
            </a:xfrm>
            <a:custGeom>
              <a:avLst/>
              <a:gdLst/>
              <a:ahLst/>
              <a:cxnLst/>
              <a:rect l="l" t="t" r="r" b="b"/>
              <a:pathLst>
                <a:path w="13239" h="7251" extrusionOk="0">
                  <a:moveTo>
                    <a:pt x="5825" y="0"/>
                  </a:moveTo>
                  <a:lnTo>
                    <a:pt x="4542" y="224"/>
                  </a:lnTo>
                  <a:lnTo>
                    <a:pt x="3361" y="672"/>
                  </a:lnTo>
                  <a:lnTo>
                    <a:pt x="2302" y="1263"/>
                  </a:lnTo>
                  <a:lnTo>
                    <a:pt x="1406" y="1955"/>
                  </a:lnTo>
                  <a:lnTo>
                    <a:pt x="693" y="2648"/>
                  </a:lnTo>
                  <a:lnTo>
                    <a:pt x="225" y="3299"/>
                  </a:lnTo>
                  <a:lnTo>
                    <a:pt x="1" y="3809"/>
                  </a:lnTo>
                  <a:lnTo>
                    <a:pt x="21" y="3992"/>
                  </a:lnTo>
                  <a:lnTo>
                    <a:pt x="62" y="4175"/>
                  </a:lnTo>
                  <a:lnTo>
                    <a:pt x="327" y="4603"/>
                  </a:lnTo>
                  <a:lnTo>
                    <a:pt x="795" y="5092"/>
                  </a:lnTo>
                  <a:lnTo>
                    <a:pt x="1406" y="5601"/>
                  </a:lnTo>
                  <a:lnTo>
                    <a:pt x="2200" y="6090"/>
                  </a:lnTo>
                  <a:lnTo>
                    <a:pt x="3117" y="6558"/>
                  </a:lnTo>
                  <a:lnTo>
                    <a:pt x="4176" y="6925"/>
                  </a:lnTo>
                  <a:lnTo>
                    <a:pt x="5357" y="7169"/>
                  </a:lnTo>
                  <a:lnTo>
                    <a:pt x="5988" y="7230"/>
                  </a:lnTo>
                  <a:lnTo>
                    <a:pt x="6620" y="7250"/>
                  </a:lnTo>
                  <a:lnTo>
                    <a:pt x="7903" y="6986"/>
                  </a:lnTo>
                  <a:lnTo>
                    <a:pt x="9165" y="6476"/>
                  </a:lnTo>
                  <a:lnTo>
                    <a:pt x="10347" y="5825"/>
                  </a:lnTo>
                  <a:lnTo>
                    <a:pt x="11874" y="4745"/>
                  </a:lnTo>
                  <a:lnTo>
                    <a:pt x="13116" y="3646"/>
                  </a:lnTo>
                  <a:lnTo>
                    <a:pt x="13238" y="3523"/>
                  </a:lnTo>
                  <a:lnTo>
                    <a:pt x="13177" y="3422"/>
                  </a:lnTo>
                  <a:lnTo>
                    <a:pt x="12403" y="2505"/>
                  </a:lnTo>
                  <a:lnTo>
                    <a:pt x="11222" y="1548"/>
                  </a:lnTo>
                  <a:lnTo>
                    <a:pt x="10184" y="937"/>
                  </a:lnTo>
                  <a:lnTo>
                    <a:pt x="8901" y="428"/>
                  </a:lnTo>
                  <a:lnTo>
                    <a:pt x="7373" y="82"/>
                  </a:lnTo>
                  <a:lnTo>
                    <a:pt x="6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2"/>
            <p:cNvSpPr/>
            <p:nvPr/>
          </p:nvSpPr>
          <p:spPr>
            <a:xfrm>
              <a:off x="1733552" y="1200031"/>
              <a:ext cx="114182" cy="112570"/>
            </a:xfrm>
            <a:custGeom>
              <a:avLst/>
              <a:gdLst/>
              <a:ahLst/>
              <a:cxnLst/>
              <a:rect l="l" t="t" r="r" b="b"/>
              <a:pathLst>
                <a:path w="1488" h="1467" extrusionOk="0">
                  <a:moveTo>
                    <a:pt x="652" y="0"/>
                  </a:moveTo>
                  <a:lnTo>
                    <a:pt x="367" y="82"/>
                  </a:lnTo>
                  <a:lnTo>
                    <a:pt x="164" y="265"/>
                  </a:lnTo>
                  <a:lnTo>
                    <a:pt x="21" y="530"/>
                  </a:lnTo>
                  <a:lnTo>
                    <a:pt x="1" y="672"/>
                  </a:lnTo>
                  <a:lnTo>
                    <a:pt x="1" y="835"/>
                  </a:lnTo>
                  <a:lnTo>
                    <a:pt x="102" y="1100"/>
                  </a:lnTo>
                  <a:lnTo>
                    <a:pt x="286" y="1324"/>
                  </a:lnTo>
                  <a:lnTo>
                    <a:pt x="550" y="1446"/>
                  </a:lnTo>
                  <a:lnTo>
                    <a:pt x="693" y="1467"/>
                  </a:lnTo>
                  <a:lnTo>
                    <a:pt x="836" y="1467"/>
                  </a:lnTo>
                  <a:lnTo>
                    <a:pt x="1121" y="1385"/>
                  </a:lnTo>
                  <a:lnTo>
                    <a:pt x="1324" y="1202"/>
                  </a:lnTo>
                  <a:lnTo>
                    <a:pt x="1467" y="937"/>
                  </a:lnTo>
                  <a:lnTo>
                    <a:pt x="1487" y="794"/>
                  </a:lnTo>
                  <a:lnTo>
                    <a:pt x="1487" y="632"/>
                  </a:lnTo>
                  <a:lnTo>
                    <a:pt x="1385" y="367"/>
                  </a:lnTo>
                  <a:lnTo>
                    <a:pt x="1202" y="143"/>
                  </a:lnTo>
                  <a:lnTo>
                    <a:pt x="958" y="21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2"/>
            <p:cNvSpPr/>
            <p:nvPr/>
          </p:nvSpPr>
          <p:spPr>
            <a:xfrm>
              <a:off x="2058598" y="1248450"/>
              <a:ext cx="201660" cy="179790"/>
            </a:xfrm>
            <a:custGeom>
              <a:avLst/>
              <a:gdLst/>
              <a:ahLst/>
              <a:cxnLst/>
              <a:rect l="l" t="t" r="r" b="b"/>
              <a:pathLst>
                <a:path w="2628" h="2343" extrusionOk="0">
                  <a:moveTo>
                    <a:pt x="326" y="1"/>
                  </a:moveTo>
                  <a:lnTo>
                    <a:pt x="1" y="1121"/>
                  </a:lnTo>
                  <a:lnTo>
                    <a:pt x="1935" y="2343"/>
                  </a:lnTo>
                  <a:lnTo>
                    <a:pt x="2058" y="2200"/>
                  </a:lnTo>
                  <a:lnTo>
                    <a:pt x="2526" y="1345"/>
                  </a:lnTo>
                  <a:lnTo>
                    <a:pt x="2628" y="774"/>
                  </a:lnTo>
                  <a:lnTo>
                    <a:pt x="2587" y="367"/>
                  </a:lnTo>
                  <a:lnTo>
                    <a:pt x="2506" y="163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2"/>
            <p:cNvSpPr/>
            <p:nvPr/>
          </p:nvSpPr>
          <p:spPr>
            <a:xfrm>
              <a:off x="1913264" y="1112477"/>
              <a:ext cx="96993" cy="362650"/>
            </a:xfrm>
            <a:custGeom>
              <a:avLst/>
              <a:gdLst/>
              <a:ahLst/>
              <a:cxnLst/>
              <a:rect l="l" t="t" r="r" b="b"/>
              <a:pathLst>
                <a:path w="1264" h="4726" extrusionOk="0">
                  <a:moveTo>
                    <a:pt x="326" y="1"/>
                  </a:moveTo>
                  <a:lnTo>
                    <a:pt x="469" y="306"/>
                  </a:lnTo>
                  <a:lnTo>
                    <a:pt x="693" y="1854"/>
                  </a:lnTo>
                  <a:lnTo>
                    <a:pt x="673" y="2628"/>
                  </a:lnTo>
                  <a:lnTo>
                    <a:pt x="530" y="3442"/>
                  </a:lnTo>
                  <a:lnTo>
                    <a:pt x="225" y="4298"/>
                  </a:lnTo>
                  <a:lnTo>
                    <a:pt x="1" y="4726"/>
                  </a:lnTo>
                  <a:lnTo>
                    <a:pt x="225" y="4603"/>
                  </a:lnTo>
                  <a:lnTo>
                    <a:pt x="632" y="4155"/>
                  </a:lnTo>
                  <a:lnTo>
                    <a:pt x="958" y="3585"/>
                  </a:lnTo>
                  <a:lnTo>
                    <a:pt x="1161" y="2913"/>
                  </a:lnTo>
                  <a:lnTo>
                    <a:pt x="1263" y="2200"/>
                  </a:lnTo>
                  <a:lnTo>
                    <a:pt x="1202" y="1487"/>
                  </a:lnTo>
                  <a:lnTo>
                    <a:pt x="999" y="815"/>
                  </a:lnTo>
                  <a:lnTo>
                    <a:pt x="612" y="245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0" name="Google Shape;720;p52"/>
          <p:cNvSpPr/>
          <p:nvPr/>
        </p:nvSpPr>
        <p:spPr>
          <a:xfrm flipH="1">
            <a:off x="15" y="-81195"/>
            <a:ext cx="1603610" cy="2961649"/>
          </a:xfrm>
          <a:custGeom>
            <a:avLst/>
            <a:gdLst/>
            <a:ahLst/>
            <a:cxnLst/>
            <a:rect l="l" t="t" r="r" b="b"/>
            <a:pathLst>
              <a:path w="18748" h="34625" extrusionOk="0">
                <a:moveTo>
                  <a:pt x="7039" y="0"/>
                </a:moveTo>
                <a:cubicBezTo>
                  <a:pt x="7006" y="33"/>
                  <a:pt x="6972" y="100"/>
                  <a:pt x="6906" y="167"/>
                </a:cubicBezTo>
                <a:lnTo>
                  <a:pt x="2803" y="767"/>
                </a:lnTo>
                <a:cubicBezTo>
                  <a:pt x="868" y="1368"/>
                  <a:pt x="1" y="3803"/>
                  <a:pt x="668" y="5704"/>
                </a:cubicBezTo>
                <a:cubicBezTo>
                  <a:pt x="1368" y="7572"/>
                  <a:pt x="3203" y="8806"/>
                  <a:pt x="5138" y="9407"/>
                </a:cubicBezTo>
                <a:cubicBezTo>
                  <a:pt x="5838" y="9607"/>
                  <a:pt x="6672" y="9774"/>
                  <a:pt x="7072" y="10441"/>
                </a:cubicBezTo>
                <a:cubicBezTo>
                  <a:pt x="8340" y="12409"/>
                  <a:pt x="4070" y="14444"/>
                  <a:pt x="5038" y="16579"/>
                </a:cubicBezTo>
                <a:cubicBezTo>
                  <a:pt x="5380" y="17302"/>
                  <a:pt x="6103" y="17558"/>
                  <a:pt x="6896" y="17558"/>
                </a:cubicBezTo>
                <a:cubicBezTo>
                  <a:pt x="7493" y="17558"/>
                  <a:pt x="8129" y="17413"/>
                  <a:pt x="8674" y="17212"/>
                </a:cubicBezTo>
                <a:cubicBezTo>
                  <a:pt x="9459" y="16930"/>
                  <a:pt x="10342" y="16624"/>
                  <a:pt x="11132" y="16624"/>
                </a:cubicBezTo>
                <a:cubicBezTo>
                  <a:pt x="11649" y="16624"/>
                  <a:pt x="12127" y="16756"/>
                  <a:pt x="12510" y="17112"/>
                </a:cubicBezTo>
                <a:cubicBezTo>
                  <a:pt x="12877" y="17446"/>
                  <a:pt x="13043" y="17946"/>
                  <a:pt x="13177" y="18447"/>
                </a:cubicBezTo>
                <a:cubicBezTo>
                  <a:pt x="14211" y="22016"/>
                  <a:pt x="13243" y="25952"/>
                  <a:pt x="14511" y="29421"/>
                </a:cubicBezTo>
                <a:cubicBezTo>
                  <a:pt x="15245" y="31589"/>
                  <a:pt x="16846" y="33324"/>
                  <a:pt x="18747" y="34625"/>
                </a:cubicBezTo>
                <a:lnTo>
                  <a:pt x="187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1467442" y="1871269"/>
            <a:ext cx="6571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ĐỌC DIỄN CẢM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493;p40"/>
          <p:cNvGrpSpPr/>
          <p:nvPr/>
        </p:nvGrpSpPr>
        <p:grpSpPr>
          <a:xfrm>
            <a:off x="8687360" y="3011522"/>
            <a:ext cx="646779" cy="2644779"/>
            <a:chOff x="7821834" y="3317674"/>
            <a:chExt cx="535236" cy="2188662"/>
          </a:xfrm>
        </p:grpSpPr>
        <p:sp>
          <p:nvSpPr>
            <p:cNvPr id="495" name="Google Shape;495;p40"/>
            <p:cNvSpPr/>
            <p:nvPr/>
          </p:nvSpPr>
          <p:spPr>
            <a:xfrm>
              <a:off x="7821834" y="3317674"/>
              <a:ext cx="535236" cy="2188662"/>
            </a:xfrm>
            <a:custGeom>
              <a:avLst/>
              <a:gdLst/>
              <a:ahLst/>
              <a:cxnLst/>
              <a:rect l="l" t="t" r="r" b="b"/>
              <a:pathLst>
                <a:path w="4240" h="17338" extrusionOk="0">
                  <a:moveTo>
                    <a:pt x="3858" y="1"/>
                  </a:moveTo>
                  <a:lnTo>
                    <a:pt x="3692" y="953"/>
                  </a:lnTo>
                  <a:lnTo>
                    <a:pt x="3191" y="2501"/>
                  </a:lnTo>
                  <a:lnTo>
                    <a:pt x="2215" y="4168"/>
                  </a:lnTo>
                  <a:lnTo>
                    <a:pt x="1191" y="5430"/>
                  </a:lnTo>
                  <a:lnTo>
                    <a:pt x="596" y="6359"/>
                  </a:lnTo>
                  <a:lnTo>
                    <a:pt x="191" y="7454"/>
                  </a:lnTo>
                  <a:lnTo>
                    <a:pt x="0" y="8907"/>
                  </a:lnTo>
                  <a:lnTo>
                    <a:pt x="48" y="9836"/>
                  </a:lnTo>
                  <a:lnTo>
                    <a:pt x="119" y="10479"/>
                  </a:lnTo>
                  <a:lnTo>
                    <a:pt x="310" y="11408"/>
                  </a:lnTo>
                  <a:lnTo>
                    <a:pt x="667" y="12289"/>
                  </a:lnTo>
                  <a:lnTo>
                    <a:pt x="1072" y="13027"/>
                  </a:lnTo>
                  <a:lnTo>
                    <a:pt x="1334" y="13718"/>
                  </a:lnTo>
                  <a:lnTo>
                    <a:pt x="1548" y="14742"/>
                  </a:lnTo>
                  <a:lnTo>
                    <a:pt x="1691" y="16290"/>
                  </a:lnTo>
                  <a:lnTo>
                    <a:pt x="1715" y="17337"/>
                  </a:lnTo>
                  <a:lnTo>
                    <a:pt x="1905" y="16694"/>
                  </a:lnTo>
                  <a:lnTo>
                    <a:pt x="2596" y="13265"/>
                  </a:lnTo>
                  <a:lnTo>
                    <a:pt x="2787" y="11384"/>
                  </a:lnTo>
                  <a:lnTo>
                    <a:pt x="2810" y="10241"/>
                  </a:lnTo>
                  <a:lnTo>
                    <a:pt x="2763" y="9741"/>
                  </a:lnTo>
                  <a:lnTo>
                    <a:pt x="2667" y="8955"/>
                  </a:lnTo>
                  <a:lnTo>
                    <a:pt x="2739" y="7597"/>
                  </a:lnTo>
                  <a:lnTo>
                    <a:pt x="3191" y="5907"/>
                  </a:lnTo>
                  <a:lnTo>
                    <a:pt x="3811" y="4359"/>
                  </a:lnTo>
                  <a:lnTo>
                    <a:pt x="4120" y="3311"/>
                  </a:lnTo>
                  <a:lnTo>
                    <a:pt x="4239" y="2144"/>
                  </a:lnTo>
                  <a:lnTo>
                    <a:pt x="4096" y="786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7872959" y="3768588"/>
              <a:ext cx="360780" cy="1223722"/>
            </a:xfrm>
            <a:custGeom>
              <a:avLst/>
              <a:gdLst/>
              <a:ahLst/>
              <a:cxnLst/>
              <a:rect l="l" t="t" r="r" b="b"/>
              <a:pathLst>
                <a:path w="2858" h="9694" extrusionOk="0">
                  <a:moveTo>
                    <a:pt x="1489" y="2644"/>
                  </a:moveTo>
                  <a:lnTo>
                    <a:pt x="1477" y="2668"/>
                  </a:lnTo>
                  <a:lnTo>
                    <a:pt x="1477" y="2644"/>
                  </a:lnTo>
                  <a:close/>
                  <a:moveTo>
                    <a:pt x="2858" y="1"/>
                  </a:moveTo>
                  <a:lnTo>
                    <a:pt x="2810" y="48"/>
                  </a:lnTo>
                  <a:lnTo>
                    <a:pt x="2524" y="310"/>
                  </a:lnTo>
                  <a:lnTo>
                    <a:pt x="2167" y="668"/>
                  </a:lnTo>
                  <a:lnTo>
                    <a:pt x="1715" y="1191"/>
                  </a:lnTo>
                  <a:lnTo>
                    <a:pt x="1477" y="1501"/>
                  </a:lnTo>
                  <a:lnTo>
                    <a:pt x="1238" y="1834"/>
                  </a:lnTo>
                  <a:lnTo>
                    <a:pt x="1119" y="2025"/>
                  </a:lnTo>
                  <a:lnTo>
                    <a:pt x="977" y="2192"/>
                  </a:lnTo>
                  <a:lnTo>
                    <a:pt x="929" y="2287"/>
                  </a:lnTo>
                  <a:lnTo>
                    <a:pt x="905" y="2311"/>
                  </a:lnTo>
                  <a:lnTo>
                    <a:pt x="905" y="2335"/>
                  </a:lnTo>
                  <a:lnTo>
                    <a:pt x="881" y="2335"/>
                  </a:lnTo>
                  <a:lnTo>
                    <a:pt x="881" y="2358"/>
                  </a:lnTo>
                  <a:lnTo>
                    <a:pt x="857" y="2406"/>
                  </a:lnTo>
                  <a:lnTo>
                    <a:pt x="738" y="2620"/>
                  </a:lnTo>
                  <a:lnTo>
                    <a:pt x="643" y="2811"/>
                  </a:lnTo>
                  <a:lnTo>
                    <a:pt x="548" y="3025"/>
                  </a:lnTo>
                  <a:lnTo>
                    <a:pt x="476" y="3144"/>
                  </a:lnTo>
                  <a:lnTo>
                    <a:pt x="429" y="3239"/>
                  </a:lnTo>
                  <a:lnTo>
                    <a:pt x="357" y="3501"/>
                  </a:lnTo>
                  <a:lnTo>
                    <a:pt x="191" y="4002"/>
                  </a:lnTo>
                  <a:lnTo>
                    <a:pt x="95" y="4502"/>
                  </a:lnTo>
                  <a:lnTo>
                    <a:pt x="24" y="5026"/>
                  </a:lnTo>
                  <a:lnTo>
                    <a:pt x="0" y="5526"/>
                  </a:lnTo>
                  <a:lnTo>
                    <a:pt x="0" y="6026"/>
                  </a:lnTo>
                  <a:lnTo>
                    <a:pt x="48" y="6502"/>
                  </a:lnTo>
                  <a:lnTo>
                    <a:pt x="119" y="6978"/>
                  </a:lnTo>
                  <a:lnTo>
                    <a:pt x="214" y="7407"/>
                  </a:lnTo>
                  <a:lnTo>
                    <a:pt x="334" y="7812"/>
                  </a:lnTo>
                  <a:lnTo>
                    <a:pt x="453" y="8169"/>
                  </a:lnTo>
                  <a:lnTo>
                    <a:pt x="572" y="8526"/>
                  </a:lnTo>
                  <a:lnTo>
                    <a:pt x="691" y="8812"/>
                  </a:lnTo>
                  <a:lnTo>
                    <a:pt x="810" y="9074"/>
                  </a:lnTo>
                  <a:lnTo>
                    <a:pt x="929" y="9288"/>
                  </a:lnTo>
                  <a:lnTo>
                    <a:pt x="1096" y="9622"/>
                  </a:lnTo>
                  <a:lnTo>
                    <a:pt x="1143" y="9693"/>
                  </a:lnTo>
                  <a:lnTo>
                    <a:pt x="1119" y="9598"/>
                  </a:lnTo>
                  <a:lnTo>
                    <a:pt x="1072" y="9241"/>
                  </a:lnTo>
                  <a:lnTo>
                    <a:pt x="1024" y="9003"/>
                  </a:lnTo>
                  <a:lnTo>
                    <a:pt x="977" y="8717"/>
                  </a:lnTo>
                  <a:lnTo>
                    <a:pt x="953" y="8407"/>
                  </a:lnTo>
                  <a:lnTo>
                    <a:pt x="881" y="8074"/>
                  </a:lnTo>
                  <a:lnTo>
                    <a:pt x="834" y="7693"/>
                  </a:lnTo>
                  <a:lnTo>
                    <a:pt x="810" y="7312"/>
                  </a:lnTo>
                  <a:lnTo>
                    <a:pt x="762" y="6883"/>
                  </a:lnTo>
                  <a:lnTo>
                    <a:pt x="762" y="6454"/>
                  </a:lnTo>
                  <a:lnTo>
                    <a:pt x="738" y="6240"/>
                  </a:lnTo>
                  <a:lnTo>
                    <a:pt x="738" y="6002"/>
                  </a:lnTo>
                  <a:lnTo>
                    <a:pt x="762" y="5788"/>
                  </a:lnTo>
                  <a:lnTo>
                    <a:pt x="762" y="5549"/>
                  </a:lnTo>
                  <a:lnTo>
                    <a:pt x="786" y="5097"/>
                  </a:lnTo>
                  <a:lnTo>
                    <a:pt x="881" y="4645"/>
                  </a:lnTo>
                  <a:lnTo>
                    <a:pt x="953" y="4192"/>
                  </a:lnTo>
                  <a:lnTo>
                    <a:pt x="1072" y="3763"/>
                  </a:lnTo>
                  <a:lnTo>
                    <a:pt x="1119" y="3549"/>
                  </a:lnTo>
                  <a:lnTo>
                    <a:pt x="1167" y="3454"/>
                  </a:lnTo>
                  <a:lnTo>
                    <a:pt x="1215" y="3335"/>
                  </a:lnTo>
                  <a:lnTo>
                    <a:pt x="1286" y="3120"/>
                  </a:lnTo>
                  <a:lnTo>
                    <a:pt x="1381" y="2906"/>
                  </a:lnTo>
                  <a:lnTo>
                    <a:pt x="1477" y="2692"/>
                  </a:lnTo>
                  <a:lnTo>
                    <a:pt x="1500" y="2644"/>
                  </a:lnTo>
                  <a:lnTo>
                    <a:pt x="1500" y="2620"/>
                  </a:lnTo>
                  <a:lnTo>
                    <a:pt x="1548" y="2525"/>
                  </a:lnTo>
                  <a:lnTo>
                    <a:pt x="1643" y="2335"/>
                  </a:lnTo>
                  <a:lnTo>
                    <a:pt x="1739" y="2144"/>
                  </a:lnTo>
                  <a:lnTo>
                    <a:pt x="1929" y="1787"/>
                  </a:lnTo>
                  <a:lnTo>
                    <a:pt x="2096" y="1453"/>
                  </a:lnTo>
                  <a:lnTo>
                    <a:pt x="2429" y="834"/>
                  </a:lnTo>
                  <a:lnTo>
                    <a:pt x="2644" y="406"/>
                  </a:lnTo>
                  <a:lnTo>
                    <a:pt x="2834" y="72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9894" y="1147086"/>
            <a:ext cx="60459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xuống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 lửa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Sóng đã cài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đêm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sập cửa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Đoàn thuyền đánh cá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hát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 buồm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 rằng: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bạc Biển Đông lặng,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thu Biển Đông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đoàn thoi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Đêm ngày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 biển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muôn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luồng sáng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dệt lưới ta,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ơi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8714" y="1698915"/>
            <a:ext cx="59913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mờ, kéo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lưới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kịp trời sáng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kéo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xoăn tay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chùm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nặng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Vảy bạc đuôi vàng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rạng đông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Lưới xếp buồm lên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hồng.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hát </a:t>
            </a:r>
            <a:r>
              <a:rPr lang="vi-V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 buồm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gió khơi,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 thuyền </a:t>
            </a:r>
            <a:r>
              <a:rPr lang="vi-V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đua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 mặt trời,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</a:t>
            </a:r>
            <a:r>
              <a:rPr lang="vi-V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biển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nhô màu mới,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 cá </a:t>
            </a:r>
            <a:r>
              <a:rPr lang="vi-V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 hoàng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muôn dặm phơi.</a:t>
            </a: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8714" y="246487"/>
            <a:ext cx="5179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ca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vào,</a:t>
            </a:r>
          </a:p>
          <a:p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 thuyền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có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trăng cao,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Biển cho ta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lòng mẹ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Nuôi lớn đời ta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nào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994886" y="266054"/>
            <a:ext cx="6571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THUYỀN ĐÁNH CÁ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2"/>
          <p:cNvSpPr/>
          <p:nvPr/>
        </p:nvSpPr>
        <p:spPr>
          <a:xfrm rot="-6270197">
            <a:off x="7776287" y="-657342"/>
            <a:ext cx="2564684" cy="3127159"/>
          </a:xfrm>
          <a:custGeom>
            <a:avLst/>
            <a:gdLst/>
            <a:ahLst/>
            <a:cxnLst/>
            <a:rect l="l" t="t" r="r" b="b"/>
            <a:pathLst>
              <a:path w="57656" h="53012" extrusionOk="0">
                <a:moveTo>
                  <a:pt x="26211" y="0"/>
                </a:moveTo>
                <a:lnTo>
                  <a:pt x="25845" y="102"/>
                </a:lnTo>
                <a:lnTo>
                  <a:pt x="25498" y="286"/>
                </a:lnTo>
                <a:lnTo>
                  <a:pt x="25091" y="693"/>
                </a:lnTo>
                <a:lnTo>
                  <a:pt x="24867" y="1243"/>
                </a:lnTo>
                <a:lnTo>
                  <a:pt x="24826" y="1650"/>
                </a:lnTo>
                <a:lnTo>
                  <a:pt x="24867" y="1854"/>
                </a:lnTo>
                <a:lnTo>
                  <a:pt x="25010" y="2526"/>
                </a:lnTo>
                <a:lnTo>
                  <a:pt x="25478" y="3829"/>
                </a:lnTo>
                <a:lnTo>
                  <a:pt x="26048" y="5112"/>
                </a:lnTo>
                <a:lnTo>
                  <a:pt x="26557" y="6395"/>
                </a:lnTo>
                <a:lnTo>
                  <a:pt x="26741" y="7088"/>
                </a:lnTo>
                <a:lnTo>
                  <a:pt x="26904" y="7821"/>
                </a:lnTo>
                <a:lnTo>
                  <a:pt x="27005" y="9267"/>
                </a:lnTo>
                <a:lnTo>
                  <a:pt x="26924" y="11426"/>
                </a:lnTo>
                <a:lnTo>
                  <a:pt x="26843" y="12912"/>
                </a:lnTo>
                <a:lnTo>
                  <a:pt x="26822" y="13462"/>
                </a:lnTo>
                <a:lnTo>
                  <a:pt x="26904" y="14603"/>
                </a:lnTo>
                <a:lnTo>
                  <a:pt x="27087" y="15723"/>
                </a:lnTo>
                <a:lnTo>
                  <a:pt x="27392" y="16822"/>
                </a:lnTo>
                <a:lnTo>
                  <a:pt x="27840" y="17841"/>
                </a:lnTo>
                <a:lnTo>
                  <a:pt x="28411" y="18757"/>
                </a:lnTo>
                <a:lnTo>
                  <a:pt x="29124" y="19572"/>
                </a:lnTo>
                <a:lnTo>
                  <a:pt x="29979" y="20203"/>
                </a:lnTo>
                <a:lnTo>
                  <a:pt x="30468" y="20447"/>
                </a:lnTo>
                <a:lnTo>
                  <a:pt x="30264" y="21405"/>
                </a:lnTo>
                <a:lnTo>
                  <a:pt x="29959" y="22749"/>
                </a:lnTo>
                <a:lnTo>
                  <a:pt x="29653" y="23665"/>
                </a:lnTo>
                <a:lnTo>
                  <a:pt x="29429" y="24134"/>
                </a:lnTo>
                <a:lnTo>
                  <a:pt x="28350" y="26374"/>
                </a:lnTo>
                <a:lnTo>
                  <a:pt x="26293" y="30895"/>
                </a:lnTo>
                <a:lnTo>
                  <a:pt x="25397" y="33217"/>
                </a:lnTo>
                <a:lnTo>
                  <a:pt x="24725" y="35192"/>
                </a:lnTo>
                <a:lnTo>
                  <a:pt x="23604" y="39204"/>
                </a:lnTo>
                <a:lnTo>
                  <a:pt x="23156" y="41241"/>
                </a:lnTo>
                <a:lnTo>
                  <a:pt x="22871" y="40100"/>
                </a:lnTo>
                <a:lnTo>
                  <a:pt x="22444" y="37819"/>
                </a:lnTo>
                <a:lnTo>
                  <a:pt x="22260" y="35498"/>
                </a:lnTo>
                <a:lnTo>
                  <a:pt x="22301" y="33176"/>
                </a:lnTo>
                <a:lnTo>
                  <a:pt x="22423" y="31995"/>
                </a:lnTo>
                <a:lnTo>
                  <a:pt x="22545" y="31099"/>
                </a:lnTo>
                <a:lnTo>
                  <a:pt x="22912" y="29347"/>
                </a:lnTo>
                <a:lnTo>
                  <a:pt x="23625" y="26720"/>
                </a:lnTo>
                <a:lnTo>
                  <a:pt x="24215" y="24113"/>
                </a:lnTo>
                <a:lnTo>
                  <a:pt x="24399" y="22382"/>
                </a:lnTo>
                <a:lnTo>
                  <a:pt x="24317" y="20631"/>
                </a:lnTo>
                <a:lnTo>
                  <a:pt x="24012" y="19307"/>
                </a:lnTo>
                <a:lnTo>
                  <a:pt x="23686" y="18411"/>
                </a:lnTo>
                <a:lnTo>
                  <a:pt x="23482" y="17963"/>
                </a:lnTo>
                <a:lnTo>
                  <a:pt x="23258" y="17515"/>
                </a:lnTo>
                <a:lnTo>
                  <a:pt x="22993" y="17087"/>
                </a:lnTo>
                <a:lnTo>
                  <a:pt x="23380" y="16211"/>
                </a:lnTo>
                <a:lnTo>
                  <a:pt x="23930" y="14399"/>
                </a:lnTo>
                <a:lnTo>
                  <a:pt x="24154" y="12525"/>
                </a:lnTo>
                <a:lnTo>
                  <a:pt x="24093" y="10631"/>
                </a:lnTo>
                <a:lnTo>
                  <a:pt x="23930" y="9674"/>
                </a:lnTo>
                <a:lnTo>
                  <a:pt x="23808" y="9083"/>
                </a:lnTo>
                <a:lnTo>
                  <a:pt x="23462" y="7862"/>
                </a:lnTo>
                <a:lnTo>
                  <a:pt x="22973" y="6640"/>
                </a:lnTo>
                <a:lnTo>
                  <a:pt x="22362" y="5438"/>
                </a:lnTo>
                <a:lnTo>
                  <a:pt x="21649" y="4298"/>
                </a:lnTo>
                <a:lnTo>
                  <a:pt x="20814" y="3259"/>
                </a:lnTo>
                <a:lnTo>
                  <a:pt x="19898" y="2342"/>
                </a:lnTo>
                <a:lnTo>
                  <a:pt x="18859" y="1609"/>
                </a:lnTo>
                <a:lnTo>
                  <a:pt x="18309" y="1324"/>
                </a:lnTo>
                <a:lnTo>
                  <a:pt x="18065" y="1222"/>
                </a:lnTo>
                <a:lnTo>
                  <a:pt x="17597" y="1141"/>
                </a:lnTo>
                <a:lnTo>
                  <a:pt x="17169" y="1202"/>
                </a:lnTo>
                <a:lnTo>
                  <a:pt x="16782" y="1365"/>
                </a:lnTo>
                <a:lnTo>
                  <a:pt x="16476" y="1650"/>
                </a:lnTo>
                <a:lnTo>
                  <a:pt x="16273" y="1996"/>
                </a:lnTo>
                <a:lnTo>
                  <a:pt x="16171" y="2424"/>
                </a:lnTo>
                <a:lnTo>
                  <a:pt x="16212" y="2892"/>
                </a:lnTo>
                <a:lnTo>
                  <a:pt x="16293" y="3137"/>
                </a:lnTo>
                <a:lnTo>
                  <a:pt x="16680" y="4012"/>
                </a:lnTo>
                <a:lnTo>
                  <a:pt x="17597" y="5703"/>
                </a:lnTo>
                <a:lnTo>
                  <a:pt x="18533" y="7352"/>
                </a:lnTo>
                <a:lnTo>
                  <a:pt x="19104" y="8656"/>
                </a:lnTo>
                <a:lnTo>
                  <a:pt x="19389" y="9572"/>
                </a:lnTo>
                <a:lnTo>
                  <a:pt x="19491" y="10061"/>
                </a:lnTo>
                <a:lnTo>
                  <a:pt x="19613" y="10896"/>
                </a:lnTo>
                <a:lnTo>
                  <a:pt x="19552" y="12525"/>
                </a:lnTo>
                <a:lnTo>
                  <a:pt x="19368" y="13299"/>
                </a:lnTo>
                <a:lnTo>
                  <a:pt x="17108" y="11650"/>
                </a:lnTo>
                <a:lnTo>
                  <a:pt x="14338" y="9532"/>
                </a:lnTo>
                <a:lnTo>
                  <a:pt x="13320" y="8595"/>
                </a:lnTo>
                <a:lnTo>
                  <a:pt x="12403" y="7576"/>
                </a:lnTo>
                <a:lnTo>
                  <a:pt x="11609" y="6416"/>
                </a:lnTo>
                <a:lnTo>
                  <a:pt x="11263" y="5784"/>
                </a:lnTo>
                <a:lnTo>
                  <a:pt x="11120" y="5520"/>
                </a:lnTo>
                <a:lnTo>
                  <a:pt x="10733" y="5173"/>
                </a:lnTo>
                <a:lnTo>
                  <a:pt x="10265" y="4970"/>
                </a:lnTo>
                <a:lnTo>
                  <a:pt x="9776" y="4929"/>
                </a:lnTo>
                <a:lnTo>
                  <a:pt x="9308" y="5051"/>
                </a:lnTo>
                <a:lnTo>
                  <a:pt x="8880" y="5295"/>
                </a:lnTo>
                <a:lnTo>
                  <a:pt x="8514" y="5662"/>
                </a:lnTo>
                <a:lnTo>
                  <a:pt x="8310" y="6130"/>
                </a:lnTo>
                <a:lnTo>
                  <a:pt x="8249" y="6416"/>
                </a:lnTo>
                <a:lnTo>
                  <a:pt x="8228" y="6864"/>
                </a:lnTo>
                <a:lnTo>
                  <a:pt x="8249" y="7719"/>
                </a:lnTo>
                <a:lnTo>
                  <a:pt x="8452" y="8921"/>
                </a:lnTo>
                <a:lnTo>
                  <a:pt x="9063" y="10387"/>
                </a:lnTo>
                <a:lnTo>
                  <a:pt x="9939" y="11731"/>
                </a:lnTo>
                <a:lnTo>
                  <a:pt x="11039" y="12973"/>
                </a:lnTo>
                <a:lnTo>
                  <a:pt x="12261" y="14134"/>
                </a:lnTo>
                <a:lnTo>
                  <a:pt x="14196" y="15723"/>
                </a:lnTo>
                <a:lnTo>
                  <a:pt x="15438" y="16721"/>
                </a:lnTo>
                <a:lnTo>
                  <a:pt x="15967" y="17169"/>
                </a:lnTo>
                <a:lnTo>
                  <a:pt x="17087" y="18187"/>
                </a:lnTo>
                <a:lnTo>
                  <a:pt x="18065" y="19348"/>
                </a:lnTo>
                <a:lnTo>
                  <a:pt x="18594" y="20305"/>
                </a:lnTo>
                <a:lnTo>
                  <a:pt x="18819" y="20997"/>
                </a:lnTo>
                <a:lnTo>
                  <a:pt x="18859" y="21364"/>
                </a:lnTo>
                <a:lnTo>
                  <a:pt x="18920" y="22077"/>
                </a:lnTo>
                <a:lnTo>
                  <a:pt x="18717" y="23523"/>
                </a:lnTo>
                <a:lnTo>
                  <a:pt x="18533" y="24256"/>
                </a:lnTo>
                <a:lnTo>
                  <a:pt x="18391" y="23971"/>
                </a:lnTo>
                <a:lnTo>
                  <a:pt x="18269" y="23686"/>
                </a:lnTo>
                <a:lnTo>
                  <a:pt x="17800" y="22851"/>
                </a:lnTo>
                <a:lnTo>
                  <a:pt x="16700" y="21384"/>
                </a:lnTo>
                <a:lnTo>
                  <a:pt x="15397" y="20081"/>
                </a:lnTo>
                <a:lnTo>
                  <a:pt x="13951" y="18900"/>
                </a:lnTo>
                <a:lnTo>
                  <a:pt x="13218" y="18329"/>
                </a:lnTo>
                <a:lnTo>
                  <a:pt x="11487" y="17128"/>
                </a:lnTo>
                <a:lnTo>
                  <a:pt x="8839" y="15193"/>
                </a:lnTo>
                <a:lnTo>
                  <a:pt x="7699" y="14093"/>
                </a:lnTo>
                <a:lnTo>
                  <a:pt x="7027" y="13279"/>
                </a:lnTo>
                <a:lnTo>
                  <a:pt x="6742" y="12831"/>
                </a:lnTo>
                <a:lnTo>
                  <a:pt x="6640" y="12688"/>
                </a:lnTo>
                <a:lnTo>
                  <a:pt x="6355" y="12566"/>
                </a:lnTo>
                <a:lnTo>
                  <a:pt x="6070" y="12627"/>
                </a:lnTo>
                <a:lnTo>
                  <a:pt x="5846" y="12851"/>
                </a:lnTo>
                <a:lnTo>
                  <a:pt x="5825" y="13014"/>
                </a:lnTo>
                <a:lnTo>
                  <a:pt x="5785" y="13523"/>
                </a:lnTo>
                <a:lnTo>
                  <a:pt x="5825" y="14501"/>
                </a:lnTo>
                <a:lnTo>
                  <a:pt x="5968" y="15417"/>
                </a:lnTo>
                <a:lnTo>
                  <a:pt x="6233" y="16313"/>
                </a:lnTo>
                <a:lnTo>
                  <a:pt x="6782" y="17576"/>
                </a:lnTo>
                <a:lnTo>
                  <a:pt x="7862" y="19124"/>
                </a:lnTo>
                <a:lnTo>
                  <a:pt x="8534" y="19877"/>
                </a:lnTo>
                <a:lnTo>
                  <a:pt x="9797" y="21099"/>
                </a:lnTo>
                <a:lnTo>
                  <a:pt x="11141" y="22280"/>
                </a:lnTo>
                <a:lnTo>
                  <a:pt x="10509" y="22260"/>
                </a:lnTo>
                <a:lnTo>
                  <a:pt x="9287" y="21975"/>
                </a:lnTo>
                <a:lnTo>
                  <a:pt x="8086" y="21486"/>
                </a:lnTo>
                <a:lnTo>
                  <a:pt x="6966" y="20855"/>
                </a:lnTo>
                <a:lnTo>
                  <a:pt x="6436" y="20488"/>
                </a:lnTo>
                <a:lnTo>
                  <a:pt x="5703" y="19836"/>
                </a:lnTo>
                <a:lnTo>
                  <a:pt x="3891" y="18431"/>
                </a:lnTo>
                <a:lnTo>
                  <a:pt x="3178" y="18044"/>
                </a:lnTo>
                <a:lnTo>
                  <a:pt x="2546" y="17861"/>
                </a:lnTo>
                <a:lnTo>
                  <a:pt x="2180" y="17922"/>
                </a:lnTo>
                <a:lnTo>
                  <a:pt x="1997" y="18085"/>
                </a:lnTo>
                <a:lnTo>
                  <a:pt x="1915" y="18207"/>
                </a:lnTo>
                <a:lnTo>
                  <a:pt x="1813" y="18431"/>
                </a:lnTo>
                <a:lnTo>
                  <a:pt x="1691" y="18879"/>
                </a:lnTo>
                <a:lnTo>
                  <a:pt x="1691" y="19612"/>
                </a:lnTo>
                <a:lnTo>
                  <a:pt x="1976" y="20610"/>
                </a:lnTo>
                <a:lnTo>
                  <a:pt x="2526" y="21629"/>
                </a:lnTo>
                <a:lnTo>
                  <a:pt x="3239" y="22606"/>
                </a:lnTo>
                <a:lnTo>
                  <a:pt x="4074" y="23523"/>
                </a:lnTo>
                <a:lnTo>
                  <a:pt x="5316" y="24663"/>
                </a:lnTo>
                <a:lnTo>
                  <a:pt x="6029" y="25152"/>
                </a:lnTo>
                <a:lnTo>
                  <a:pt x="6477" y="25457"/>
                </a:lnTo>
                <a:lnTo>
                  <a:pt x="7434" y="25926"/>
                </a:lnTo>
                <a:lnTo>
                  <a:pt x="8412" y="26313"/>
                </a:lnTo>
                <a:lnTo>
                  <a:pt x="9410" y="26577"/>
                </a:lnTo>
                <a:lnTo>
                  <a:pt x="10448" y="26720"/>
                </a:lnTo>
                <a:lnTo>
                  <a:pt x="11467" y="26781"/>
                </a:lnTo>
                <a:lnTo>
                  <a:pt x="12505" y="26720"/>
                </a:lnTo>
                <a:lnTo>
                  <a:pt x="13544" y="26577"/>
                </a:lnTo>
                <a:lnTo>
                  <a:pt x="14073" y="26455"/>
                </a:lnTo>
                <a:lnTo>
                  <a:pt x="14582" y="27962"/>
                </a:lnTo>
                <a:lnTo>
                  <a:pt x="15377" y="31078"/>
                </a:lnTo>
                <a:lnTo>
                  <a:pt x="15804" y="32606"/>
                </a:lnTo>
                <a:lnTo>
                  <a:pt x="16151" y="33828"/>
                </a:lnTo>
                <a:lnTo>
                  <a:pt x="16497" y="35111"/>
                </a:lnTo>
                <a:lnTo>
                  <a:pt x="16090" y="35212"/>
                </a:lnTo>
                <a:lnTo>
                  <a:pt x="15255" y="35274"/>
                </a:lnTo>
                <a:lnTo>
                  <a:pt x="14806" y="35192"/>
                </a:lnTo>
                <a:lnTo>
                  <a:pt x="14481" y="35111"/>
                </a:lnTo>
                <a:lnTo>
                  <a:pt x="13931" y="34826"/>
                </a:lnTo>
                <a:lnTo>
                  <a:pt x="13218" y="34255"/>
                </a:lnTo>
                <a:lnTo>
                  <a:pt x="12139" y="32728"/>
                </a:lnTo>
                <a:lnTo>
                  <a:pt x="11446" y="31689"/>
                </a:lnTo>
                <a:lnTo>
                  <a:pt x="10998" y="31139"/>
                </a:lnTo>
                <a:lnTo>
                  <a:pt x="10041" y="30284"/>
                </a:lnTo>
                <a:lnTo>
                  <a:pt x="8941" y="29632"/>
                </a:lnTo>
                <a:lnTo>
                  <a:pt x="7740" y="29144"/>
                </a:lnTo>
                <a:lnTo>
                  <a:pt x="7068" y="28960"/>
                </a:lnTo>
                <a:lnTo>
                  <a:pt x="6395" y="28736"/>
                </a:lnTo>
                <a:lnTo>
                  <a:pt x="5235" y="28064"/>
                </a:lnTo>
                <a:lnTo>
                  <a:pt x="4176" y="27290"/>
                </a:lnTo>
                <a:lnTo>
                  <a:pt x="3076" y="26516"/>
                </a:lnTo>
                <a:lnTo>
                  <a:pt x="2465" y="26191"/>
                </a:lnTo>
                <a:lnTo>
                  <a:pt x="2261" y="26109"/>
                </a:lnTo>
                <a:lnTo>
                  <a:pt x="1813" y="26028"/>
                </a:lnTo>
                <a:lnTo>
                  <a:pt x="1345" y="26048"/>
                </a:lnTo>
                <a:lnTo>
                  <a:pt x="917" y="26170"/>
                </a:lnTo>
                <a:lnTo>
                  <a:pt x="510" y="26394"/>
                </a:lnTo>
                <a:lnTo>
                  <a:pt x="204" y="26700"/>
                </a:lnTo>
                <a:lnTo>
                  <a:pt x="41" y="27087"/>
                </a:lnTo>
                <a:lnTo>
                  <a:pt x="1" y="27575"/>
                </a:lnTo>
                <a:lnTo>
                  <a:pt x="82" y="27840"/>
                </a:lnTo>
                <a:lnTo>
                  <a:pt x="367" y="28675"/>
                </a:lnTo>
                <a:lnTo>
                  <a:pt x="1182" y="30243"/>
                </a:lnTo>
                <a:lnTo>
                  <a:pt x="1997" y="31302"/>
                </a:lnTo>
                <a:lnTo>
                  <a:pt x="2607" y="31934"/>
                </a:lnTo>
                <a:lnTo>
                  <a:pt x="3300" y="32483"/>
                </a:lnTo>
                <a:lnTo>
                  <a:pt x="4074" y="32932"/>
                </a:lnTo>
                <a:lnTo>
                  <a:pt x="4481" y="33115"/>
                </a:lnTo>
                <a:lnTo>
                  <a:pt x="5214" y="33380"/>
                </a:lnTo>
                <a:lnTo>
                  <a:pt x="6355" y="33726"/>
                </a:lnTo>
                <a:lnTo>
                  <a:pt x="7027" y="34092"/>
                </a:lnTo>
                <a:lnTo>
                  <a:pt x="7292" y="34377"/>
                </a:lnTo>
                <a:lnTo>
                  <a:pt x="7577" y="34724"/>
                </a:lnTo>
                <a:lnTo>
                  <a:pt x="8065" y="35477"/>
                </a:lnTo>
                <a:lnTo>
                  <a:pt x="8738" y="36658"/>
                </a:lnTo>
                <a:lnTo>
                  <a:pt x="9247" y="37392"/>
                </a:lnTo>
                <a:lnTo>
                  <a:pt x="9756" y="37962"/>
                </a:lnTo>
                <a:lnTo>
                  <a:pt x="10326" y="38471"/>
                </a:lnTo>
                <a:lnTo>
                  <a:pt x="9980" y="38756"/>
                </a:lnTo>
                <a:lnTo>
                  <a:pt x="9247" y="39143"/>
                </a:lnTo>
                <a:lnTo>
                  <a:pt x="8412" y="39367"/>
                </a:lnTo>
                <a:lnTo>
                  <a:pt x="7556" y="39408"/>
                </a:lnTo>
                <a:lnTo>
                  <a:pt x="6660" y="39306"/>
                </a:lnTo>
                <a:lnTo>
                  <a:pt x="5785" y="39062"/>
                </a:lnTo>
                <a:lnTo>
                  <a:pt x="4950" y="38695"/>
                </a:lnTo>
                <a:lnTo>
                  <a:pt x="4196" y="38206"/>
                </a:lnTo>
                <a:lnTo>
                  <a:pt x="3870" y="37921"/>
                </a:lnTo>
                <a:lnTo>
                  <a:pt x="3707" y="37779"/>
                </a:lnTo>
                <a:lnTo>
                  <a:pt x="3341" y="37616"/>
                </a:lnTo>
                <a:lnTo>
                  <a:pt x="2974" y="37554"/>
                </a:lnTo>
                <a:lnTo>
                  <a:pt x="2607" y="37616"/>
                </a:lnTo>
                <a:lnTo>
                  <a:pt x="2302" y="37779"/>
                </a:lnTo>
                <a:lnTo>
                  <a:pt x="2037" y="38023"/>
                </a:lnTo>
                <a:lnTo>
                  <a:pt x="1874" y="38349"/>
                </a:lnTo>
                <a:lnTo>
                  <a:pt x="1813" y="38736"/>
                </a:lnTo>
                <a:lnTo>
                  <a:pt x="1834" y="38960"/>
                </a:lnTo>
                <a:lnTo>
                  <a:pt x="1935" y="39591"/>
                </a:lnTo>
                <a:lnTo>
                  <a:pt x="2261" y="40691"/>
                </a:lnTo>
                <a:lnTo>
                  <a:pt x="2791" y="41668"/>
                </a:lnTo>
                <a:lnTo>
                  <a:pt x="3544" y="42564"/>
                </a:lnTo>
                <a:lnTo>
                  <a:pt x="4033" y="42972"/>
                </a:lnTo>
                <a:lnTo>
                  <a:pt x="4522" y="43359"/>
                </a:lnTo>
                <a:lnTo>
                  <a:pt x="5560" y="43970"/>
                </a:lnTo>
                <a:lnTo>
                  <a:pt x="6681" y="44377"/>
                </a:lnTo>
                <a:lnTo>
                  <a:pt x="7862" y="44581"/>
                </a:lnTo>
                <a:lnTo>
                  <a:pt x="8473" y="44581"/>
                </a:lnTo>
                <a:lnTo>
                  <a:pt x="9023" y="44540"/>
                </a:lnTo>
                <a:lnTo>
                  <a:pt x="10102" y="44357"/>
                </a:lnTo>
                <a:lnTo>
                  <a:pt x="11120" y="44051"/>
                </a:lnTo>
                <a:lnTo>
                  <a:pt x="12077" y="43623"/>
                </a:lnTo>
                <a:lnTo>
                  <a:pt x="12953" y="43074"/>
                </a:lnTo>
                <a:lnTo>
                  <a:pt x="13768" y="42422"/>
                </a:lnTo>
                <a:lnTo>
                  <a:pt x="14501" y="41668"/>
                </a:lnTo>
                <a:lnTo>
                  <a:pt x="15132" y="40813"/>
                </a:lnTo>
                <a:lnTo>
                  <a:pt x="15397" y="40365"/>
                </a:lnTo>
                <a:lnTo>
                  <a:pt x="16314" y="40365"/>
                </a:lnTo>
                <a:lnTo>
                  <a:pt x="17210" y="40243"/>
                </a:lnTo>
                <a:lnTo>
                  <a:pt x="17413" y="41159"/>
                </a:lnTo>
                <a:lnTo>
                  <a:pt x="17882" y="42951"/>
                </a:lnTo>
                <a:lnTo>
                  <a:pt x="18472" y="44723"/>
                </a:lnTo>
                <a:lnTo>
                  <a:pt x="19185" y="46454"/>
                </a:lnTo>
                <a:lnTo>
                  <a:pt x="19592" y="47289"/>
                </a:lnTo>
                <a:lnTo>
                  <a:pt x="19389" y="47676"/>
                </a:lnTo>
                <a:lnTo>
                  <a:pt x="19124" y="48491"/>
                </a:lnTo>
                <a:lnTo>
                  <a:pt x="19043" y="49366"/>
                </a:lnTo>
                <a:lnTo>
                  <a:pt x="19165" y="50222"/>
                </a:lnTo>
                <a:lnTo>
                  <a:pt x="19307" y="50650"/>
                </a:lnTo>
                <a:lnTo>
                  <a:pt x="19511" y="51077"/>
                </a:lnTo>
                <a:lnTo>
                  <a:pt x="20020" y="51810"/>
                </a:lnTo>
                <a:lnTo>
                  <a:pt x="20692" y="52360"/>
                </a:lnTo>
                <a:lnTo>
                  <a:pt x="21446" y="52768"/>
                </a:lnTo>
                <a:lnTo>
                  <a:pt x="22281" y="52992"/>
                </a:lnTo>
                <a:lnTo>
                  <a:pt x="23156" y="53012"/>
                </a:lnTo>
                <a:lnTo>
                  <a:pt x="24012" y="52849"/>
                </a:lnTo>
                <a:lnTo>
                  <a:pt x="24826" y="52482"/>
                </a:lnTo>
                <a:lnTo>
                  <a:pt x="25213" y="52197"/>
                </a:lnTo>
                <a:lnTo>
                  <a:pt x="25336" y="52116"/>
                </a:lnTo>
                <a:lnTo>
                  <a:pt x="25437" y="52014"/>
                </a:lnTo>
                <a:lnTo>
                  <a:pt x="25824" y="52075"/>
                </a:lnTo>
                <a:lnTo>
                  <a:pt x="26578" y="51912"/>
                </a:lnTo>
                <a:lnTo>
                  <a:pt x="27209" y="51485"/>
                </a:lnTo>
                <a:lnTo>
                  <a:pt x="27616" y="50853"/>
                </a:lnTo>
                <a:lnTo>
                  <a:pt x="27698" y="50466"/>
                </a:lnTo>
                <a:lnTo>
                  <a:pt x="27718" y="50385"/>
                </a:lnTo>
                <a:lnTo>
                  <a:pt x="27739" y="50303"/>
                </a:lnTo>
                <a:lnTo>
                  <a:pt x="28044" y="49000"/>
                </a:lnTo>
                <a:lnTo>
                  <a:pt x="28492" y="47147"/>
                </a:lnTo>
                <a:lnTo>
                  <a:pt x="28899" y="45925"/>
                </a:lnTo>
                <a:lnTo>
                  <a:pt x="29164" y="45314"/>
                </a:lnTo>
                <a:lnTo>
                  <a:pt x="29959" y="45456"/>
                </a:lnTo>
                <a:lnTo>
                  <a:pt x="31527" y="45680"/>
                </a:lnTo>
                <a:lnTo>
                  <a:pt x="33095" y="45762"/>
                </a:lnTo>
                <a:lnTo>
                  <a:pt x="34663" y="45762"/>
                </a:lnTo>
                <a:lnTo>
                  <a:pt x="37005" y="45558"/>
                </a:lnTo>
                <a:lnTo>
                  <a:pt x="40080" y="44988"/>
                </a:lnTo>
                <a:lnTo>
                  <a:pt x="41608" y="44560"/>
                </a:lnTo>
                <a:lnTo>
                  <a:pt x="41648" y="44601"/>
                </a:lnTo>
                <a:lnTo>
                  <a:pt x="41669" y="44621"/>
                </a:lnTo>
                <a:lnTo>
                  <a:pt x="41995" y="44988"/>
                </a:lnTo>
                <a:lnTo>
                  <a:pt x="42728" y="45619"/>
                </a:lnTo>
                <a:lnTo>
                  <a:pt x="43502" y="46149"/>
                </a:lnTo>
                <a:lnTo>
                  <a:pt x="44357" y="46617"/>
                </a:lnTo>
                <a:lnTo>
                  <a:pt x="45253" y="46984"/>
                </a:lnTo>
                <a:lnTo>
                  <a:pt x="46190" y="47269"/>
                </a:lnTo>
                <a:lnTo>
                  <a:pt x="47147" y="47472"/>
                </a:lnTo>
                <a:lnTo>
                  <a:pt x="48104" y="47554"/>
                </a:lnTo>
                <a:lnTo>
                  <a:pt x="48573" y="47574"/>
                </a:lnTo>
                <a:lnTo>
                  <a:pt x="49469" y="47534"/>
                </a:lnTo>
                <a:lnTo>
                  <a:pt x="51404" y="47187"/>
                </a:lnTo>
                <a:lnTo>
                  <a:pt x="52829" y="46678"/>
                </a:lnTo>
                <a:lnTo>
                  <a:pt x="53705" y="46230"/>
                </a:lnTo>
                <a:lnTo>
                  <a:pt x="54479" y="45680"/>
                </a:lnTo>
                <a:lnTo>
                  <a:pt x="55130" y="45008"/>
                </a:lnTo>
                <a:lnTo>
                  <a:pt x="55395" y="44621"/>
                </a:lnTo>
                <a:lnTo>
                  <a:pt x="55497" y="44438"/>
                </a:lnTo>
                <a:lnTo>
                  <a:pt x="55640" y="44010"/>
                </a:lnTo>
                <a:lnTo>
                  <a:pt x="55660" y="43562"/>
                </a:lnTo>
                <a:lnTo>
                  <a:pt x="55578" y="43135"/>
                </a:lnTo>
                <a:lnTo>
                  <a:pt x="55477" y="42931"/>
                </a:lnTo>
                <a:lnTo>
                  <a:pt x="55253" y="42625"/>
                </a:lnTo>
                <a:lnTo>
                  <a:pt x="54967" y="42361"/>
                </a:lnTo>
                <a:lnTo>
                  <a:pt x="54662" y="42137"/>
                </a:lnTo>
                <a:lnTo>
                  <a:pt x="54010" y="41994"/>
                </a:lnTo>
                <a:lnTo>
                  <a:pt x="53012" y="42239"/>
                </a:lnTo>
                <a:lnTo>
                  <a:pt x="52401" y="42544"/>
                </a:lnTo>
                <a:lnTo>
                  <a:pt x="51750" y="42850"/>
                </a:lnTo>
                <a:lnTo>
                  <a:pt x="50406" y="43257"/>
                </a:lnTo>
                <a:lnTo>
                  <a:pt x="49693" y="43338"/>
                </a:lnTo>
                <a:lnTo>
                  <a:pt x="49245" y="43359"/>
                </a:lnTo>
                <a:lnTo>
                  <a:pt x="48410" y="43318"/>
                </a:lnTo>
                <a:lnTo>
                  <a:pt x="47229" y="43094"/>
                </a:lnTo>
                <a:lnTo>
                  <a:pt x="46495" y="42829"/>
                </a:lnTo>
                <a:lnTo>
                  <a:pt x="47840" y="42218"/>
                </a:lnTo>
                <a:lnTo>
                  <a:pt x="50426" y="40854"/>
                </a:lnTo>
                <a:lnTo>
                  <a:pt x="51689" y="40100"/>
                </a:lnTo>
                <a:lnTo>
                  <a:pt x="52503" y="39591"/>
                </a:lnTo>
                <a:lnTo>
                  <a:pt x="54377" y="38430"/>
                </a:lnTo>
                <a:lnTo>
                  <a:pt x="55701" y="37392"/>
                </a:lnTo>
                <a:lnTo>
                  <a:pt x="56454" y="36618"/>
                </a:lnTo>
                <a:lnTo>
                  <a:pt x="57024" y="35762"/>
                </a:lnTo>
                <a:lnTo>
                  <a:pt x="57411" y="34846"/>
                </a:lnTo>
                <a:lnTo>
                  <a:pt x="57472" y="34357"/>
                </a:lnTo>
                <a:lnTo>
                  <a:pt x="57493" y="33950"/>
                </a:lnTo>
                <a:lnTo>
                  <a:pt x="57208" y="33196"/>
                </a:lnTo>
                <a:lnTo>
                  <a:pt x="56658" y="32585"/>
                </a:lnTo>
                <a:lnTo>
                  <a:pt x="55945" y="32219"/>
                </a:lnTo>
                <a:lnTo>
                  <a:pt x="55538" y="32178"/>
                </a:lnTo>
                <a:lnTo>
                  <a:pt x="55110" y="32178"/>
                </a:lnTo>
                <a:lnTo>
                  <a:pt x="54234" y="32382"/>
                </a:lnTo>
                <a:lnTo>
                  <a:pt x="53399" y="32748"/>
                </a:lnTo>
                <a:lnTo>
                  <a:pt x="52585" y="33237"/>
                </a:lnTo>
                <a:lnTo>
                  <a:pt x="51424" y="34133"/>
                </a:lnTo>
                <a:lnTo>
                  <a:pt x="49917" y="35335"/>
                </a:lnTo>
                <a:lnTo>
                  <a:pt x="49184" y="35844"/>
                </a:lnTo>
                <a:lnTo>
                  <a:pt x="47636" y="36781"/>
                </a:lnTo>
                <a:lnTo>
                  <a:pt x="44377" y="38410"/>
                </a:lnTo>
                <a:lnTo>
                  <a:pt x="42707" y="39102"/>
                </a:lnTo>
                <a:lnTo>
                  <a:pt x="41343" y="39611"/>
                </a:lnTo>
                <a:lnTo>
                  <a:pt x="38553" y="40467"/>
                </a:lnTo>
                <a:lnTo>
                  <a:pt x="34296" y="41465"/>
                </a:lnTo>
                <a:lnTo>
                  <a:pt x="31425" y="42015"/>
                </a:lnTo>
                <a:lnTo>
                  <a:pt x="32484" y="40833"/>
                </a:lnTo>
                <a:lnTo>
                  <a:pt x="33604" y="39713"/>
                </a:lnTo>
                <a:lnTo>
                  <a:pt x="37086" y="36455"/>
                </a:lnTo>
                <a:lnTo>
                  <a:pt x="40467" y="33115"/>
                </a:lnTo>
                <a:lnTo>
                  <a:pt x="41119" y="33054"/>
                </a:lnTo>
                <a:lnTo>
                  <a:pt x="41791" y="33033"/>
                </a:lnTo>
                <a:lnTo>
                  <a:pt x="42768" y="33054"/>
                </a:lnTo>
                <a:lnTo>
                  <a:pt x="44703" y="33013"/>
                </a:lnTo>
                <a:lnTo>
                  <a:pt x="45681" y="32870"/>
                </a:lnTo>
                <a:lnTo>
                  <a:pt x="46658" y="32667"/>
                </a:lnTo>
                <a:lnTo>
                  <a:pt x="48552" y="32035"/>
                </a:lnTo>
                <a:lnTo>
                  <a:pt x="50385" y="31180"/>
                </a:lnTo>
                <a:lnTo>
                  <a:pt x="52096" y="30121"/>
                </a:lnTo>
                <a:lnTo>
                  <a:pt x="52890" y="29530"/>
                </a:lnTo>
                <a:lnTo>
                  <a:pt x="53623" y="28960"/>
                </a:lnTo>
                <a:lnTo>
                  <a:pt x="54988" y="27616"/>
                </a:lnTo>
                <a:lnTo>
                  <a:pt x="56169" y="26068"/>
                </a:lnTo>
                <a:lnTo>
                  <a:pt x="57065" y="24378"/>
                </a:lnTo>
                <a:lnTo>
                  <a:pt x="57350" y="23502"/>
                </a:lnTo>
                <a:lnTo>
                  <a:pt x="57472" y="23075"/>
                </a:lnTo>
                <a:lnTo>
                  <a:pt x="57615" y="22179"/>
                </a:lnTo>
                <a:lnTo>
                  <a:pt x="57656" y="21262"/>
                </a:lnTo>
                <a:lnTo>
                  <a:pt x="57615" y="20346"/>
                </a:lnTo>
                <a:lnTo>
                  <a:pt x="57534" y="19918"/>
                </a:lnTo>
                <a:lnTo>
                  <a:pt x="57452" y="19470"/>
                </a:lnTo>
                <a:lnTo>
                  <a:pt x="57126" y="18716"/>
                </a:lnTo>
                <a:lnTo>
                  <a:pt x="56454" y="17780"/>
                </a:lnTo>
                <a:lnTo>
                  <a:pt x="55986" y="17067"/>
                </a:lnTo>
                <a:lnTo>
                  <a:pt x="55884" y="16924"/>
                </a:lnTo>
                <a:lnTo>
                  <a:pt x="55640" y="16721"/>
                </a:lnTo>
                <a:lnTo>
                  <a:pt x="55171" y="16558"/>
                </a:lnTo>
                <a:lnTo>
                  <a:pt x="54703" y="16598"/>
                </a:lnTo>
                <a:lnTo>
                  <a:pt x="54438" y="16741"/>
                </a:lnTo>
                <a:lnTo>
                  <a:pt x="54234" y="16945"/>
                </a:lnTo>
                <a:lnTo>
                  <a:pt x="54112" y="17270"/>
                </a:lnTo>
                <a:lnTo>
                  <a:pt x="54112" y="17454"/>
                </a:lnTo>
                <a:lnTo>
                  <a:pt x="54092" y="17759"/>
                </a:lnTo>
                <a:lnTo>
                  <a:pt x="53908" y="18452"/>
                </a:lnTo>
                <a:lnTo>
                  <a:pt x="53481" y="19511"/>
                </a:lnTo>
                <a:lnTo>
                  <a:pt x="53236" y="20122"/>
                </a:lnTo>
                <a:lnTo>
                  <a:pt x="52809" y="21262"/>
                </a:lnTo>
                <a:lnTo>
                  <a:pt x="52279" y="22362"/>
                </a:lnTo>
                <a:lnTo>
                  <a:pt x="51892" y="23034"/>
                </a:lnTo>
                <a:lnTo>
                  <a:pt x="50935" y="24235"/>
                </a:lnTo>
                <a:lnTo>
                  <a:pt x="49815" y="25233"/>
                </a:lnTo>
                <a:lnTo>
                  <a:pt x="48552" y="26089"/>
                </a:lnTo>
                <a:lnTo>
                  <a:pt x="47860" y="26455"/>
                </a:lnTo>
                <a:lnTo>
                  <a:pt x="47167" y="26822"/>
                </a:lnTo>
                <a:lnTo>
                  <a:pt x="45803" y="27351"/>
                </a:lnTo>
                <a:lnTo>
                  <a:pt x="45111" y="27555"/>
                </a:lnTo>
                <a:lnTo>
                  <a:pt x="45111" y="27555"/>
                </a:lnTo>
                <a:lnTo>
                  <a:pt x="45783" y="26537"/>
                </a:lnTo>
                <a:lnTo>
                  <a:pt x="47005" y="24459"/>
                </a:lnTo>
                <a:lnTo>
                  <a:pt x="48023" y="22260"/>
                </a:lnTo>
                <a:lnTo>
                  <a:pt x="48797" y="19979"/>
                </a:lnTo>
                <a:lnTo>
                  <a:pt x="49061" y="18818"/>
                </a:lnTo>
                <a:lnTo>
                  <a:pt x="49347" y="17352"/>
                </a:lnTo>
                <a:lnTo>
                  <a:pt x="49571" y="15132"/>
                </a:lnTo>
                <a:lnTo>
                  <a:pt x="49550" y="13645"/>
                </a:lnTo>
                <a:lnTo>
                  <a:pt x="49489" y="12912"/>
                </a:lnTo>
                <a:lnTo>
                  <a:pt x="49367" y="12138"/>
                </a:lnTo>
                <a:lnTo>
                  <a:pt x="48960" y="10672"/>
                </a:lnTo>
                <a:lnTo>
                  <a:pt x="48634" y="9959"/>
                </a:lnTo>
                <a:lnTo>
                  <a:pt x="48226" y="9287"/>
                </a:lnTo>
                <a:lnTo>
                  <a:pt x="47290" y="8106"/>
                </a:lnTo>
                <a:lnTo>
                  <a:pt x="46882" y="7454"/>
                </a:lnTo>
                <a:lnTo>
                  <a:pt x="46801" y="7312"/>
                </a:lnTo>
                <a:lnTo>
                  <a:pt x="46536" y="7108"/>
                </a:lnTo>
                <a:lnTo>
                  <a:pt x="46251" y="7006"/>
                </a:lnTo>
                <a:lnTo>
                  <a:pt x="45946" y="7006"/>
                </a:lnTo>
                <a:lnTo>
                  <a:pt x="45660" y="7108"/>
                </a:lnTo>
                <a:lnTo>
                  <a:pt x="45416" y="7291"/>
                </a:lnTo>
                <a:lnTo>
                  <a:pt x="45253" y="7536"/>
                </a:lnTo>
                <a:lnTo>
                  <a:pt x="45192" y="7862"/>
                </a:lnTo>
                <a:lnTo>
                  <a:pt x="45212" y="8045"/>
                </a:lnTo>
                <a:lnTo>
                  <a:pt x="45273" y="8411"/>
                </a:lnTo>
                <a:lnTo>
                  <a:pt x="45253" y="9226"/>
                </a:lnTo>
                <a:lnTo>
                  <a:pt x="45029" y="10468"/>
                </a:lnTo>
                <a:lnTo>
                  <a:pt x="44907" y="11222"/>
                </a:lnTo>
                <a:lnTo>
                  <a:pt x="44785" y="12505"/>
                </a:lnTo>
                <a:lnTo>
                  <a:pt x="44703" y="13768"/>
                </a:lnTo>
                <a:lnTo>
                  <a:pt x="44540" y="15173"/>
                </a:lnTo>
                <a:lnTo>
                  <a:pt x="43970" y="17861"/>
                </a:lnTo>
                <a:lnTo>
                  <a:pt x="43542" y="19205"/>
                </a:lnTo>
                <a:lnTo>
                  <a:pt x="43278" y="19959"/>
                </a:lnTo>
                <a:lnTo>
                  <a:pt x="42667" y="21384"/>
                </a:lnTo>
                <a:lnTo>
                  <a:pt x="41567" y="23462"/>
                </a:lnTo>
                <a:lnTo>
                  <a:pt x="39815" y="26028"/>
                </a:lnTo>
                <a:lnTo>
                  <a:pt x="37820" y="28431"/>
                </a:lnTo>
                <a:lnTo>
                  <a:pt x="36740" y="29571"/>
                </a:lnTo>
                <a:lnTo>
                  <a:pt x="35172" y="31099"/>
                </a:lnTo>
                <a:lnTo>
                  <a:pt x="31934" y="34031"/>
                </a:lnTo>
                <a:lnTo>
                  <a:pt x="30345" y="35518"/>
                </a:lnTo>
                <a:lnTo>
                  <a:pt x="30488" y="35070"/>
                </a:lnTo>
                <a:lnTo>
                  <a:pt x="30631" y="34601"/>
                </a:lnTo>
                <a:lnTo>
                  <a:pt x="31262" y="32728"/>
                </a:lnTo>
                <a:lnTo>
                  <a:pt x="32688" y="29021"/>
                </a:lnTo>
                <a:lnTo>
                  <a:pt x="33482" y="27188"/>
                </a:lnTo>
                <a:lnTo>
                  <a:pt x="33828" y="26415"/>
                </a:lnTo>
                <a:lnTo>
                  <a:pt x="34520" y="24765"/>
                </a:lnTo>
                <a:lnTo>
                  <a:pt x="35009" y="23075"/>
                </a:lnTo>
                <a:lnTo>
                  <a:pt x="35192" y="21771"/>
                </a:lnTo>
                <a:lnTo>
                  <a:pt x="35172" y="20895"/>
                </a:lnTo>
                <a:lnTo>
                  <a:pt x="35111" y="20468"/>
                </a:lnTo>
                <a:lnTo>
                  <a:pt x="35600" y="20244"/>
                </a:lnTo>
                <a:lnTo>
                  <a:pt x="36516" y="19694"/>
                </a:lnTo>
                <a:lnTo>
                  <a:pt x="37351" y="19022"/>
                </a:lnTo>
                <a:lnTo>
                  <a:pt x="38125" y="18248"/>
                </a:lnTo>
                <a:lnTo>
                  <a:pt x="38797" y="17372"/>
                </a:lnTo>
                <a:lnTo>
                  <a:pt x="39408" y="16456"/>
                </a:lnTo>
                <a:lnTo>
                  <a:pt x="39897" y="15478"/>
                </a:lnTo>
                <a:lnTo>
                  <a:pt x="40304" y="14501"/>
                </a:lnTo>
                <a:lnTo>
                  <a:pt x="40447" y="14012"/>
                </a:lnTo>
                <a:lnTo>
                  <a:pt x="40650" y="13279"/>
                </a:lnTo>
                <a:lnTo>
                  <a:pt x="40936" y="11772"/>
                </a:lnTo>
                <a:lnTo>
                  <a:pt x="41058" y="10244"/>
                </a:lnTo>
                <a:lnTo>
                  <a:pt x="41058" y="8676"/>
                </a:lnTo>
                <a:lnTo>
                  <a:pt x="40874" y="6334"/>
                </a:lnTo>
                <a:lnTo>
                  <a:pt x="40325" y="3259"/>
                </a:lnTo>
                <a:lnTo>
                  <a:pt x="39958" y="1793"/>
                </a:lnTo>
                <a:lnTo>
                  <a:pt x="39815" y="1365"/>
                </a:lnTo>
                <a:lnTo>
                  <a:pt x="39306" y="693"/>
                </a:lnTo>
                <a:lnTo>
                  <a:pt x="38594" y="245"/>
                </a:lnTo>
                <a:lnTo>
                  <a:pt x="37779" y="21"/>
                </a:lnTo>
                <a:lnTo>
                  <a:pt x="36944" y="62"/>
                </a:lnTo>
                <a:lnTo>
                  <a:pt x="36211" y="326"/>
                </a:lnTo>
                <a:lnTo>
                  <a:pt x="35641" y="856"/>
                </a:lnTo>
                <a:lnTo>
                  <a:pt x="35396" y="1426"/>
                </a:lnTo>
                <a:lnTo>
                  <a:pt x="35335" y="1874"/>
                </a:lnTo>
                <a:lnTo>
                  <a:pt x="35335" y="2139"/>
                </a:lnTo>
                <a:lnTo>
                  <a:pt x="35559" y="4420"/>
                </a:lnTo>
                <a:lnTo>
                  <a:pt x="35987" y="7862"/>
                </a:lnTo>
                <a:lnTo>
                  <a:pt x="36048" y="9593"/>
                </a:lnTo>
                <a:lnTo>
                  <a:pt x="36007" y="10753"/>
                </a:lnTo>
                <a:lnTo>
                  <a:pt x="35926" y="11324"/>
                </a:lnTo>
                <a:lnTo>
                  <a:pt x="35824" y="11853"/>
                </a:lnTo>
                <a:lnTo>
                  <a:pt x="35111" y="13625"/>
                </a:lnTo>
                <a:lnTo>
                  <a:pt x="34337" y="14989"/>
                </a:lnTo>
                <a:lnTo>
                  <a:pt x="33747" y="15662"/>
                </a:lnTo>
                <a:lnTo>
                  <a:pt x="33278" y="15926"/>
                </a:lnTo>
                <a:lnTo>
                  <a:pt x="32973" y="15987"/>
                </a:lnTo>
                <a:lnTo>
                  <a:pt x="32667" y="15926"/>
                </a:lnTo>
                <a:lnTo>
                  <a:pt x="32362" y="15723"/>
                </a:lnTo>
                <a:lnTo>
                  <a:pt x="32199" y="15560"/>
                </a:lnTo>
                <a:lnTo>
                  <a:pt x="32077" y="15376"/>
                </a:lnTo>
                <a:lnTo>
                  <a:pt x="31873" y="14969"/>
                </a:lnTo>
                <a:lnTo>
                  <a:pt x="31730" y="14236"/>
                </a:lnTo>
                <a:lnTo>
                  <a:pt x="31812" y="12647"/>
                </a:lnTo>
                <a:lnTo>
                  <a:pt x="31914" y="11731"/>
                </a:lnTo>
                <a:lnTo>
                  <a:pt x="31995" y="10591"/>
                </a:lnTo>
                <a:lnTo>
                  <a:pt x="31954" y="8880"/>
                </a:lnTo>
                <a:lnTo>
                  <a:pt x="31812" y="7760"/>
                </a:lnTo>
                <a:lnTo>
                  <a:pt x="31710" y="7189"/>
                </a:lnTo>
                <a:lnTo>
                  <a:pt x="31466" y="6130"/>
                </a:lnTo>
                <a:lnTo>
                  <a:pt x="30895" y="4501"/>
                </a:lnTo>
                <a:lnTo>
                  <a:pt x="30407" y="3463"/>
                </a:lnTo>
                <a:lnTo>
                  <a:pt x="29816" y="2485"/>
                </a:lnTo>
                <a:lnTo>
                  <a:pt x="29124" y="1609"/>
                </a:lnTo>
                <a:lnTo>
                  <a:pt x="28309" y="876"/>
                </a:lnTo>
                <a:lnTo>
                  <a:pt x="27352" y="286"/>
                </a:lnTo>
                <a:lnTo>
                  <a:pt x="26822" y="82"/>
                </a:lnTo>
                <a:lnTo>
                  <a:pt x="26619" y="21"/>
                </a:lnTo>
                <a:lnTo>
                  <a:pt x="262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2"/>
          <p:cNvSpPr/>
          <p:nvPr/>
        </p:nvSpPr>
        <p:spPr>
          <a:xfrm>
            <a:off x="-162052" y="3281578"/>
            <a:ext cx="2345424" cy="2304483"/>
          </a:xfrm>
          <a:custGeom>
            <a:avLst/>
            <a:gdLst/>
            <a:ahLst/>
            <a:cxnLst/>
            <a:rect l="l" t="t" r="r" b="b"/>
            <a:pathLst>
              <a:path w="20998" h="20631" extrusionOk="0">
                <a:moveTo>
                  <a:pt x="15295" y="1"/>
                </a:moveTo>
                <a:lnTo>
                  <a:pt x="14725" y="163"/>
                </a:lnTo>
                <a:lnTo>
                  <a:pt x="14439" y="469"/>
                </a:lnTo>
                <a:lnTo>
                  <a:pt x="14338" y="734"/>
                </a:lnTo>
                <a:lnTo>
                  <a:pt x="14338" y="856"/>
                </a:lnTo>
                <a:lnTo>
                  <a:pt x="14439" y="2546"/>
                </a:lnTo>
                <a:lnTo>
                  <a:pt x="14439" y="3503"/>
                </a:lnTo>
                <a:lnTo>
                  <a:pt x="12423" y="5112"/>
                </a:lnTo>
                <a:lnTo>
                  <a:pt x="12179" y="3992"/>
                </a:lnTo>
                <a:lnTo>
                  <a:pt x="11649" y="2017"/>
                </a:lnTo>
                <a:lnTo>
                  <a:pt x="11385" y="1243"/>
                </a:lnTo>
                <a:lnTo>
                  <a:pt x="11324" y="1121"/>
                </a:lnTo>
                <a:lnTo>
                  <a:pt x="11140" y="917"/>
                </a:lnTo>
                <a:lnTo>
                  <a:pt x="10774" y="774"/>
                </a:lnTo>
                <a:lnTo>
                  <a:pt x="10244" y="897"/>
                </a:lnTo>
                <a:lnTo>
                  <a:pt x="9959" y="1141"/>
                </a:lnTo>
                <a:lnTo>
                  <a:pt x="9857" y="1365"/>
                </a:lnTo>
                <a:lnTo>
                  <a:pt x="9837" y="1508"/>
                </a:lnTo>
                <a:lnTo>
                  <a:pt x="9878" y="2506"/>
                </a:lnTo>
                <a:lnTo>
                  <a:pt x="10183" y="5051"/>
                </a:lnTo>
                <a:lnTo>
                  <a:pt x="10407" y="6436"/>
                </a:lnTo>
                <a:lnTo>
                  <a:pt x="8370" y="6375"/>
                </a:lnTo>
                <a:lnTo>
                  <a:pt x="8004" y="5683"/>
                </a:lnTo>
                <a:lnTo>
                  <a:pt x="7250" y="4501"/>
                </a:lnTo>
                <a:lnTo>
                  <a:pt x="7169" y="4400"/>
                </a:lnTo>
                <a:lnTo>
                  <a:pt x="6965" y="4298"/>
                </a:lnTo>
                <a:lnTo>
                  <a:pt x="6558" y="4257"/>
                </a:lnTo>
                <a:lnTo>
                  <a:pt x="6008" y="4461"/>
                </a:lnTo>
                <a:lnTo>
                  <a:pt x="5601" y="4848"/>
                </a:lnTo>
                <a:lnTo>
                  <a:pt x="5540" y="5092"/>
                </a:lnTo>
                <a:lnTo>
                  <a:pt x="5560" y="5397"/>
                </a:lnTo>
                <a:lnTo>
                  <a:pt x="5886" y="6232"/>
                </a:lnTo>
                <a:lnTo>
                  <a:pt x="6578" y="7536"/>
                </a:lnTo>
                <a:lnTo>
                  <a:pt x="6741" y="7780"/>
                </a:lnTo>
                <a:lnTo>
                  <a:pt x="10753" y="8595"/>
                </a:lnTo>
                <a:lnTo>
                  <a:pt x="10916" y="9593"/>
                </a:lnTo>
                <a:lnTo>
                  <a:pt x="11038" y="10448"/>
                </a:lnTo>
                <a:lnTo>
                  <a:pt x="7943" y="9572"/>
                </a:lnTo>
                <a:lnTo>
                  <a:pt x="5703" y="8941"/>
                </a:lnTo>
                <a:lnTo>
                  <a:pt x="5601" y="8921"/>
                </a:lnTo>
                <a:lnTo>
                  <a:pt x="5377" y="9002"/>
                </a:lnTo>
                <a:lnTo>
                  <a:pt x="5071" y="9328"/>
                </a:lnTo>
                <a:lnTo>
                  <a:pt x="4847" y="9980"/>
                </a:lnTo>
                <a:lnTo>
                  <a:pt x="4827" y="10611"/>
                </a:lnTo>
                <a:lnTo>
                  <a:pt x="4949" y="10815"/>
                </a:lnTo>
                <a:lnTo>
                  <a:pt x="5193" y="10998"/>
                </a:lnTo>
                <a:lnTo>
                  <a:pt x="6599" y="11548"/>
                </a:lnTo>
                <a:lnTo>
                  <a:pt x="9572" y="12505"/>
                </a:lnTo>
                <a:lnTo>
                  <a:pt x="11059" y="12953"/>
                </a:lnTo>
                <a:lnTo>
                  <a:pt x="10753" y="14216"/>
                </a:lnTo>
                <a:lnTo>
                  <a:pt x="10285" y="15825"/>
                </a:lnTo>
                <a:lnTo>
                  <a:pt x="7719" y="14786"/>
                </a:lnTo>
                <a:lnTo>
                  <a:pt x="7821" y="14643"/>
                </a:lnTo>
                <a:lnTo>
                  <a:pt x="8187" y="13931"/>
                </a:lnTo>
                <a:lnTo>
                  <a:pt x="8289" y="13503"/>
                </a:lnTo>
                <a:lnTo>
                  <a:pt x="8208" y="13381"/>
                </a:lnTo>
                <a:lnTo>
                  <a:pt x="7922" y="13157"/>
                </a:lnTo>
                <a:lnTo>
                  <a:pt x="7189" y="12831"/>
                </a:lnTo>
                <a:lnTo>
                  <a:pt x="6762" y="12749"/>
                </a:lnTo>
                <a:lnTo>
                  <a:pt x="6619" y="12790"/>
                </a:lnTo>
                <a:lnTo>
                  <a:pt x="6476" y="12872"/>
                </a:lnTo>
                <a:lnTo>
                  <a:pt x="6252" y="13279"/>
                </a:lnTo>
                <a:lnTo>
                  <a:pt x="6008" y="13971"/>
                </a:lnTo>
                <a:lnTo>
                  <a:pt x="5967" y="14114"/>
                </a:lnTo>
                <a:lnTo>
                  <a:pt x="2546" y="12098"/>
                </a:lnTo>
                <a:lnTo>
                  <a:pt x="2668" y="11548"/>
                </a:lnTo>
                <a:lnTo>
                  <a:pt x="3198" y="9022"/>
                </a:lnTo>
                <a:lnTo>
                  <a:pt x="3401" y="7638"/>
                </a:lnTo>
                <a:lnTo>
                  <a:pt x="3361" y="7353"/>
                </a:lnTo>
                <a:lnTo>
                  <a:pt x="3238" y="7210"/>
                </a:lnTo>
                <a:lnTo>
                  <a:pt x="2709" y="7006"/>
                </a:lnTo>
                <a:lnTo>
                  <a:pt x="2078" y="6966"/>
                </a:lnTo>
                <a:lnTo>
                  <a:pt x="1528" y="7088"/>
                </a:lnTo>
                <a:lnTo>
                  <a:pt x="1405" y="7230"/>
                </a:lnTo>
                <a:lnTo>
                  <a:pt x="1080" y="8106"/>
                </a:lnTo>
                <a:lnTo>
                  <a:pt x="306" y="11100"/>
                </a:lnTo>
                <a:lnTo>
                  <a:pt x="0" y="12627"/>
                </a:lnTo>
                <a:lnTo>
                  <a:pt x="0" y="12872"/>
                </a:lnTo>
                <a:lnTo>
                  <a:pt x="326" y="13177"/>
                </a:lnTo>
                <a:lnTo>
                  <a:pt x="1752" y="14175"/>
                </a:lnTo>
                <a:lnTo>
                  <a:pt x="1976" y="14318"/>
                </a:lnTo>
                <a:lnTo>
                  <a:pt x="1833" y="14419"/>
                </a:lnTo>
                <a:lnTo>
                  <a:pt x="1161" y="14949"/>
                </a:lnTo>
                <a:lnTo>
                  <a:pt x="835" y="15315"/>
                </a:lnTo>
                <a:lnTo>
                  <a:pt x="794" y="15478"/>
                </a:lnTo>
                <a:lnTo>
                  <a:pt x="815" y="15641"/>
                </a:lnTo>
                <a:lnTo>
                  <a:pt x="998" y="16110"/>
                </a:lnTo>
                <a:lnTo>
                  <a:pt x="1344" y="16558"/>
                </a:lnTo>
                <a:lnTo>
                  <a:pt x="1772" y="16863"/>
                </a:lnTo>
                <a:lnTo>
                  <a:pt x="2016" y="16884"/>
                </a:lnTo>
                <a:lnTo>
                  <a:pt x="2281" y="16843"/>
                </a:lnTo>
                <a:lnTo>
                  <a:pt x="2933" y="16537"/>
                </a:lnTo>
                <a:lnTo>
                  <a:pt x="3849" y="15967"/>
                </a:lnTo>
                <a:lnTo>
                  <a:pt x="4012" y="15845"/>
                </a:lnTo>
                <a:lnTo>
                  <a:pt x="9694" y="17902"/>
                </a:lnTo>
                <a:lnTo>
                  <a:pt x="9043" y="20000"/>
                </a:lnTo>
                <a:lnTo>
                  <a:pt x="8859" y="20631"/>
                </a:lnTo>
                <a:lnTo>
                  <a:pt x="12158" y="20631"/>
                </a:lnTo>
                <a:lnTo>
                  <a:pt x="12545" y="18472"/>
                </a:lnTo>
                <a:lnTo>
                  <a:pt x="13319" y="13727"/>
                </a:lnTo>
                <a:lnTo>
                  <a:pt x="17006" y="11039"/>
                </a:lnTo>
                <a:lnTo>
                  <a:pt x="17148" y="11202"/>
                </a:lnTo>
                <a:lnTo>
                  <a:pt x="17820" y="11996"/>
                </a:lnTo>
                <a:lnTo>
                  <a:pt x="18309" y="12403"/>
                </a:lnTo>
                <a:lnTo>
                  <a:pt x="18492" y="12485"/>
                </a:lnTo>
                <a:lnTo>
                  <a:pt x="18696" y="12464"/>
                </a:lnTo>
                <a:lnTo>
                  <a:pt x="19225" y="12118"/>
                </a:lnTo>
                <a:lnTo>
                  <a:pt x="19755" y="11589"/>
                </a:lnTo>
                <a:lnTo>
                  <a:pt x="20101" y="11079"/>
                </a:lnTo>
                <a:lnTo>
                  <a:pt x="20121" y="10916"/>
                </a:lnTo>
                <a:lnTo>
                  <a:pt x="20060" y="10774"/>
                </a:lnTo>
                <a:lnTo>
                  <a:pt x="19714" y="10428"/>
                </a:lnTo>
                <a:lnTo>
                  <a:pt x="19022" y="9939"/>
                </a:lnTo>
                <a:lnTo>
                  <a:pt x="18879" y="9837"/>
                </a:lnTo>
                <a:lnTo>
                  <a:pt x="19103" y="9674"/>
                </a:lnTo>
                <a:lnTo>
                  <a:pt x="20508" y="8452"/>
                </a:lnTo>
                <a:lnTo>
                  <a:pt x="20834" y="8045"/>
                </a:lnTo>
                <a:lnTo>
                  <a:pt x="20895" y="7801"/>
                </a:lnTo>
                <a:lnTo>
                  <a:pt x="20997" y="6680"/>
                </a:lnTo>
                <a:lnTo>
                  <a:pt x="20997" y="5255"/>
                </a:lnTo>
                <a:lnTo>
                  <a:pt x="20936" y="4094"/>
                </a:lnTo>
                <a:lnTo>
                  <a:pt x="20834" y="3850"/>
                </a:lnTo>
                <a:lnTo>
                  <a:pt x="20712" y="3707"/>
                </a:lnTo>
                <a:lnTo>
                  <a:pt x="20284" y="3503"/>
                </a:lnTo>
                <a:lnTo>
                  <a:pt x="19775" y="3422"/>
                </a:lnTo>
                <a:lnTo>
                  <a:pt x="19307" y="3503"/>
                </a:lnTo>
                <a:lnTo>
                  <a:pt x="19124" y="3585"/>
                </a:lnTo>
                <a:lnTo>
                  <a:pt x="19062" y="3666"/>
                </a:lnTo>
                <a:lnTo>
                  <a:pt x="19001" y="4013"/>
                </a:lnTo>
                <a:lnTo>
                  <a:pt x="18981" y="4766"/>
                </a:lnTo>
                <a:lnTo>
                  <a:pt x="19022" y="5968"/>
                </a:lnTo>
                <a:lnTo>
                  <a:pt x="19001" y="6904"/>
                </a:lnTo>
                <a:lnTo>
                  <a:pt x="18920" y="7047"/>
                </a:lnTo>
                <a:lnTo>
                  <a:pt x="16659" y="8513"/>
                </a:lnTo>
                <a:lnTo>
                  <a:pt x="13401" y="10652"/>
                </a:lnTo>
                <a:lnTo>
                  <a:pt x="13238" y="9532"/>
                </a:lnTo>
                <a:lnTo>
                  <a:pt x="12993" y="8106"/>
                </a:lnTo>
                <a:lnTo>
                  <a:pt x="13890" y="7210"/>
                </a:lnTo>
                <a:lnTo>
                  <a:pt x="15621" y="5397"/>
                </a:lnTo>
                <a:lnTo>
                  <a:pt x="16415" y="4481"/>
                </a:lnTo>
                <a:lnTo>
                  <a:pt x="16517" y="4277"/>
                </a:lnTo>
                <a:lnTo>
                  <a:pt x="16557" y="4033"/>
                </a:lnTo>
                <a:lnTo>
                  <a:pt x="16496" y="3116"/>
                </a:lnTo>
                <a:lnTo>
                  <a:pt x="16333" y="1935"/>
                </a:lnTo>
                <a:lnTo>
                  <a:pt x="16089" y="856"/>
                </a:lnTo>
                <a:lnTo>
                  <a:pt x="15967" y="469"/>
                </a:lnTo>
                <a:lnTo>
                  <a:pt x="15906" y="326"/>
                </a:lnTo>
                <a:lnTo>
                  <a:pt x="15682" y="102"/>
                </a:lnTo>
                <a:lnTo>
                  <a:pt x="1529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2"/>
          <p:cNvSpPr/>
          <p:nvPr/>
        </p:nvSpPr>
        <p:spPr>
          <a:xfrm rot="1590543" flipH="1">
            <a:off x="4952080" y="4549455"/>
            <a:ext cx="2734749" cy="2621082"/>
          </a:xfrm>
          <a:custGeom>
            <a:avLst/>
            <a:gdLst/>
            <a:ahLst/>
            <a:cxnLst/>
            <a:rect l="l" t="t" r="r" b="b"/>
            <a:pathLst>
              <a:path w="25435" h="27268" extrusionOk="0">
                <a:moveTo>
                  <a:pt x="21910" y="0"/>
                </a:moveTo>
                <a:lnTo>
                  <a:pt x="21791" y="95"/>
                </a:lnTo>
                <a:lnTo>
                  <a:pt x="21672" y="238"/>
                </a:lnTo>
                <a:lnTo>
                  <a:pt x="21696" y="619"/>
                </a:lnTo>
                <a:lnTo>
                  <a:pt x="21981" y="1262"/>
                </a:lnTo>
                <a:lnTo>
                  <a:pt x="22220" y="1738"/>
                </a:lnTo>
                <a:lnTo>
                  <a:pt x="22458" y="2239"/>
                </a:lnTo>
                <a:lnTo>
                  <a:pt x="22672" y="3001"/>
                </a:lnTo>
                <a:lnTo>
                  <a:pt x="22529" y="3310"/>
                </a:lnTo>
                <a:lnTo>
                  <a:pt x="22339" y="3310"/>
                </a:lnTo>
                <a:lnTo>
                  <a:pt x="21791" y="3167"/>
                </a:lnTo>
                <a:lnTo>
                  <a:pt x="20910" y="2762"/>
                </a:lnTo>
                <a:lnTo>
                  <a:pt x="20600" y="2762"/>
                </a:lnTo>
                <a:lnTo>
                  <a:pt x="20481" y="2929"/>
                </a:lnTo>
                <a:lnTo>
                  <a:pt x="20457" y="3072"/>
                </a:lnTo>
                <a:lnTo>
                  <a:pt x="20457" y="3286"/>
                </a:lnTo>
                <a:lnTo>
                  <a:pt x="20576" y="3620"/>
                </a:lnTo>
                <a:lnTo>
                  <a:pt x="20934" y="4001"/>
                </a:lnTo>
                <a:lnTo>
                  <a:pt x="21291" y="4287"/>
                </a:lnTo>
                <a:lnTo>
                  <a:pt x="21481" y="4453"/>
                </a:lnTo>
                <a:lnTo>
                  <a:pt x="21719" y="4953"/>
                </a:lnTo>
                <a:lnTo>
                  <a:pt x="21791" y="5525"/>
                </a:lnTo>
                <a:lnTo>
                  <a:pt x="21672" y="6049"/>
                </a:lnTo>
                <a:lnTo>
                  <a:pt x="21505" y="6239"/>
                </a:lnTo>
                <a:lnTo>
                  <a:pt x="20600" y="7263"/>
                </a:lnTo>
                <a:lnTo>
                  <a:pt x="19910" y="8097"/>
                </a:lnTo>
                <a:lnTo>
                  <a:pt x="19814" y="8168"/>
                </a:lnTo>
                <a:lnTo>
                  <a:pt x="19600" y="8049"/>
                </a:lnTo>
                <a:lnTo>
                  <a:pt x="19290" y="7382"/>
                </a:lnTo>
                <a:lnTo>
                  <a:pt x="19028" y="6692"/>
                </a:lnTo>
                <a:lnTo>
                  <a:pt x="18933" y="6358"/>
                </a:lnTo>
                <a:lnTo>
                  <a:pt x="18933" y="5811"/>
                </a:lnTo>
                <a:lnTo>
                  <a:pt x="18981" y="5334"/>
                </a:lnTo>
                <a:lnTo>
                  <a:pt x="18981" y="4977"/>
                </a:lnTo>
                <a:lnTo>
                  <a:pt x="18885" y="4811"/>
                </a:lnTo>
                <a:lnTo>
                  <a:pt x="18743" y="4691"/>
                </a:lnTo>
                <a:lnTo>
                  <a:pt x="18290" y="4644"/>
                </a:lnTo>
                <a:lnTo>
                  <a:pt x="17838" y="4787"/>
                </a:lnTo>
                <a:lnTo>
                  <a:pt x="17695" y="5025"/>
                </a:lnTo>
                <a:lnTo>
                  <a:pt x="17742" y="5192"/>
                </a:lnTo>
                <a:lnTo>
                  <a:pt x="17814" y="5311"/>
                </a:lnTo>
                <a:lnTo>
                  <a:pt x="18004" y="5501"/>
                </a:lnTo>
                <a:lnTo>
                  <a:pt x="18171" y="5811"/>
                </a:lnTo>
                <a:lnTo>
                  <a:pt x="18171" y="6073"/>
                </a:lnTo>
                <a:lnTo>
                  <a:pt x="18052" y="6239"/>
                </a:lnTo>
                <a:lnTo>
                  <a:pt x="17957" y="6287"/>
                </a:lnTo>
                <a:lnTo>
                  <a:pt x="17861" y="6287"/>
                </a:lnTo>
                <a:lnTo>
                  <a:pt x="17671" y="6144"/>
                </a:lnTo>
                <a:lnTo>
                  <a:pt x="17457" y="5930"/>
                </a:lnTo>
                <a:lnTo>
                  <a:pt x="17171" y="5787"/>
                </a:lnTo>
                <a:lnTo>
                  <a:pt x="16980" y="5811"/>
                </a:lnTo>
                <a:lnTo>
                  <a:pt x="16766" y="5882"/>
                </a:lnTo>
                <a:lnTo>
                  <a:pt x="16504" y="6144"/>
                </a:lnTo>
                <a:lnTo>
                  <a:pt x="16480" y="6454"/>
                </a:lnTo>
                <a:lnTo>
                  <a:pt x="16647" y="6716"/>
                </a:lnTo>
                <a:lnTo>
                  <a:pt x="16837" y="6763"/>
                </a:lnTo>
                <a:lnTo>
                  <a:pt x="17218" y="6882"/>
                </a:lnTo>
                <a:lnTo>
                  <a:pt x="17790" y="7240"/>
                </a:lnTo>
                <a:lnTo>
                  <a:pt x="18100" y="7502"/>
                </a:lnTo>
                <a:lnTo>
                  <a:pt x="18362" y="7787"/>
                </a:lnTo>
                <a:lnTo>
                  <a:pt x="18719" y="8454"/>
                </a:lnTo>
                <a:lnTo>
                  <a:pt x="18838" y="8788"/>
                </a:lnTo>
                <a:lnTo>
                  <a:pt x="18862" y="8978"/>
                </a:lnTo>
                <a:lnTo>
                  <a:pt x="18743" y="9597"/>
                </a:lnTo>
                <a:lnTo>
                  <a:pt x="18457" y="10359"/>
                </a:lnTo>
                <a:lnTo>
                  <a:pt x="17981" y="11002"/>
                </a:lnTo>
                <a:lnTo>
                  <a:pt x="17695" y="11193"/>
                </a:lnTo>
                <a:lnTo>
                  <a:pt x="17409" y="11312"/>
                </a:lnTo>
                <a:lnTo>
                  <a:pt x="16933" y="11336"/>
                </a:lnTo>
                <a:lnTo>
                  <a:pt x="16575" y="11098"/>
                </a:lnTo>
                <a:lnTo>
                  <a:pt x="16433" y="10645"/>
                </a:lnTo>
                <a:lnTo>
                  <a:pt x="16480" y="10335"/>
                </a:lnTo>
                <a:lnTo>
                  <a:pt x="16528" y="10050"/>
                </a:lnTo>
                <a:lnTo>
                  <a:pt x="16409" y="9621"/>
                </a:lnTo>
                <a:lnTo>
                  <a:pt x="16171" y="9383"/>
                </a:lnTo>
                <a:lnTo>
                  <a:pt x="15909" y="9311"/>
                </a:lnTo>
                <a:lnTo>
                  <a:pt x="15813" y="9335"/>
                </a:lnTo>
                <a:lnTo>
                  <a:pt x="15599" y="9454"/>
                </a:lnTo>
                <a:lnTo>
                  <a:pt x="15313" y="9835"/>
                </a:lnTo>
                <a:lnTo>
                  <a:pt x="15170" y="10312"/>
                </a:lnTo>
                <a:lnTo>
                  <a:pt x="15218" y="10788"/>
                </a:lnTo>
                <a:lnTo>
                  <a:pt x="15289" y="10978"/>
                </a:lnTo>
                <a:lnTo>
                  <a:pt x="15623" y="11645"/>
                </a:lnTo>
                <a:lnTo>
                  <a:pt x="15837" y="12241"/>
                </a:lnTo>
                <a:lnTo>
                  <a:pt x="15861" y="12407"/>
                </a:lnTo>
                <a:lnTo>
                  <a:pt x="15766" y="12765"/>
                </a:lnTo>
                <a:lnTo>
                  <a:pt x="15480" y="13241"/>
                </a:lnTo>
                <a:lnTo>
                  <a:pt x="15337" y="13408"/>
                </a:lnTo>
                <a:lnTo>
                  <a:pt x="15170" y="13360"/>
                </a:lnTo>
                <a:lnTo>
                  <a:pt x="14670" y="12812"/>
                </a:lnTo>
                <a:lnTo>
                  <a:pt x="14242" y="12550"/>
                </a:lnTo>
                <a:lnTo>
                  <a:pt x="14027" y="12550"/>
                </a:lnTo>
                <a:lnTo>
                  <a:pt x="13884" y="12598"/>
                </a:lnTo>
                <a:lnTo>
                  <a:pt x="13742" y="12717"/>
                </a:lnTo>
                <a:lnTo>
                  <a:pt x="13765" y="13026"/>
                </a:lnTo>
                <a:lnTo>
                  <a:pt x="13980" y="13265"/>
                </a:lnTo>
                <a:lnTo>
                  <a:pt x="14289" y="13503"/>
                </a:lnTo>
                <a:lnTo>
                  <a:pt x="14789" y="13931"/>
                </a:lnTo>
                <a:lnTo>
                  <a:pt x="14980" y="14312"/>
                </a:lnTo>
                <a:lnTo>
                  <a:pt x="14980" y="14551"/>
                </a:lnTo>
                <a:lnTo>
                  <a:pt x="14837" y="15813"/>
                </a:lnTo>
                <a:lnTo>
                  <a:pt x="14623" y="16980"/>
                </a:lnTo>
                <a:lnTo>
                  <a:pt x="14599" y="17527"/>
                </a:lnTo>
                <a:lnTo>
                  <a:pt x="14670" y="18670"/>
                </a:lnTo>
                <a:lnTo>
                  <a:pt x="14599" y="19361"/>
                </a:lnTo>
                <a:lnTo>
                  <a:pt x="14456" y="19599"/>
                </a:lnTo>
                <a:lnTo>
                  <a:pt x="13527" y="20790"/>
                </a:lnTo>
                <a:lnTo>
                  <a:pt x="12598" y="21909"/>
                </a:lnTo>
                <a:lnTo>
                  <a:pt x="12503" y="21981"/>
                </a:lnTo>
                <a:lnTo>
                  <a:pt x="12289" y="22004"/>
                </a:lnTo>
                <a:lnTo>
                  <a:pt x="11932" y="21766"/>
                </a:lnTo>
                <a:lnTo>
                  <a:pt x="11503" y="21076"/>
                </a:lnTo>
                <a:lnTo>
                  <a:pt x="11289" y="20290"/>
                </a:lnTo>
                <a:lnTo>
                  <a:pt x="11336" y="19933"/>
                </a:lnTo>
                <a:lnTo>
                  <a:pt x="11455" y="19647"/>
                </a:lnTo>
                <a:lnTo>
                  <a:pt x="11860" y="19218"/>
                </a:lnTo>
                <a:lnTo>
                  <a:pt x="12622" y="18813"/>
                </a:lnTo>
                <a:lnTo>
                  <a:pt x="13051" y="18551"/>
                </a:lnTo>
                <a:lnTo>
                  <a:pt x="13218" y="18409"/>
                </a:lnTo>
                <a:lnTo>
                  <a:pt x="13456" y="18004"/>
                </a:lnTo>
                <a:lnTo>
                  <a:pt x="13527" y="17623"/>
                </a:lnTo>
                <a:lnTo>
                  <a:pt x="13289" y="17337"/>
                </a:lnTo>
                <a:lnTo>
                  <a:pt x="13027" y="17265"/>
                </a:lnTo>
                <a:lnTo>
                  <a:pt x="12741" y="17265"/>
                </a:lnTo>
                <a:lnTo>
                  <a:pt x="12336" y="17527"/>
                </a:lnTo>
                <a:lnTo>
                  <a:pt x="12122" y="17646"/>
                </a:lnTo>
                <a:lnTo>
                  <a:pt x="12027" y="17646"/>
                </a:lnTo>
                <a:lnTo>
                  <a:pt x="11789" y="17480"/>
                </a:lnTo>
                <a:lnTo>
                  <a:pt x="11694" y="17123"/>
                </a:lnTo>
                <a:lnTo>
                  <a:pt x="11860" y="16622"/>
                </a:lnTo>
                <a:lnTo>
                  <a:pt x="12098" y="16360"/>
                </a:lnTo>
                <a:lnTo>
                  <a:pt x="12432" y="15932"/>
                </a:lnTo>
                <a:lnTo>
                  <a:pt x="13051" y="14860"/>
                </a:lnTo>
                <a:lnTo>
                  <a:pt x="13384" y="14479"/>
                </a:lnTo>
                <a:lnTo>
                  <a:pt x="13527" y="14336"/>
                </a:lnTo>
                <a:lnTo>
                  <a:pt x="13694" y="14074"/>
                </a:lnTo>
                <a:lnTo>
                  <a:pt x="13718" y="13693"/>
                </a:lnTo>
                <a:lnTo>
                  <a:pt x="13480" y="13288"/>
                </a:lnTo>
                <a:lnTo>
                  <a:pt x="13099" y="13122"/>
                </a:lnTo>
                <a:lnTo>
                  <a:pt x="12932" y="13217"/>
                </a:lnTo>
                <a:lnTo>
                  <a:pt x="12813" y="13360"/>
                </a:lnTo>
                <a:lnTo>
                  <a:pt x="12718" y="13669"/>
                </a:lnTo>
                <a:lnTo>
                  <a:pt x="12694" y="13955"/>
                </a:lnTo>
                <a:lnTo>
                  <a:pt x="12575" y="14146"/>
                </a:lnTo>
                <a:lnTo>
                  <a:pt x="12432" y="14193"/>
                </a:lnTo>
                <a:lnTo>
                  <a:pt x="12360" y="14170"/>
                </a:lnTo>
                <a:lnTo>
                  <a:pt x="12241" y="14074"/>
                </a:lnTo>
                <a:lnTo>
                  <a:pt x="12170" y="13765"/>
                </a:lnTo>
                <a:lnTo>
                  <a:pt x="12122" y="13217"/>
                </a:lnTo>
                <a:lnTo>
                  <a:pt x="12051" y="12693"/>
                </a:lnTo>
                <a:lnTo>
                  <a:pt x="11932" y="12550"/>
                </a:lnTo>
                <a:lnTo>
                  <a:pt x="11789" y="12455"/>
                </a:lnTo>
                <a:lnTo>
                  <a:pt x="11551" y="12360"/>
                </a:lnTo>
                <a:lnTo>
                  <a:pt x="11241" y="12503"/>
                </a:lnTo>
                <a:lnTo>
                  <a:pt x="11098" y="12765"/>
                </a:lnTo>
                <a:lnTo>
                  <a:pt x="11051" y="12955"/>
                </a:lnTo>
                <a:lnTo>
                  <a:pt x="11146" y="13336"/>
                </a:lnTo>
                <a:lnTo>
                  <a:pt x="11503" y="13908"/>
                </a:lnTo>
                <a:lnTo>
                  <a:pt x="11574" y="14289"/>
                </a:lnTo>
                <a:lnTo>
                  <a:pt x="11551" y="14955"/>
                </a:lnTo>
                <a:lnTo>
                  <a:pt x="11432" y="15622"/>
                </a:lnTo>
                <a:lnTo>
                  <a:pt x="11360" y="15813"/>
                </a:lnTo>
                <a:lnTo>
                  <a:pt x="11074" y="16122"/>
                </a:lnTo>
                <a:lnTo>
                  <a:pt x="10693" y="16337"/>
                </a:lnTo>
                <a:lnTo>
                  <a:pt x="10360" y="16408"/>
                </a:lnTo>
                <a:lnTo>
                  <a:pt x="10265" y="16384"/>
                </a:lnTo>
                <a:lnTo>
                  <a:pt x="10169" y="16313"/>
                </a:lnTo>
                <a:lnTo>
                  <a:pt x="9931" y="15884"/>
                </a:lnTo>
                <a:lnTo>
                  <a:pt x="9717" y="15241"/>
                </a:lnTo>
                <a:lnTo>
                  <a:pt x="9598" y="14455"/>
                </a:lnTo>
                <a:lnTo>
                  <a:pt x="9598" y="14027"/>
                </a:lnTo>
                <a:lnTo>
                  <a:pt x="9598" y="13217"/>
                </a:lnTo>
                <a:lnTo>
                  <a:pt x="9526" y="12288"/>
                </a:lnTo>
                <a:lnTo>
                  <a:pt x="9693" y="11812"/>
                </a:lnTo>
                <a:lnTo>
                  <a:pt x="9884" y="11645"/>
                </a:lnTo>
                <a:lnTo>
                  <a:pt x="10455" y="11264"/>
                </a:lnTo>
                <a:lnTo>
                  <a:pt x="11455" y="10597"/>
                </a:lnTo>
                <a:lnTo>
                  <a:pt x="11979" y="10169"/>
                </a:lnTo>
                <a:lnTo>
                  <a:pt x="12146" y="9931"/>
                </a:lnTo>
                <a:lnTo>
                  <a:pt x="12384" y="9550"/>
                </a:lnTo>
                <a:lnTo>
                  <a:pt x="12479" y="9049"/>
                </a:lnTo>
                <a:lnTo>
                  <a:pt x="12408" y="8811"/>
                </a:lnTo>
                <a:lnTo>
                  <a:pt x="12313" y="8716"/>
                </a:lnTo>
                <a:lnTo>
                  <a:pt x="12146" y="8668"/>
                </a:lnTo>
                <a:lnTo>
                  <a:pt x="11908" y="8716"/>
                </a:lnTo>
                <a:lnTo>
                  <a:pt x="11598" y="9026"/>
                </a:lnTo>
                <a:lnTo>
                  <a:pt x="11455" y="9240"/>
                </a:lnTo>
                <a:lnTo>
                  <a:pt x="11217" y="9526"/>
                </a:lnTo>
                <a:lnTo>
                  <a:pt x="10717" y="10073"/>
                </a:lnTo>
                <a:lnTo>
                  <a:pt x="10479" y="10026"/>
                </a:lnTo>
                <a:lnTo>
                  <a:pt x="10479" y="9764"/>
                </a:lnTo>
                <a:lnTo>
                  <a:pt x="10503" y="9383"/>
                </a:lnTo>
                <a:lnTo>
                  <a:pt x="10741" y="8454"/>
                </a:lnTo>
                <a:lnTo>
                  <a:pt x="11170" y="7525"/>
                </a:lnTo>
                <a:lnTo>
                  <a:pt x="11694" y="6763"/>
                </a:lnTo>
                <a:lnTo>
                  <a:pt x="11979" y="6573"/>
                </a:lnTo>
                <a:lnTo>
                  <a:pt x="12265" y="6406"/>
                </a:lnTo>
                <a:lnTo>
                  <a:pt x="12646" y="5977"/>
                </a:lnTo>
                <a:lnTo>
                  <a:pt x="12813" y="5501"/>
                </a:lnTo>
                <a:lnTo>
                  <a:pt x="12813" y="5049"/>
                </a:lnTo>
                <a:lnTo>
                  <a:pt x="12741" y="4882"/>
                </a:lnTo>
                <a:lnTo>
                  <a:pt x="12646" y="4715"/>
                </a:lnTo>
                <a:lnTo>
                  <a:pt x="12384" y="4549"/>
                </a:lnTo>
                <a:lnTo>
                  <a:pt x="12098" y="4501"/>
                </a:lnTo>
                <a:lnTo>
                  <a:pt x="11836" y="4596"/>
                </a:lnTo>
                <a:lnTo>
                  <a:pt x="11765" y="4715"/>
                </a:lnTo>
                <a:lnTo>
                  <a:pt x="11574" y="5168"/>
                </a:lnTo>
                <a:lnTo>
                  <a:pt x="11408" y="5811"/>
                </a:lnTo>
                <a:lnTo>
                  <a:pt x="11241" y="6049"/>
                </a:lnTo>
                <a:lnTo>
                  <a:pt x="11146" y="6049"/>
                </a:lnTo>
                <a:lnTo>
                  <a:pt x="11027" y="6001"/>
                </a:lnTo>
                <a:lnTo>
                  <a:pt x="10836" y="5573"/>
                </a:lnTo>
                <a:lnTo>
                  <a:pt x="10598" y="4596"/>
                </a:lnTo>
                <a:lnTo>
                  <a:pt x="10527" y="4096"/>
                </a:lnTo>
                <a:lnTo>
                  <a:pt x="10479" y="3906"/>
                </a:lnTo>
                <a:lnTo>
                  <a:pt x="10360" y="3596"/>
                </a:lnTo>
                <a:lnTo>
                  <a:pt x="10146" y="3382"/>
                </a:lnTo>
                <a:lnTo>
                  <a:pt x="9836" y="3358"/>
                </a:lnTo>
                <a:lnTo>
                  <a:pt x="9645" y="3405"/>
                </a:lnTo>
                <a:lnTo>
                  <a:pt x="9431" y="3525"/>
                </a:lnTo>
                <a:lnTo>
                  <a:pt x="9122" y="3858"/>
                </a:lnTo>
                <a:lnTo>
                  <a:pt x="8979" y="4263"/>
                </a:lnTo>
                <a:lnTo>
                  <a:pt x="9098" y="4620"/>
                </a:lnTo>
                <a:lnTo>
                  <a:pt x="9264" y="4763"/>
                </a:lnTo>
                <a:lnTo>
                  <a:pt x="9479" y="4882"/>
                </a:lnTo>
                <a:lnTo>
                  <a:pt x="9836" y="5287"/>
                </a:lnTo>
                <a:lnTo>
                  <a:pt x="10217" y="6001"/>
                </a:lnTo>
                <a:lnTo>
                  <a:pt x="10312" y="6406"/>
                </a:lnTo>
                <a:lnTo>
                  <a:pt x="10336" y="6644"/>
                </a:lnTo>
                <a:lnTo>
                  <a:pt x="10265" y="7121"/>
                </a:lnTo>
                <a:lnTo>
                  <a:pt x="10003" y="7787"/>
                </a:lnTo>
                <a:lnTo>
                  <a:pt x="9884" y="8216"/>
                </a:lnTo>
                <a:lnTo>
                  <a:pt x="9836" y="8383"/>
                </a:lnTo>
                <a:lnTo>
                  <a:pt x="9645" y="8335"/>
                </a:lnTo>
                <a:lnTo>
                  <a:pt x="9360" y="8049"/>
                </a:lnTo>
                <a:lnTo>
                  <a:pt x="8979" y="7811"/>
                </a:lnTo>
                <a:lnTo>
                  <a:pt x="8741" y="7811"/>
                </a:lnTo>
                <a:lnTo>
                  <a:pt x="8526" y="7835"/>
                </a:lnTo>
                <a:lnTo>
                  <a:pt x="8288" y="8025"/>
                </a:lnTo>
                <a:lnTo>
                  <a:pt x="8240" y="8311"/>
                </a:lnTo>
                <a:lnTo>
                  <a:pt x="8336" y="8621"/>
                </a:lnTo>
                <a:lnTo>
                  <a:pt x="8431" y="8764"/>
                </a:lnTo>
                <a:lnTo>
                  <a:pt x="8693" y="8978"/>
                </a:lnTo>
                <a:lnTo>
                  <a:pt x="9122" y="9216"/>
                </a:lnTo>
                <a:lnTo>
                  <a:pt x="9264" y="9502"/>
                </a:lnTo>
                <a:lnTo>
                  <a:pt x="9217" y="9740"/>
                </a:lnTo>
                <a:lnTo>
                  <a:pt x="9074" y="10169"/>
                </a:lnTo>
                <a:lnTo>
                  <a:pt x="8764" y="10859"/>
                </a:lnTo>
                <a:lnTo>
                  <a:pt x="8645" y="11359"/>
                </a:lnTo>
                <a:lnTo>
                  <a:pt x="8574" y="11907"/>
                </a:lnTo>
                <a:lnTo>
                  <a:pt x="8574" y="12788"/>
                </a:lnTo>
                <a:lnTo>
                  <a:pt x="8526" y="13169"/>
                </a:lnTo>
                <a:lnTo>
                  <a:pt x="8502" y="13598"/>
                </a:lnTo>
                <a:lnTo>
                  <a:pt x="8407" y="14170"/>
                </a:lnTo>
                <a:lnTo>
                  <a:pt x="8169" y="14289"/>
                </a:lnTo>
                <a:lnTo>
                  <a:pt x="7907" y="14170"/>
                </a:lnTo>
                <a:lnTo>
                  <a:pt x="7645" y="14003"/>
                </a:lnTo>
                <a:lnTo>
                  <a:pt x="7216" y="13527"/>
                </a:lnTo>
                <a:lnTo>
                  <a:pt x="6716" y="12550"/>
                </a:lnTo>
                <a:lnTo>
                  <a:pt x="6478" y="11860"/>
                </a:lnTo>
                <a:lnTo>
                  <a:pt x="6169" y="11074"/>
                </a:lnTo>
                <a:lnTo>
                  <a:pt x="5668" y="9764"/>
                </a:lnTo>
                <a:lnTo>
                  <a:pt x="5597" y="9216"/>
                </a:lnTo>
                <a:lnTo>
                  <a:pt x="5668" y="8930"/>
                </a:lnTo>
                <a:lnTo>
                  <a:pt x="5740" y="8811"/>
                </a:lnTo>
                <a:lnTo>
                  <a:pt x="6121" y="8359"/>
                </a:lnTo>
                <a:lnTo>
                  <a:pt x="6573" y="7668"/>
                </a:lnTo>
                <a:lnTo>
                  <a:pt x="6573" y="7382"/>
                </a:lnTo>
                <a:lnTo>
                  <a:pt x="6478" y="7216"/>
                </a:lnTo>
                <a:lnTo>
                  <a:pt x="6383" y="7168"/>
                </a:lnTo>
                <a:lnTo>
                  <a:pt x="6121" y="7097"/>
                </a:lnTo>
                <a:lnTo>
                  <a:pt x="5668" y="7192"/>
                </a:lnTo>
                <a:lnTo>
                  <a:pt x="5311" y="7525"/>
                </a:lnTo>
                <a:lnTo>
                  <a:pt x="5097" y="7906"/>
                </a:lnTo>
                <a:lnTo>
                  <a:pt x="5049" y="8073"/>
                </a:lnTo>
                <a:lnTo>
                  <a:pt x="5025" y="8145"/>
                </a:lnTo>
                <a:lnTo>
                  <a:pt x="4954" y="8192"/>
                </a:lnTo>
                <a:lnTo>
                  <a:pt x="4787" y="8049"/>
                </a:lnTo>
                <a:lnTo>
                  <a:pt x="4573" y="7621"/>
                </a:lnTo>
                <a:lnTo>
                  <a:pt x="4502" y="7025"/>
                </a:lnTo>
                <a:lnTo>
                  <a:pt x="4573" y="6716"/>
                </a:lnTo>
                <a:lnTo>
                  <a:pt x="4692" y="6144"/>
                </a:lnTo>
                <a:lnTo>
                  <a:pt x="4763" y="5525"/>
                </a:lnTo>
                <a:lnTo>
                  <a:pt x="4930" y="5239"/>
                </a:lnTo>
                <a:lnTo>
                  <a:pt x="5121" y="5120"/>
                </a:lnTo>
                <a:lnTo>
                  <a:pt x="5692" y="4834"/>
                </a:lnTo>
                <a:lnTo>
                  <a:pt x="6264" y="4406"/>
                </a:lnTo>
                <a:lnTo>
                  <a:pt x="6550" y="4048"/>
                </a:lnTo>
                <a:lnTo>
                  <a:pt x="6669" y="3834"/>
                </a:lnTo>
                <a:lnTo>
                  <a:pt x="6764" y="3596"/>
                </a:lnTo>
                <a:lnTo>
                  <a:pt x="6812" y="3167"/>
                </a:lnTo>
                <a:lnTo>
                  <a:pt x="6692" y="2858"/>
                </a:lnTo>
                <a:lnTo>
                  <a:pt x="6431" y="2739"/>
                </a:lnTo>
                <a:lnTo>
                  <a:pt x="6240" y="2762"/>
                </a:lnTo>
                <a:lnTo>
                  <a:pt x="6097" y="2810"/>
                </a:lnTo>
                <a:lnTo>
                  <a:pt x="5954" y="2953"/>
                </a:lnTo>
                <a:lnTo>
                  <a:pt x="5835" y="3286"/>
                </a:lnTo>
                <a:lnTo>
                  <a:pt x="5502" y="3596"/>
                </a:lnTo>
                <a:lnTo>
                  <a:pt x="5216" y="3787"/>
                </a:lnTo>
                <a:lnTo>
                  <a:pt x="4906" y="3739"/>
                </a:lnTo>
                <a:lnTo>
                  <a:pt x="4740" y="3501"/>
                </a:lnTo>
                <a:lnTo>
                  <a:pt x="4644" y="3286"/>
                </a:lnTo>
                <a:lnTo>
                  <a:pt x="4454" y="2810"/>
                </a:lnTo>
                <a:lnTo>
                  <a:pt x="3930" y="2072"/>
                </a:lnTo>
                <a:lnTo>
                  <a:pt x="3716" y="1834"/>
                </a:lnTo>
                <a:lnTo>
                  <a:pt x="3549" y="1643"/>
                </a:lnTo>
                <a:lnTo>
                  <a:pt x="3168" y="1429"/>
                </a:lnTo>
                <a:lnTo>
                  <a:pt x="2811" y="1357"/>
                </a:lnTo>
                <a:lnTo>
                  <a:pt x="2549" y="1429"/>
                </a:lnTo>
                <a:lnTo>
                  <a:pt x="2477" y="1524"/>
                </a:lnTo>
                <a:lnTo>
                  <a:pt x="2334" y="1786"/>
                </a:lnTo>
                <a:lnTo>
                  <a:pt x="2334" y="2524"/>
                </a:lnTo>
                <a:lnTo>
                  <a:pt x="2573" y="2977"/>
                </a:lnTo>
                <a:lnTo>
                  <a:pt x="2787" y="3144"/>
                </a:lnTo>
                <a:lnTo>
                  <a:pt x="3311" y="3429"/>
                </a:lnTo>
                <a:lnTo>
                  <a:pt x="3930" y="3763"/>
                </a:lnTo>
                <a:lnTo>
                  <a:pt x="4049" y="4096"/>
                </a:lnTo>
                <a:lnTo>
                  <a:pt x="3930" y="4287"/>
                </a:lnTo>
                <a:lnTo>
                  <a:pt x="3668" y="4691"/>
                </a:lnTo>
                <a:lnTo>
                  <a:pt x="3239" y="5263"/>
                </a:lnTo>
                <a:lnTo>
                  <a:pt x="3073" y="5334"/>
                </a:lnTo>
                <a:lnTo>
                  <a:pt x="2858" y="5358"/>
                </a:lnTo>
                <a:lnTo>
                  <a:pt x="2382" y="5144"/>
                </a:lnTo>
                <a:lnTo>
                  <a:pt x="1953" y="4691"/>
                </a:lnTo>
                <a:lnTo>
                  <a:pt x="1691" y="4120"/>
                </a:lnTo>
                <a:lnTo>
                  <a:pt x="1668" y="3787"/>
                </a:lnTo>
                <a:lnTo>
                  <a:pt x="1644" y="3501"/>
                </a:lnTo>
                <a:lnTo>
                  <a:pt x="1453" y="3096"/>
                </a:lnTo>
                <a:lnTo>
                  <a:pt x="1168" y="2953"/>
                </a:lnTo>
                <a:lnTo>
                  <a:pt x="882" y="3096"/>
                </a:lnTo>
                <a:lnTo>
                  <a:pt x="786" y="3263"/>
                </a:lnTo>
                <a:lnTo>
                  <a:pt x="715" y="3501"/>
                </a:lnTo>
                <a:lnTo>
                  <a:pt x="667" y="3953"/>
                </a:lnTo>
                <a:lnTo>
                  <a:pt x="763" y="4406"/>
                </a:lnTo>
                <a:lnTo>
                  <a:pt x="953" y="4811"/>
                </a:lnTo>
                <a:lnTo>
                  <a:pt x="1120" y="4977"/>
                </a:lnTo>
                <a:lnTo>
                  <a:pt x="1287" y="5144"/>
                </a:lnTo>
                <a:lnTo>
                  <a:pt x="1572" y="5573"/>
                </a:lnTo>
                <a:lnTo>
                  <a:pt x="1715" y="6025"/>
                </a:lnTo>
                <a:lnTo>
                  <a:pt x="1596" y="6382"/>
                </a:lnTo>
                <a:lnTo>
                  <a:pt x="1382" y="6454"/>
                </a:lnTo>
                <a:lnTo>
                  <a:pt x="953" y="6573"/>
                </a:lnTo>
                <a:lnTo>
                  <a:pt x="477" y="6739"/>
                </a:lnTo>
                <a:lnTo>
                  <a:pt x="215" y="6954"/>
                </a:lnTo>
                <a:lnTo>
                  <a:pt x="96" y="7121"/>
                </a:lnTo>
                <a:lnTo>
                  <a:pt x="1" y="7335"/>
                </a:lnTo>
                <a:lnTo>
                  <a:pt x="96" y="7740"/>
                </a:lnTo>
                <a:lnTo>
                  <a:pt x="334" y="7883"/>
                </a:lnTo>
                <a:lnTo>
                  <a:pt x="548" y="7859"/>
                </a:lnTo>
                <a:lnTo>
                  <a:pt x="953" y="7716"/>
                </a:lnTo>
                <a:lnTo>
                  <a:pt x="1620" y="7263"/>
                </a:lnTo>
                <a:lnTo>
                  <a:pt x="2001" y="7097"/>
                </a:lnTo>
                <a:lnTo>
                  <a:pt x="2120" y="7073"/>
                </a:lnTo>
                <a:lnTo>
                  <a:pt x="2430" y="7144"/>
                </a:lnTo>
                <a:lnTo>
                  <a:pt x="3001" y="7454"/>
                </a:lnTo>
                <a:lnTo>
                  <a:pt x="3739" y="8121"/>
                </a:lnTo>
                <a:lnTo>
                  <a:pt x="4097" y="8645"/>
                </a:lnTo>
                <a:lnTo>
                  <a:pt x="4168" y="8954"/>
                </a:lnTo>
                <a:lnTo>
                  <a:pt x="4120" y="9049"/>
                </a:lnTo>
                <a:lnTo>
                  <a:pt x="4001" y="9288"/>
                </a:lnTo>
                <a:lnTo>
                  <a:pt x="3620" y="9526"/>
                </a:lnTo>
                <a:lnTo>
                  <a:pt x="3216" y="9550"/>
                </a:lnTo>
                <a:lnTo>
                  <a:pt x="2930" y="9311"/>
                </a:lnTo>
                <a:lnTo>
                  <a:pt x="2858" y="9073"/>
                </a:lnTo>
                <a:lnTo>
                  <a:pt x="2811" y="8835"/>
                </a:lnTo>
                <a:lnTo>
                  <a:pt x="2620" y="8597"/>
                </a:lnTo>
                <a:lnTo>
                  <a:pt x="2239" y="8549"/>
                </a:lnTo>
                <a:lnTo>
                  <a:pt x="2001" y="8668"/>
                </a:lnTo>
                <a:lnTo>
                  <a:pt x="1834" y="8764"/>
                </a:lnTo>
                <a:lnTo>
                  <a:pt x="1691" y="9026"/>
                </a:lnTo>
                <a:lnTo>
                  <a:pt x="1763" y="9431"/>
                </a:lnTo>
                <a:lnTo>
                  <a:pt x="1953" y="9645"/>
                </a:lnTo>
                <a:lnTo>
                  <a:pt x="2263" y="9812"/>
                </a:lnTo>
                <a:lnTo>
                  <a:pt x="2930" y="9931"/>
                </a:lnTo>
                <a:lnTo>
                  <a:pt x="3216" y="10216"/>
                </a:lnTo>
                <a:lnTo>
                  <a:pt x="3216" y="10502"/>
                </a:lnTo>
                <a:lnTo>
                  <a:pt x="3192" y="10764"/>
                </a:lnTo>
                <a:lnTo>
                  <a:pt x="2930" y="10955"/>
                </a:lnTo>
                <a:lnTo>
                  <a:pt x="2334" y="10859"/>
                </a:lnTo>
                <a:lnTo>
                  <a:pt x="1858" y="10883"/>
                </a:lnTo>
                <a:lnTo>
                  <a:pt x="1549" y="11002"/>
                </a:lnTo>
                <a:lnTo>
                  <a:pt x="1239" y="11359"/>
                </a:lnTo>
                <a:lnTo>
                  <a:pt x="1239" y="11740"/>
                </a:lnTo>
                <a:lnTo>
                  <a:pt x="1453" y="11979"/>
                </a:lnTo>
                <a:lnTo>
                  <a:pt x="1620" y="11979"/>
                </a:lnTo>
                <a:lnTo>
                  <a:pt x="2025" y="11812"/>
                </a:lnTo>
                <a:lnTo>
                  <a:pt x="2835" y="11455"/>
                </a:lnTo>
                <a:lnTo>
                  <a:pt x="3382" y="11288"/>
                </a:lnTo>
                <a:lnTo>
                  <a:pt x="3644" y="11312"/>
                </a:lnTo>
                <a:lnTo>
                  <a:pt x="4144" y="11359"/>
                </a:lnTo>
                <a:lnTo>
                  <a:pt x="4811" y="11526"/>
                </a:lnTo>
                <a:lnTo>
                  <a:pt x="5168" y="11740"/>
                </a:lnTo>
                <a:lnTo>
                  <a:pt x="5287" y="11907"/>
                </a:lnTo>
                <a:lnTo>
                  <a:pt x="5621" y="12312"/>
                </a:lnTo>
                <a:lnTo>
                  <a:pt x="6169" y="12693"/>
                </a:lnTo>
                <a:lnTo>
                  <a:pt x="6407" y="12979"/>
                </a:lnTo>
                <a:lnTo>
                  <a:pt x="6431" y="13169"/>
                </a:lnTo>
                <a:lnTo>
                  <a:pt x="6431" y="13384"/>
                </a:lnTo>
                <a:lnTo>
                  <a:pt x="6240" y="13646"/>
                </a:lnTo>
                <a:lnTo>
                  <a:pt x="5788" y="13789"/>
                </a:lnTo>
                <a:lnTo>
                  <a:pt x="5478" y="13765"/>
                </a:lnTo>
                <a:lnTo>
                  <a:pt x="5359" y="13789"/>
                </a:lnTo>
                <a:lnTo>
                  <a:pt x="5121" y="14027"/>
                </a:lnTo>
                <a:lnTo>
                  <a:pt x="5049" y="14408"/>
                </a:lnTo>
                <a:lnTo>
                  <a:pt x="5240" y="14646"/>
                </a:lnTo>
                <a:lnTo>
                  <a:pt x="5478" y="14670"/>
                </a:lnTo>
                <a:lnTo>
                  <a:pt x="5954" y="14622"/>
                </a:lnTo>
                <a:lnTo>
                  <a:pt x="6645" y="14693"/>
                </a:lnTo>
                <a:lnTo>
                  <a:pt x="6978" y="14741"/>
                </a:lnTo>
                <a:lnTo>
                  <a:pt x="7145" y="14789"/>
                </a:lnTo>
                <a:lnTo>
                  <a:pt x="7526" y="14979"/>
                </a:lnTo>
                <a:lnTo>
                  <a:pt x="7859" y="15313"/>
                </a:lnTo>
                <a:lnTo>
                  <a:pt x="8193" y="15765"/>
                </a:lnTo>
                <a:lnTo>
                  <a:pt x="8312" y="16051"/>
                </a:lnTo>
                <a:lnTo>
                  <a:pt x="8479" y="16337"/>
                </a:lnTo>
                <a:lnTo>
                  <a:pt x="8907" y="16837"/>
                </a:lnTo>
                <a:lnTo>
                  <a:pt x="9360" y="17265"/>
                </a:lnTo>
                <a:lnTo>
                  <a:pt x="9741" y="17718"/>
                </a:lnTo>
                <a:lnTo>
                  <a:pt x="9860" y="17956"/>
                </a:lnTo>
                <a:lnTo>
                  <a:pt x="10026" y="18504"/>
                </a:lnTo>
                <a:lnTo>
                  <a:pt x="10098" y="19480"/>
                </a:lnTo>
                <a:lnTo>
                  <a:pt x="9979" y="19909"/>
                </a:lnTo>
                <a:lnTo>
                  <a:pt x="9836" y="19980"/>
                </a:lnTo>
                <a:lnTo>
                  <a:pt x="9645" y="19980"/>
                </a:lnTo>
                <a:lnTo>
                  <a:pt x="9098" y="19718"/>
                </a:lnTo>
                <a:lnTo>
                  <a:pt x="8550" y="19218"/>
                </a:lnTo>
                <a:lnTo>
                  <a:pt x="8121" y="18599"/>
                </a:lnTo>
                <a:lnTo>
                  <a:pt x="8026" y="18289"/>
                </a:lnTo>
                <a:lnTo>
                  <a:pt x="7955" y="17575"/>
                </a:lnTo>
                <a:lnTo>
                  <a:pt x="7883" y="16503"/>
                </a:lnTo>
                <a:lnTo>
                  <a:pt x="7693" y="16146"/>
                </a:lnTo>
                <a:lnTo>
                  <a:pt x="7478" y="16027"/>
                </a:lnTo>
                <a:lnTo>
                  <a:pt x="7335" y="16003"/>
                </a:lnTo>
                <a:lnTo>
                  <a:pt x="7121" y="16003"/>
                </a:lnTo>
                <a:lnTo>
                  <a:pt x="6859" y="16146"/>
                </a:lnTo>
                <a:lnTo>
                  <a:pt x="6788" y="16622"/>
                </a:lnTo>
                <a:lnTo>
                  <a:pt x="6931" y="17051"/>
                </a:lnTo>
                <a:lnTo>
                  <a:pt x="7216" y="17861"/>
                </a:lnTo>
                <a:lnTo>
                  <a:pt x="7359" y="18266"/>
                </a:lnTo>
                <a:lnTo>
                  <a:pt x="7312" y="18289"/>
                </a:lnTo>
                <a:lnTo>
                  <a:pt x="6883" y="18051"/>
                </a:lnTo>
                <a:lnTo>
                  <a:pt x="6502" y="18075"/>
                </a:lnTo>
                <a:lnTo>
                  <a:pt x="6311" y="18242"/>
                </a:lnTo>
                <a:lnTo>
                  <a:pt x="6192" y="18385"/>
                </a:lnTo>
                <a:lnTo>
                  <a:pt x="6145" y="18647"/>
                </a:lnTo>
                <a:lnTo>
                  <a:pt x="6311" y="18861"/>
                </a:lnTo>
                <a:lnTo>
                  <a:pt x="6692" y="19028"/>
                </a:lnTo>
                <a:lnTo>
                  <a:pt x="6954" y="19075"/>
                </a:lnTo>
                <a:lnTo>
                  <a:pt x="7216" y="19194"/>
                </a:lnTo>
                <a:lnTo>
                  <a:pt x="7788" y="19766"/>
                </a:lnTo>
                <a:lnTo>
                  <a:pt x="8359" y="20480"/>
                </a:lnTo>
                <a:lnTo>
                  <a:pt x="8955" y="21076"/>
                </a:lnTo>
                <a:lnTo>
                  <a:pt x="9264" y="21195"/>
                </a:lnTo>
                <a:lnTo>
                  <a:pt x="9622" y="21338"/>
                </a:lnTo>
                <a:lnTo>
                  <a:pt x="10050" y="21814"/>
                </a:lnTo>
                <a:lnTo>
                  <a:pt x="10193" y="22171"/>
                </a:lnTo>
                <a:lnTo>
                  <a:pt x="10360" y="22600"/>
                </a:lnTo>
                <a:lnTo>
                  <a:pt x="10455" y="23410"/>
                </a:lnTo>
                <a:lnTo>
                  <a:pt x="10312" y="23910"/>
                </a:lnTo>
                <a:lnTo>
                  <a:pt x="10122" y="24124"/>
                </a:lnTo>
                <a:lnTo>
                  <a:pt x="9884" y="24291"/>
                </a:lnTo>
                <a:lnTo>
                  <a:pt x="9241" y="24410"/>
                </a:lnTo>
                <a:lnTo>
                  <a:pt x="8550" y="24267"/>
                </a:lnTo>
                <a:lnTo>
                  <a:pt x="8169" y="23957"/>
                </a:lnTo>
                <a:lnTo>
                  <a:pt x="7978" y="23671"/>
                </a:lnTo>
                <a:lnTo>
                  <a:pt x="7955" y="23481"/>
                </a:lnTo>
                <a:lnTo>
                  <a:pt x="7788" y="22862"/>
                </a:lnTo>
                <a:lnTo>
                  <a:pt x="7502" y="22243"/>
                </a:lnTo>
                <a:lnTo>
                  <a:pt x="7431" y="21838"/>
                </a:lnTo>
                <a:lnTo>
                  <a:pt x="7455" y="21600"/>
                </a:lnTo>
                <a:lnTo>
                  <a:pt x="7502" y="21338"/>
                </a:lnTo>
                <a:lnTo>
                  <a:pt x="7478" y="20933"/>
                </a:lnTo>
                <a:lnTo>
                  <a:pt x="7335" y="20671"/>
                </a:lnTo>
                <a:lnTo>
                  <a:pt x="7097" y="20671"/>
                </a:lnTo>
                <a:lnTo>
                  <a:pt x="6954" y="20790"/>
                </a:lnTo>
                <a:lnTo>
                  <a:pt x="6835" y="20933"/>
                </a:lnTo>
                <a:lnTo>
                  <a:pt x="6835" y="21314"/>
                </a:lnTo>
                <a:lnTo>
                  <a:pt x="7002" y="21719"/>
                </a:lnTo>
                <a:lnTo>
                  <a:pt x="7121" y="22171"/>
                </a:lnTo>
                <a:lnTo>
                  <a:pt x="7121" y="22433"/>
                </a:lnTo>
                <a:lnTo>
                  <a:pt x="7050" y="22647"/>
                </a:lnTo>
                <a:lnTo>
                  <a:pt x="6692" y="22838"/>
                </a:lnTo>
                <a:lnTo>
                  <a:pt x="6216" y="22719"/>
                </a:lnTo>
                <a:lnTo>
                  <a:pt x="5835" y="22314"/>
                </a:lnTo>
                <a:lnTo>
                  <a:pt x="5740" y="22004"/>
                </a:lnTo>
                <a:lnTo>
                  <a:pt x="5740" y="21362"/>
                </a:lnTo>
                <a:lnTo>
                  <a:pt x="5883" y="20457"/>
                </a:lnTo>
                <a:lnTo>
                  <a:pt x="5835" y="19933"/>
                </a:lnTo>
                <a:lnTo>
                  <a:pt x="5716" y="19718"/>
                </a:lnTo>
                <a:lnTo>
                  <a:pt x="5335" y="19266"/>
                </a:lnTo>
                <a:lnTo>
                  <a:pt x="4883" y="18528"/>
                </a:lnTo>
                <a:lnTo>
                  <a:pt x="4859" y="18004"/>
                </a:lnTo>
                <a:lnTo>
                  <a:pt x="4978" y="17742"/>
                </a:lnTo>
                <a:lnTo>
                  <a:pt x="5383" y="17289"/>
                </a:lnTo>
                <a:lnTo>
                  <a:pt x="5835" y="16694"/>
                </a:lnTo>
                <a:lnTo>
                  <a:pt x="5811" y="16289"/>
                </a:lnTo>
                <a:lnTo>
                  <a:pt x="5645" y="16027"/>
                </a:lnTo>
                <a:lnTo>
                  <a:pt x="5478" y="15884"/>
                </a:lnTo>
                <a:lnTo>
                  <a:pt x="5168" y="15813"/>
                </a:lnTo>
                <a:lnTo>
                  <a:pt x="4883" y="15932"/>
                </a:lnTo>
                <a:lnTo>
                  <a:pt x="4740" y="16241"/>
                </a:lnTo>
                <a:lnTo>
                  <a:pt x="4740" y="16432"/>
                </a:lnTo>
                <a:lnTo>
                  <a:pt x="4740" y="16622"/>
                </a:lnTo>
                <a:lnTo>
                  <a:pt x="4573" y="16956"/>
                </a:lnTo>
                <a:lnTo>
                  <a:pt x="4311" y="17194"/>
                </a:lnTo>
                <a:lnTo>
                  <a:pt x="4049" y="17170"/>
                </a:lnTo>
                <a:lnTo>
                  <a:pt x="3954" y="17003"/>
                </a:lnTo>
                <a:lnTo>
                  <a:pt x="3811" y="16575"/>
                </a:lnTo>
                <a:lnTo>
                  <a:pt x="3763" y="15527"/>
                </a:lnTo>
                <a:lnTo>
                  <a:pt x="3835" y="15003"/>
                </a:lnTo>
                <a:lnTo>
                  <a:pt x="3882" y="14765"/>
                </a:lnTo>
                <a:lnTo>
                  <a:pt x="3835" y="14170"/>
                </a:lnTo>
                <a:lnTo>
                  <a:pt x="3644" y="13693"/>
                </a:lnTo>
                <a:lnTo>
                  <a:pt x="3430" y="13550"/>
                </a:lnTo>
                <a:lnTo>
                  <a:pt x="3239" y="13574"/>
                </a:lnTo>
                <a:lnTo>
                  <a:pt x="3120" y="13646"/>
                </a:lnTo>
                <a:lnTo>
                  <a:pt x="2930" y="13836"/>
                </a:lnTo>
                <a:lnTo>
                  <a:pt x="2692" y="14312"/>
                </a:lnTo>
                <a:lnTo>
                  <a:pt x="2620" y="15075"/>
                </a:lnTo>
                <a:lnTo>
                  <a:pt x="2644" y="15432"/>
                </a:lnTo>
                <a:lnTo>
                  <a:pt x="2811" y="16170"/>
                </a:lnTo>
                <a:lnTo>
                  <a:pt x="3073" y="16884"/>
                </a:lnTo>
                <a:lnTo>
                  <a:pt x="3358" y="17527"/>
                </a:lnTo>
                <a:lnTo>
                  <a:pt x="3573" y="18313"/>
                </a:lnTo>
                <a:lnTo>
                  <a:pt x="3573" y="18528"/>
                </a:lnTo>
                <a:lnTo>
                  <a:pt x="3382" y="18766"/>
                </a:lnTo>
                <a:lnTo>
                  <a:pt x="3049" y="18837"/>
                </a:lnTo>
                <a:lnTo>
                  <a:pt x="2620" y="18766"/>
                </a:lnTo>
                <a:lnTo>
                  <a:pt x="2382" y="18647"/>
                </a:lnTo>
                <a:lnTo>
                  <a:pt x="2025" y="18385"/>
                </a:lnTo>
                <a:lnTo>
                  <a:pt x="1620" y="18004"/>
                </a:lnTo>
                <a:lnTo>
                  <a:pt x="1310" y="17932"/>
                </a:lnTo>
                <a:lnTo>
                  <a:pt x="1144" y="18027"/>
                </a:lnTo>
                <a:lnTo>
                  <a:pt x="953" y="18147"/>
                </a:lnTo>
                <a:lnTo>
                  <a:pt x="763" y="18456"/>
                </a:lnTo>
                <a:lnTo>
                  <a:pt x="715" y="18813"/>
                </a:lnTo>
                <a:lnTo>
                  <a:pt x="858" y="19147"/>
                </a:lnTo>
                <a:lnTo>
                  <a:pt x="1001" y="19313"/>
                </a:lnTo>
                <a:lnTo>
                  <a:pt x="1144" y="19433"/>
                </a:lnTo>
                <a:lnTo>
                  <a:pt x="1596" y="19647"/>
                </a:lnTo>
                <a:lnTo>
                  <a:pt x="2430" y="19814"/>
                </a:lnTo>
                <a:lnTo>
                  <a:pt x="2906" y="19814"/>
                </a:lnTo>
                <a:lnTo>
                  <a:pt x="3263" y="19766"/>
                </a:lnTo>
                <a:lnTo>
                  <a:pt x="3692" y="19694"/>
                </a:lnTo>
                <a:lnTo>
                  <a:pt x="3906" y="19837"/>
                </a:lnTo>
                <a:lnTo>
                  <a:pt x="3978" y="20004"/>
                </a:lnTo>
                <a:lnTo>
                  <a:pt x="4144" y="20361"/>
                </a:lnTo>
                <a:lnTo>
                  <a:pt x="4597" y="20790"/>
                </a:lnTo>
                <a:lnTo>
                  <a:pt x="4763" y="21123"/>
                </a:lnTo>
                <a:lnTo>
                  <a:pt x="4859" y="21528"/>
                </a:lnTo>
                <a:lnTo>
                  <a:pt x="4835" y="22314"/>
                </a:lnTo>
                <a:lnTo>
                  <a:pt x="4883" y="22576"/>
                </a:lnTo>
                <a:lnTo>
                  <a:pt x="4883" y="22695"/>
                </a:lnTo>
                <a:lnTo>
                  <a:pt x="4763" y="22862"/>
                </a:lnTo>
                <a:lnTo>
                  <a:pt x="4216" y="22957"/>
                </a:lnTo>
                <a:lnTo>
                  <a:pt x="3573" y="22886"/>
                </a:lnTo>
                <a:lnTo>
                  <a:pt x="3239" y="22862"/>
                </a:lnTo>
                <a:lnTo>
                  <a:pt x="2763" y="23005"/>
                </a:lnTo>
                <a:lnTo>
                  <a:pt x="2501" y="23314"/>
                </a:lnTo>
                <a:lnTo>
                  <a:pt x="2406" y="23671"/>
                </a:lnTo>
                <a:lnTo>
                  <a:pt x="2453" y="23814"/>
                </a:lnTo>
                <a:lnTo>
                  <a:pt x="2549" y="23933"/>
                </a:lnTo>
                <a:lnTo>
                  <a:pt x="2858" y="24172"/>
                </a:lnTo>
                <a:lnTo>
                  <a:pt x="3311" y="24291"/>
                </a:lnTo>
                <a:lnTo>
                  <a:pt x="3835" y="24291"/>
                </a:lnTo>
                <a:lnTo>
                  <a:pt x="4097" y="24195"/>
                </a:lnTo>
                <a:lnTo>
                  <a:pt x="4454" y="24076"/>
                </a:lnTo>
                <a:lnTo>
                  <a:pt x="5097" y="23981"/>
                </a:lnTo>
                <a:lnTo>
                  <a:pt x="5907" y="24053"/>
                </a:lnTo>
                <a:lnTo>
                  <a:pt x="7050" y="24648"/>
                </a:lnTo>
                <a:lnTo>
                  <a:pt x="7502" y="24934"/>
                </a:lnTo>
                <a:lnTo>
                  <a:pt x="7716" y="25053"/>
                </a:lnTo>
                <a:lnTo>
                  <a:pt x="8145" y="25624"/>
                </a:lnTo>
                <a:lnTo>
                  <a:pt x="8526" y="26363"/>
                </a:lnTo>
                <a:lnTo>
                  <a:pt x="8764" y="27029"/>
                </a:lnTo>
                <a:lnTo>
                  <a:pt x="8764" y="27220"/>
                </a:lnTo>
                <a:lnTo>
                  <a:pt x="8788" y="27267"/>
                </a:lnTo>
                <a:lnTo>
                  <a:pt x="9050" y="27267"/>
                </a:lnTo>
                <a:lnTo>
                  <a:pt x="9836" y="27101"/>
                </a:lnTo>
                <a:lnTo>
                  <a:pt x="11813" y="26458"/>
                </a:lnTo>
                <a:lnTo>
                  <a:pt x="12265" y="26291"/>
                </a:lnTo>
                <a:lnTo>
                  <a:pt x="12194" y="26124"/>
                </a:lnTo>
                <a:lnTo>
                  <a:pt x="12098" y="25315"/>
                </a:lnTo>
                <a:lnTo>
                  <a:pt x="12313" y="24696"/>
                </a:lnTo>
                <a:lnTo>
                  <a:pt x="12551" y="24434"/>
                </a:lnTo>
                <a:lnTo>
                  <a:pt x="13265" y="23767"/>
                </a:lnTo>
                <a:lnTo>
                  <a:pt x="15051" y="21766"/>
                </a:lnTo>
                <a:lnTo>
                  <a:pt x="15599" y="21100"/>
                </a:lnTo>
                <a:lnTo>
                  <a:pt x="15861" y="20838"/>
                </a:lnTo>
                <a:lnTo>
                  <a:pt x="16718" y="20361"/>
                </a:lnTo>
                <a:lnTo>
                  <a:pt x="17695" y="19885"/>
                </a:lnTo>
                <a:lnTo>
                  <a:pt x="18504" y="19385"/>
                </a:lnTo>
                <a:lnTo>
                  <a:pt x="18743" y="19099"/>
                </a:lnTo>
                <a:lnTo>
                  <a:pt x="18909" y="18813"/>
                </a:lnTo>
                <a:lnTo>
                  <a:pt x="19005" y="18337"/>
                </a:lnTo>
                <a:lnTo>
                  <a:pt x="18885" y="17956"/>
                </a:lnTo>
                <a:lnTo>
                  <a:pt x="18647" y="17742"/>
                </a:lnTo>
                <a:lnTo>
                  <a:pt x="18481" y="17694"/>
                </a:lnTo>
                <a:lnTo>
                  <a:pt x="18266" y="17718"/>
                </a:lnTo>
                <a:lnTo>
                  <a:pt x="17766" y="18099"/>
                </a:lnTo>
                <a:lnTo>
                  <a:pt x="17004" y="18980"/>
                </a:lnTo>
                <a:lnTo>
                  <a:pt x="16504" y="19385"/>
                </a:lnTo>
                <a:lnTo>
                  <a:pt x="16409" y="19433"/>
                </a:lnTo>
                <a:lnTo>
                  <a:pt x="16242" y="19409"/>
                </a:lnTo>
                <a:lnTo>
                  <a:pt x="16123" y="19099"/>
                </a:lnTo>
                <a:lnTo>
                  <a:pt x="16194" y="17980"/>
                </a:lnTo>
                <a:lnTo>
                  <a:pt x="16314" y="17242"/>
                </a:lnTo>
                <a:lnTo>
                  <a:pt x="16385" y="17075"/>
                </a:lnTo>
                <a:lnTo>
                  <a:pt x="16790" y="16765"/>
                </a:lnTo>
                <a:lnTo>
                  <a:pt x="17838" y="16337"/>
                </a:lnTo>
                <a:lnTo>
                  <a:pt x="20576" y="15622"/>
                </a:lnTo>
                <a:lnTo>
                  <a:pt x="21553" y="15360"/>
                </a:lnTo>
                <a:lnTo>
                  <a:pt x="21791" y="15241"/>
                </a:lnTo>
                <a:lnTo>
                  <a:pt x="22148" y="14860"/>
                </a:lnTo>
                <a:lnTo>
                  <a:pt x="22267" y="14479"/>
                </a:lnTo>
                <a:lnTo>
                  <a:pt x="22124" y="14217"/>
                </a:lnTo>
                <a:lnTo>
                  <a:pt x="21910" y="14217"/>
                </a:lnTo>
                <a:lnTo>
                  <a:pt x="21457" y="14336"/>
                </a:lnTo>
                <a:lnTo>
                  <a:pt x="21005" y="14646"/>
                </a:lnTo>
                <a:lnTo>
                  <a:pt x="20695" y="14670"/>
                </a:lnTo>
                <a:lnTo>
                  <a:pt x="20529" y="14527"/>
                </a:lnTo>
                <a:lnTo>
                  <a:pt x="20457" y="14432"/>
                </a:lnTo>
                <a:lnTo>
                  <a:pt x="20505" y="14193"/>
                </a:lnTo>
                <a:lnTo>
                  <a:pt x="20862" y="13812"/>
                </a:lnTo>
                <a:lnTo>
                  <a:pt x="21529" y="13146"/>
                </a:lnTo>
                <a:lnTo>
                  <a:pt x="21886" y="12550"/>
                </a:lnTo>
                <a:lnTo>
                  <a:pt x="21934" y="12145"/>
                </a:lnTo>
                <a:lnTo>
                  <a:pt x="21862" y="11931"/>
                </a:lnTo>
                <a:lnTo>
                  <a:pt x="21696" y="11550"/>
                </a:lnTo>
                <a:lnTo>
                  <a:pt x="21243" y="11121"/>
                </a:lnTo>
                <a:lnTo>
                  <a:pt x="20838" y="10978"/>
                </a:lnTo>
                <a:lnTo>
                  <a:pt x="20672" y="11193"/>
                </a:lnTo>
                <a:lnTo>
                  <a:pt x="20719" y="11431"/>
                </a:lnTo>
                <a:lnTo>
                  <a:pt x="20814" y="11669"/>
                </a:lnTo>
                <a:lnTo>
                  <a:pt x="20814" y="12098"/>
                </a:lnTo>
                <a:lnTo>
                  <a:pt x="20648" y="12455"/>
                </a:lnTo>
                <a:lnTo>
                  <a:pt x="20410" y="12717"/>
                </a:lnTo>
                <a:lnTo>
                  <a:pt x="20243" y="12812"/>
                </a:lnTo>
                <a:lnTo>
                  <a:pt x="20171" y="12836"/>
                </a:lnTo>
                <a:lnTo>
                  <a:pt x="20076" y="12788"/>
                </a:lnTo>
                <a:lnTo>
                  <a:pt x="19981" y="12550"/>
                </a:lnTo>
                <a:lnTo>
                  <a:pt x="19910" y="12098"/>
                </a:lnTo>
                <a:lnTo>
                  <a:pt x="19790" y="11883"/>
                </a:lnTo>
                <a:lnTo>
                  <a:pt x="19600" y="11883"/>
                </a:lnTo>
                <a:lnTo>
                  <a:pt x="19481" y="11931"/>
                </a:lnTo>
                <a:lnTo>
                  <a:pt x="19290" y="12050"/>
                </a:lnTo>
                <a:lnTo>
                  <a:pt x="19267" y="12336"/>
                </a:lnTo>
                <a:lnTo>
                  <a:pt x="19457" y="12693"/>
                </a:lnTo>
                <a:lnTo>
                  <a:pt x="19624" y="13146"/>
                </a:lnTo>
                <a:lnTo>
                  <a:pt x="19600" y="13408"/>
                </a:lnTo>
                <a:lnTo>
                  <a:pt x="19528" y="13693"/>
                </a:lnTo>
                <a:lnTo>
                  <a:pt x="19290" y="14146"/>
                </a:lnTo>
                <a:lnTo>
                  <a:pt x="18719" y="14670"/>
                </a:lnTo>
                <a:lnTo>
                  <a:pt x="18219" y="14955"/>
                </a:lnTo>
                <a:lnTo>
                  <a:pt x="17576" y="15360"/>
                </a:lnTo>
                <a:lnTo>
                  <a:pt x="16433" y="16099"/>
                </a:lnTo>
                <a:lnTo>
                  <a:pt x="16052" y="16170"/>
                </a:lnTo>
                <a:lnTo>
                  <a:pt x="15932" y="16051"/>
                </a:lnTo>
                <a:lnTo>
                  <a:pt x="15909" y="15908"/>
                </a:lnTo>
                <a:lnTo>
                  <a:pt x="15956" y="15598"/>
                </a:lnTo>
                <a:lnTo>
                  <a:pt x="16099" y="15075"/>
                </a:lnTo>
                <a:lnTo>
                  <a:pt x="16552" y="14360"/>
                </a:lnTo>
                <a:lnTo>
                  <a:pt x="17052" y="13765"/>
                </a:lnTo>
                <a:lnTo>
                  <a:pt x="18481" y="12098"/>
                </a:lnTo>
                <a:lnTo>
                  <a:pt x="19719" y="10621"/>
                </a:lnTo>
                <a:lnTo>
                  <a:pt x="20148" y="9954"/>
                </a:lnTo>
                <a:lnTo>
                  <a:pt x="20886" y="8716"/>
                </a:lnTo>
                <a:lnTo>
                  <a:pt x="21338" y="8287"/>
                </a:lnTo>
                <a:lnTo>
                  <a:pt x="21672" y="8121"/>
                </a:lnTo>
                <a:lnTo>
                  <a:pt x="21862" y="8097"/>
                </a:lnTo>
                <a:lnTo>
                  <a:pt x="22220" y="8097"/>
                </a:lnTo>
                <a:lnTo>
                  <a:pt x="22720" y="8216"/>
                </a:lnTo>
                <a:lnTo>
                  <a:pt x="23077" y="8335"/>
                </a:lnTo>
                <a:lnTo>
                  <a:pt x="23363" y="8311"/>
                </a:lnTo>
                <a:lnTo>
                  <a:pt x="23505" y="8168"/>
                </a:lnTo>
                <a:lnTo>
                  <a:pt x="23625" y="7954"/>
                </a:lnTo>
                <a:lnTo>
                  <a:pt x="23648" y="7454"/>
                </a:lnTo>
                <a:lnTo>
                  <a:pt x="23458" y="7001"/>
                </a:lnTo>
                <a:lnTo>
                  <a:pt x="23291" y="6859"/>
                </a:lnTo>
                <a:lnTo>
                  <a:pt x="23148" y="6906"/>
                </a:lnTo>
                <a:lnTo>
                  <a:pt x="23077" y="6978"/>
                </a:lnTo>
                <a:lnTo>
                  <a:pt x="22839" y="7335"/>
                </a:lnTo>
                <a:lnTo>
                  <a:pt x="22505" y="7525"/>
                </a:lnTo>
                <a:lnTo>
                  <a:pt x="22291" y="7406"/>
                </a:lnTo>
                <a:lnTo>
                  <a:pt x="22196" y="7240"/>
                </a:lnTo>
                <a:lnTo>
                  <a:pt x="22124" y="7073"/>
                </a:lnTo>
                <a:lnTo>
                  <a:pt x="22148" y="6668"/>
                </a:lnTo>
                <a:lnTo>
                  <a:pt x="22362" y="5954"/>
                </a:lnTo>
                <a:lnTo>
                  <a:pt x="22982" y="4953"/>
                </a:lnTo>
                <a:lnTo>
                  <a:pt x="23791" y="4072"/>
                </a:lnTo>
                <a:lnTo>
                  <a:pt x="24172" y="3787"/>
                </a:lnTo>
                <a:lnTo>
                  <a:pt x="24863" y="3334"/>
                </a:lnTo>
                <a:lnTo>
                  <a:pt x="25387" y="2810"/>
                </a:lnTo>
                <a:lnTo>
                  <a:pt x="25434" y="2524"/>
                </a:lnTo>
                <a:lnTo>
                  <a:pt x="25315" y="2405"/>
                </a:lnTo>
                <a:lnTo>
                  <a:pt x="25173" y="2310"/>
                </a:lnTo>
                <a:lnTo>
                  <a:pt x="24815" y="2310"/>
                </a:lnTo>
                <a:lnTo>
                  <a:pt x="24244" y="2620"/>
                </a:lnTo>
                <a:lnTo>
                  <a:pt x="23863" y="2929"/>
                </a:lnTo>
                <a:lnTo>
                  <a:pt x="23791" y="3001"/>
                </a:lnTo>
                <a:lnTo>
                  <a:pt x="23625" y="2977"/>
                </a:lnTo>
                <a:lnTo>
                  <a:pt x="23410" y="2739"/>
                </a:lnTo>
                <a:lnTo>
                  <a:pt x="23124" y="1786"/>
                </a:lnTo>
                <a:lnTo>
                  <a:pt x="22934" y="1167"/>
                </a:lnTo>
                <a:lnTo>
                  <a:pt x="22720" y="667"/>
                </a:lnTo>
                <a:lnTo>
                  <a:pt x="22243" y="95"/>
                </a:lnTo>
                <a:lnTo>
                  <a:pt x="2191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2"/>
          <p:cNvSpPr/>
          <p:nvPr/>
        </p:nvSpPr>
        <p:spPr>
          <a:xfrm rot="-771064">
            <a:off x="7291705" y="3898989"/>
            <a:ext cx="2632784" cy="2822452"/>
          </a:xfrm>
          <a:custGeom>
            <a:avLst/>
            <a:gdLst/>
            <a:ahLst/>
            <a:cxnLst/>
            <a:rect l="l" t="t" r="r" b="b"/>
            <a:pathLst>
              <a:path w="25435" h="27268" extrusionOk="0">
                <a:moveTo>
                  <a:pt x="21910" y="0"/>
                </a:moveTo>
                <a:lnTo>
                  <a:pt x="21791" y="95"/>
                </a:lnTo>
                <a:lnTo>
                  <a:pt x="21672" y="238"/>
                </a:lnTo>
                <a:lnTo>
                  <a:pt x="21696" y="619"/>
                </a:lnTo>
                <a:lnTo>
                  <a:pt x="21981" y="1262"/>
                </a:lnTo>
                <a:lnTo>
                  <a:pt x="22220" y="1738"/>
                </a:lnTo>
                <a:lnTo>
                  <a:pt x="22458" y="2239"/>
                </a:lnTo>
                <a:lnTo>
                  <a:pt x="22672" y="3001"/>
                </a:lnTo>
                <a:lnTo>
                  <a:pt x="22529" y="3310"/>
                </a:lnTo>
                <a:lnTo>
                  <a:pt x="22339" y="3310"/>
                </a:lnTo>
                <a:lnTo>
                  <a:pt x="21791" y="3167"/>
                </a:lnTo>
                <a:lnTo>
                  <a:pt x="20910" y="2762"/>
                </a:lnTo>
                <a:lnTo>
                  <a:pt x="20600" y="2762"/>
                </a:lnTo>
                <a:lnTo>
                  <a:pt x="20481" y="2929"/>
                </a:lnTo>
                <a:lnTo>
                  <a:pt x="20457" y="3072"/>
                </a:lnTo>
                <a:lnTo>
                  <a:pt x="20457" y="3286"/>
                </a:lnTo>
                <a:lnTo>
                  <a:pt x="20576" y="3620"/>
                </a:lnTo>
                <a:lnTo>
                  <a:pt x="20934" y="4001"/>
                </a:lnTo>
                <a:lnTo>
                  <a:pt x="21291" y="4287"/>
                </a:lnTo>
                <a:lnTo>
                  <a:pt x="21481" y="4453"/>
                </a:lnTo>
                <a:lnTo>
                  <a:pt x="21719" y="4953"/>
                </a:lnTo>
                <a:lnTo>
                  <a:pt x="21791" y="5525"/>
                </a:lnTo>
                <a:lnTo>
                  <a:pt x="21672" y="6049"/>
                </a:lnTo>
                <a:lnTo>
                  <a:pt x="21505" y="6239"/>
                </a:lnTo>
                <a:lnTo>
                  <a:pt x="20600" y="7263"/>
                </a:lnTo>
                <a:lnTo>
                  <a:pt x="19910" y="8097"/>
                </a:lnTo>
                <a:lnTo>
                  <a:pt x="19814" y="8168"/>
                </a:lnTo>
                <a:lnTo>
                  <a:pt x="19600" y="8049"/>
                </a:lnTo>
                <a:lnTo>
                  <a:pt x="19290" y="7382"/>
                </a:lnTo>
                <a:lnTo>
                  <a:pt x="19028" y="6692"/>
                </a:lnTo>
                <a:lnTo>
                  <a:pt x="18933" y="6358"/>
                </a:lnTo>
                <a:lnTo>
                  <a:pt x="18933" y="5811"/>
                </a:lnTo>
                <a:lnTo>
                  <a:pt x="18981" y="5334"/>
                </a:lnTo>
                <a:lnTo>
                  <a:pt x="18981" y="4977"/>
                </a:lnTo>
                <a:lnTo>
                  <a:pt x="18885" y="4811"/>
                </a:lnTo>
                <a:lnTo>
                  <a:pt x="18743" y="4691"/>
                </a:lnTo>
                <a:lnTo>
                  <a:pt x="18290" y="4644"/>
                </a:lnTo>
                <a:lnTo>
                  <a:pt x="17838" y="4787"/>
                </a:lnTo>
                <a:lnTo>
                  <a:pt x="17695" y="5025"/>
                </a:lnTo>
                <a:lnTo>
                  <a:pt x="17742" y="5192"/>
                </a:lnTo>
                <a:lnTo>
                  <a:pt x="17814" y="5311"/>
                </a:lnTo>
                <a:lnTo>
                  <a:pt x="18004" y="5501"/>
                </a:lnTo>
                <a:lnTo>
                  <a:pt x="18171" y="5811"/>
                </a:lnTo>
                <a:lnTo>
                  <a:pt x="18171" y="6073"/>
                </a:lnTo>
                <a:lnTo>
                  <a:pt x="18052" y="6239"/>
                </a:lnTo>
                <a:lnTo>
                  <a:pt x="17957" y="6287"/>
                </a:lnTo>
                <a:lnTo>
                  <a:pt x="17861" y="6287"/>
                </a:lnTo>
                <a:lnTo>
                  <a:pt x="17671" y="6144"/>
                </a:lnTo>
                <a:lnTo>
                  <a:pt x="17457" y="5930"/>
                </a:lnTo>
                <a:lnTo>
                  <a:pt x="17171" y="5787"/>
                </a:lnTo>
                <a:lnTo>
                  <a:pt x="16980" y="5811"/>
                </a:lnTo>
                <a:lnTo>
                  <a:pt x="16766" y="5882"/>
                </a:lnTo>
                <a:lnTo>
                  <a:pt x="16504" y="6144"/>
                </a:lnTo>
                <a:lnTo>
                  <a:pt x="16480" y="6454"/>
                </a:lnTo>
                <a:lnTo>
                  <a:pt x="16647" y="6716"/>
                </a:lnTo>
                <a:lnTo>
                  <a:pt x="16837" y="6763"/>
                </a:lnTo>
                <a:lnTo>
                  <a:pt x="17218" y="6882"/>
                </a:lnTo>
                <a:lnTo>
                  <a:pt x="17790" y="7240"/>
                </a:lnTo>
                <a:lnTo>
                  <a:pt x="18100" y="7502"/>
                </a:lnTo>
                <a:lnTo>
                  <a:pt x="18362" y="7787"/>
                </a:lnTo>
                <a:lnTo>
                  <a:pt x="18719" y="8454"/>
                </a:lnTo>
                <a:lnTo>
                  <a:pt x="18838" y="8788"/>
                </a:lnTo>
                <a:lnTo>
                  <a:pt x="18862" y="8978"/>
                </a:lnTo>
                <a:lnTo>
                  <a:pt x="18743" y="9597"/>
                </a:lnTo>
                <a:lnTo>
                  <a:pt x="18457" y="10359"/>
                </a:lnTo>
                <a:lnTo>
                  <a:pt x="17981" y="11002"/>
                </a:lnTo>
                <a:lnTo>
                  <a:pt x="17695" y="11193"/>
                </a:lnTo>
                <a:lnTo>
                  <a:pt x="17409" y="11312"/>
                </a:lnTo>
                <a:lnTo>
                  <a:pt x="16933" y="11336"/>
                </a:lnTo>
                <a:lnTo>
                  <a:pt x="16575" y="11098"/>
                </a:lnTo>
                <a:lnTo>
                  <a:pt x="16433" y="10645"/>
                </a:lnTo>
                <a:lnTo>
                  <a:pt x="16480" y="10335"/>
                </a:lnTo>
                <a:lnTo>
                  <a:pt x="16528" y="10050"/>
                </a:lnTo>
                <a:lnTo>
                  <a:pt x="16409" y="9621"/>
                </a:lnTo>
                <a:lnTo>
                  <a:pt x="16171" y="9383"/>
                </a:lnTo>
                <a:lnTo>
                  <a:pt x="15909" y="9311"/>
                </a:lnTo>
                <a:lnTo>
                  <a:pt x="15813" y="9335"/>
                </a:lnTo>
                <a:lnTo>
                  <a:pt x="15599" y="9454"/>
                </a:lnTo>
                <a:lnTo>
                  <a:pt x="15313" y="9835"/>
                </a:lnTo>
                <a:lnTo>
                  <a:pt x="15170" y="10312"/>
                </a:lnTo>
                <a:lnTo>
                  <a:pt x="15218" y="10788"/>
                </a:lnTo>
                <a:lnTo>
                  <a:pt x="15289" y="10978"/>
                </a:lnTo>
                <a:lnTo>
                  <a:pt x="15623" y="11645"/>
                </a:lnTo>
                <a:lnTo>
                  <a:pt x="15837" y="12241"/>
                </a:lnTo>
                <a:lnTo>
                  <a:pt x="15861" y="12407"/>
                </a:lnTo>
                <a:lnTo>
                  <a:pt x="15766" y="12765"/>
                </a:lnTo>
                <a:lnTo>
                  <a:pt x="15480" y="13241"/>
                </a:lnTo>
                <a:lnTo>
                  <a:pt x="15337" y="13408"/>
                </a:lnTo>
                <a:lnTo>
                  <a:pt x="15170" y="13360"/>
                </a:lnTo>
                <a:lnTo>
                  <a:pt x="14670" y="12812"/>
                </a:lnTo>
                <a:lnTo>
                  <a:pt x="14242" y="12550"/>
                </a:lnTo>
                <a:lnTo>
                  <a:pt x="14027" y="12550"/>
                </a:lnTo>
                <a:lnTo>
                  <a:pt x="13884" y="12598"/>
                </a:lnTo>
                <a:lnTo>
                  <a:pt x="13742" y="12717"/>
                </a:lnTo>
                <a:lnTo>
                  <a:pt x="13765" y="13026"/>
                </a:lnTo>
                <a:lnTo>
                  <a:pt x="13980" y="13265"/>
                </a:lnTo>
                <a:lnTo>
                  <a:pt x="14289" y="13503"/>
                </a:lnTo>
                <a:lnTo>
                  <a:pt x="14789" y="13931"/>
                </a:lnTo>
                <a:lnTo>
                  <a:pt x="14980" y="14312"/>
                </a:lnTo>
                <a:lnTo>
                  <a:pt x="14980" y="14551"/>
                </a:lnTo>
                <a:lnTo>
                  <a:pt x="14837" y="15813"/>
                </a:lnTo>
                <a:lnTo>
                  <a:pt x="14623" y="16980"/>
                </a:lnTo>
                <a:lnTo>
                  <a:pt x="14599" y="17527"/>
                </a:lnTo>
                <a:lnTo>
                  <a:pt x="14670" y="18670"/>
                </a:lnTo>
                <a:lnTo>
                  <a:pt x="14599" y="19361"/>
                </a:lnTo>
                <a:lnTo>
                  <a:pt x="14456" y="19599"/>
                </a:lnTo>
                <a:lnTo>
                  <a:pt x="13527" y="20790"/>
                </a:lnTo>
                <a:lnTo>
                  <a:pt x="12598" y="21909"/>
                </a:lnTo>
                <a:lnTo>
                  <a:pt x="12503" y="21981"/>
                </a:lnTo>
                <a:lnTo>
                  <a:pt x="12289" y="22004"/>
                </a:lnTo>
                <a:lnTo>
                  <a:pt x="11932" y="21766"/>
                </a:lnTo>
                <a:lnTo>
                  <a:pt x="11503" y="21076"/>
                </a:lnTo>
                <a:lnTo>
                  <a:pt x="11289" y="20290"/>
                </a:lnTo>
                <a:lnTo>
                  <a:pt x="11336" y="19933"/>
                </a:lnTo>
                <a:lnTo>
                  <a:pt x="11455" y="19647"/>
                </a:lnTo>
                <a:lnTo>
                  <a:pt x="11860" y="19218"/>
                </a:lnTo>
                <a:lnTo>
                  <a:pt x="12622" y="18813"/>
                </a:lnTo>
                <a:lnTo>
                  <a:pt x="13051" y="18551"/>
                </a:lnTo>
                <a:lnTo>
                  <a:pt x="13218" y="18409"/>
                </a:lnTo>
                <a:lnTo>
                  <a:pt x="13456" y="18004"/>
                </a:lnTo>
                <a:lnTo>
                  <a:pt x="13527" y="17623"/>
                </a:lnTo>
                <a:lnTo>
                  <a:pt x="13289" y="17337"/>
                </a:lnTo>
                <a:lnTo>
                  <a:pt x="13027" y="17265"/>
                </a:lnTo>
                <a:lnTo>
                  <a:pt x="12741" y="17265"/>
                </a:lnTo>
                <a:lnTo>
                  <a:pt x="12336" y="17527"/>
                </a:lnTo>
                <a:lnTo>
                  <a:pt x="12122" y="17646"/>
                </a:lnTo>
                <a:lnTo>
                  <a:pt x="12027" y="17646"/>
                </a:lnTo>
                <a:lnTo>
                  <a:pt x="11789" y="17480"/>
                </a:lnTo>
                <a:lnTo>
                  <a:pt x="11694" y="17123"/>
                </a:lnTo>
                <a:lnTo>
                  <a:pt x="11860" y="16622"/>
                </a:lnTo>
                <a:lnTo>
                  <a:pt x="12098" y="16360"/>
                </a:lnTo>
                <a:lnTo>
                  <a:pt x="12432" y="15932"/>
                </a:lnTo>
                <a:lnTo>
                  <a:pt x="13051" y="14860"/>
                </a:lnTo>
                <a:lnTo>
                  <a:pt x="13384" y="14479"/>
                </a:lnTo>
                <a:lnTo>
                  <a:pt x="13527" y="14336"/>
                </a:lnTo>
                <a:lnTo>
                  <a:pt x="13694" y="14074"/>
                </a:lnTo>
                <a:lnTo>
                  <a:pt x="13718" y="13693"/>
                </a:lnTo>
                <a:lnTo>
                  <a:pt x="13480" y="13288"/>
                </a:lnTo>
                <a:lnTo>
                  <a:pt x="13099" y="13122"/>
                </a:lnTo>
                <a:lnTo>
                  <a:pt x="12932" y="13217"/>
                </a:lnTo>
                <a:lnTo>
                  <a:pt x="12813" y="13360"/>
                </a:lnTo>
                <a:lnTo>
                  <a:pt x="12718" y="13669"/>
                </a:lnTo>
                <a:lnTo>
                  <a:pt x="12694" y="13955"/>
                </a:lnTo>
                <a:lnTo>
                  <a:pt x="12575" y="14146"/>
                </a:lnTo>
                <a:lnTo>
                  <a:pt x="12432" y="14193"/>
                </a:lnTo>
                <a:lnTo>
                  <a:pt x="12360" y="14170"/>
                </a:lnTo>
                <a:lnTo>
                  <a:pt x="12241" y="14074"/>
                </a:lnTo>
                <a:lnTo>
                  <a:pt x="12170" y="13765"/>
                </a:lnTo>
                <a:lnTo>
                  <a:pt x="12122" y="13217"/>
                </a:lnTo>
                <a:lnTo>
                  <a:pt x="12051" y="12693"/>
                </a:lnTo>
                <a:lnTo>
                  <a:pt x="11932" y="12550"/>
                </a:lnTo>
                <a:lnTo>
                  <a:pt x="11789" y="12455"/>
                </a:lnTo>
                <a:lnTo>
                  <a:pt x="11551" y="12360"/>
                </a:lnTo>
                <a:lnTo>
                  <a:pt x="11241" y="12503"/>
                </a:lnTo>
                <a:lnTo>
                  <a:pt x="11098" y="12765"/>
                </a:lnTo>
                <a:lnTo>
                  <a:pt x="11051" y="12955"/>
                </a:lnTo>
                <a:lnTo>
                  <a:pt x="11146" y="13336"/>
                </a:lnTo>
                <a:lnTo>
                  <a:pt x="11503" y="13908"/>
                </a:lnTo>
                <a:lnTo>
                  <a:pt x="11574" y="14289"/>
                </a:lnTo>
                <a:lnTo>
                  <a:pt x="11551" y="14955"/>
                </a:lnTo>
                <a:lnTo>
                  <a:pt x="11432" y="15622"/>
                </a:lnTo>
                <a:lnTo>
                  <a:pt x="11360" y="15813"/>
                </a:lnTo>
                <a:lnTo>
                  <a:pt x="11074" y="16122"/>
                </a:lnTo>
                <a:lnTo>
                  <a:pt x="10693" y="16337"/>
                </a:lnTo>
                <a:lnTo>
                  <a:pt x="10360" y="16408"/>
                </a:lnTo>
                <a:lnTo>
                  <a:pt x="10265" y="16384"/>
                </a:lnTo>
                <a:lnTo>
                  <a:pt x="10169" y="16313"/>
                </a:lnTo>
                <a:lnTo>
                  <a:pt x="9931" y="15884"/>
                </a:lnTo>
                <a:lnTo>
                  <a:pt x="9717" y="15241"/>
                </a:lnTo>
                <a:lnTo>
                  <a:pt x="9598" y="14455"/>
                </a:lnTo>
                <a:lnTo>
                  <a:pt x="9598" y="14027"/>
                </a:lnTo>
                <a:lnTo>
                  <a:pt x="9598" y="13217"/>
                </a:lnTo>
                <a:lnTo>
                  <a:pt x="9526" y="12288"/>
                </a:lnTo>
                <a:lnTo>
                  <a:pt x="9693" y="11812"/>
                </a:lnTo>
                <a:lnTo>
                  <a:pt x="9884" y="11645"/>
                </a:lnTo>
                <a:lnTo>
                  <a:pt x="10455" y="11264"/>
                </a:lnTo>
                <a:lnTo>
                  <a:pt x="11455" y="10597"/>
                </a:lnTo>
                <a:lnTo>
                  <a:pt x="11979" y="10169"/>
                </a:lnTo>
                <a:lnTo>
                  <a:pt x="12146" y="9931"/>
                </a:lnTo>
                <a:lnTo>
                  <a:pt x="12384" y="9550"/>
                </a:lnTo>
                <a:lnTo>
                  <a:pt x="12479" y="9049"/>
                </a:lnTo>
                <a:lnTo>
                  <a:pt x="12408" y="8811"/>
                </a:lnTo>
                <a:lnTo>
                  <a:pt x="12313" y="8716"/>
                </a:lnTo>
                <a:lnTo>
                  <a:pt x="12146" y="8668"/>
                </a:lnTo>
                <a:lnTo>
                  <a:pt x="11908" y="8716"/>
                </a:lnTo>
                <a:lnTo>
                  <a:pt x="11598" y="9026"/>
                </a:lnTo>
                <a:lnTo>
                  <a:pt x="11455" y="9240"/>
                </a:lnTo>
                <a:lnTo>
                  <a:pt x="11217" y="9526"/>
                </a:lnTo>
                <a:lnTo>
                  <a:pt x="10717" y="10073"/>
                </a:lnTo>
                <a:lnTo>
                  <a:pt x="10479" y="10026"/>
                </a:lnTo>
                <a:lnTo>
                  <a:pt x="10479" y="9764"/>
                </a:lnTo>
                <a:lnTo>
                  <a:pt x="10503" y="9383"/>
                </a:lnTo>
                <a:lnTo>
                  <a:pt x="10741" y="8454"/>
                </a:lnTo>
                <a:lnTo>
                  <a:pt x="11170" y="7525"/>
                </a:lnTo>
                <a:lnTo>
                  <a:pt x="11694" y="6763"/>
                </a:lnTo>
                <a:lnTo>
                  <a:pt x="11979" y="6573"/>
                </a:lnTo>
                <a:lnTo>
                  <a:pt x="12265" y="6406"/>
                </a:lnTo>
                <a:lnTo>
                  <a:pt x="12646" y="5977"/>
                </a:lnTo>
                <a:lnTo>
                  <a:pt x="12813" y="5501"/>
                </a:lnTo>
                <a:lnTo>
                  <a:pt x="12813" y="5049"/>
                </a:lnTo>
                <a:lnTo>
                  <a:pt x="12741" y="4882"/>
                </a:lnTo>
                <a:lnTo>
                  <a:pt x="12646" y="4715"/>
                </a:lnTo>
                <a:lnTo>
                  <a:pt x="12384" y="4549"/>
                </a:lnTo>
                <a:lnTo>
                  <a:pt x="12098" y="4501"/>
                </a:lnTo>
                <a:lnTo>
                  <a:pt x="11836" y="4596"/>
                </a:lnTo>
                <a:lnTo>
                  <a:pt x="11765" y="4715"/>
                </a:lnTo>
                <a:lnTo>
                  <a:pt x="11574" y="5168"/>
                </a:lnTo>
                <a:lnTo>
                  <a:pt x="11408" y="5811"/>
                </a:lnTo>
                <a:lnTo>
                  <a:pt x="11241" y="6049"/>
                </a:lnTo>
                <a:lnTo>
                  <a:pt x="11146" y="6049"/>
                </a:lnTo>
                <a:lnTo>
                  <a:pt x="11027" y="6001"/>
                </a:lnTo>
                <a:lnTo>
                  <a:pt x="10836" y="5573"/>
                </a:lnTo>
                <a:lnTo>
                  <a:pt x="10598" y="4596"/>
                </a:lnTo>
                <a:lnTo>
                  <a:pt x="10527" y="4096"/>
                </a:lnTo>
                <a:lnTo>
                  <a:pt x="10479" y="3906"/>
                </a:lnTo>
                <a:lnTo>
                  <a:pt x="10360" y="3596"/>
                </a:lnTo>
                <a:lnTo>
                  <a:pt x="10146" y="3382"/>
                </a:lnTo>
                <a:lnTo>
                  <a:pt x="9836" y="3358"/>
                </a:lnTo>
                <a:lnTo>
                  <a:pt x="9645" y="3405"/>
                </a:lnTo>
                <a:lnTo>
                  <a:pt x="9431" y="3525"/>
                </a:lnTo>
                <a:lnTo>
                  <a:pt x="9122" y="3858"/>
                </a:lnTo>
                <a:lnTo>
                  <a:pt x="8979" y="4263"/>
                </a:lnTo>
                <a:lnTo>
                  <a:pt x="9098" y="4620"/>
                </a:lnTo>
                <a:lnTo>
                  <a:pt x="9264" y="4763"/>
                </a:lnTo>
                <a:lnTo>
                  <a:pt x="9479" y="4882"/>
                </a:lnTo>
                <a:lnTo>
                  <a:pt x="9836" y="5287"/>
                </a:lnTo>
                <a:lnTo>
                  <a:pt x="10217" y="6001"/>
                </a:lnTo>
                <a:lnTo>
                  <a:pt x="10312" y="6406"/>
                </a:lnTo>
                <a:lnTo>
                  <a:pt x="10336" y="6644"/>
                </a:lnTo>
                <a:lnTo>
                  <a:pt x="10265" y="7121"/>
                </a:lnTo>
                <a:lnTo>
                  <a:pt x="10003" y="7787"/>
                </a:lnTo>
                <a:lnTo>
                  <a:pt x="9884" y="8216"/>
                </a:lnTo>
                <a:lnTo>
                  <a:pt x="9836" y="8383"/>
                </a:lnTo>
                <a:lnTo>
                  <a:pt x="9645" y="8335"/>
                </a:lnTo>
                <a:lnTo>
                  <a:pt x="9360" y="8049"/>
                </a:lnTo>
                <a:lnTo>
                  <a:pt x="8979" y="7811"/>
                </a:lnTo>
                <a:lnTo>
                  <a:pt x="8741" y="7811"/>
                </a:lnTo>
                <a:lnTo>
                  <a:pt x="8526" y="7835"/>
                </a:lnTo>
                <a:lnTo>
                  <a:pt x="8288" y="8025"/>
                </a:lnTo>
                <a:lnTo>
                  <a:pt x="8240" y="8311"/>
                </a:lnTo>
                <a:lnTo>
                  <a:pt x="8336" y="8621"/>
                </a:lnTo>
                <a:lnTo>
                  <a:pt x="8431" y="8764"/>
                </a:lnTo>
                <a:lnTo>
                  <a:pt x="8693" y="8978"/>
                </a:lnTo>
                <a:lnTo>
                  <a:pt x="9122" y="9216"/>
                </a:lnTo>
                <a:lnTo>
                  <a:pt x="9264" y="9502"/>
                </a:lnTo>
                <a:lnTo>
                  <a:pt x="9217" y="9740"/>
                </a:lnTo>
                <a:lnTo>
                  <a:pt x="9074" y="10169"/>
                </a:lnTo>
                <a:lnTo>
                  <a:pt x="8764" y="10859"/>
                </a:lnTo>
                <a:lnTo>
                  <a:pt x="8645" y="11359"/>
                </a:lnTo>
                <a:lnTo>
                  <a:pt x="8574" y="11907"/>
                </a:lnTo>
                <a:lnTo>
                  <a:pt x="8574" y="12788"/>
                </a:lnTo>
                <a:lnTo>
                  <a:pt x="8526" y="13169"/>
                </a:lnTo>
                <a:lnTo>
                  <a:pt x="8502" y="13598"/>
                </a:lnTo>
                <a:lnTo>
                  <a:pt x="8407" y="14170"/>
                </a:lnTo>
                <a:lnTo>
                  <a:pt x="8169" y="14289"/>
                </a:lnTo>
                <a:lnTo>
                  <a:pt x="7907" y="14170"/>
                </a:lnTo>
                <a:lnTo>
                  <a:pt x="7645" y="14003"/>
                </a:lnTo>
                <a:lnTo>
                  <a:pt x="7216" y="13527"/>
                </a:lnTo>
                <a:lnTo>
                  <a:pt x="6716" y="12550"/>
                </a:lnTo>
                <a:lnTo>
                  <a:pt x="6478" y="11860"/>
                </a:lnTo>
                <a:lnTo>
                  <a:pt x="6169" y="11074"/>
                </a:lnTo>
                <a:lnTo>
                  <a:pt x="5668" y="9764"/>
                </a:lnTo>
                <a:lnTo>
                  <a:pt x="5597" y="9216"/>
                </a:lnTo>
                <a:lnTo>
                  <a:pt x="5668" y="8930"/>
                </a:lnTo>
                <a:lnTo>
                  <a:pt x="5740" y="8811"/>
                </a:lnTo>
                <a:lnTo>
                  <a:pt x="6121" y="8359"/>
                </a:lnTo>
                <a:lnTo>
                  <a:pt x="6573" y="7668"/>
                </a:lnTo>
                <a:lnTo>
                  <a:pt x="6573" y="7382"/>
                </a:lnTo>
                <a:lnTo>
                  <a:pt x="6478" y="7216"/>
                </a:lnTo>
                <a:lnTo>
                  <a:pt x="6383" y="7168"/>
                </a:lnTo>
                <a:lnTo>
                  <a:pt x="6121" y="7097"/>
                </a:lnTo>
                <a:lnTo>
                  <a:pt x="5668" y="7192"/>
                </a:lnTo>
                <a:lnTo>
                  <a:pt x="5311" y="7525"/>
                </a:lnTo>
                <a:lnTo>
                  <a:pt x="5097" y="7906"/>
                </a:lnTo>
                <a:lnTo>
                  <a:pt x="5049" y="8073"/>
                </a:lnTo>
                <a:lnTo>
                  <a:pt x="5025" y="8145"/>
                </a:lnTo>
                <a:lnTo>
                  <a:pt x="4954" y="8192"/>
                </a:lnTo>
                <a:lnTo>
                  <a:pt x="4787" y="8049"/>
                </a:lnTo>
                <a:lnTo>
                  <a:pt x="4573" y="7621"/>
                </a:lnTo>
                <a:lnTo>
                  <a:pt x="4502" y="7025"/>
                </a:lnTo>
                <a:lnTo>
                  <a:pt x="4573" y="6716"/>
                </a:lnTo>
                <a:lnTo>
                  <a:pt x="4692" y="6144"/>
                </a:lnTo>
                <a:lnTo>
                  <a:pt x="4763" y="5525"/>
                </a:lnTo>
                <a:lnTo>
                  <a:pt x="4930" y="5239"/>
                </a:lnTo>
                <a:lnTo>
                  <a:pt x="5121" y="5120"/>
                </a:lnTo>
                <a:lnTo>
                  <a:pt x="5692" y="4834"/>
                </a:lnTo>
                <a:lnTo>
                  <a:pt x="6264" y="4406"/>
                </a:lnTo>
                <a:lnTo>
                  <a:pt x="6550" y="4048"/>
                </a:lnTo>
                <a:lnTo>
                  <a:pt x="6669" y="3834"/>
                </a:lnTo>
                <a:lnTo>
                  <a:pt x="6764" y="3596"/>
                </a:lnTo>
                <a:lnTo>
                  <a:pt x="6812" y="3167"/>
                </a:lnTo>
                <a:lnTo>
                  <a:pt x="6692" y="2858"/>
                </a:lnTo>
                <a:lnTo>
                  <a:pt x="6431" y="2739"/>
                </a:lnTo>
                <a:lnTo>
                  <a:pt x="6240" y="2762"/>
                </a:lnTo>
                <a:lnTo>
                  <a:pt x="6097" y="2810"/>
                </a:lnTo>
                <a:lnTo>
                  <a:pt x="5954" y="2953"/>
                </a:lnTo>
                <a:lnTo>
                  <a:pt x="5835" y="3286"/>
                </a:lnTo>
                <a:lnTo>
                  <a:pt x="5502" y="3596"/>
                </a:lnTo>
                <a:lnTo>
                  <a:pt x="5216" y="3787"/>
                </a:lnTo>
                <a:lnTo>
                  <a:pt x="4906" y="3739"/>
                </a:lnTo>
                <a:lnTo>
                  <a:pt x="4740" y="3501"/>
                </a:lnTo>
                <a:lnTo>
                  <a:pt x="4644" y="3286"/>
                </a:lnTo>
                <a:lnTo>
                  <a:pt x="4454" y="2810"/>
                </a:lnTo>
                <a:lnTo>
                  <a:pt x="3930" y="2072"/>
                </a:lnTo>
                <a:lnTo>
                  <a:pt x="3716" y="1834"/>
                </a:lnTo>
                <a:lnTo>
                  <a:pt x="3549" y="1643"/>
                </a:lnTo>
                <a:lnTo>
                  <a:pt x="3168" y="1429"/>
                </a:lnTo>
                <a:lnTo>
                  <a:pt x="2811" y="1357"/>
                </a:lnTo>
                <a:lnTo>
                  <a:pt x="2549" y="1429"/>
                </a:lnTo>
                <a:lnTo>
                  <a:pt x="2477" y="1524"/>
                </a:lnTo>
                <a:lnTo>
                  <a:pt x="2334" y="1786"/>
                </a:lnTo>
                <a:lnTo>
                  <a:pt x="2334" y="2524"/>
                </a:lnTo>
                <a:lnTo>
                  <a:pt x="2573" y="2977"/>
                </a:lnTo>
                <a:lnTo>
                  <a:pt x="2787" y="3144"/>
                </a:lnTo>
                <a:lnTo>
                  <a:pt x="3311" y="3429"/>
                </a:lnTo>
                <a:lnTo>
                  <a:pt x="3930" y="3763"/>
                </a:lnTo>
                <a:lnTo>
                  <a:pt x="4049" y="4096"/>
                </a:lnTo>
                <a:lnTo>
                  <a:pt x="3930" y="4287"/>
                </a:lnTo>
                <a:lnTo>
                  <a:pt x="3668" y="4691"/>
                </a:lnTo>
                <a:lnTo>
                  <a:pt x="3239" y="5263"/>
                </a:lnTo>
                <a:lnTo>
                  <a:pt x="3073" y="5334"/>
                </a:lnTo>
                <a:lnTo>
                  <a:pt x="2858" y="5358"/>
                </a:lnTo>
                <a:lnTo>
                  <a:pt x="2382" y="5144"/>
                </a:lnTo>
                <a:lnTo>
                  <a:pt x="1953" y="4691"/>
                </a:lnTo>
                <a:lnTo>
                  <a:pt x="1691" y="4120"/>
                </a:lnTo>
                <a:lnTo>
                  <a:pt x="1668" y="3787"/>
                </a:lnTo>
                <a:lnTo>
                  <a:pt x="1644" y="3501"/>
                </a:lnTo>
                <a:lnTo>
                  <a:pt x="1453" y="3096"/>
                </a:lnTo>
                <a:lnTo>
                  <a:pt x="1168" y="2953"/>
                </a:lnTo>
                <a:lnTo>
                  <a:pt x="882" y="3096"/>
                </a:lnTo>
                <a:lnTo>
                  <a:pt x="786" y="3263"/>
                </a:lnTo>
                <a:lnTo>
                  <a:pt x="715" y="3501"/>
                </a:lnTo>
                <a:lnTo>
                  <a:pt x="667" y="3953"/>
                </a:lnTo>
                <a:lnTo>
                  <a:pt x="763" y="4406"/>
                </a:lnTo>
                <a:lnTo>
                  <a:pt x="953" y="4811"/>
                </a:lnTo>
                <a:lnTo>
                  <a:pt x="1120" y="4977"/>
                </a:lnTo>
                <a:lnTo>
                  <a:pt x="1287" y="5144"/>
                </a:lnTo>
                <a:lnTo>
                  <a:pt x="1572" y="5573"/>
                </a:lnTo>
                <a:lnTo>
                  <a:pt x="1715" y="6025"/>
                </a:lnTo>
                <a:lnTo>
                  <a:pt x="1596" y="6382"/>
                </a:lnTo>
                <a:lnTo>
                  <a:pt x="1382" y="6454"/>
                </a:lnTo>
                <a:lnTo>
                  <a:pt x="953" y="6573"/>
                </a:lnTo>
                <a:lnTo>
                  <a:pt x="477" y="6739"/>
                </a:lnTo>
                <a:lnTo>
                  <a:pt x="215" y="6954"/>
                </a:lnTo>
                <a:lnTo>
                  <a:pt x="96" y="7121"/>
                </a:lnTo>
                <a:lnTo>
                  <a:pt x="1" y="7335"/>
                </a:lnTo>
                <a:lnTo>
                  <a:pt x="96" y="7740"/>
                </a:lnTo>
                <a:lnTo>
                  <a:pt x="334" y="7883"/>
                </a:lnTo>
                <a:lnTo>
                  <a:pt x="548" y="7859"/>
                </a:lnTo>
                <a:lnTo>
                  <a:pt x="953" y="7716"/>
                </a:lnTo>
                <a:lnTo>
                  <a:pt x="1620" y="7263"/>
                </a:lnTo>
                <a:lnTo>
                  <a:pt x="2001" y="7097"/>
                </a:lnTo>
                <a:lnTo>
                  <a:pt x="2120" y="7073"/>
                </a:lnTo>
                <a:lnTo>
                  <a:pt x="2430" y="7144"/>
                </a:lnTo>
                <a:lnTo>
                  <a:pt x="3001" y="7454"/>
                </a:lnTo>
                <a:lnTo>
                  <a:pt x="3739" y="8121"/>
                </a:lnTo>
                <a:lnTo>
                  <a:pt x="4097" y="8645"/>
                </a:lnTo>
                <a:lnTo>
                  <a:pt x="4168" y="8954"/>
                </a:lnTo>
                <a:lnTo>
                  <a:pt x="4120" y="9049"/>
                </a:lnTo>
                <a:lnTo>
                  <a:pt x="4001" y="9288"/>
                </a:lnTo>
                <a:lnTo>
                  <a:pt x="3620" y="9526"/>
                </a:lnTo>
                <a:lnTo>
                  <a:pt x="3216" y="9550"/>
                </a:lnTo>
                <a:lnTo>
                  <a:pt x="2930" y="9311"/>
                </a:lnTo>
                <a:lnTo>
                  <a:pt x="2858" y="9073"/>
                </a:lnTo>
                <a:lnTo>
                  <a:pt x="2811" y="8835"/>
                </a:lnTo>
                <a:lnTo>
                  <a:pt x="2620" y="8597"/>
                </a:lnTo>
                <a:lnTo>
                  <a:pt x="2239" y="8549"/>
                </a:lnTo>
                <a:lnTo>
                  <a:pt x="2001" y="8668"/>
                </a:lnTo>
                <a:lnTo>
                  <a:pt x="1834" y="8764"/>
                </a:lnTo>
                <a:lnTo>
                  <a:pt x="1691" y="9026"/>
                </a:lnTo>
                <a:lnTo>
                  <a:pt x="1763" y="9431"/>
                </a:lnTo>
                <a:lnTo>
                  <a:pt x="1953" y="9645"/>
                </a:lnTo>
                <a:lnTo>
                  <a:pt x="2263" y="9812"/>
                </a:lnTo>
                <a:lnTo>
                  <a:pt x="2930" y="9931"/>
                </a:lnTo>
                <a:lnTo>
                  <a:pt x="3216" y="10216"/>
                </a:lnTo>
                <a:lnTo>
                  <a:pt x="3216" y="10502"/>
                </a:lnTo>
                <a:lnTo>
                  <a:pt x="3192" y="10764"/>
                </a:lnTo>
                <a:lnTo>
                  <a:pt x="2930" y="10955"/>
                </a:lnTo>
                <a:lnTo>
                  <a:pt x="2334" y="10859"/>
                </a:lnTo>
                <a:lnTo>
                  <a:pt x="1858" y="10883"/>
                </a:lnTo>
                <a:lnTo>
                  <a:pt x="1549" y="11002"/>
                </a:lnTo>
                <a:lnTo>
                  <a:pt x="1239" y="11359"/>
                </a:lnTo>
                <a:lnTo>
                  <a:pt x="1239" y="11740"/>
                </a:lnTo>
                <a:lnTo>
                  <a:pt x="1453" y="11979"/>
                </a:lnTo>
                <a:lnTo>
                  <a:pt x="1620" y="11979"/>
                </a:lnTo>
                <a:lnTo>
                  <a:pt x="2025" y="11812"/>
                </a:lnTo>
                <a:lnTo>
                  <a:pt x="2835" y="11455"/>
                </a:lnTo>
                <a:lnTo>
                  <a:pt x="3382" y="11288"/>
                </a:lnTo>
                <a:lnTo>
                  <a:pt x="3644" y="11312"/>
                </a:lnTo>
                <a:lnTo>
                  <a:pt x="4144" y="11359"/>
                </a:lnTo>
                <a:lnTo>
                  <a:pt x="4811" y="11526"/>
                </a:lnTo>
                <a:lnTo>
                  <a:pt x="5168" y="11740"/>
                </a:lnTo>
                <a:lnTo>
                  <a:pt x="5287" y="11907"/>
                </a:lnTo>
                <a:lnTo>
                  <a:pt x="5621" y="12312"/>
                </a:lnTo>
                <a:lnTo>
                  <a:pt x="6169" y="12693"/>
                </a:lnTo>
                <a:lnTo>
                  <a:pt x="6407" y="12979"/>
                </a:lnTo>
                <a:lnTo>
                  <a:pt x="6431" y="13169"/>
                </a:lnTo>
                <a:lnTo>
                  <a:pt x="6431" y="13384"/>
                </a:lnTo>
                <a:lnTo>
                  <a:pt x="6240" y="13646"/>
                </a:lnTo>
                <a:lnTo>
                  <a:pt x="5788" y="13789"/>
                </a:lnTo>
                <a:lnTo>
                  <a:pt x="5478" y="13765"/>
                </a:lnTo>
                <a:lnTo>
                  <a:pt x="5359" y="13789"/>
                </a:lnTo>
                <a:lnTo>
                  <a:pt x="5121" y="14027"/>
                </a:lnTo>
                <a:lnTo>
                  <a:pt x="5049" y="14408"/>
                </a:lnTo>
                <a:lnTo>
                  <a:pt x="5240" y="14646"/>
                </a:lnTo>
                <a:lnTo>
                  <a:pt x="5478" y="14670"/>
                </a:lnTo>
                <a:lnTo>
                  <a:pt x="5954" y="14622"/>
                </a:lnTo>
                <a:lnTo>
                  <a:pt x="6645" y="14693"/>
                </a:lnTo>
                <a:lnTo>
                  <a:pt x="6978" y="14741"/>
                </a:lnTo>
                <a:lnTo>
                  <a:pt x="7145" y="14789"/>
                </a:lnTo>
                <a:lnTo>
                  <a:pt x="7526" y="14979"/>
                </a:lnTo>
                <a:lnTo>
                  <a:pt x="7859" y="15313"/>
                </a:lnTo>
                <a:lnTo>
                  <a:pt x="8193" y="15765"/>
                </a:lnTo>
                <a:lnTo>
                  <a:pt x="8312" y="16051"/>
                </a:lnTo>
                <a:lnTo>
                  <a:pt x="8479" y="16337"/>
                </a:lnTo>
                <a:lnTo>
                  <a:pt x="8907" y="16837"/>
                </a:lnTo>
                <a:lnTo>
                  <a:pt x="9360" y="17265"/>
                </a:lnTo>
                <a:lnTo>
                  <a:pt x="9741" y="17718"/>
                </a:lnTo>
                <a:lnTo>
                  <a:pt x="9860" y="17956"/>
                </a:lnTo>
                <a:lnTo>
                  <a:pt x="10026" y="18504"/>
                </a:lnTo>
                <a:lnTo>
                  <a:pt x="10098" y="19480"/>
                </a:lnTo>
                <a:lnTo>
                  <a:pt x="9979" y="19909"/>
                </a:lnTo>
                <a:lnTo>
                  <a:pt x="9836" y="19980"/>
                </a:lnTo>
                <a:lnTo>
                  <a:pt x="9645" y="19980"/>
                </a:lnTo>
                <a:lnTo>
                  <a:pt x="9098" y="19718"/>
                </a:lnTo>
                <a:lnTo>
                  <a:pt x="8550" y="19218"/>
                </a:lnTo>
                <a:lnTo>
                  <a:pt x="8121" y="18599"/>
                </a:lnTo>
                <a:lnTo>
                  <a:pt x="8026" y="18289"/>
                </a:lnTo>
                <a:lnTo>
                  <a:pt x="7955" y="17575"/>
                </a:lnTo>
                <a:lnTo>
                  <a:pt x="7883" y="16503"/>
                </a:lnTo>
                <a:lnTo>
                  <a:pt x="7693" y="16146"/>
                </a:lnTo>
                <a:lnTo>
                  <a:pt x="7478" y="16027"/>
                </a:lnTo>
                <a:lnTo>
                  <a:pt x="7335" y="16003"/>
                </a:lnTo>
                <a:lnTo>
                  <a:pt x="7121" y="16003"/>
                </a:lnTo>
                <a:lnTo>
                  <a:pt x="6859" y="16146"/>
                </a:lnTo>
                <a:lnTo>
                  <a:pt x="6788" y="16622"/>
                </a:lnTo>
                <a:lnTo>
                  <a:pt x="6931" y="17051"/>
                </a:lnTo>
                <a:lnTo>
                  <a:pt x="7216" y="17861"/>
                </a:lnTo>
                <a:lnTo>
                  <a:pt x="7359" y="18266"/>
                </a:lnTo>
                <a:lnTo>
                  <a:pt x="7312" y="18289"/>
                </a:lnTo>
                <a:lnTo>
                  <a:pt x="6883" y="18051"/>
                </a:lnTo>
                <a:lnTo>
                  <a:pt x="6502" y="18075"/>
                </a:lnTo>
                <a:lnTo>
                  <a:pt x="6311" y="18242"/>
                </a:lnTo>
                <a:lnTo>
                  <a:pt x="6192" y="18385"/>
                </a:lnTo>
                <a:lnTo>
                  <a:pt x="6145" y="18647"/>
                </a:lnTo>
                <a:lnTo>
                  <a:pt x="6311" y="18861"/>
                </a:lnTo>
                <a:lnTo>
                  <a:pt x="6692" y="19028"/>
                </a:lnTo>
                <a:lnTo>
                  <a:pt x="6954" y="19075"/>
                </a:lnTo>
                <a:lnTo>
                  <a:pt x="7216" y="19194"/>
                </a:lnTo>
                <a:lnTo>
                  <a:pt x="7788" y="19766"/>
                </a:lnTo>
                <a:lnTo>
                  <a:pt x="8359" y="20480"/>
                </a:lnTo>
                <a:lnTo>
                  <a:pt x="8955" y="21076"/>
                </a:lnTo>
                <a:lnTo>
                  <a:pt x="9264" y="21195"/>
                </a:lnTo>
                <a:lnTo>
                  <a:pt x="9622" y="21338"/>
                </a:lnTo>
                <a:lnTo>
                  <a:pt x="10050" y="21814"/>
                </a:lnTo>
                <a:lnTo>
                  <a:pt x="10193" y="22171"/>
                </a:lnTo>
                <a:lnTo>
                  <a:pt x="10360" y="22600"/>
                </a:lnTo>
                <a:lnTo>
                  <a:pt x="10455" y="23410"/>
                </a:lnTo>
                <a:lnTo>
                  <a:pt x="10312" y="23910"/>
                </a:lnTo>
                <a:lnTo>
                  <a:pt x="10122" y="24124"/>
                </a:lnTo>
                <a:lnTo>
                  <a:pt x="9884" y="24291"/>
                </a:lnTo>
                <a:lnTo>
                  <a:pt x="9241" y="24410"/>
                </a:lnTo>
                <a:lnTo>
                  <a:pt x="8550" y="24267"/>
                </a:lnTo>
                <a:lnTo>
                  <a:pt x="8169" y="23957"/>
                </a:lnTo>
                <a:lnTo>
                  <a:pt x="7978" y="23671"/>
                </a:lnTo>
                <a:lnTo>
                  <a:pt x="7955" y="23481"/>
                </a:lnTo>
                <a:lnTo>
                  <a:pt x="7788" y="22862"/>
                </a:lnTo>
                <a:lnTo>
                  <a:pt x="7502" y="22243"/>
                </a:lnTo>
                <a:lnTo>
                  <a:pt x="7431" y="21838"/>
                </a:lnTo>
                <a:lnTo>
                  <a:pt x="7455" y="21600"/>
                </a:lnTo>
                <a:lnTo>
                  <a:pt x="7502" y="21338"/>
                </a:lnTo>
                <a:lnTo>
                  <a:pt x="7478" y="20933"/>
                </a:lnTo>
                <a:lnTo>
                  <a:pt x="7335" y="20671"/>
                </a:lnTo>
                <a:lnTo>
                  <a:pt x="7097" y="20671"/>
                </a:lnTo>
                <a:lnTo>
                  <a:pt x="6954" y="20790"/>
                </a:lnTo>
                <a:lnTo>
                  <a:pt x="6835" y="20933"/>
                </a:lnTo>
                <a:lnTo>
                  <a:pt x="6835" y="21314"/>
                </a:lnTo>
                <a:lnTo>
                  <a:pt x="7002" y="21719"/>
                </a:lnTo>
                <a:lnTo>
                  <a:pt x="7121" y="22171"/>
                </a:lnTo>
                <a:lnTo>
                  <a:pt x="7121" y="22433"/>
                </a:lnTo>
                <a:lnTo>
                  <a:pt x="7050" y="22647"/>
                </a:lnTo>
                <a:lnTo>
                  <a:pt x="6692" y="22838"/>
                </a:lnTo>
                <a:lnTo>
                  <a:pt x="6216" y="22719"/>
                </a:lnTo>
                <a:lnTo>
                  <a:pt x="5835" y="22314"/>
                </a:lnTo>
                <a:lnTo>
                  <a:pt x="5740" y="22004"/>
                </a:lnTo>
                <a:lnTo>
                  <a:pt x="5740" y="21362"/>
                </a:lnTo>
                <a:lnTo>
                  <a:pt x="5883" y="20457"/>
                </a:lnTo>
                <a:lnTo>
                  <a:pt x="5835" y="19933"/>
                </a:lnTo>
                <a:lnTo>
                  <a:pt x="5716" y="19718"/>
                </a:lnTo>
                <a:lnTo>
                  <a:pt x="5335" y="19266"/>
                </a:lnTo>
                <a:lnTo>
                  <a:pt x="4883" y="18528"/>
                </a:lnTo>
                <a:lnTo>
                  <a:pt x="4859" y="18004"/>
                </a:lnTo>
                <a:lnTo>
                  <a:pt x="4978" y="17742"/>
                </a:lnTo>
                <a:lnTo>
                  <a:pt x="5383" y="17289"/>
                </a:lnTo>
                <a:lnTo>
                  <a:pt x="5835" y="16694"/>
                </a:lnTo>
                <a:lnTo>
                  <a:pt x="5811" y="16289"/>
                </a:lnTo>
                <a:lnTo>
                  <a:pt x="5645" y="16027"/>
                </a:lnTo>
                <a:lnTo>
                  <a:pt x="5478" y="15884"/>
                </a:lnTo>
                <a:lnTo>
                  <a:pt x="5168" y="15813"/>
                </a:lnTo>
                <a:lnTo>
                  <a:pt x="4883" y="15932"/>
                </a:lnTo>
                <a:lnTo>
                  <a:pt x="4740" y="16241"/>
                </a:lnTo>
                <a:lnTo>
                  <a:pt x="4740" y="16432"/>
                </a:lnTo>
                <a:lnTo>
                  <a:pt x="4740" y="16622"/>
                </a:lnTo>
                <a:lnTo>
                  <a:pt x="4573" y="16956"/>
                </a:lnTo>
                <a:lnTo>
                  <a:pt x="4311" y="17194"/>
                </a:lnTo>
                <a:lnTo>
                  <a:pt x="4049" y="17170"/>
                </a:lnTo>
                <a:lnTo>
                  <a:pt x="3954" y="17003"/>
                </a:lnTo>
                <a:lnTo>
                  <a:pt x="3811" y="16575"/>
                </a:lnTo>
                <a:lnTo>
                  <a:pt x="3763" y="15527"/>
                </a:lnTo>
                <a:lnTo>
                  <a:pt x="3835" y="15003"/>
                </a:lnTo>
                <a:lnTo>
                  <a:pt x="3882" y="14765"/>
                </a:lnTo>
                <a:lnTo>
                  <a:pt x="3835" y="14170"/>
                </a:lnTo>
                <a:lnTo>
                  <a:pt x="3644" y="13693"/>
                </a:lnTo>
                <a:lnTo>
                  <a:pt x="3430" y="13550"/>
                </a:lnTo>
                <a:lnTo>
                  <a:pt x="3239" y="13574"/>
                </a:lnTo>
                <a:lnTo>
                  <a:pt x="3120" y="13646"/>
                </a:lnTo>
                <a:lnTo>
                  <a:pt x="2930" y="13836"/>
                </a:lnTo>
                <a:lnTo>
                  <a:pt x="2692" y="14312"/>
                </a:lnTo>
                <a:lnTo>
                  <a:pt x="2620" y="15075"/>
                </a:lnTo>
                <a:lnTo>
                  <a:pt x="2644" y="15432"/>
                </a:lnTo>
                <a:lnTo>
                  <a:pt x="2811" y="16170"/>
                </a:lnTo>
                <a:lnTo>
                  <a:pt x="3073" y="16884"/>
                </a:lnTo>
                <a:lnTo>
                  <a:pt x="3358" y="17527"/>
                </a:lnTo>
                <a:lnTo>
                  <a:pt x="3573" y="18313"/>
                </a:lnTo>
                <a:lnTo>
                  <a:pt x="3573" y="18528"/>
                </a:lnTo>
                <a:lnTo>
                  <a:pt x="3382" y="18766"/>
                </a:lnTo>
                <a:lnTo>
                  <a:pt x="3049" y="18837"/>
                </a:lnTo>
                <a:lnTo>
                  <a:pt x="2620" y="18766"/>
                </a:lnTo>
                <a:lnTo>
                  <a:pt x="2382" y="18647"/>
                </a:lnTo>
                <a:lnTo>
                  <a:pt x="2025" y="18385"/>
                </a:lnTo>
                <a:lnTo>
                  <a:pt x="1620" y="18004"/>
                </a:lnTo>
                <a:lnTo>
                  <a:pt x="1310" y="17932"/>
                </a:lnTo>
                <a:lnTo>
                  <a:pt x="1144" y="18027"/>
                </a:lnTo>
                <a:lnTo>
                  <a:pt x="953" y="18147"/>
                </a:lnTo>
                <a:lnTo>
                  <a:pt x="763" y="18456"/>
                </a:lnTo>
                <a:lnTo>
                  <a:pt x="715" y="18813"/>
                </a:lnTo>
                <a:lnTo>
                  <a:pt x="858" y="19147"/>
                </a:lnTo>
                <a:lnTo>
                  <a:pt x="1001" y="19313"/>
                </a:lnTo>
                <a:lnTo>
                  <a:pt x="1144" y="19433"/>
                </a:lnTo>
                <a:lnTo>
                  <a:pt x="1596" y="19647"/>
                </a:lnTo>
                <a:lnTo>
                  <a:pt x="2430" y="19814"/>
                </a:lnTo>
                <a:lnTo>
                  <a:pt x="2906" y="19814"/>
                </a:lnTo>
                <a:lnTo>
                  <a:pt x="3263" y="19766"/>
                </a:lnTo>
                <a:lnTo>
                  <a:pt x="3692" y="19694"/>
                </a:lnTo>
                <a:lnTo>
                  <a:pt x="3906" y="19837"/>
                </a:lnTo>
                <a:lnTo>
                  <a:pt x="3978" y="20004"/>
                </a:lnTo>
                <a:lnTo>
                  <a:pt x="4144" y="20361"/>
                </a:lnTo>
                <a:lnTo>
                  <a:pt x="4597" y="20790"/>
                </a:lnTo>
                <a:lnTo>
                  <a:pt x="4763" y="21123"/>
                </a:lnTo>
                <a:lnTo>
                  <a:pt x="4859" y="21528"/>
                </a:lnTo>
                <a:lnTo>
                  <a:pt x="4835" y="22314"/>
                </a:lnTo>
                <a:lnTo>
                  <a:pt x="4883" y="22576"/>
                </a:lnTo>
                <a:lnTo>
                  <a:pt x="4883" y="22695"/>
                </a:lnTo>
                <a:lnTo>
                  <a:pt x="4763" y="22862"/>
                </a:lnTo>
                <a:lnTo>
                  <a:pt x="4216" y="22957"/>
                </a:lnTo>
                <a:lnTo>
                  <a:pt x="3573" y="22886"/>
                </a:lnTo>
                <a:lnTo>
                  <a:pt x="3239" y="22862"/>
                </a:lnTo>
                <a:lnTo>
                  <a:pt x="2763" y="23005"/>
                </a:lnTo>
                <a:lnTo>
                  <a:pt x="2501" y="23314"/>
                </a:lnTo>
                <a:lnTo>
                  <a:pt x="2406" y="23671"/>
                </a:lnTo>
                <a:lnTo>
                  <a:pt x="2453" y="23814"/>
                </a:lnTo>
                <a:lnTo>
                  <a:pt x="2549" y="23933"/>
                </a:lnTo>
                <a:lnTo>
                  <a:pt x="2858" y="24172"/>
                </a:lnTo>
                <a:lnTo>
                  <a:pt x="3311" y="24291"/>
                </a:lnTo>
                <a:lnTo>
                  <a:pt x="3835" y="24291"/>
                </a:lnTo>
                <a:lnTo>
                  <a:pt x="4097" y="24195"/>
                </a:lnTo>
                <a:lnTo>
                  <a:pt x="4454" y="24076"/>
                </a:lnTo>
                <a:lnTo>
                  <a:pt x="5097" y="23981"/>
                </a:lnTo>
                <a:lnTo>
                  <a:pt x="5907" y="24053"/>
                </a:lnTo>
                <a:lnTo>
                  <a:pt x="7050" y="24648"/>
                </a:lnTo>
                <a:lnTo>
                  <a:pt x="7502" y="24934"/>
                </a:lnTo>
                <a:lnTo>
                  <a:pt x="7716" y="25053"/>
                </a:lnTo>
                <a:lnTo>
                  <a:pt x="8145" y="25624"/>
                </a:lnTo>
                <a:lnTo>
                  <a:pt x="8526" y="26363"/>
                </a:lnTo>
                <a:lnTo>
                  <a:pt x="8764" y="27029"/>
                </a:lnTo>
                <a:lnTo>
                  <a:pt x="8764" y="27220"/>
                </a:lnTo>
                <a:lnTo>
                  <a:pt x="8788" y="27267"/>
                </a:lnTo>
                <a:lnTo>
                  <a:pt x="9050" y="27267"/>
                </a:lnTo>
                <a:lnTo>
                  <a:pt x="9836" y="27101"/>
                </a:lnTo>
                <a:lnTo>
                  <a:pt x="11813" y="26458"/>
                </a:lnTo>
                <a:lnTo>
                  <a:pt x="12265" y="26291"/>
                </a:lnTo>
                <a:lnTo>
                  <a:pt x="12194" y="26124"/>
                </a:lnTo>
                <a:lnTo>
                  <a:pt x="12098" y="25315"/>
                </a:lnTo>
                <a:lnTo>
                  <a:pt x="12313" y="24696"/>
                </a:lnTo>
                <a:lnTo>
                  <a:pt x="12551" y="24434"/>
                </a:lnTo>
                <a:lnTo>
                  <a:pt x="13265" y="23767"/>
                </a:lnTo>
                <a:lnTo>
                  <a:pt x="15051" y="21766"/>
                </a:lnTo>
                <a:lnTo>
                  <a:pt x="15599" y="21100"/>
                </a:lnTo>
                <a:lnTo>
                  <a:pt x="15861" y="20838"/>
                </a:lnTo>
                <a:lnTo>
                  <a:pt x="16718" y="20361"/>
                </a:lnTo>
                <a:lnTo>
                  <a:pt x="17695" y="19885"/>
                </a:lnTo>
                <a:lnTo>
                  <a:pt x="18504" y="19385"/>
                </a:lnTo>
                <a:lnTo>
                  <a:pt x="18743" y="19099"/>
                </a:lnTo>
                <a:lnTo>
                  <a:pt x="18909" y="18813"/>
                </a:lnTo>
                <a:lnTo>
                  <a:pt x="19005" y="18337"/>
                </a:lnTo>
                <a:lnTo>
                  <a:pt x="18885" y="17956"/>
                </a:lnTo>
                <a:lnTo>
                  <a:pt x="18647" y="17742"/>
                </a:lnTo>
                <a:lnTo>
                  <a:pt x="18481" y="17694"/>
                </a:lnTo>
                <a:lnTo>
                  <a:pt x="18266" y="17718"/>
                </a:lnTo>
                <a:lnTo>
                  <a:pt x="17766" y="18099"/>
                </a:lnTo>
                <a:lnTo>
                  <a:pt x="17004" y="18980"/>
                </a:lnTo>
                <a:lnTo>
                  <a:pt x="16504" y="19385"/>
                </a:lnTo>
                <a:lnTo>
                  <a:pt x="16409" y="19433"/>
                </a:lnTo>
                <a:lnTo>
                  <a:pt x="16242" y="19409"/>
                </a:lnTo>
                <a:lnTo>
                  <a:pt x="16123" y="19099"/>
                </a:lnTo>
                <a:lnTo>
                  <a:pt x="16194" y="17980"/>
                </a:lnTo>
                <a:lnTo>
                  <a:pt x="16314" y="17242"/>
                </a:lnTo>
                <a:lnTo>
                  <a:pt x="16385" y="17075"/>
                </a:lnTo>
                <a:lnTo>
                  <a:pt x="16790" y="16765"/>
                </a:lnTo>
                <a:lnTo>
                  <a:pt x="17838" y="16337"/>
                </a:lnTo>
                <a:lnTo>
                  <a:pt x="20576" y="15622"/>
                </a:lnTo>
                <a:lnTo>
                  <a:pt x="21553" y="15360"/>
                </a:lnTo>
                <a:lnTo>
                  <a:pt x="21791" y="15241"/>
                </a:lnTo>
                <a:lnTo>
                  <a:pt x="22148" y="14860"/>
                </a:lnTo>
                <a:lnTo>
                  <a:pt x="22267" y="14479"/>
                </a:lnTo>
                <a:lnTo>
                  <a:pt x="22124" y="14217"/>
                </a:lnTo>
                <a:lnTo>
                  <a:pt x="21910" y="14217"/>
                </a:lnTo>
                <a:lnTo>
                  <a:pt x="21457" y="14336"/>
                </a:lnTo>
                <a:lnTo>
                  <a:pt x="21005" y="14646"/>
                </a:lnTo>
                <a:lnTo>
                  <a:pt x="20695" y="14670"/>
                </a:lnTo>
                <a:lnTo>
                  <a:pt x="20529" y="14527"/>
                </a:lnTo>
                <a:lnTo>
                  <a:pt x="20457" y="14432"/>
                </a:lnTo>
                <a:lnTo>
                  <a:pt x="20505" y="14193"/>
                </a:lnTo>
                <a:lnTo>
                  <a:pt x="20862" y="13812"/>
                </a:lnTo>
                <a:lnTo>
                  <a:pt x="21529" y="13146"/>
                </a:lnTo>
                <a:lnTo>
                  <a:pt x="21886" y="12550"/>
                </a:lnTo>
                <a:lnTo>
                  <a:pt x="21934" y="12145"/>
                </a:lnTo>
                <a:lnTo>
                  <a:pt x="21862" y="11931"/>
                </a:lnTo>
                <a:lnTo>
                  <a:pt x="21696" y="11550"/>
                </a:lnTo>
                <a:lnTo>
                  <a:pt x="21243" y="11121"/>
                </a:lnTo>
                <a:lnTo>
                  <a:pt x="20838" y="10978"/>
                </a:lnTo>
                <a:lnTo>
                  <a:pt x="20672" y="11193"/>
                </a:lnTo>
                <a:lnTo>
                  <a:pt x="20719" y="11431"/>
                </a:lnTo>
                <a:lnTo>
                  <a:pt x="20814" y="11669"/>
                </a:lnTo>
                <a:lnTo>
                  <a:pt x="20814" y="12098"/>
                </a:lnTo>
                <a:lnTo>
                  <a:pt x="20648" y="12455"/>
                </a:lnTo>
                <a:lnTo>
                  <a:pt x="20410" y="12717"/>
                </a:lnTo>
                <a:lnTo>
                  <a:pt x="20243" y="12812"/>
                </a:lnTo>
                <a:lnTo>
                  <a:pt x="20171" y="12836"/>
                </a:lnTo>
                <a:lnTo>
                  <a:pt x="20076" y="12788"/>
                </a:lnTo>
                <a:lnTo>
                  <a:pt x="19981" y="12550"/>
                </a:lnTo>
                <a:lnTo>
                  <a:pt x="19910" y="12098"/>
                </a:lnTo>
                <a:lnTo>
                  <a:pt x="19790" y="11883"/>
                </a:lnTo>
                <a:lnTo>
                  <a:pt x="19600" y="11883"/>
                </a:lnTo>
                <a:lnTo>
                  <a:pt x="19481" y="11931"/>
                </a:lnTo>
                <a:lnTo>
                  <a:pt x="19290" y="12050"/>
                </a:lnTo>
                <a:lnTo>
                  <a:pt x="19267" y="12336"/>
                </a:lnTo>
                <a:lnTo>
                  <a:pt x="19457" y="12693"/>
                </a:lnTo>
                <a:lnTo>
                  <a:pt x="19624" y="13146"/>
                </a:lnTo>
                <a:lnTo>
                  <a:pt x="19600" y="13408"/>
                </a:lnTo>
                <a:lnTo>
                  <a:pt x="19528" y="13693"/>
                </a:lnTo>
                <a:lnTo>
                  <a:pt x="19290" y="14146"/>
                </a:lnTo>
                <a:lnTo>
                  <a:pt x="18719" y="14670"/>
                </a:lnTo>
                <a:lnTo>
                  <a:pt x="18219" y="14955"/>
                </a:lnTo>
                <a:lnTo>
                  <a:pt x="17576" y="15360"/>
                </a:lnTo>
                <a:lnTo>
                  <a:pt x="16433" y="16099"/>
                </a:lnTo>
                <a:lnTo>
                  <a:pt x="16052" y="16170"/>
                </a:lnTo>
                <a:lnTo>
                  <a:pt x="15932" y="16051"/>
                </a:lnTo>
                <a:lnTo>
                  <a:pt x="15909" y="15908"/>
                </a:lnTo>
                <a:lnTo>
                  <a:pt x="15956" y="15598"/>
                </a:lnTo>
                <a:lnTo>
                  <a:pt x="16099" y="15075"/>
                </a:lnTo>
                <a:lnTo>
                  <a:pt x="16552" y="14360"/>
                </a:lnTo>
                <a:lnTo>
                  <a:pt x="17052" y="13765"/>
                </a:lnTo>
                <a:lnTo>
                  <a:pt x="18481" y="12098"/>
                </a:lnTo>
                <a:lnTo>
                  <a:pt x="19719" y="10621"/>
                </a:lnTo>
                <a:lnTo>
                  <a:pt x="20148" y="9954"/>
                </a:lnTo>
                <a:lnTo>
                  <a:pt x="20886" y="8716"/>
                </a:lnTo>
                <a:lnTo>
                  <a:pt x="21338" y="8287"/>
                </a:lnTo>
                <a:lnTo>
                  <a:pt x="21672" y="8121"/>
                </a:lnTo>
                <a:lnTo>
                  <a:pt x="21862" y="8097"/>
                </a:lnTo>
                <a:lnTo>
                  <a:pt x="22220" y="8097"/>
                </a:lnTo>
                <a:lnTo>
                  <a:pt x="22720" y="8216"/>
                </a:lnTo>
                <a:lnTo>
                  <a:pt x="23077" y="8335"/>
                </a:lnTo>
                <a:lnTo>
                  <a:pt x="23363" y="8311"/>
                </a:lnTo>
                <a:lnTo>
                  <a:pt x="23505" y="8168"/>
                </a:lnTo>
                <a:lnTo>
                  <a:pt x="23625" y="7954"/>
                </a:lnTo>
                <a:lnTo>
                  <a:pt x="23648" y="7454"/>
                </a:lnTo>
                <a:lnTo>
                  <a:pt x="23458" y="7001"/>
                </a:lnTo>
                <a:lnTo>
                  <a:pt x="23291" y="6859"/>
                </a:lnTo>
                <a:lnTo>
                  <a:pt x="23148" y="6906"/>
                </a:lnTo>
                <a:lnTo>
                  <a:pt x="23077" y="6978"/>
                </a:lnTo>
                <a:lnTo>
                  <a:pt x="22839" y="7335"/>
                </a:lnTo>
                <a:lnTo>
                  <a:pt x="22505" y="7525"/>
                </a:lnTo>
                <a:lnTo>
                  <a:pt x="22291" y="7406"/>
                </a:lnTo>
                <a:lnTo>
                  <a:pt x="22196" y="7240"/>
                </a:lnTo>
                <a:lnTo>
                  <a:pt x="22124" y="7073"/>
                </a:lnTo>
                <a:lnTo>
                  <a:pt x="22148" y="6668"/>
                </a:lnTo>
                <a:lnTo>
                  <a:pt x="22362" y="5954"/>
                </a:lnTo>
                <a:lnTo>
                  <a:pt x="22982" y="4953"/>
                </a:lnTo>
                <a:lnTo>
                  <a:pt x="23791" y="4072"/>
                </a:lnTo>
                <a:lnTo>
                  <a:pt x="24172" y="3787"/>
                </a:lnTo>
                <a:lnTo>
                  <a:pt x="24863" y="3334"/>
                </a:lnTo>
                <a:lnTo>
                  <a:pt x="25387" y="2810"/>
                </a:lnTo>
                <a:lnTo>
                  <a:pt x="25434" y="2524"/>
                </a:lnTo>
                <a:lnTo>
                  <a:pt x="25315" y="2405"/>
                </a:lnTo>
                <a:lnTo>
                  <a:pt x="25173" y="2310"/>
                </a:lnTo>
                <a:lnTo>
                  <a:pt x="24815" y="2310"/>
                </a:lnTo>
                <a:lnTo>
                  <a:pt x="24244" y="2620"/>
                </a:lnTo>
                <a:lnTo>
                  <a:pt x="23863" y="2929"/>
                </a:lnTo>
                <a:lnTo>
                  <a:pt x="23791" y="3001"/>
                </a:lnTo>
                <a:lnTo>
                  <a:pt x="23625" y="2977"/>
                </a:lnTo>
                <a:lnTo>
                  <a:pt x="23410" y="2739"/>
                </a:lnTo>
                <a:lnTo>
                  <a:pt x="23124" y="1786"/>
                </a:lnTo>
                <a:lnTo>
                  <a:pt x="22934" y="1167"/>
                </a:lnTo>
                <a:lnTo>
                  <a:pt x="22720" y="667"/>
                </a:lnTo>
                <a:lnTo>
                  <a:pt x="22243" y="95"/>
                </a:lnTo>
                <a:lnTo>
                  <a:pt x="2191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467442" y="1871269"/>
            <a:ext cx="6571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CỦNG CỐ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p45"/>
          <p:cNvGrpSpPr/>
          <p:nvPr/>
        </p:nvGrpSpPr>
        <p:grpSpPr>
          <a:xfrm>
            <a:off x="7326938" y="312725"/>
            <a:ext cx="1474115" cy="1049195"/>
            <a:chOff x="7326938" y="170125"/>
            <a:chExt cx="1474115" cy="1049195"/>
          </a:xfrm>
        </p:grpSpPr>
        <p:sp>
          <p:nvSpPr>
            <p:cNvPr id="586" name="Google Shape;586;p45"/>
            <p:cNvSpPr/>
            <p:nvPr/>
          </p:nvSpPr>
          <p:spPr>
            <a:xfrm>
              <a:off x="7550399" y="170125"/>
              <a:ext cx="1243212" cy="886617"/>
            </a:xfrm>
            <a:custGeom>
              <a:avLst/>
              <a:gdLst/>
              <a:ahLst/>
              <a:cxnLst/>
              <a:rect l="l" t="t" r="r" b="b"/>
              <a:pathLst>
                <a:path w="16028" h="11431" extrusionOk="0">
                  <a:moveTo>
                    <a:pt x="16028" y="7478"/>
                  </a:moveTo>
                  <a:lnTo>
                    <a:pt x="16004" y="7811"/>
                  </a:lnTo>
                  <a:lnTo>
                    <a:pt x="15694" y="8287"/>
                  </a:lnTo>
                  <a:lnTo>
                    <a:pt x="15504" y="8502"/>
                  </a:lnTo>
                  <a:lnTo>
                    <a:pt x="14956" y="9097"/>
                  </a:lnTo>
                  <a:lnTo>
                    <a:pt x="13670" y="10002"/>
                  </a:lnTo>
                  <a:lnTo>
                    <a:pt x="12932" y="10335"/>
                  </a:lnTo>
                  <a:lnTo>
                    <a:pt x="12075" y="10693"/>
                  </a:lnTo>
                  <a:lnTo>
                    <a:pt x="10312" y="11145"/>
                  </a:lnTo>
                  <a:lnTo>
                    <a:pt x="8502" y="11383"/>
                  </a:lnTo>
                  <a:lnTo>
                    <a:pt x="6693" y="11431"/>
                  </a:lnTo>
                  <a:lnTo>
                    <a:pt x="5788" y="11407"/>
                  </a:lnTo>
                  <a:lnTo>
                    <a:pt x="4811" y="11407"/>
                  </a:lnTo>
                  <a:lnTo>
                    <a:pt x="3835" y="11288"/>
                  </a:lnTo>
                  <a:lnTo>
                    <a:pt x="3644" y="11074"/>
                  </a:lnTo>
                  <a:lnTo>
                    <a:pt x="2978" y="10597"/>
                  </a:lnTo>
                  <a:lnTo>
                    <a:pt x="2430" y="10383"/>
                  </a:lnTo>
                  <a:lnTo>
                    <a:pt x="2192" y="10335"/>
                  </a:lnTo>
                  <a:lnTo>
                    <a:pt x="1787" y="10359"/>
                  </a:lnTo>
                  <a:lnTo>
                    <a:pt x="1215" y="10574"/>
                  </a:lnTo>
                  <a:lnTo>
                    <a:pt x="834" y="10740"/>
                  </a:lnTo>
                  <a:lnTo>
                    <a:pt x="429" y="10955"/>
                  </a:lnTo>
                  <a:lnTo>
                    <a:pt x="25" y="11217"/>
                  </a:lnTo>
                  <a:lnTo>
                    <a:pt x="1" y="11050"/>
                  </a:lnTo>
                  <a:lnTo>
                    <a:pt x="144" y="10812"/>
                  </a:lnTo>
                  <a:lnTo>
                    <a:pt x="263" y="10693"/>
                  </a:lnTo>
                  <a:lnTo>
                    <a:pt x="763" y="10145"/>
                  </a:lnTo>
                  <a:lnTo>
                    <a:pt x="1215" y="9573"/>
                  </a:lnTo>
                  <a:lnTo>
                    <a:pt x="1406" y="9311"/>
                  </a:lnTo>
                  <a:lnTo>
                    <a:pt x="1406" y="8811"/>
                  </a:lnTo>
                  <a:lnTo>
                    <a:pt x="1215" y="8573"/>
                  </a:lnTo>
                  <a:lnTo>
                    <a:pt x="858" y="8145"/>
                  </a:lnTo>
                  <a:lnTo>
                    <a:pt x="525" y="7740"/>
                  </a:lnTo>
                  <a:lnTo>
                    <a:pt x="429" y="7644"/>
                  </a:lnTo>
                  <a:lnTo>
                    <a:pt x="310" y="7454"/>
                  </a:lnTo>
                  <a:lnTo>
                    <a:pt x="334" y="7311"/>
                  </a:lnTo>
                  <a:lnTo>
                    <a:pt x="501" y="7406"/>
                  </a:lnTo>
                  <a:lnTo>
                    <a:pt x="691" y="7502"/>
                  </a:lnTo>
                  <a:lnTo>
                    <a:pt x="810" y="7621"/>
                  </a:lnTo>
                  <a:lnTo>
                    <a:pt x="1120" y="7716"/>
                  </a:lnTo>
                  <a:lnTo>
                    <a:pt x="1287" y="7716"/>
                  </a:lnTo>
                  <a:lnTo>
                    <a:pt x="1406" y="7716"/>
                  </a:lnTo>
                  <a:lnTo>
                    <a:pt x="1525" y="7716"/>
                  </a:lnTo>
                  <a:lnTo>
                    <a:pt x="1620" y="7644"/>
                  </a:lnTo>
                  <a:lnTo>
                    <a:pt x="1763" y="7502"/>
                  </a:lnTo>
                  <a:lnTo>
                    <a:pt x="1787" y="7383"/>
                  </a:lnTo>
                  <a:lnTo>
                    <a:pt x="2001" y="6406"/>
                  </a:lnTo>
                  <a:lnTo>
                    <a:pt x="2311" y="5477"/>
                  </a:lnTo>
                  <a:lnTo>
                    <a:pt x="2549" y="5073"/>
                  </a:lnTo>
                  <a:lnTo>
                    <a:pt x="3216" y="4501"/>
                  </a:lnTo>
                  <a:lnTo>
                    <a:pt x="3621" y="4287"/>
                  </a:lnTo>
                  <a:lnTo>
                    <a:pt x="4049" y="4072"/>
                  </a:lnTo>
                  <a:lnTo>
                    <a:pt x="4954" y="3787"/>
                  </a:lnTo>
                  <a:lnTo>
                    <a:pt x="5883" y="3644"/>
                  </a:lnTo>
                  <a:lnTo>
                    <a:pt x="6835" y="3644"/>
                  </a:lnTo>
                  <a:lnTo>
                    <a:pt x="7312" y="3739"/>
                  </a:lnTo>
                  <a:lnTo>
                    <a:pt x="7979" y="3858"/>
                  </a:lnTo>
                  <a:lnTo>
                    <a:pt x="9288" y="4120"/>
                  </a:lnTo>
                  <a:lnTo>
                    <a:pt x="9884" y="4334"/>
                  </a:lnTo>
                  <a:lnTo>
                    <a:pt x="8645" y="3596"/>
                  </a:lnTo>
                  <a:lnTo>
                    <a:pt x="7312" y="2882"/>
                  </a:lnTo>
                  <a:lnTo>
                    <a:pt x="6502" y="2453"/>
                  </a:lnTo>
                  <a:lnTo>
                    <a:pt x="4787" y="1881"/>
                  </a:lnTo>
                  <a:lnTo>
                    <a:pt x="3882" y="1715"/>
                  </a:lnTo>
                  <a:lnTo>
                    <a:pt x="3430" y="1691"/>
                  </a:lnTo>
                  <a:lnTo>
                    <a:pt x="2978" y="1810"/>
                  </a:lnTo>
                  <a:lnTo>
                    <a:pt x="2906" y="1334"/>
                  </a:lnTo>
                  <a:lnTo>
                    <a:pt x="2620" y="667"/>
                  </a:lnTo>
                  <a:lnTo>
                    <a:pt x="2287" y="262"/>
                  </a:lnTo>
                  <a:lnTo>
                    <a:pt x="2049" y="95"/>
                  </a:lnTo>
                  <a:lnTo>
                    <a:pt x="2501" y="24"/>
                  </a:lnTo>
                  <a:lnTo>
                    <a:pt x="3382" y="0"/>
                  </a:lnTo>
                  <a:lnTo>
                    <a:pt x="4621" y="143"/>
                  </a:lnTo>
                  <a:lnTo>
                    <a:pt x="5454" y="333"/>
                  </a:lnTo>
                  <a:lnTo>
                    <a:pt x="6883" y="857"/>
                  </a:lnTo>
                  <a:lnTo>
                    <a:pt x="9288" y="1953"/>
                  </a:lnTo>
                  <a:lnTo>
                    <a:pt x="11146" y="3048"/>
                  </a:lnTo>
                  <a:lnTo>
                    <a:pt x="12432" y="4001"/>
                  </a:lnTo>
                  <a:lnTo>
                    <a:pt x="12861" y="4358"/>
                  </a:lnTo>
                  <a:lnTo>
                    <a:pt x="13242" y="4668"/>
                  </a:lnTo>
                  <a:lnTo>
                    <a:pt x="15290" y="6644"/>
                  </a:lnTo>
                  <a:lnTo>
                    <a:pt x="16028" y="74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5"/>
            <p:cNvSpPr/>
            <p:nvPr/>
          </p:nvSpPr>
          <p:spPr>
            <a:xfrm>
              <a:off x="7823811" y="750066"/>
              <a:ext cx="977241" cy="469253"/>
            </a:xfrm>
            <a:custGeom>
              <a:avLst/>
              <a:gdLst/>
              <a:ahLst/>
              <a:cxnLst/>
              <a:rect l="l" t="t" r="r" b="b"/>
              <a:pathLst>
                <a:path w="12599" h="6050" extrusionOk="0">
                  <a:moveTo>
                    <a:pt x="310" y="3811"/>
                  </a:moveTo>
                  <a:lnTo>
                    <a:pt x="1000" y="3740"/>
                  </a:lnTo>
                  <a:lnTo>
                    <a:pt x="2382" y="3811"/>
                  </a:lnTo>
                  <a:lnTo>
                    <a:pt x="3072" y="3835"/>
                  </a:lnTo>
                  <a:lnTo>
                    <a:pt x="3977" y="3811"/>
                  </a:lnTo>
                  <a:lnTo>
                    <a:pt x="5787" y="3692"/>
                  </a:lnTo>
                  <a:lnTo>
                    <a:pt x="7549" y="3359"/>
                  </a:lnTo>
                  <a:lnTo>
                    <a:pt x="9264" y="2811"/>
                  </a:lnTo>
                  <a:lnTo>
                    <a:pt x="10098" y="2382"/>
                  </a:lnTo>
                  <a:lnTo>
                    <a:pt x="10479" y="2168"/>
                  </a:lnTo>
                  <a:lnTo>
                    <a:pt x="11169" y="1692"/>
                  </a:lnTo>
                  <a:lnTo>
                    <a:pt x="11788" y="1096"/>
                  </a:lnTo>
                  <a:lnTo>
                    <a:pt x="12289" y="406"/>
                  </a:lnTo>
                  <a:lnTo>
                    <a:pt x="12503" y="1"/>
                  </a:lnTo>
                  <a:lnTo>
                    <a:pt x="12598" y="334"/>
                  </a:lnTo>
                  <a:lnTo>
                    <a:pt x="12408" y="930"/>
                  </a:lnTo>
                  <a:lnTo>
                    <a:pt x="12241" y="1191"/>
                  </a:lnTo>
                  <a:lnTo>
                    <a:pt x="11622" y="1977"/>
                  </a:lnTo>
                  <a:lnTo>
                    <a:pt x="10169" y="3335"/>
                  </a:lnTo>
                  <a:lnTo>
                    <a:pt x="9359" y="3930"/>
                  </a:lnTo>
                  <a:lnTo>
                    <a:pt x="8907" y="4264"/>
                  </a:lnTo>
                  <a:lnTo>
                    <a:pt x="8335" y="4645"/>
                  </a:lnTo>
                  <a:lnTo>
                    <a:pt x="7669" y="5049"/>
                  </a:lnTo>
                  <a:lnTo>
                    <a:pt x="6287" y="5669"/>
                  </a:lnTo>
                  <a:lnTo>
                    <a:pt x="5525" y="5883"/>
                  </a:lnTo>
                  <a:lnTo>
                    <a:pt x="4716" y="6026"/>
                  </a:lnTo>
                  <a:lnTo>
                    <a:pt x="4025" y="6050"/>
                  </a:lnTo>
                  <a:lnTo>
                    <a:pt x="2620" y="6002"/>
                  </a:lnTo>
                  <a:lnTo>
                    <a:pt x="1715" y="5931"/>
                  </a:lnTo>
                  <a:lnTo>
                    <a:pt x="834" y="5835"/>
                  </a:lnTo>
                  <a:lnTo>
                    <a:pt x="143" y="5645"/>
                  </a:lnTo>
                  <a:lnTo>
                    <a:pt x="48" y="5573"/>
                  </a:lnTo>
                  <a:lnTo>
                    <a:pt x="0" y="5454"/>
                  </a:lnTo>
                  <a:lnTo>
                    <a:pt x="119" y="5311"/>
                  </a:lnTo>
                  <a:lnTo>
                    <a:pt x="215" y="5240"/>
                  </a:lnTo>
                  <a:lnTo>
                    <a:pt x="334" y="5121"/>
                  </a:lnTo>
                  <a:lnTo>
                    <a:pt x="477" y="4835"/>
                  </a:lnTo>
                  <a:lnTo>
                    <a:pt x="500" y="4668"/>
                  </a:lnTo>
                  <a:lnTo>
                    <a:pt x="500" y="4430"/>
                  </a:lnTo>
                  <a:lnTo>
                    <a:pt x="357" y="4025"/>
                  </a:lnTo>
                  <a:lnTo>
                    <a:pt x="310" y="38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5"/>
            <p:cNvSpPr/>
            <p:nvPr/>
          </p:nvSpPr>
          <p:spPr>
            <a:xfrm>
              <a:off x="7729571" y="291977"/>
              <a:ext cx="624476" cy="303037"/>
            </a:xfrm>
            <a:custGeom>
              <a:avLst/>
              <a:gdLst/>
              <a:ahLst/>
              <a:cxnLst/>
              <a:rect l="l" t="t" r="r" b="b"/>
              <a:pathLst>
                <a:path w="8051" h="3907" extrusionOk="0">
                  <a:moveTo>
                    <a:pt x="668" y="239"/>
                  </a:moveTo>
                  <a:lnTo>
                    <a:pt x="739" y="72"/>
                  </a:lnTo>
                  <a:lnTo>
                    <a:pt x="1001" y="1"/>
                  </a:lnTo>
                  <a:lnTo>
                    <a:pt x="1168" y="1"/>
                  </a:lnTo>
                  <a:lnTo>
                    <a:pt x="1834" y="1"/>
                  </a:lnTo>
                  <a:lnTo>
                    <a:pt x="3097" y="334"/>
                  </a:lnTo>
                  <a:lnTo>
                    <a:pt x="3692" y="549"/>
                  </a:lnTo>
                  <a:lnTo>
                    <a:pt x="4740" y="977"/>
                  </a:lnTo>
                  <a:lnTo>
                    <a:pt x="6693" y="2073"/>
                  </a:lnTo>
                  <a:lnTo>
                    <a:pt x="7645" y="2668"/>
                  </a:lnTo>
                  <a:lnTo>
                    <a:pt x="7812" y="2787"/>
                  </a:lnTo>
                  <a:lnTo>
                    <a:pt x="8050" y="3025"/>
                  </a:lnTo>
                  <a:lnTo>
                    <a:pt x="6955" y="2716"/>
                  </a:lnTo>
                  <a:lnTo>
                    <a:pt x="5383" y="2358"/>
                  </a:lnTo>
                  <a:lnTo>
                    <a:pt x="4335" y="2239"/>
                  </a:lnTo>
                  <a:lnTo>
                    <a:pt x="3335" y="2239"/>
                  </a:lnTo>
                  <a:lnTo>
                    <a:pt x="2335" y="2430"/>
                  </a:lnTo>
                  <a:lnTo>
                    <a:pt x="1382" y="2835"/>
                  </a:lnTo>
                  <a:lnTo>
                    <a:pt x="453" y="3478"/>
                  </a:lnTo>
                  <a:lnTo>
                    <a:pt x="1" y="3906"/>
                  </a:lnTo>
                  <a:lnTo>
                    <a:pt x="191" y="2978"/>
                  </a:lnTo>
                  <a:lnTo>
                    <a:pt x="406" y="2025"/>
                  </a:lnTo>
                  <a:lnTo>
                    <a:pt x="382" y="1930"/>
                  </a:lnTo>
                  <a:lnTo>
                    <a:pt x="406" y="1811"/>
                  </a:lnTo>
                  <a:lnTo>
                    <a:pt x="548" y="1025"/>
                  </a:lnTo>
                  <a:lnTo>
                    <a:pt x="668" y="2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5"/>
            <p:cNvSpPr/>
            <p:nvPr/>
          </p:nvSpPr>
          <p:spPr>
            <a:xfrm>
              <a:off x="7326938" y="526606"/>
              <a:ext cx="347336" cy="592965"/>
            </a:xfrm>
            <a:custGeom>
              <a:avLst/>
              <a:gdLst/>
              <a:ahLst/>
              <a:cxnLst/>
              <a:rect l="l" t="t" r="r" b="b"/>
              <a:pathLst>
                <a:path w="4478" h="7645" extrusionOk="0">
                  <a:moveTo>
                    <a:pt x="3215" y="2715"/>
                  </a:moveTo>
                  <a:lnTo>
                    <a:pt x="3763" y="3382"/>
                  </a:lnTo>
                  <a:lnTo>
                    <a:pt x="4311" y="4049"/>
                  </a:lnTo>
                  <a:lnTo>
                    <a:pt x="4477" y="4263"/>
                  </a:lnTo>
                  <a:lnTo>
                    <a:pt x="4453" y="4668"/>
                  </a:lnTo>
                  <a:lnTo>
                    <a:pt x="4311" y="4906"/>
                  </a:lnTo>
                  <a:lnTo>
                    <a:pt x="3620" y="5763"/>
                  </a:lnTo>
                  <a:lnTo>
                    <a:pt x="2906" y="6621"/>
                  </a:lnTo>
                  <a:lnTo>
                    <a:pt x="2334" y="7097"/>
                  </a:lnTo>
                  <a:lnTo>
                    <a:pt x="1762" y="7549"/>
                  </a:lnTo>
                  <a:lnTo>
                    <a:pt x="1691" y="7621"/>
                  </a:lnTo>
                  <a:lnTo>
                    <a:pt x="1524" y="7645"/>
                  </a:lnTo>
                  <a:lnTo>
                    <a:pt x="1453" y="7549"/>
                  </a:lnTo>
                  <a:lnTo>
                    <a:pt x="1453" y="7311"/>
                  </a:lnTo>
                  <a:lnTo>
                    <a:pt x="1643" y="6930"/>
                  </a:lnTo>
                  <a:lnTo>
                    <a:pt x="2072" y="6454"/>
                  </a:lnTo>
                  <a:lnTo>
                    <a:pt x="2334" y="6144"/>
                  </a:lnTo>
                  <a:lnTo>
                    <a:pt x="2620" y="5739"/>
                  </a:lnTo>
                  <a:lnTo>
                    <a:pt x="2906" y="5382"/>
                  </a:lnTo>
                  <a:lnTo>
                    <a:pt x="3120" y="5073"/>
                  </a:lnTo>
                  <a:lnTo>
                    <a:pt x="3215" y="4692"/>
                  </a:lnTo>
                  <a:lnTo>
                    <a:pt x="3215" y="4477"/>
                  </a:lnTo>
                  <a:lnTo>
                    <a:pt x="3096" y="4096"/>
                  </a:lnTo>
                  <a:lnTo>
                    <a:pt x="2786" y="3572"/>
                  </a:lnTo>
                  <a:lnTo>
                    <a:pt x="2548" y="3263"/>
                  </a:lnTo>
                  <a:lnTo>
                    <a:pt x="1453" y="1905"/>
                  </a:lnTo>
                  <a:lnTo>
                    <a:pt x="310" y="572"/>
                  </a:lnTo>
                  <a:lnTo>
                    <a:pt x="48" y="262"/>
                  </a:lnTo>
                  <a:lnTo>
                    <a:pt x="0" y="48"/>
                  </a:lnTo>
                  <a:lnTo>
                    <a:pt x="95" y="0"/>
                  </a:lnTo>
                  <a:lnTo>
                    <a:pt x="310" y="72"/>
                  </a:lnTo>
                  <a:lnTo>
                    <a:pt x="715" y="381"/>
                  </a:lnTo>
                  <a:lnTo>
                    <a:pt x="929" y="596"/>
                  </a:lnTo>
                  <a:lnTo>
                    <a:pt x="2072" y="1643"/>
                  </a:lnTo>
                  <a:lnTo>
                    <a:pt x="3215" y="27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5"/>
            <p:cNvSpPr/>
            <p:nvPr/>
          </p:nvSpPr>
          <p:spPr>
            <a:xfrm>
              <a:off x="8588513" y="726099"/>
              <a:ext cx="66551" cy="66549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810" y="596"/>
                  </a:moveTo>
                  <a:lnTo>
                    <a:pt x="715" y="738"/>
                  </a:lnTo>
                  <a:lnTo>
                    <a:pt x="477" y="858"/>
                  </a:lnTo>
                  <a:lnTo>
                    <a:pt x="262" y="786"/>
                  </a:lnTo>
                  <a:lnTo>
                    <a:pt x="120" y="691"/>
                  </a:lnTo>
                  <a:lnTo>
                    <a:pt x="0" y="405"/>
                  </a:lnTo>
                  <a:lnTo>
                    <a:pt x="72" y="238"/>
                  </a:lnTo>
                  <a:lnTo>
                    <a:pt x="167" y="95"/>
                  </a:lnTo>
                  <a:lnTo>
                    <a:pt x="453" y="0"/>
                  </a:lnTo>
                  <a:lnTo>
                    <a:pt x="643" y="72"/>
                  </a:lnTo>
                  <a:lnTo>
                    <a:pt x="786" y="167"/>
                  </a:lnTo>
                  <a:lnTo>
                    <a:pt x="858" y="429"/>
                  </a:lnTo>
                  <a:lnTo>
                    <a:pt x="810" y="59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45"/>
          <p:cNvSpPr/>
          <p:nvPr/>
        </p:nvSpPr>
        <p:spPr>
          <a:xfrm>
            <a:off x="7767694" y="3215075"/>
            <a:ext cx="2355069" cy="3121916"/>
          </a:xfrm>
          <a:custGeom>
            <a:avLst/>
            <a:gdLst/>
            <a:ahLst/>
            <a:cxnLst/>
            <a:rect l="l" t="t" r="r" b="b"/>
            <a:pathLst>
              <a:path w="49583" h="65728" extrusionOk="0">
                <a:moveTo>
                  <a:pt x="14194" y="0"/>
                </a:moveTo>
                <a:lnTo>
                  <a:pt x="13932" y="191"/>
                </a:lnTo>
                <a:lnTo>
                  <a:pt x="13885" y="381"/>
                </a:lnTo>
                <a:lnTo>
                  <a:pt x="13765" y="1477"/>
                </a:lnTo>
                <a:lnTo>
                  <a:pt x="13742" y="2548"/>
                </a:lnTo>
                <a:lnTo>
                  <a:pt x="13742" y="2644"/>
                </a:lnTo>
                <a:lnTo>
                  <a:pt x="13742" y="2739"/>
                </a:lnTo>
                <a:lnTo>
                  <a:pt x="13742" y="3382"/>
                </a:lnTo>
                <a:lnTo>
                  <a:pt x="13837" y="4644"/>
                </a:lnTo>
                <a:lnTo>
                  <a:pt x="13956" y="5263"/>
                </a:lnTo>
                <a:lnTo>
                  <a:pt x="13956" y="5287"/>
                </a:lnTo>
                <a:lnTo>
                  <a:pt x="13956" y="5335"/>
                </a:lnTo>
                <a:lnTo>
                  <a:pt x="13980" y="5382"/>
                </a:lnTo>
                <a:lnTo>
                  <a:pt x="14170" y="6287"/>
                </a:lnTo>
                <a:lnTo>
                  <a:pt x="14504" y="7168"/>
                </a:lnTo>
                <a:lnTo>
                  <a:pt x="14909" y="8121"/>
                </a:lnTo>
                <a:lnTo>
                  <a:pt x="15909" y="9931"/>
                </a:lnTo>
                <a:lnTo>
                  <a:pt x="16504" y="10788"/>
                </a:lnTo>
                <a:lnTo>
                  <a:pt x="16504" y="10812"/>
                </a:lnTo>
                <a:lnTo>
                  <a:pt x="15956" y="10407"/>
                </a:lnTo>
                <a:lnTo>
                  <a:pt x="14956" y="9502"/>
                </a:lnTo>
                <a:lnTo>
                  <a:pt x="14004" y="8526"/>
                </a:lnTo>
                <a:lnTo>
                  <a:pt x="13146" y="7454"/>
                </a:lnTo>
                <a:lnTo>
                  <a:pt x="12765" y="6883"/>
                </a:lnTo>
                <a:lnTo>
                  <a:pt x="12337" y="6192"/>
                </a:lnTo>
                <a:lnTo>
                  <a:pt x="11598" y="4763"/>
                </a:lnTo>
                <a:lnTo>
                  <a:pt x="11074" y="3215"/>
                </a:lnTo>
                <a:lnTo>
                  <a:pt x="10741" y="1620"/>
                </a:lnTo>
                <a:lnTo>
                  <a:pt x="10693" y="810"/>
                </a:lnTo>
                <a:lnTo>
                  <a:pt x="10693" y="691"/>
                </a:lnTo>
                <a:lnTo>
                  <a:pt x="10670" y="596"/>
                </a:lnTo>
                <a:lnTo>
                  <a:pt x="10670" y="453"/>
                </a:lnTo>
                <a:lnTo>
                  <a:pt x="10503" y="262"/>
                </a:lnTo>
                <a:lnTo>
                  <a:pt x="10265" y="191"/>
                </a:lnTo>
                <a:lnTo>
                  <a:pt x="10050" y="238"/>
                </a:lnTo>
                <a:lnTo>
                  <a:pt x="9955" y="310"/>
                </a:lnTo>
                <a:lnTo>
                  <a:pt x="9860" y="429"/>
                </a:lnTo>
                <a:lnTo>
                  <a:pt x="9860" y="596"/>
                </a:lnTo>
                <a:lnTo>
                  <a:pt x="9908" y="1524"/>
                </a:lnTo>
                <a:lnTo>
                  <a:pt x="10241" y="3334"/>
                </a:lnTo>
                <a:lnTo>
                  <a:pt x="10836" y="5073"/>
                </a:lnTo>
                <a:lnTo>
                  <a:pt x="11670" y="6716"/>
                </a:lnTo>
                <a:lnTo>
                  <a:pt x="12194" y="7502"/>
                </a:lnTo>
                <a:lnTo>
                  <a:pt x="12741" y="8288"/>
                </a:lnTo>
                <a:lnTo>
                  <a:pt x="14004" y="9740"/>
                </a:lnTo>
                <a:lnTo>
                  <a:pt x="15409" y="11026"/>
                </a:lnTo>
                <a:lnTo>
                  <a:pt x="16957" y="12146"/>
                </a:lnTo>
                <a:lnTo>
                  <a:pt x="17790" y="12646"/>
                </a:lnTo>
                <a:lnTo>
                  <a:pt x="18743" y="13979"/>
                </a:lnTo>
                <a:lnTo>
                  <a:pt x="20076" y="16194"/>
                </a:lnTo>
                <a:lnTo>
                  <a:pt x="20838" y="17766"/>
                </a:lnTo>
                <a:lnTo>
                  <a:pt x="21362" y="19361"/>
                </a:lnTo>
                <a:lnTo>
                  <a:pt x="21624" y="20981"/>
                </a:lnTo>
                <a:lnTo>
                  <a:pt x="21505" y="22600"/>
                </a:lnTo>
                <a:lnTo>
                  <a:pt x="21124" y="23791"/>
                </a:lnTo>
                <a:lnTo>
                  <a:pt x="20743" y="24577"/>
                </a:lnTo>
                <a:lnTo>
                  <a:pt x="20481" y="24958"/>
                </a:lnTo>
                <a:lnTo>
                  <a:pt x="20314" y="24791"/>
                </a:lnTo>
                <a:lnTo>
                  <a:pt x="20148" y="24624"/>
                </a:lnTo>
                <a:lnTo>
                  <a:pt x="19314" y="23743"/>
                </a:lnTo>
                <a:lnTo>
                  <a:pt x="18219" y="22314"/>
                </a:lnTo>
                <a:lnTo>
                  <a:pt x="17600" y="21290"/>
                </a:lnTo>
                <a:lnTo>
                  <a:pt x="17123" y="20219"/>
                </a:lnTo>
                <a:lnTo>
                  <a:pt x="16790" y="19099"/>
                </a:lnTo>
                <a:lnTo>
                  <a:pt x="16647" y="17956"/>
                </a:lnTo>
                <a:lnTo>
                  <a:pt x="16718" y="16742"/>
                </a:lnTo>
                <a:lnTo>
                  <a:pt x="16838" y="16123"/>
                </a:lnTo>
                <a:lnTo>
                  <a:pt x="16861" y="15932"/>
                </a:lnTo>
                <a:lnTo>
                  <a:pt x="16695" y="15694"/>
                </a:lnTo>
                <a:lnTo>
                  <a:pt x="16385" y="15599"/>
                </a:lnTo>
                <a:lnTo>
                  <a:pt x="16123" y="15741"/>
                </a:lnTo>
                <a:lnTo>
                  <a:pt x="16052" y="15908"/>
                </a:lnTo>
                <a:lnTo>
                  <a:pt x="15909" y="16480"/>
                </a:lnTo>
                <a:lnTo>
                  <a:pt x="15814" y="17623"/>
                </a:lnTo>
                <a:lnTo>
                  <a:pt x="15885" y="18718"/>
                </a:lnTo>
                <a:lnTo>
                  <a:pt x="16123" y="19814"/>
                </a:lnTo>
                <a:lnTo>
                  <a:pt x="16480" y="20862"/>
                </a:lnTo>
                <a:lnTo>
                  <a:pt x="16957" y="21862"/>
                </a:lnTo>
                <a:lnTo>
                  <a:pt x="17885" y="23291"/>
                </a:lnTo>
                <a:lnTo>
                  <a:pt x="18600" y="24172"/>
                </a:lnTo>
                <a:lnTo>
                  <a:pt x="19624" y="25315"/>
                </a:lnTo>
                <a:lnTo>
                  <a:pt x="21886" y="27458"/>
                </a:lnTo>
                <a:lnTo>
                  <a:pt x="23077" y="28435"/>
                </a:lnTo>
                <a:lnTo>
                  <a:pt x="24411" y="29435"/>
                </a:lnTo>
                <a:lnTo>
                  <a:pt x="25768" y="30340"/>
                </a:lnTo>
                <a:lnTo>
                  <a:pt x="26054" y="31006"/>
                </a:lnTo>
                <a:lnTo>
                  <a:pt x="26768" y="32292"/>
                </a:lnTo>
                <a:lnTo>
                  <a:pt x="27173" y="32864"/>
                </a:lnTo>
                <a:lnTo>
                  <a:pt x="27268" y="32983"/>
                </a:lnTo>
                <a:lnTo>
                  <a:pt x="27340" y="33102"/>
                </a:lnTo>
                <a:lnTo>
                  <a:pt x="27983" y="33912"/>
                </a:lnTo>
                <a:lnTo>
                  <a:pt x="29459" y="35388"/>
                </a:lnTo>
                <a:lnTo>
                  <a:pt x="30269" y="36055"/>
                </a:lnTo>
                <a:lnTo>
                  <a:pt x="30960" y="36579"/>
                </a:lnTo>
                <a:lnTo>
                  <a:pt x="31674" y="37079"/>
                </a:lnTo>
                <a:lnTo>
                  <a:pt x="32484" y="37627"/>
                </a:lnTo>
                <a:lnTo>
                  <a:pt x="33293" y="38103"/>
                </a:lnTo>
                <a:lnTo>
                  <a:pt x="33674" y="38341"/>
                </a:lnTo>
                <a:lnTo>
                  <a:pt x="34055" y="38556"/>
                </a:lnTo>
                <a:lnTo>
                  <a:pt x="35079" y="39127"/>
                </a:lnTo>
                <a:lnTo>
                  <a:pt x="36127" y="39699"/>
                </a:lnTo>
                <a:lnTo>
                  <a:pt x="36365" y="40747"/>
                </a:lnTo>
                <a:lnTo>
                  <a:pt x="36675" y="41771"/>
                </a:lnTo>
                <a:lnTo>
                  <a:pt x="36675" y="41794"/>
                </a:lnTo>
                <a:lnTo>
                  <a:pt x="36675" y="41818"/>
                </a:lnTo>
                <a:lnTo>
                  <a:pt x="37008" y="42818"/>
                </a:lnTo>
                <a:lnTo>
                  <a:pt x="37770" y="44795"/>
                </a:lnTo>
                <a:lnTo>
                  <a:pt x="38223" y="45748"/>
                </a:lnTo>
                <a:lnTo>
                  <a:pt x="38175" y="45962"/>
                </a:lnTo>
                <a:lnTo>
                  <a:pt x="38128" y="46200"/>
                </a:lnTo>
                <a:lnTo>
                  <a:pt x="38032" y="46605"/>
                </a:lnTo>
                <a:lnTo>
                  <a:pt x="37937" y="47010"/>
                </a:lnTo>
                <a:lnTo>
                  <a:pt x="37913" y="47081"/>
                </a:lnTo>
                <a:lnTo>
                  <a:pt x="37913" y="47129"/>
                </a:lnTo>
                <a:lnTo>
                  <a:pt x="37747" y="47605"/>
                </a:lnTo>
                <a:lnTo>
                  <a:pt x="37604" y="48081"/>
                </a:lnTo>
                <a:lnTo>
                  <a:pt x="37294" y="49082"/>
                </a:lnTo>
                <a:lnTo>
                  <a:pt x="37008" y="50082"/>
                </a:lnTo>
                <a:lnTo>
                  <a:pt x="36889" y="50487"/>
                </a:lnTo>
                <a:lnTo>
                  <a:pt x="36770" y="50891"/>
                </a:lnTo>
                <a:lnTo>
                  <a:pt x="36413" y="52177"/>
                </a:lnTo>
                <a:lnTo>
                  <a:pt x="36080" y="53440"/>
                </a:lnTo>
                <a:lnTo>
                  <a:pt x="35627" y="55202"/>
                </a:lnTo>
                <a:lnTo>
                  <a:pt x="35222" y="56940"/>
                </a:lnTo>
                <a:lnTo>
                  <a:pt x="34984" y="57988"/>
                </a:lnTo>
                <a:lnTo>
                  <a:pt x="34770" y="59036"/>
                </a:lnTo>
                <a:lnTo>
                  <a:pt x="34722" y="59226"/>
                </a:lnTo>
                <a:lnTo>
                  <a:pt x="34698" y="59393"/>
                </a:lnTo>
                <a:lnTo>
                  <a:pt x="34413" y="60846"/>
                </a:lnTo>
                <a:lnTo>
                  <a:pt x="34127" y="62322"/>
                </a:lnTo>
                <a:lnTo>
                  <a:pt x="34127" y="62346"/>
                </a:lnTo>
                <a:lnTo>
                  <a:pt x="34127" y="62370"/>
                </a:lnTo>
                <a:lnTo>
                  <a:pt x="34127" y="62441"/>
                </a:lnTo>
                <a:lnTo>
                  <a:pt x="34103" y="62489"/>
                </a:lnTo>
                <a:lnTo>
                  <a:pt x="34079" y="62489"/>
                </a:lnTo>
                <a:lnTo>
                  <a:pt x="33889" y="62370"/>
                </a:lnTo>
                <a:lnTo>
                  <a:pt x="33674" y="62251"/>
                </a:lnTo>
                <a:lnTo>
                  <a:pt x="33603" y="62203"/>
                </a:lnTo>
                <a:lnTo>
                  <a:pt x="33508" y="62156"/>
                </a:lnTo>
                <a:lnTo>
                  <a:pt x="33079" y="61870"/>
                </a:lnTo>
                <a:lnTo>
                  <a:pt x="32650" y="61536"/>
                </a:lnTo>
                <a:lnTo>
                  <a:pt x="31841" y="60870"/>
                </a:lnTo>
                <a:lnTo>
                  <a:pt x="30793" y="59679"/>
                </a:lnTo>
                <a:lnTo>
                  <a:pt x="30221" y="58822"/>
                </a:lnTo>
                <a:lnTo>
                  <a:pt x="30007" y="58369"/>
                </a:lnTo>
                <a:lnTo>
                  <a:pt x="29483" y="57250"/>
                </a:lnTo>
                <a:lnTo>
                  <a:pt x="29078" y="56059"/>
                </a:lnTo>
                <a:lnTo>
                  <a:pt x="29007" y="55821"/>
                </a:lnTo>
                <a:lnTo>
                  <a:pt x="28911" y="55559"/>
                </a:lnTo>
                <a:lnTo>
                  <a:pt x="28650" y="54749"/>
                </a:lnTo>
                <a:lnTo>
                  <a:pt x="28078" y="53130"/>
                </a:lnTo>
                <a:lnTo>
                  <a:pt x="27697" y="52344"/>
                </a:lnTo>
                <a:lnTo>
                  <a:pt x="28459" y="51558"/>
                </a:lnTo>
                <a:lnTo>
                  <a:pt x="29126" y="50701"/>
                </a:lnTo>
                <a:lnTo>
                  <a:pt x="29769" y="49748"/>
                </a:lnTo>
                <a:lnTo>
                  <a:pt x="30317" y="48701"/>
                </a:lnTo>
                <a:lnTo>
                  <a:pt x="30340" y="48653"/>
                </a:lnTo>
                <a:lnTo>
                  <a:pt x="30364" y="48581"/>
                </a:lnTo>
                <a:lnTo>
                  <a:pt x="30912" y="47343"/>
                </a:lnTo>
                <a:lnTo>
                  <a:pt x="31341" y="46033"/>
                </a:lnTo>
                <a:lnTo>
                  <a:pt x="31555" y="45343"/>
                </a:lnTo>
                <a:lnTo>
                  <a:pt x="31745" y="44604"/>
                </a:lnTo>
                <a:lnTo>
                  <a:pt x="32079" y="43176"/>
                </a:lnTo>
                <a:lnTo>
                  <a:pt x="32317" y="41771"/>
                </a:lnTo>
                <a:lnTo>
                  <a:pt x="32317" y="41580"/>
                </a:lnTo>
                <a:lnTo>
                  <a:pt x="32126" y="41318"/>
                </a:lnTo>
                <a:lnTo>
                  <a:pt x="31817" y="41247"/>
                </a:lnTo>
                <a:lnTo>
                  <a:pt x="31579" y="41366"/>
                </a:lnTo>
                <a:lnTo>
                  <a:pt x="31507" y="41556"/>
                </a:lnTo>
                <a:lnTo>
                  <a:pt x="31245" y="43057"/>
                </a:lnTo>
                <a:lnTo>
                  <a:pt x="30698" y="45343"/>
                </a:lnTo>
                <a:lnTo>
                  <a:pt x="30221" y="46819"/>
                </a:lnTo>
                <a:lnTo>
                  <a:pt x="29936" y="47557"/>
                </a:lnTo>
                <a:lnTo>
                  <a:pt x="29602" y="46772"/>
                </a:lnTo>
                <a:lnTo>
                  <a:pt x="29245" y="45105"/>
                </a:lnTo>
                <a:lnTo>
                  <a:pt x="29221" y="43414"/>
                </a:lnTo>
                <a:lnTo>
                  <a:pt x="29507" y="41747"/>
                </a:lnTo>
                <a:lnTo>
                  <a:pt x="29793" y="40961"/>
                </a:lnTo>
                <a:lnTo>
                  <a:pt x="29840" y="40770"/>
                </a:lnTo>
                <a:lnTo>
                  <a:pt x="29674" y="40532"/>
                </a:lnTo>
                <a:lnTo>
                  <a:pt x="29388" y="40437"/>
                </a:lnTo>
                <a:lnTo>
                  <a:pt x="29078" y="40556"/>
                </a:lnTo>
                <a:lnTo>
                  <a:pt x="28983" y="40723"/>
                </a:lnTo>
                <a:lnTo>
                  <a:pt x="28673" y="41675"/>
                </a:lnTo>
                <a:lnTo>
                  <a:pt x="28364" y="43676"/>
                </a:lnTo>
                <a:lnTo>
                  <a:pt x="28483" y="45676"/>
                </a:lnTo>
                <a:lnTo>
                  <a:pt x="28864" y="47129"/>
                </a:lnTo>
                <a:lnTo>
                  <a:pt x="29245" y="48058"/>
                </a:lnTo>
                <a:lnTo>
                  <a:pt x="29483" y="48510"/>
                </a:lnTo>
                <a:lnTo>
                  <a:pt x="29197" y="49082"/>
                </a:lnTo>
                <a:lnTo>
                  <a:pt x="28483" y="50177"/>
                </a:lnTo>
                <a:lnTo>
                  <a:pt x="28078" y="50701"/>
                </a:lnTo>
                <a:lnTo>
                  <a:pt x="27697" y="51153"/>
                </a:lnTo>
                <a:lnTo>
                  <a:pt x="27292" y="51582"/>
                </a:lnTo>
                <a:lnTo>
                  <a:pt x="27054" y="51225"/>
                </a:lnTo>
                <a:lnTo>
                  <a:pt x="26816" y="50891"/>
                </a:lnTo>
                <a:lnTo>
                  <a:pt x="26173" y="50010"/>
                </a:lnTo>
                <a:lnTo>
                  <a:pt x="24673" y="48534"/>
                </a:lnTo>
                <a:lnTo>
                  <a:pt x="23839" y="47915"/>
                </a:lnTo>
                <a:lnTo>
                  <a:pt x="23720" y="47819"/>
                </a:lnTo>
                <a:lnTo>
                  <a:pt x="23577" y="47724"/>
                </a:lnTo>
                <a:lnTo>
                  <a:pt x="23791" y="46748"/>
                </a:lnTo>
                <a:lnTo>
                  <a:pt x="24030" y="44795"/>
                </a:lnTo>
                <a:lnTo>
                  <a:pt x="23958" y="42866"/>
                </a:lnTo>
                <a:lnTo>
                  <a:pt x="23625" y="41009"/>
                </a:lnTo>
                <a:lnTo>
                  <a:pt x="23339" y="40104"/>
                </a:lnTo>
                <a:lnTo>
                  <a:pt x="23291" y="39961"/>
                </a:lnTo>
                <a:lnTo>
                  <a:pt x="23244" y="39818"/>
                </a:lnTo>
                <a:lnTo>
                  <a:pt x="23220" y="39627"/>
                </a:lnTo>
                <a:lnTo>
                  <a:pt x="23101" y="39461"/>
                </a:lnTo>
                <a:lnTo>
                  <a:pt x="23005" y="39199"/>
                </a:lnTo>
                <a:lnTo>
                  <a:pt x="22886" y="38960"/>
                </a:lnTo>
                <a:lnTo>
                  <a:pt x="22601" y="38317"/>
                </a:lnTo>
                <a:lnTo>
                  <a:pt x="21886" y="37103"/>
                </a:lnTo>
                <a:lnTo>
                  <a:pt x="21481" y="36531"/>
                </a:lnTo>
                <a:lnTo>
                  <a:pt x="21124" y="36031"/>
                </a:lnTo>
                <a:lnTo>
                  <a:pt x="20291" y="35126"/>
                </a:lnTo>
                <a:lnTo>
                  <a:pt x="19862" y="34698"/>
                </a:lnTo>
                <a:lnTo>
                  <a:pt x="19243" y="34150"/>
                </a:lnTo>
                <a:lnTo>
                  <a:pt x="17885" y="33174"/>
                </a:lnTo>
                <a:lnTo>
                  <a:pt x="17147" y="32745"/>
                </a:lnTo>
                <a:lnTo>
                  <a:pt x="16957" y="32673"/>
                </a:lnTo>
                <a:lnTo>
                  <a:pt x="16671" y="32769"/>
                </a:lnTo>
                <a:lnTo>
                  <a:pt x="16504" y="33055"/>
                </a:lnTo>
                <a:lnTo>
                  <a:pt x="16576" y="33340"/>
                </a:lnTo>
                <a:lnTo>
                  <a:pt x="16718" y="33459"/>
                </a:lnTo>
                <a:lnTo>
                  <a:pt x="17623" y="33983"/>
                </a:lnTo>
                <a:lnTo>
                  <a:pt x="19243" y="35245"/>
                </a:lnTo>
                <a:lnTo>
                  <a:pt x="19957" y="35960"/>
                </a:lnTo>
                <a:lnTo>
                  <a:pt x="20314" y="36365"/>
                </a:lnTo>
                <a:lnTo>
                  <a:pt x="20648" y="36793"/>
                </a:lnTo>
                <a:lnTo>
                  <a:pt x="21053" y="37341"/>
                </a:lnTo>
                <a:lnTo>
                  <a:pt x="21743" y="38484"/>
                </a:lnTo>
                <a:lnTo>
                  <a:pt x="22053" y="39080"/>
                </a:lnTo>
                <a:lnTo>
                  <a:pt x="22077" y="39175"/>
                </a:lnTo>
                <a:lnTo>
                  <a:pt x="22124" y="39246"/>
                </a:lnTo>
                <a:lnTo>
                  <a:pt x="21886" y="39199"/>
                </a:lnTo>
                <a:lnTo>
                  <a:pt x="21624" y="39151"/>
                </a:lnTo>
                <a:lnTo>
                  <a:pt x="21005" y="38984"/>
                </a:lnTo>
                <a:lnTo>
                  <a:pt x="19791" y="38556"/>
                </a:lnTo>
                <a:lnTo>
                  <a:pt x="18028" y="37746"/>
                </a:lnTo>
                <a:lnTo>
                  <a:pt x="16909" y="37103"/>
                </a:lnTo>
                <a:lnTo>
                  <a:pt x="16480" y="36841"/>
                </a:lnTo>
                <a:lnTo>
                  <a:pt x="16052" y="36579"/>
                </a:lnTo>
                <a:lnTo>
                  <a:pt x="15385" y="36150"/>
                </a:lnTo>
                <a:lnTo>
                  <a:pt x="14170" y="35222"/>
                </a:lnTo>
                <a:lnTo>
                  <a:pt x="13599" y="34722"/>
                </a:lnTo>
                <a:lnTo>
                  <a:pt x="12956" y="34055"/>
                </a:lnTo>
                <a:lnTo>
                  <a:pt x="12384" y="33293"/>
                </a:lnTo>
                <a:lnTo>
                  <a:pt x="12432" y="32435"/>
                </a:lnTo>
                <a:lnTo>
                  <a:pt x="12360" y="30768"/>
                </a:lnTo>
                <a:lnTo>
                  <a:pt x="12051" y="29101"/>
                </a:lnTo>
                <a:lnTo>
                  <a:pt x="11527" y="27482"/>
                </a:lnTo>
                <a:lnTo>
                  <a:pt x="11170" y="26720"/>
                </a:lnTo>
                <a:lnTo>
                  <a:pt x="10860" y="26125"/>
                </a:lnTo>
                <a:lnTo>
                  <a:pt x="10098" y="24981"/>
                </a:lnTo>
                <a:lnTo>
                  <a:pt x="9217" y="23934"/>
                </a:lnTo>
                <a:lnTo>
                  <a:pt x="8169" y="23029"/>
                </a:lnTo>
                <a:lnTo>
                  <a:pt x="7598" y="22648"/>
                </a:lnTo>
                <a:lnTo>
                  <a:pt x="7431" y="22576"/>
                </a:lnTo>
                <a:lnTo>
                  <a:pt x="7145" y="22671"/>
                </a:lnTo>
                <a:lnTo>
                  <a:pt x="6978" y="22933"/>
                </a:lnTo>
                <a:lnTo>
                  <a:pt x="7026" y="23243"/>
                </a:lnTo>
                <a:lnTo>
                  <a:pt x="7169" y="23362"/>
                </a:lnTo>
                <a:lnTo>
                  <a:pt x="7693" y="23719"/>
                </a:lnTo>
                <a:lnTo>
                  <a:pt x="8622" y="24505"/>
                </a:lnTo>
                <a:lnTo>
                  <a:pt x="9026" y="24958"/>
                </a:lnTo>
                <a:lnTo>
                  <a:pt x="9622" y="25696"/>
                </a:lnTo>
                <a:lnTo>
                  <a:pt x="10574" y="27339"/>
                </a:lnTo>
                <a:lnTo>
                  <a:pt x="11217" y="29149"/>
                </a:lnTo>
                <a:lnTo>
                  <a:pt x="11551" y="31030"/>
                </a:lnTo>
                <a:lnTo>
                  <a:pt x="11598" y="32007"/>
                </a:lnTo>
                <a:lnTo>
                  <a:pt x="10693" y="30578"/>
                </a:lnTo>
                <a:lnTo>
                  <a:pt x="9193" y="28625"/>
                </a:lnTo>
                <a:lnTo>
                  <a:pt x="8074" y="27411"/>
                </a:lnTo>
                <a:lnTo>
                  <a:pt x="7478" y="26839"/>
                </a:lnTo>
                <a:lnTo>
                  <a:pt x="6859" y="26267"/>
                </a:lnTo>
                <a:lnTo>
                  <a:pt x="5502" y="25172"/>
                </a:lnTo>
                <a:lnTo>
                  <a:pt x="4764" y="24672"/>
                </a:lnTo>
                <a:lnTo>
                  <a:pt x="4597" y="24577"/>
                </a:lnTo>
                <a:lnTo>
                  <a:pt x="4335" y="24672"/>
                </a:lnTo>
                <a:lnTo>
                  <a:pt x="4168" y="24958"/>
                </a:lnTo>
                <a:lnTo>
                  <a:pt x="4216" y="25267"/>
                </a:lnTo>
                <a:lnTo>
                  <a:pt x="4359" y="25386"/>
                </a:lnTo>
                <a:lnTo>
                  <a:pt x="5621" y="26267"/>
                </a:lnTo>
                <a:lnTo>
                  <a:pt x="7359" y="27815"/>
                </a:lnTo>
                <a:lnTo>
                  <a:pt x="8431" y="28911"/>
                </a:lnTo>
                <a:lnTo>
                  <a:pt x="8931" y="29506"/>
                </a:lnTo>
                <a:lnTo>
                  <a:pt x="8931" y="29530"/>
                </a:lnTo>
                <a:lnTo>
                  <a:pt x="9074" y="29673"/>
                </a:lnTo>
                <a:lnTo>
                  <a:pt x="9193" y="29840"/>
                </a:lnTo>
                <a:lnTo>
                  <a:pt x="10122" y="31173"/>
                </a:lnTo>
                <a:lnTo>
                  <a:pt x="11360" y="33293"/>
                </a:lnTo>
                <a:lnTo>
                  <a:pt x="12289" y="34602"/>
                </a:lnTo>
                <a:lnTo>
                  <a:pt x="12837" y="35198"/>
                </a:lnTo>
                <a:lnTo>
                  <a:pt x="13122" y="35484"/>
                </a:lnTo>
                <a:lnTo>
                  <a:pt x="13432" y="35746"/>
                </a:lnTo>
                <a:lnTo>
                  <a:pt x="14123" y="36317"/>
                </a:lnTo>
                <a:lnTo>
                  <a:pt x="15647" y="37341"/>
                </a:lnTo>
                <a:lnTo>
                  <a:pt x="16433" y="37794"/>
                </a:lnTo>
                <a:lnTo>
                  <a:pt x="17052" y="38151"/>
                </a:lnTo>
                <a:lnTo>
                  <a:pt x="17671" y="38460"/>
                </a:lnTo>
                <a:lnTo>
                  <a:pt x="18719" y="39008"/>
                </a:lnTo>
                <a:lnTo>
                  <a:pt x="19791" y="39437"/>
                </a:lnTo>
                <a:lnTo>
                  <a:pt x="20457" y="39675"/>
                </a:lnTo>
                <a:lnTo>
                  <a:pt x="21791" y="40008"/>
                </a:lnTo>
                <a:lnTo>
                  <a:pt x="22482" y="40127"/>
                </a:lnTo>
                <a:lnTo>
                  <a:pt x="22529" y="40294"/>
                </a:lnTo>
                <a:lnTo>
                  <a:pt x="22577" y="40461"/>
                </a:lnTo>
                <a:lnTo>
                  <a:pt x="22839" y="41270"/>
                </a:lnTo>
                <a:lnTo>
                  <a:pt x="23125" y="42937"/>
                </a:lnTo>
                <a:lnTo>
                  <a:pt x="23196" y="44652"/>
                </a:lnTo>
                <a:lnTo>
                  <a:pt x="23029" y="46391"/>
                </a:lnTo>
                <a:lnTo>
                  <a:pt x="22839" y="47248"/>
                </a:lnTo>
                <a:lnTo>
                  <a:pt x="21981" y="46772"/>
                </a:lnTo>
                <a:lnTo>
                  <a:pt x="21100" y="46319"/>
                </a:lnTo>
                <a:lnTo>
                  <a:pt x="20005" y="45819"/>
                </a:lnTo>
                <a:lnTo>
                  <a:pt x="18886" y="45343"/>
                </a:lnTo>
                <a:lnTo>
                  <a:pt x="18100" y="45009"/>
                </a:lnTo>
                <a:lnTo>
                  <a:pt x="17385" y="44652"/>
                </a:lnTo>
                <a:lnTo>
                  <a:pt x="16861" y="44366"/>
                </a:lnTo>
                <a:lnTo>
                  <a:pt x="15885" y="43700"/>
                </a:lnTo>
                <a:lnTo>
                  <a:pt x="15004" y="42937"/>
                </a:lnTo>
                <a:lnTo>
                  <a:pt x="14218" y="42009"/>
                </a:lnTo>
                <a:lnTo>
                  <a:pt x="13861" y="41485"/>
                </a:lnTo>
                <a:lnTo>
                  <a:pt x="13742" y="41294"/>
                </a:lnTo>
                <a:lnTo>
                  <a:pt x="13646" y="41104"/>
                </a:lnTo>
                <a:lnTo>
                  <a:pt x="13551" y="40913"/>
                </a:lnTo>
                <a:lnTo>
                  <a:pt x="13432" y="40723"/>
                </a:lnTo>
                <a:lnTo>
                  <a:pt x="12789" y="39461"/>
                </a:lnTo>
                <a:lnTo>
                  <a:pt x="11432" y="37008"/>
                </a:lnTo>
                <a:lnTo>
                  <a:pt x="10622" y="35865"/>
                </a:lnTo>
                <a:lnTo>
                  <a:pt x="10384" y="35555"/>
                </a:lnTo>
                <a:lnTo>
                  <a:pt x="10146" y="35269"/>
                </a:lnTo>
                <a:lnTo>
                  <a:pt x="10122" y="35222"/>
                </a:lnTo>
                <a:lnTo>
                  <a:pt x="10074" y="35174"/>
                </a:lnTo>
                <a:lnTo>
                  <a:pt x="9669" y="34698"/>
                </a:lnTo>
                <a:lnTo>
                  <a:pt x="9241" y="34245"/>
                </a:lnTo>
                <a:lnTo>
                  <a:pt x="8193" y="33174"/>
                </a:lnTo>
                <a:lnTo>
                  <a:pt x="5883" y="31340"/>
                </a:lnTo>
                <a:lnTo>
                  <a:pt x="4621" y="30554"/>
                </a:lnTo>
                <a:lnTo>
                  <a:pt x="4168" y="30292"/>
                </a:lnTo>
                <a:lnTo>
                  <a:pt x="3716" y="30054"/>
                </a:lnTo>
                <a:lnTo>
                  <a:pt x="2811" y="29601"/>
                </a:lnTo>
                <a:lnTo>
                  <a:pt x="1882" y="29197"/>
                </a:lnTo>
                <a:lnTo>
                  <a:pt x="1715" y="29149"/>
                </a:lnTo>
                <a:lnTo>
                  <a:pt x="1477" y="29316"/>
                </a:lnTo>
                <a:lnTo>
                  <a:pt x="1382" y="29601"/>
                </a:lnTo>
                <a:lnTo>
                  <a:pt x="1501" y="29911"/>
                </a:lnTo>
                <a:lnTo>
                  <a:pt x="1668" y="30006"/>
                </a:lnTo>
                <a:lnTo>
                  <a:pt x="2406" y="30316"/>
                </a:lnTo>
                <a:lnTo>
                  <a:pt x="3144" y="30673"/>
                </a:lnTo>
                <a:lnTo>
                  <a:pt x="3978" y="31126"/>
                </a:lnTo>
                <a:lnTo>
                  <a:pt x="5597" y="32150"/>
                </a:lnTo>
                <a:lnTo>
                  <a:pt x="7074" y="33293"/>
                </a:lnTo>
                <a:lnTo>
                  <a:pt x="8455" y="34602"/>
                </a:lnTo>
                <a:lnTo>
                  <a:pt x="9098" y="35317"/>
                </a:lnTo>
                <a:lnTo>
                  <a:pt x="8479" y="35436"/>
                </a:lnTo>
                <a:lnTo>
                  <a:pt x="7264" y="35460"/>
                </a:lnTo>
                <a:lnTo>
                  <a:pt x="6097" y="35269"/>
                </a:lnTo>
                <a:lnTo>
                  <a:pt x="4954" y="34912"/>
                </a:lnTo>
                <a:lnTo>
                  <a:pt x="4383" y="34674"/>
                </a:lnTo>
                <a:lnTo>
                  <a:pt x="3239" y="34079"/>
                </a:lnTo>
                <a:lnTo>
                  <a:pt x="2120" y="33388"/>
                </a:lnTo>
                <a:lnTo>
                  <a:pt x="1358" y="32888"/>
                </a:lnTo>
                <a:lnTo>
                  <a:pt x="620" y="32364"/>
                </a:lnTo>
                <a:lnTo>
                  <a:pt x="453" y="32269"/>
                </a:lnTo>
                <a:lnTo>
                  <a:pt x="167" y="32364"/>
                </a:lnTo>
                <a:lnTo>
                  <a:pt x="1" y="32626"/>
                </a:lnTo>
                <a:lnTo>
                  <a:pt x="48" y="32959"/>
                </a:lnTo>
                <a:lnTo>
                  <a:pt x="191" y="33078"/>
                </a:lnTo>
                <a:lnTo>
                  <a:pt x="1144" y="33745"/>
                </a:lnTo>
                <a:lnTo>
                  <a:pt x="3120" y="34960"/>
                </a:lnTo>
                <a:lnTo>
                  <a:pt x="4168" y="35460"/>
                </a:lnTo>
                <a:lnTo>
                  <a:pt x="4406" y="35555"/>
                </a:lnTo>
                <a:lnTo>
                  <a:pt x="4645" y="35650"/>
                </a:lnTo>
                <a:lnTo>
                  <a:pt x="5240" y="35888"/>
                </a:lnTo>
                <a:lnTo>
                  <a:pt x="6454" y="36198"/>
                </a:lnTo>
                <a:lnTo>
                  <a:pt x="7717" y="36317"/>
                </a:lnTo>
                <a:lnTo>
                  <a:pt x="9026" y="36174"/>
                </a:lnTo>
                <a:lnTo>
                  <a:pt x="9693" y="36007"/>
                </a:lnTo>
                <a:lnTo>
                  <a:pt x="10503" y="37055"/>
                </a:lnTo>
                <a:lnTo>
                  <a:pt x="11193" y="38198"/>
                </a:lnTo>
                <a:lnTo>
                  <a:pt x="11932" y="39532"/>
                </a:lnTo>
                <a:lnTo>
                  <a:pt x="12599" y="40913"/>
                </a:lnTo>
                <a:lnTo>
                  <a:pt x="13146" y="41937"/>
                </a:lnTo>
                <a:lnTo>
                  <a:pt x="13789" y="42866"/>
                </a:lnTo>
                <a:lnTo>
                  <a:pt x="13932" y="43080"/>
                </a:lnTo>
                <a:lnTo>
                  <a:pt x="14099" y="43271"/>
                </a:lnTo>
                <a:lnTo>
                  <a:pt x="14742" y="43938"/>
                </a:lnTo>
                <a:lnTo>
                  <a:pt x="16218" y="44986"/>
                </a:lnTo>
                <a:lnTo>
                  <a:pt x="17028" y="45414"/>
                </a:lnTo>
                <a:lnTo>
                  <a:pt x="17647" y="45700"/>
                </a:lnTo>
                <a:lnTo>
                  <a:pt x="18266" y="45986"/>
                </a:lnTo>
                <a:lnTo>
                  <a:pt x="19552" y="46486"/>
                </a:lnTo>
                <a:lnTo>
                  <a:pt x="20791" y="47034"/>
                </a:lnTo>
                <a:lnTo>
                  <a:pt x="21458" y="47343"/>
                </a:lnTo>
                <a:lnTo>
                  <a:pt x="22720" y="48034"/>
                </a:lnTo>
                <a:lnTo>
                  <a:pt x="23339" y="48439"/>
                </a:lnTo>
                <a:lnTo>
                  <a:pt x="23625" y="48677"/>
                </a:lnTo>
                <a:lnTo>
                  <a:pt x="23910" y="48915"/>
                </a:lnTo>
                <a:lnTo>
                  <a:pt x="24577" y="49486"/>
                </a:lnTo>
                <a:lnTo>
                  <a:pt x="25720" y="50796"/>
                </a:lnTo>
                <a:lnTo>
                  <a:pt x="26220" y="51487"/>
                </a:lnTo>
                <a:lnTo>
                  <a:pt x="26673" y="52225"/>
                </a:lnTo>
                <a:lnTo>
                  <a:pt x="27435" y="53773"/>
                </a:lnTo>
                <a:lnTo>
                  <a:pt x="27768" y="54583"/>
                </a:lnTo>
                <a:lnTo>
                  <a:pt x="27983" y="55202"/>
                </a:lnTo>
                <a:lnTo>
                  <a:pt x="28197" y="55845"/>
                </a:lnTo>
                <a:lnTo>
                  <a:pt x="28435" y="56583"/>
                </a:lnTo>
                <a:lnTo>
                  <a:pt x="28697" y="57345"/>
                </a:lnTo>
                <a:lnTo>
                  <a:pt x="28983" y="58083"/>
                </a:lnTo>
                <a:lnTo>
                  <a:pt x="29674" y="59488"/>
                </a:lnTo>
                <a:lnTo>
                  <a:pt x="30126" y="60131"/>
                </a:lnTo>
                <a:lnTo>
                  <a:pt x="30578" y="60679"/>
                </a:lnTo>
                <a:lnTo>
                  <a:pt x="31531" y="61679"/>
                </a:lnTo>
                <a:lnTo>
                  <a:pt x="32079" y="62108"/>
                </a:lnTo>
                <a:lnTo>
                  <a:pt x="32269" y="62275"/>
                </a:lnTo>
                <a:lnTo>
                  <a:pt x="32484" y="62441"/>
                </a:lnTo>
                <a:lnTo>
                  <a:pt x="33198" y="62942"/>
                </a:lnTo>
                <a:lnTo>
                  <a:pt x="33960" y="63370"/>
                </a:lnTo>
                <a:lnTo>
                  <a:pt x="33913" y="63537"/>
                </a:lnTo>
                <a:lnTo>
                  <a:pt x="33889" y="63727"/>
                </a:lnTo>
                <a:lnTo>
                  <a:pt x="33793" y="64251"/>
                </a:lnTo>
                <a:lnTo>
                  <a:pt x="33722" y="64799"/>
                </a:lnTo>
                <a:lnTo>
                  <a:pt x="33674" y="64990"/>
                </a:lnTo>
                <a:lnTo>
                  <a:pt x="33651" y="65204"/>
                </a:lnTo>
                <a:lnTo>
                  <a:pt x="33651" y="65252"/>
                </a:lnTo>
                <a:lnTo>
                  <a:pt x="33651" y="65323"/>
                </a:lnTo>
                <a:lnTo>
                  <a:pt x="33651" y="65347"/>
                </a:lnTo>
                <a:lnTo>
                  <a:pt x="33651" y="65371"/>
                </a:lnTo>
                <a:lnTo>
                  <a:pt x="33722" y="65537"/>
                </a:lnTo>
                <a:lnTo>
                  <a:pt x="34032" y="65728"/>
                </a:lnTo>
                <a:lnTo>
                  <a:pt x="34198" y="65704"/>
                </a:lnTo>
                <a:lnTo>
                  <a:pt x="34222" y="65704"/>
                </a:lnTo>
                <a:lnTo>
                  <a:pt x="34246" y="65680"/>
                </a:lnTo>
                <a:lnTo>
                  <a:pt x="34365" y="65609"/>
                </a:lnTo>
                <a:lnTo>
                  <a:pt x="34436" y="65442"/>
                </a:lnTo>
                <a:lnTo>
                  <a:pt x="34817" y="64656"/>
                </a:lnTo>
                <a:lnTo>
                  <a:pt x="35222" y="63894"/>
                </a:lnTo>
                <a:lnTo>
                  <a:pt x="35532" y="63275"/>
                </a:lnTo>
                <a:lnTo>
                  <a:pt x="35841" y="62656"/>
                </a:lnTo>
                <a:lnTo>
                  <a:pt x="35984" y="62394"/>
                </a:lnTo>
                <a:lnTo>
                  <a:pt x="36127" y="62108"/>
                </a:lnTo>
                <a:lnTo>
                  <a:pt x="36675" y="61013"/>
                </a:lnTo>
                <a:lnTo>
                  <a:pt x="37270" y="59941"/>
                </a:lnTo>
                <a:lnTo>
                  <a:pt x="37770" y="58988"/>
                </a:lnTo>
                <a:lnTo>
                  <a:pt x="38247" y="58036"/>
                </a:lnTo>
                <a:lnTo>
                  <a:pt x="38628" y="57321"/>
                </a:lnTo>
                <a:lnTo>
                  <a:pt x="38985" y="56631"/>
                </a:lnTo>
                <a:lnTo>
                  <a:pt x="39628" y="56655"/>
                </a:lnTo>
                <a:lnTo>
                  <a:pt x="40247" y="56678"/>
                </a:lnTo>
                <a:lnTo>
                  <a:pt x="41152" y="56678"/>
                </a:lnTo>
                <a:lnTo>
                  <a:pt x="42938" y="56559"/>
                </a:lnTo>
                <a:lnTo>
                  <a:pt x="44700" y="56274"/>
                </a:lnTo>
                <a:lnTo>
                  <a:pt x="46391" y="55797"/>
                </a:lnTo>
                <a:lnTo>
                  <a:pt x="47225" y="55488"/>
                </a:lnTo>
                <a:lnTo>
                  <a:pt x="47796" y="55797"/>
                </a:lnTo>
                <a:lnTo>
                  <a:pt x="48987" y="56178"/>
                </a:lnTo>
                <a:lnTo>
                  <a:pt x="49582" y="56274"/>
                </a:lnTo>
                <a:lnTo>
                  <a:pt x="49582" y="55440"/>
                </a:lnTo>
                <a:lnTo>
                  <a:pt x="48892" y="55321"/>
                </a:lnTo>
                <a:lnTo>
                  <a:pt x="48177" y="55059"/>
                </a:lnTo>
                <a:lnTo>
                  <a:pt x="48892" y="54678"/>
                </a:lnTo>
                <a:lnTo>
                  <a:pt x="49582" y="54225"/>
                </a:lnTo>
                <a:lnTo>
                  <a:pt x="49582" y="53178"/>
                </a:lnTo>
                <a:lnTo>
                  <a:pt x="48678" y="53821"/>
                </a:lnTo>
                <a:lnTo>
                  <a:pt x="47201" y="54630"/>
                </a:lnTo>
                <a:lnTo>
                  <a:pt x="46129" y="55059"/>
                </a:lnTo>
                <a:lnTo>
                  <a:pt x="45558" y="55226"/>
                </a:lnTo>
                <a:lnTo>
                  <a:pt x="44367" y="55535"/>
                </a:lnTo>
                <a:lnTo>
                  <a:pt x="41962" y="55821"/>
                </a:lnTo>
                <a:lnTo>
                  <a:pt x="40723" y="55845"/>
                </a:lnTo>
                <a:lnTo>
                  <a:pt x="40057" y="55845"/>
                </a:lnTo>
                <a:lnTo>
                  <a:pt x="39414" y="55821"/>
                </a:lnTo>
                <a:lnTo>
                  <a:pt x="39604" y="55440"/>
                </a:lnTo>
                <a:lnTo>
                  <a:pt x="39819" y="55035"/>
                </a:lnTo>
                <a:lnTo>
                  <a:pt x="40009" y="54678"/>
                </a:lnTo>
                <a:lnTo>
                  <a:pt x="40200" y="54297"/>
                </a:lnTo>
                <a:lnTo>
                  <a:pt x="41247" y="52297"/>
                </a:lnTo>
                <a:lnTo>
                  <a:pt x="42390" y="50344"/>
                </a:lnTo>
                <a:lnTo>
                  <a:pt x="42914" y="49510"/>
                </a:lnTo>
                <a:lnTo>
                  <a:pt x="44057" y="47915"/>
                </a:lnTo>
                <a:lnTo>
                  <a:pt x="44677" y="47153"/>
                </a:lnTo>
                <a:lnTo>
                  <a:pt x="45224" y="46510"/>
                </a:lnTo>
                <a:lnTo>
                  <a:pt x="45844" y="45890"/>
                </a:lnTo>
                <a:lnTo>
                  <a:pt x="46725" y="45057"/>
                </a:lnTo>
                <a:lnTo>
                  <a:pt x="48606" y="43652"/>
                </a:lnTo>
                <a:lnTo>
                  <a:pt x="49582" y="43057"/>
                </a:lnTo>
                <a:lnTo>
                  <a:pt x="49582" y="42056"/>
                </a:lnTo>
                <a:lnTo>
                  <a:pt x="48416" y="42747"/>
                </a:lnTo>
                <a:lnTo>
                  <a:pt x="46248" y="44366"/>
                </a:lnTo>
                <a:lnTo>
                  <a:pt x="45248" y="45319"/>
                </a:lnTo>
                <a:lnTo>
                  <a:pt x="44796" y="45771"/>
                </a:lnTo>
                <a:lnTo>
                  <a:pt x="44343" y="46248"/>
                </a:lnTo>
                <a:lnTo>
                  <a:pt x="43486" y="47272"/>
                </a:lnTo>
                <a:lnTo>
                  <a:pt x="41986" y="49415"/>
                </a:lnTo>
                <a:lnTo>
                  <a:pt x="41319" y="50510"/>
                </a:lnTo>
                <a:lnTo>
                  <a:pt x="41033" y="50987"/>
                </a:lnTo>
                <a:lnTo>
                  <a:pt x="40771" y="51463"/>
                </a:lnTo>
                <a:lnTo>
                  <a:pt x="40033" y="52820"/>
                </a:lnTo>
                <a:lnTo>
                  <a:pt x="39295" y="54225"/>
                </a:lnTo>
                <a:lnTo>
                  <a:pt x="39295" y="54249"/>
                </a:lnTo>
                <a:lnTo>
                  <a:pt x="39271" y="54273"/>
                </a:lnTo>
                <a:lnTo>
                  <a:pt x="39176" y="54440"/>
                </a:lnTo>
                <a:lnTo>
                  <a:pt x="39104" y="54630"/>
                </a:lnTo>
                <a:lnTo>
                  <a:pt x="38771" y="55273"/>
                </a:lnTo>
                <a:lnTo>
                  <a:pt x="38413" y="55916"/>
                </a:lnTo>
                <a:lnTo>
                  <a:pt x="38390" y="55964"/>
                </a:lnTo>
                <a:lnTo>
                  <a:pt x="38366" y="56012"/>
                </a:lnTo>
                <a:lnTo>
                  <a:pt x="37818" y="57083"/>
                </a:lnTo>
                <a:lnTo>
                  <a:pt x="37270" y="58155"/>
                </a:lnTo>
                <a:lnTo>
                  <a:pt x="36842" y="58965"/>
                </a:lnTo>
                <a:lnTo>
                  <a:pt x="36413" y="59750"/>
                </a:lnTo>
                <a:lnTo>
                  <a:pt x="35722" y="61060"/>
                </a:lnTo>
                <a:lnTo>
                  <a:pt x="35056" y="62370"/>
                </a:lnTo>
                <a:lnTo>
                  <a:pt x="35032" y="62418"/>
                </a:lnTo>
                <a:lnTo>
                  <a:pt x="35008" y="62465"/>
                </a:lnTo>
                <a:lnTo>
                  <a:pt x="34984" y="62513"/>
                </a:lnTo>
                <a:lnTo>
                  <a:pt x="34960" y="62561"/>
                </a:lnTo>
                <a:lnTo>
                  <a:pt x="34937" y="62608"/>
                </a:lnTo>
                <a:lnTo>
                  <a:pt x="34913" y="62656"/>
                </a:lnTo>
                <a:lnTo>
                  <a:pt x="34913" y="62608"/>
                </a:lnTo>
                <a:lnTo>
                  <a:pt x="34937" y="62561"/>
                </a:lnTo>
                <a:lnTo>
                  <a:pt x="34937" y="62513"/>
                </a:lnTo>
                <a:lnTo>
                  <a:pt x="34960" y="62441"/>
                </a:lnTo>
                <a:lnTo>
                  <a:pt x="34960" y="62418"/>
                </a:lnTo>
                <a:lnTo>
                  <a:pt x="34960" y="62394"/>
                </a:lnTo>
                <a:lnTo>
                  <a:pt x="35222" y="60941"/>
                </a:lnTo>
                <a:lnTo>
                  <a:pt x="35508" y="59512"/>
                </a:lnTo>
                <a:lnTo>
                  <a:pt x="35580" y="59179"/>
                </a:lnTo>
                <a:lnTo>
                  <a:pt x="35651" y="58845"/>
                </a:lnTo>
                <a:lnTo>
                  <a:pt x="35937" y="57583"/>
                </a:lnTo>
                <a:lnTo>
                  <a:pt x="36223" y="56345"/>
                </a:lnTo>
                <a:lnTo>
                  <a:pt x="36532" y="55035"/>
                </a:lnTo>
                <a:lnTo>
                  <a:pt x="36866" y="53725"/>
                </a:lnTo>
                <a:lnTo>
                  <a:pt x="37318" y="52011"/>
                </a:lnTo>
                <a:lnTo>
                  <a:pt x="37818" y="50296"/>
                </a:lnTo>
                <a:lnTo>
                  <a:pt x="37818" y="50248"/>
                </a:lnTo>
                <a:lnTo>
                  <a:pt x="37842" y="50177"/>
                </a:lnTo>
                <a:lnTo>
                  <a:pt x="38175" y="49058"/>
                </a:lnTo>
                <a:lnTo>
                  <a:pt x="38533" y="47915"/>
                </a:lnTo>
                <a:lnTo>
                  <a:pt x="38723" y="47319"/>
                </a:lnTo>
                <a:lnTo>
                  <a:pt x="38914" y="46724"/>
                </a:lnTo>
                <a:lnTo>
                  <a:pt x="38985" y="46486"/>
                </a:lnTo>
                <a:lnTo>
                  <a:pt x="39080" y="46224"/>
                </a:lnTo>
                <a:lnTo>
                  <a:pt x="39961" y="45795"/>
                </a:lnTo>
                <a:lnTo>
                  <a:pt x="40771" y="45295"/>
                </a:lnTo>
                <a:lnTo>
                  <a:pt x="41486" y="44843"/>
                </a:lnTo>
                <a:lnTo>
                  <a:pt x="42772" y="43819"/>
                </a:lnTo>
                <a:lnTo>
                  <a:pt x="43367" y="43223"/>
                </a:lnTo>
                <a:lnTo>
                  <a:pt x="43891" y="42676"/>
                </a:lnTo>
                <a:lnTo>
                  <a:pt x="44367" y="42104"/>
                </a:lnTo>
                <a:lnTo>
                  <a:pt x="44962" y="41318"/>
                </a:lnTo>
                <a:lnTo>
                  <a:pt x="45986" y="39675"/>
                </a:lnTo>
                <a:lnTo>
                  <a:pt x="46391" y="38794"/>
                </a:lnTo>
                <a:lnTo>
                  <a:pt x="46796" y="37817"/>
                </a:lnTo>
                <a:lnTo>
                  <a:pt x="47368" y="35769"/>
                </a:lnTo>
                <a:lnTo>
                  <a:pt x="47534" y="34722"/>
                </a:lnTo>
                <a:lnTo>
                  <a:pt x="47511" y="34531"/>
                </a:lnTo>
                <a:lnTo>
                  <a:pt x="47320" y="34340"/>
                </a:lnTo>
                <a:lnTo>
                  <a:pt x="47010" y="34340"/>
                </a:lnTo>
                <a:lnTo>
                  <a:pt x="46749" y="34531"/>
                </a:lnTo>
                <a:lnTo>
                  <a:pt x="46701" y="34722"/>
                </a:lnTo>
                <a:lnTo>
                  <a:pt x="46534" y="35746"/>
                </a:lnTo>
                <a:lnTo>
                  <a:pt x="45963" y="37746"/>
                </a:lnTo>
                <a:lnTo>
                  <a:pt x="45534" y="38675"/>
                </a:lnTo>
                <a:lnTo>
                  <a:pt x="45177" y="39437"/>
                </a:lnTo>
                <a:lnTo>
                  <a:pt x="44272" y="40889"/>
                </a:lnTo>
                <a:lnTo>
                  <a:pt x="43724" y="41580"/>
                </a:lnTo>
                <a:lnTo>
                  <a:pt x="43272" y="42128"/>
                </a:lnTo>
                <a:lnTo>
                  <a:pt x="42748" y="42652"/>
                </a:lnTo>
                <a:lnTo>
                  <a:pt x="42081" y="43319"/>
                </a:lnTo>
                <a:lnTo>
                  <a:pt x="40557" y="44485"/>
                </a:lnTo>
                <a:lnTo>
                  <a:pt x="39723" y="44962"/>
                </a:lnTo>
                <a:lnTo>
                  <a:pt x="39652" y="45009"/>
                </a:lnTo>
                <a:lnTo>
                  <a:pt x="39580" y="45057"/>
                </a:lnTo>
                <a:lnTo>
                  <a:pt x="39509" y="45081"/>
                </a:lnTo>
                <a:lnTo>
                  <a:pt x="39437" y="45128"/>
                </a:lnTo>
                <a:lnTo>
                  <a:pt x="39461" y="45081"/>
                </a:lnTo>
                <a:lnTo>
                  <a:pt x="39485" y="45033"/>
                </a:lnTo>
                <a:lnTo>
                  <a:pt x="40033" y="43438"/>
                </a:lnTo>
                <a:lnTo>
                  <a:pt x="40628" y="41866"/>
                </a:lnTo>
                <a:lnTo>
                  <a:pt x="40628" y="41794"/>
                </a:lnTo>
                <a:lnTo>
                  <a:pt x="40652" y="41723"/>
                </a:lnTo>
                <a:lnTo>
                  <a:pt x="40795" y="41390"/>
                </a:lnTo>
                <a:lnTo>
                  <a:pt x="40914" y="41056"/>
                </a:lnTo>
                <a:lnTo>
                  <a:pt x="41009" y="40866"/>
                </a:lnTo>
                <a:lnTo>
                  <a:pt x="41081" y="40675"/>
                </a:lnTo>
                <a:lnTo>
                  <a:pt x="41557" y="39484"/>
                </a:lnTo>
                <a:lnTo>
                  <a:pt x="42105" y="38341"/>
                </a:lnTo>
                <a:lnTo>
                  <a:pt x="42605" y="37341"/>
                </a:lnTo>
                <a:lnTo>
                  <a:pt x="43748" y="35388"/>
                </a:lnTo>
                <a:lnTo>
                  <a:pt x="44415" y="34460"/>
                </a:lnTo>
                <a:lnTo>
                  <a:pt x="45010" y="33650"/>
                </a:lnTo>
                <a:lnTo>
                  <a:pt x="46367" y="32102"/>
                </a:lnTo>
                <a:lnTo>
                  <a:pt x="47130" y="31364"/>
                </a:lnTo>
                <a:lnTo>
                  <a:pt x="47272" y="31245"/>
                </a:lnTo>
                <a:lnTo>
                  <a:pt x="47415" y="31102"/>
                </a:lnTo>
                <a:lnTo>
                  <a:pt x="48511" y="31149"/>
                </a:lnTo>
                <a:lnTo>
                  <a:pt x="49582" y="31102"/>
                </a:lnTo>
                <a:lnTo>
                  <a:pt x="49582" y="30268"/>
                </a:lnTo>
                <a:lnTo>
                  <a:pt x="48939" y="30292"/>
                </a:lnTo>
                <a:lnTo>
                  <a:pt x="48320" y="30316"/>
                </a:lnTo>
                <a:lnTo>
                  <a:pt x="48939" y="29744"/>
                </a:lnTo>
                <a:lnTo>
                  <a:pt x="49582" y="29197"/>
                </a:lnTo>
                <a:lnTo>
                  <a:pt x="49582" y="28101"/>
                </a:lnTo>
                <a:lnTo>
                  <a:pt x="48606" y="28935"/>
                </a:lnTo>
                <a:lnTo>
                  <a:pt x="47630" y="29816"/>
                </a:lnTo>
                <a:lnTo>
                  <a:pt x="47558" y="28315"/>
                </a:lnTo>
                <a:lnTo>
                  <a:pt x="47701" y="25339"/>
                </a:lnTo>
                <a:lnTo>
                  <a:pt x="48177" y="22409"/>
                </a:lnTo>
                <a:lnTo>
                  <a:pt x="49011" y="19552"/>
                </a:lnTo>
                <a:lnTo>
                  <a:pt x="49582" y="18171"/>
                </a:lnTo>
                <a:lnTo>
                  <a:pt x="49582" y="16289"/>
                </a:lnTo>
                <a:lnTo>
                  <a:pt x="49178" y="17099"/>
                </a:lnTo>
                <a:lnTo>
                  <a:pt x="48439" y="18790"/>
                </a:lnTo>
                <a:lnTo>
                  <a:pt x="47844" y="20528"/>
                </a:lnTo>
                <a:lnTo>
                  <a:pt x="47368" y="22290"/>
                </a:lnTo>
                <a:lnTo>
                  <a:pt x="47034" y="24100"/>
                </a:lnTo>
                <a:lnTo>
                  <a:pt x="46820" y="25934"/>
                </a:lnTo>
                <a:lnTo>
                  <a:pt x="46749" y="27768"/>
                </a:lnTo>
                <a:lnTo>
                  <a:pt x="46772" y="29601"/>
                </a:lnTo>
                <a:lnTo>
                  <a:pt x="46844" y="30530"/>
                </a:lnTo>
                <a:lnTo>
                  <a:pt x="46510" y="30816"/>
                </a:lnTo>
                <a:lnTo>
                  <a:pt x="46201" y="31126"/>
                </a:lnTo>
                <a:lnTo>
                  <a:pt x="45677" y="31626"/>
                </a:lnTo>
                <a:lnTo>
                  <a:pt x="45201" y="32150"/>
                </a:lnTo>
                <a:lnTo>
                  <a:pt x="44867" y="31626"/>
                </a:lnTo>
                <a:lnTo>
                  <a:pt x="44367" y="30578"/>
                </a:lnTo>
                <a:lnTo>
                  <a:pt x="43962" y="29506"/>
                </a:lnTo>
                <a:lnTo>
                  <a:pt x="43700" y="28435"/>
                </a:lnTo>
                <a:lnTo>
                  <a:pt x="43462" y="26768"/>
                </a:lnTo>
                <a:lnTo>
                  <a:pt x="43510" y="24553"/>
                </a:lnTo>
                <a:lnTo>
                  <a:pt x="43915" y="22314"/>
                </a:lnTo>
                <a:lnTo>
                  <a:pt x="44558" y="20123"/>
                </a:lnTo>
                <a:lnTo>
                  <a:pt x="45391" y="17980"/>
                </a:lnTo>
                <a:lnTo>
                  <a:pt x="46391" y="15908"/>
                </a:lnTo>
                <a:lnTo>
                  <a:pt x="46915" y="14908"/>
                </a:lnTo>
                <a:lnTo>
                  <a:pt x="46987" y="14741"/>
                </a:lnTo>
                <a:lnTo>
                  <a:pt x="46891" y="14455"/>
                </a:lnTo>
                <a:lnTo>
                  <a:pt x="46606" y="14289"/>
                </a:lnTo>
                <a:lnTo>
                  <a:pt x="46320" y="14360"/>
                </a:lnTo>
                <a:lnTo>
                  <a:pt x="46201" y="14503"/>
                </a:lnTo>
                <a:lnTo>
                  <a:pt x="45653" y="15551"/>
                </a:lnTo>
                <a:lnTo>
                  <a:pt x="44605" y="17742"/>
                </a:lnTo>
                <a:lnTo>
                  <a:pt x="43724" y="20028"/>
                </a:lnTo>
                <a:lnTo>
                  <a:pt x="43057" y="22386"/>
                </a:lnTo>
                <a:lnTo>
                  <a:pt x="42676" y="24743"/>
                </a:lnTo>
                <a:lnTo>
                  <a:pt x="42652" y="27125"/>
                </a:lnTo>
                <a:lnTo>
                  <a:pt x="42938" y="28863"/>
                </a:lnTo>
                <a:lnTo>
                  <a:pt x="43248" y="30006"/>
                </a:lnTo>
                <a:lnTo>
                  <a:pt x="43700" y="31149"/>
                </a:lnTo>
                <a:lnTo>
                  <a:pt x="44272" y="32245"/>
                </a:lnTo>
                <a:lnTo>
                  <a:pt x="44629" y="32793"/>
                </a:lnTo>
                <a:lnTo>
                  <a:pt x="43796" y="33840"/>
                </a:lnTo>
                <a:lnTo>
                  <a:pt x="43057" y="34912"/>
                </a:lnTo>
                <a:lnTo>
                  <a:pt x="42533" y="35722"/>
                </a:lnTo>
                <a:lnTo>
                  <a:pt x="41628" y="37413"/>
                </a:lnTo>
                <a:lnTo>
                  <a:pt x="41200" y="38294"/>
                </a:lnTo>
                <a:lnTo>
                  <a:pt x="40938" y="38865"/>
                </a:lnTo>
                <a:lnTo>
                  <a:pt x="40676" y="39461"/>
                </a:lnTo>
                <a:lnTo>
                  <a:pt x="40438" y="40008"/>
                </a:lnTo>
                <a:lnTo>
                  <a:pt x="40223" y="40580"/>
                </a:lnTo>
                <a:lnTo>
                  <a:pt x="40200" y="40627"/>
                </a:lnTo>
                <a:lnTo>
                  <a:pt x="40200" y="40675"/>
                </a:lnTo>
                <a:lnTo>
                  <a:pt x="40009" y="41128"/>
                </a:lnTo>
                <a:lnTo>
                  <a:pt x="39842" y="41604"/>
                </a:lnTo>
                <a:lnTo>
                  <a:pt x="39890" y="41151"/>
                </a:lnTo>
                <a:lnTo>
                  <a:pt x="39961" y="40675"/>
                </a:lnTo>
                <a:lnTo>
                  <a:pt x="40080" y="39603"/>
                </a:lnTo>
                <a:lnTo>
                  <a:pt x="40152" y="38532"/>
                </a:lnTo>
                <a:lnTo>
                  <a:pt x="40152" y="38389"/>
                </a:lnTo>
                <a:lnTo>
                  <a:pt x="40176" y="38222"/>
                </a:lnTo>
                <a:lnTo>
                  <a:pt x="40223" y="37008"/>
                </a:lnTo>
                <a:lnTo>
                  <a:pt x="40223" y="35793"/>
                </a:lnTo>
                <a:lnTo>
                  <a:pt x="40176" y="34221"/>
                </a:lnTo>
                <a:lnTo>
                  <a:pt x="39771" y="31126"/>
                </a:lnTo>
                <a:lnTo>
                  <a:pt x="39414" y="29601"/>
                </a:lnTo>
                <a:lnTo>
                  <a:pt x="39128" y="28625"/>
                </a:lnTo>
                <a:lnTo>
                  <a:pt x="38413" y="26744"/>
                </a:lnTo>
                <a:lnTo>
                  <a:pt x="37985" y="25815"/>
                </a:lnTo>
                <a:lnTo>
                  <a:pt x="38390" y="25101"/>
                </a:lnTo>
                <a:lnTo>
                  <a:pt x="39080" y="23600"/>
                </a:lnTo>
                <a:lnTo>
                  <a:pt x="39628" y="22076"/>
                </a:lnTo>
                <a:lnTo>
                  <a:pt x="40009" y="20504"/>
                </a:lnTo>
                <a:lnTo>
                  <a:pt x="40223" y="18885"/>
                </a:lnTo>
                <a:lnTo>
                  <a:pt x="40295" y="17289"/>
                </a:lnTo>
                <a:lnTo>
                  <a:pt x="40223" y="15646"/>
                </a:lnTo>
                <a:lnTo>
                  <a:pt x="39985" y="14027"/>
                </a:lnTo>
                <a:lnTo>
                  <a:pt x="39795" y="13217"/>
                </a:lnTo>
                <a:lnTo>
                  <a:pt x="39723" y="13050"/>
                </a:lnTo>
                <a:lnTo>
                  <a:pt x="39461" y="12908"/>
                </a:lnTo>
                <a:lnTo>
                  <a:pt x="39152" y="13003"/>
                </a:lnTo>
                <a:lnTo>
                  <a:pt x="38985" y="13265"/>
                </a:lnTo>
                <a:lnTo>
                  <a:pt x="39009" y="13431"/>
                </a:lnTo>
                <a:lnTo>
                  <a:pt x="39176" y="14170"/>
                </a:lnTo>
                <a:lnTo>
                  <a:pt x="39390" y="15646"/>
                </a:lnTo>
                <a:lnTo>
                  <a:pt x="39485" y="17123"/>
                </a:lnTo>
                <a:lnTo>
                  <a:pt x="39437" y="18599"/>
                </a:lnTo>
                <a:lnTo>
                  <a:pt x="39247" y="20052"/>
                </a:lnTo>
                <a:lnTo>
                  <a:pt x="38937" y="21481"/>
                </a:lnTo>
                <a:lnTo>
                  <a:pt x="38485" y="22886"/>
                </a:lnTo>
                <a:lnTo>
                  <a:pt x="37890" y="24243"/>
                </a:lnTo>
                <a:lnTo>
                  <a:pt x="37556" y="24910"/>
                </a:lnTo>
                <a:lnTo>
                  <a:pt x="36794" y="23386"/>
                </a:lnTo>
                <a:lnTo>
                  <a:pt x="36008" y="21862"/>
                </a:lnTo>
                <a:lnTo>
                  <a:pt x="35437" y="20623"/>
                </a:lnTo>
                <a:lnTo>
                  <a:pt x="34794" y="18742"/>
                </a:lnTo>
                <a:lnTo>
                  <a:pt x="34508" y="17456"/>
                </a:lnTo>
                <a:lnTo>
                  <a:pt x="34317" y="16170"/>
                </a:lnTo>
                <a:lnTo>
                  <a:pt x="34270" y="14884"/>
                </a:lnTo>
                <a:lnTo>
                  <a:pt x="34365" y="13574"/>
                </a:lnTo>
                <a:lnTo>
                  <a:pt x="34579" y="12241"/>
                </a:lnTo>
                <a:lnTo>
                  <a:pt x="34746" y="11550"/>
                </a:lnTo>
                <a:lnTo>
                  <a:pt x="34770" y="11383"/>
                </a:lnTo>
                <a:lnTo>
                  <a:pt x="34603" y="11121"/>
                </a:lnTo>
                <a:lnTo>
                  <a:pt x="34294" y="11026"/>
                </a:lnTo>
                <a:lnTo>
                  <a:pt x="34032" y="11169"/>
                </a:lnTo>
                <a:lnTo>
                  <a:pt x="33960" y="11336"/>
                </a:lnTo>
                <a:lnTo>
                  <a:pt x="33698" y="12384"/>
                </a:lnTo>
                <a:lnTo>
                  <a:pt x="33436" y="14503"/>
                </a:lnTo>
                <a:lnTo>
                  <a:pt x="33484" y="16623"/>
                </a:lnTo>
                <a:lnTo>
                  <a:pt x="33865" y="18718"/>
                </a:lnTo>
                <a:lnTo>
                  <a:pt x="34198" y="19742"/>
                </a:lnTo>
                <a:lnTo>
                  <a:pt x="34603" y="20790"/>
                </a:lnTo>
                <a:lnTo>
                  <a:pt x="35580" y="22814"/>
                </a:lnTo>
                <a:lnTo>
                  <a:pt x="36627" y="24815"/>
                </a:lnTo>
                <a:lnTo>
                  <a:pt x="37604" y="26839"/>
                </a:lnTo>
                <a:lnTo>
                  <a:pt x="38009" y="27887"/>
                </a:lnTo>
                <a:lnTo>
                  <a:pt x="38342" y="28887"/>
                </a:lnTo>
                <a:lnTo>
                  <a:pt x="38866" y="30887"/>
                </a:lnTo>
                <a:lnTo>
                  <a:pt x="39199" y="32935"/>
                </a:lnTo>
                <a:lnTo>
                  <a:pt x="39366" y="34983"/>
                </a:lnTo>
                <a:lnTo>
                  <a:pt x="39390" y="36007"/>
                </a:lnTo>
                <a:lnTo>
                  <a:pt x="39390" y="36746"/>
                </a:lnTo>
                <a:lnTo>
                  <a:pt x="39366" y="37484"/>
                </a:lnTo>
                <a:lnTo>
                  <a:pt x="39366" y="37841"/>
                </a:lnTo>
                <a:lnTo>
                  <a:pt x="39342" y="38175"/>
                </a:lnTo>
                <a:lnTo>
                  <a:pt x="39247" y="39508"/>
                </a:lnTo>
                <a:lnTo>
                  <a:pt x="39104" y="40818"/>
                </a:lnTo>
                <a:lnTo>
                  <a:pt x="39009" y="41485"/>
                </a:lnTo>
                <a:lnTo>
                  <a:pt x="38914" y="42152"/>
                </a:lnTo>
                <a:lnTo>
                  <a:pt x="38723" y="43295"/>
                </a:lnTo>
                <a:lnTo>
                  <a:pt x="38509" y="44414"/>
                </a:lnTo>
                <a:lnTo>
                  <a:pt x="38128" y="43485"/>
                </a:lnTo>
                <a:lnTo>
                  <a:pt x="37770" y="42556"/>
                </a:lnTo>
                <a:lnTo>
                  <a:pt x="37580" y="41985"/>
                </a:lnTo>
                <a:lnTo>
                  <a:pt x="37413" y="41413"/>
                </a:lnTo>
                <a:lnTo>
                  <a:pt x="37294" y="41009"/>
                </a:lnTo>
                <a:lnTo>
                  <a:pt x="37199" y="40580"/>
                </a:lnTo>
                <a:lnTo>
                  <a:pt x="37032" y="39984"/>
                </a:lnTo>
                <a:lnTo>
                  <a:pt x="36889" y="39389"/>
                </a:lnTo>
                <a:lnTo>
                  <a:pt x="36889" y="39294"/>
                </a:lnTo>
                <a:lnTo>
                  <a:pt x="36866" y="39222"/>
                </a:lnTo>
                <a:lnTo>
                  <a:pt x="36723" y="38651"/>
                </a:lnTo>
                <a:lnTo>
                  <a:pt x="36627" y="38103"/>
                </a:lnTo>
                <a:lnTo>
                  <a:pt x="36484" y="37389"/>
                </a:lnTo>
                <a:lnTo>
                  <a:pt x="36365" y="36650"/>
                </a:lnTo>
                <a:lnTo>
                  <a:pt x="36223" y="35912"/>
                </a:lnTo>
                <a:lnTo>
                  <a:pt x="36127" y="35174"/>
                </a:lnTo>
                <a:lnTo>
                  <a:pt x="35937" y="33983"/>
                </a:lnTo>
                <a:lnTo>
                  <a:pt x="35556" y="31649"/>
                </a:lnTo>
                <a:lnTo>
                  <a:pt x="34984" y="29411"/>
                </a:lnTo>
                <a:lnTo>
                  <a:pt x="34294" y="27815"/>
                </a:lnTo>
                <a:lnTo>
                  <a:pt x="33651" y="26791"/>
                </a:lnTo>
                <a:lnTo>
                  <a:pt x="33293" y="26291"/>
                </a:lnTo>
                <a:lnTo>
                  <a:pt x="32531" y="25410"/>
                </a:lnTo>
                <a:lnTo>
                  <a:pt x="30960" y="23648"/>
                </a:lnTo>
                <a:lnTo>
                  <a:pt x="30293" y="22671"/>
                </a:lnTo>
                <a:lnTo>
                  <a:pt x="30078" y="22290"/>
                </a:lnTo>
                <a:lnTo>
                  <a:pt x="29769" y="21505"/>
                </a:lnTo>
                <a:lnTo>
                  <a:pt x="29531" y="20314"/>
                </a:lnTo>
                <a:lnTo>
                  <a:pt x="29507" y="19504"/>
                </a:lnTo>
                <a:lnTo>
                  <a:pt x="29912" y="18575"/>
                </a:lnTo>
                <a:lnTo>
                  <a:pt x="30578" y="16646"/>
                </a:lnTo>
                <a:lnTo>
                  <a:pt x="31055" y="14646"/>
                </a:lnTo>
                <a:lnTo>
                  <a:pt x="31317" y="12622"/>
                </a:lnTo>
                <a:lnTo>
                  <a:pt x="31364" y="11598"/>
                </a:lnTo>
                <a:lnTo>
                  <a:pt x="31388" y="10812"/>
                </a:lnTo>
                <a:lnTo>
                  <a:pt x="31293" y="9240"/>
                </a:lnTo>
                <a:lnTo>
                  <a:pt x="31031" y="7668"/>
                </a:lnTo>
                <a:lnTo>
                  <a:pt x="30626" y="6144"/>
                </a:lnTo>
                <a:lnTo>
                  <a:pt x="30364" y="5406"/>
                </a:lnTo>
                <a:lnTo>
                  <a:pt x="30269" y="5239"/>
                </a:lnTo>
                <a:lnTo>
                  <a:pt x="29983" y="5120"/>
                </a:lnTo>
                <a:lnTo>
                  <a:pt x="29674" y="5192"/>
                </a:lnTo>
                <a:lnTo>
                  <a:pt x="29531" y="5454"/>
                </a:lnTo>
                <a:lnTo>
                  <a:pt x="29554" y="5620"/>
                </a:lnTo>
                <a:lnTo>
                  <a:pt x="29840" y="6359"/>
                </a:lnTo>
                <a:lnTo>
                  <a:pt x="30221" y="7883"/>
                </a:lnTo>
                <a:lnTo>
                  <a:pt x="30459" y="9431"/>
                </a:lnTo>
                <a:lnTo>
                  <a:pt x="30555" y="11002"/>
                </a:lnTo>
                <a:lnTo>
                  <a:pt x="30531" y="11812"/>
                </a:lnTo>
                <a:lnTo>
                  <a:pt x="30459" y="13098"/>
                </a:lnTo>
                <a:lnTo>
                  <a:pt x="29983" y="15694"/>
                </a:lnTo>
                <a:lnTo>
                  <a:pt x="29626" y="16932"/>
                </a:lnTo>
                <a:lnTo>
                  <a:pt x="29626" y="16885"/>
                </a:lnTo>
                <a:lnTo>
                  <a:pt x="29626" y="16861"/>
                </a:lnTo>
                <a:lnTo>
                  <a:pt x="29626" y="15646"/>
                </a:lnTo>
                <a:lnTo>
                  <a:pt x="29388" y="13265"/>
                </a:lnTo>
                <a:lnTo>
                  <a:pt x="29150" y="12098"/>
                </a:lnTo>
                <a:lnTo>
                  <a:pt x="29054" y="11788"/>
                </a:lnTo>
                <a:lnTo>
                  <a:pt x="28983" y="11479"/>
                </a:lnTo>
                <a:lnTo>
                  <a:pt x="28721" y="10598"/>
                </a:lnTo>
                <a:lnTo>
                  <a:pt x="28078" y="8859"/>
                </a:lnTo>
                <a:lnTo>
                  <a:pt x="27697" y="8026"/>
                </a:lnTo>
                <a:lnTo>
                  <a:pt x="27459" y="7526"/>
                </a:lnTo>
                <a:lnTo>
                  <a:pt x="27197" y="7025"/>
                </a:lnTo>
                <a:lnTo>
                  <a:pt x="27078" y="6883"/>
                </a:lnTo>
                <a:lnTo>
                  <a:pt x="26768" y="6811"/>
                </a:lnTo>
                <a:lnTo>
                  <a:pt x="26506" y="6978"/>
                </a:lnTo>
                <a:lnTo>
                  <a:pt x="26411" y="7264"/>
                </a:lnTo>
                <a:lnTo>
                  <a:pt x="26482" y="7454"/>
                </a:lnTo>
                <a:lnTo>
                  <a:pt x="26578" y="7621"/>
                </a:lnTo>
                <a:lnTo>
                  <a:pt x="26673" y="7811"/>
                </a:lnTo>
                <a:lnTo>
                  <a:pt x="27197" y="8907"/>
                </a:lnTo>
                <a:lnTo>
                  <a:pt x="28007" y="11121"/>
                </a:lnTo>
                <a:lnTo>
                  <a:pt x="28268" y="12241"/>
                </a:lnTo>
                <a:lnTo>
                  <a:pt x="28292" y="12336"/>
                </a:lnTo>
                <a:lnTo>
                  <a:pt x="28292" y="12431"/>
                </a:lnTo>
                <a:lnTo>
                  <a:pt x="28459" y="13193"/>
                </a:lnTo>
                <a:lnTo>
                  <a:pt x="28650" y="14741"/>
                </a:lnTo>
                <a:lnTo>
                  <a:pt x="28745" y="17099"/>
                </a:lnTo>
                <a:lnTo>
                  <a:pt x="28673" y="18742"/>
                </a:lnTo>
                <a:lnTo>
                  <a:pt x="28650" y="19099"/>
                </a:lnTo>
                <a:lnTo>
                  <a:pt x="28650" y="19433"/>
                </a:lnTo>
                <a:lnTo>
                  <a:pt x="28650" y="19504"/>
                </a:lnTo>
                <a:lnTo>
                  <a:pt x="28673" y="19576"/>
                </a:lnTo>
                <a:lnTo>
                  <a:pt x="28697" y="20100"/>
                </a:lnTo>
                <a:lnTo>
                  <a:pt x="28864" y="21052"/>
                </a:lnTo>
                <a:lnTo>
                  <a:pt x="29316" y="22362"/>
                </a:lnTo>
                <a:lnTo>
                  <a:pt x="30269" y="23957"/>
                </a:lnTo>
                <a:lnTo>
                  <a:pt x="31483" y="25482"/>
                </a:lnTo>
                <a:lnTo>
                  <a:pt x="32174" y="26267"/>
                </a:lnTo>
                <a:lnTo>
                  <a:pt x="32627" y="26815"/>
                </a:lnTo>
                <a:lnTo>
                  <a:pt x="33365" y="27958"/>
                </a:lnTo>
                <a:lnTo>
                  <a:pt x="33936" y="29149"/>
                </a:lnTo>
                <a:lnTo>
                  <a:pt x="34365" y="30387"/>
                </a:lnTo>
                <a:lnTo>
                  <a:pt x="35056" y="33578"/>
                </a:lnTo>
                <a:lnTo>
                  <a:pt x="35460" y="36293"/>
                </a:lnTo>
                <a:lnTo>
                  <a:pt x="35508" y="36531"/>
                </a:lnTo>
                <a:lnTo>
                  <a:pt x="35556" y="36793"/>
                </a:lnTo>
                <a:lnTo>
                  <a:pt x="35675" y="37436"/>
                </a:lnTo>
                <a:lnTo>
                  <a:pt x="35794" y="38103"/>
                </a:lnTo>
                <a:lnTo>
                  <a:pt x="35841" y="38365"/>
                </a:lnTo>
                <a:lnTo>
                  <a:pt x="35889" y="38627"/>
                </a:lnTo>
                <a:lnTo>
                  <a:pt x="35413" y="38365"/>
                </a:lnTo>
                <a:lnTo>
                  <a:pt x="34913" y="38079"/>
                </a:lnTo>
                <a:lnTo>
                  <a:pt x="34556" y="37889"/>
                </a:lnTo>
                <a:lnTo>
                  <a:pt x="34198" y="37674"/>
                </a:lnTo>
                <a:lnTo>
                  <a:pt x="33651" y="37365"/>
                </a:lnTo>
                <a:lnTo>
                  <a:pt x="33127" y="37032"/>
                </a:lnTo>
                <a:lnTo>
                  <a:pt x="32412" y="36579"/>
                </a:lnTo>
                <a:lnTo>
                  <a:pt x="31031" y="35603"/>
                </a:lnTo>
                <a:lnTo>
                  <a:pt x="30364" y="35079"/>
                </a:lnTo>
                <a:lnTo>
                  <a:pt x="29554" y="34364"/>
                </a:lnTo>
                <a:lnTo>
                  <a:pt x="28126" y="32793"/>
                </a:lnTo>
                <a:lnTo>
                  <a:pt x="27506" y="31911"/>
                </a:lnTo>
                <a:lnTo>
                  <a:pt x="27459" y="31840"/>
                </a:lnTo>
                <a:lnTo>
                  <a:pt x="27435" y="31769"/>
                </a:lnTo>
                <a:lnTo>
                  <a:pt x="27054" y="31149"/>
                </a:lnTo>
                <a:lnTo>
                  <a:pt x="26435" y="29840"/>
                </a:lnTo>
                <a:lnTo>
                  <a:pt x="26030" y="28458"/>
                </a:lnTo>
                <a:lnTo>
                  <a:pt x="25839" y="27029"/>
                </a:lnTo>
                <a:lnTo>
                  <a:pt x="25863" y="26291"/>
                </a:lnTo>
                <a:lnTo>
                  <a:pt x="25935" y="25410"/>
                </a:lnTo>
                <a:lnTo>
                  <a:pt x="26101" y="24505"/>
                </a:lnTo>
                <a:lnTo>
                  <a:pt x="26340" y="23434"/>
                </a:lnTo>
                <a:lnTo>
                  <a:pt x="26673" y="21814"/>
                </a:lnTo>
                <a:lnTo>
                  <a:pt x="26792" y="20719"/>
                </a:lnTo>
                <a:lnTo>
                  <a:pt x="26792" y="20171"/>
                </a:lnTo>
                <a:lnTo>
                  <a:pt x="26744" y="19480"/>
                </a:lnTo>
                <a:lnTo>
                  <a:pt x="26459" y="18171"/>
                </a:lnTo>
                <a:lnTo>
                  <a:pt x="25958" y="16956"/>
                </a:lnTo>
                <a:lnTo>
                  <a:pt x="25315" y="15789"/>
                </a:lnTo>
                <a:lnTo>
                  <a:pt x="24958" y="15218"/>
                </a:lnTo>
                <a:lnTo>
                  <a:pt x="24149" y="14098"/>
                </a:lnTo>
                <a:lnTo>
                  <a:pt x="23291" y="13003"/>
                </a:lnTo>
                <a:lnTo>
                  <a:pt x="23339" y="12812"/>
                </a:lnTo>
                <a:lnTo>
                  <a:pt x="23363" y="12598"/>
                </a:lnTo>
                <a:lnTo>
                  <a:pt x="23434" y="12241"/>
                </a:lnTo>
                <a:lnTo>
                  <a:pt x="23482" y="11860"/>
                </a:lnTo>
                <a:lnTo>
                  <a:pt x="23648" y="10526"/>
                </a:lnTo>
                <a:lnTo>
                  <a:pt x="23720" y="7811"/>
                </a:lnTo>
                <a:lnTo>
                  <a:pt x="23434" y="5120"/>
                </a:lnTo>
                <a:lnTo>
                  <a:pt x="22934" y="3167"/>
                </a:lnTo>
                <a:lnTo>
                  <a:pt x="22458" y="1929"/>
                </a:lnTo>
                <a:lnTo>
                  <a:pt x="22172" y="1334"/>
                </a:lnTo>
                <a:lnTo>
                  <a:pt x="22077" y="1191"/>
                </a:lnTo>
                <a:lnTo>
                  <a:pt x="21767" y="1119"/>
                </a:lnTo>
                <a:lnTo>
                  <a:pt x="21505" y="1286"/>
                </a:lnTo>
                <a:lnTo>
                  <a:pt x="21386" y="1572"/>
                </a:lnTo>
                <a:lnTo>
                  <a:pt x="21458" y="1739"/>
                </a:lnTo>
                <a:lnTo>
                  <a:pt x="21743" y="2334"/>
                </a:lnTo>
                <a:lnTo>
                  <a:pt x="22196" y="3572"/>
                </a:lnTo>
                <a:lnTo>
                  <a:pt x="22529" y="4834"/>
                </a:lnTo>
                <a:lnTo>
                  <a:pt x="22767" y="6144"/>
                </a:lnTo>
                <a:lnTo>
                  <a:pt x="22910" y="8145"/>
                </a:lnTo>
                <a:lnTo>
                  <a:pt x="22791" y="10836"/>
                </a:lnTo>
                <a:lnTo>
                  <a:pt x="22601" y="12122"/>
                </a:lnTo>
                <a:lnTo>
                  <a:pt x="22529" y="12026"/>
                </a:lnTo>
                <a:lnTo>
                  <a:pt x="22458" y="11955"/>
                </a:lnTo>
                <a:lnTo>
                  <a:pt x="21886" y="11145"/>
                </a:lnTo>
                <a:lnTo>
                  <a:pt x="20815" y="9502"/>
                </a:lnTo>
                <a:lnTo>
                  <a:pt x="20338" y="8645"/>
                </a:lnTo>
                <a:lnTo>
                  <a:pt x="19886" y="7740"/>
                </a:lnTo>
                <a:lnTo>
                  <a:pt x="19124" y="5835"/>
                </a:lnTo>
                <a:lnTo>
                  <a:pt x="18600" y="3858"/>
                </a:lnTo>
                <a:lnTo>
                  <a:pt x="18338" y="1834"/>
                </a:lnTo>
                <a:lnTo>
                  <a:pt x="18314" y="786"/>
                </a:lnTo>
                <a:lnTo>
                  <a:pt x="18290" y="596"/>
                </a:lnTo>
                <a:lnTo>
                  <a:pt x="18076" y="405"/>
                </a:lnTo>
                <a:lnTo>
                  <a:pt x="17766" y="405"/>
                </a:lnTo>
                <a:lnTo>
                  <a:pt x="17528" y="596"/>
                </a:lnTo>
                <a:lnTo>
                  <a:pt x="17481" y="786"/>
                </a:lnTo>
                <a:lnTo>
                  <a:pt x="17481" y="1453"/>
                </a:lnTo>
                <a:lnTo>
                  <a:pt x="17600" y="2786"/>
                </a:lnTo>
                <a:lnTo>
                  <a:pt x="17933" y="4763"/>
                </a:lnTo>
                <a:lnTo>
                  <a:pt x="18767" y="7287"/>
                </a:lnTo>
                <a:lnTo>
                  <a:pt x="19933" y="9669"/>
                </a:lnTo>
                <a:lnTo>
                  <a:pt x="20648" y="10812"/>
                </a:lnTo>
                <a:lnTo>
                  <a:pt x="20815" y="11074"/>
                </a:lnTo>
                <a:lnTo>
                  <a:pt x="20981" y="11312"/>
                </a:lnTo>
                <a:lnTo>
                  <a:pt x="21410" y="11907"/>
                </a:lnTo>
                <a:lnTo>
                  <a:pt x="21862" y="12503"/>
                </a:lnTo>
                <a:lnTo>
                  <a:pt x="22196" y="12931"/>
                </a:lnTo>
                <a:lnTo>
                  <a:pt x="22529" y="13360"/>
                </a:lnTo>
                <a:lnTo>
                  <a:pt x="23387" y="14432"/>
                </a:lnTo>
                <a:lnTo>
                  <a:pt x="24196" y="15575"/>
                </a:lnTo>
                <a:lnTo>
                  <a:pt x="24291" y="15718"/>
                </a:lnTo>
                <a:lnTo>
                  <a:pt x="24387" y="15861"/>
                </a:lnTo>
                <a:lnTo>
                  <a:pt x="24887" y="16646"/>
                </a:lnTo>
                <a:lnTo>
                  <a:pt x="25577" y="18242"/>
                </a:lnTo>
                <a:lnTo>
                  <a:pt x="25911" y="19861"/>
                </a:lnTo>
                <a:lnTo>
                  <a:pt x="25863" y="21600"/>
                </a:lnTo>
                <a:lnTo>
                  <a:pt x="25720" y="22505"/>
                </a:lnTo>
                <a:lnTo>
                  <a:pt x="25554" y="23267"/>
                </a:lnTo>
                <a:lnTo>
                  <a:pt x="25387" y="24029"/>
                </a:lnTo>
                <a:lnTo>
                  <a:pt x="25196" y="25029"/>
                </a:lnTo>
                <a:lnTo>
                  <a:pt x="25054" y="26553"/>
                </a:lnTo>
                <a:lnTo>
                  <a:pt x="25077" y="27577"/>
                </a:lnTo>
                <a:lnTo>
                  <a:pt x="25125" y="28101"/>
                </a:lnTo>
                <a:lnTo>
                  <a:pt x="25220" y="28577"/>
                </a:lnTo>
                <a:lnTo>
                  <a:pt x="25339" y="29078"/>
                </a:lnTo>
                <a:lnTo>
                  <a:pt x="24101" y="28173"/>
                </a:lnTo>
                <a:lnTo>
                  <a:pt x="22934" y="27220"/>
                </a:lnTo>
                <a:lnTo>
                  <a:pt x="21981" y="26386"/>
                </a:lnTo>
                <a:lnTo>
                  <a:pt x="21077" y="25553"/>
                </a:lnTo>
                <a:lnTo>
                  <a:pt x="21481" y="24910"/>
                </a:lnTo>
                <a:lnTo>
                  <a:pt x="22053" y="23576"/>
                </a:lnTo>
                <a:lnTo>
                  <a:pt x="22339" y="22219"/>
                </a:lnTo>
                <a:lnTo>
                  <a:pt x="22362" y="20814"/>
                </a:lnTo>
                <a:lnTo>
                  <a:pt x="22196" y="19409"/>
                </a:lnTo>
                <a:lnTo>
                  <a:pt x="21815" y="18004"/>
                </a:lnTo>
                <a:lnTo>
                  <a:pt x="21291" y="16646"/>
                </a:lnTo>
                <a:lnTo>
                  <a:pt x="20624" y="15360"/>
                </a:lnTo>
                <a:lnTo>
                  <a:pt x="20243" y="14741"/>
                </a:lnTo>
                <a:lnTo>
                  <a:pt x="19386" y="13431"/>
                </a:lnTo>
                <a:lnTo>
                  <a:pt x="18457" y="12146"/>
                </a:lnTo>
                <a:lnTo>
                  <a:pt x="18409" y="12074"/>
                </a:lnTo>
                <a:lnTo>
                  <a:pt x="18362" y="12026"/>
                </a:lnTo>
                <a:lnTo>
                  <a:pt x="18243" y="11860"/>
                </a:lnTo>
                <a:lnTo>
                  <a:pt x="18100" y="11669"/>
                </a:lnTo>
                <a:lnTo>
                  <a:pt x="17242" y="10455"/>
                </a:lnTo>
                <a:lnTo>
                  <a:pt x="16456" y="9193"/>
                </a:lnTo>
                <a:lnTo>
                  <a:pt x="16242" y="8859"/>
                </a:lnTo>
                <a:lnTo>
                  <a:pt x="16052" y="8526"/>
                </a:lnTo>
                <a:lnTo>
                  <a:pt x="15766" y="7978"/>
                </a:lnTo>
                <a:lnTo>
                  <a:pt x="15313" y="6883"/>
                </a:lnTo>
                <a:lnTo>
                  <a:pt x="14813" y="5239"/>
                </a:lnTo>
                <a:lnTo>
                  <a:pt x="14670" y="4120"/>
                </a:lnTo>
                <a:lnTo>
                  <a:pt x="14670" y="4096"/>
                </a:lnTo>
                <a:lnTo>
                  <a:pt x="14647" y="3930"/>
                </a:lnTo>
                <a:lnTo>
                  <a:pt x="14623" y="3739"/>
                </a:lnTo>
                <a:lnTo>
                  <a:pt x="14575" y="2929"/>
                </a:lnTo>
                <a:lnTo>
                  <a:pt x="14623" y="1239"/>
                </a:lnTo>
                <a:lnTo>
                  <a:pt x="14718" y="381"/>
                </a:lnTo>
                <a:lnTo>
                  <a:pt x="14718" y="191"/>
                </a:lnTo>
                <a:lnTo>
                  <a:pt x="14504" y="0"/>
                </a:lnTo>
                <a:close/>
              </a:path>
            </a:pathLst>
          </a:custGeom>
          <a:solidFill>
            <a:schemeClr val="accent4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433;p35"/>
          <p:cNvSpPr/>
          <p:nvPr/>
        </p:nvSpPr>
        <p:spPr>
          <a:xfrm>
            <a:off x="-1340516" y="0"/>
            <a:ext cx="2949889" cy="2859910"/>
          </a:xfrm>
          <a:custGeom>
            <a:avLst/>
            <a:gdLst/>
            <a:ahLst/>
            <a:cxnLst/>
            <a:rect l="l" t="t" r="r" b="b"/>
            <a:pathLst>
              <a:path w="17933" h="17386" extrusionOk="0">
                <a:moveTo>
                  <a:pt x="15099" y="1"/>
                </a:moveTo>
                <a:lnTo>
                  <a:pt x="14599" y="72"/>
                </a:lnTo>
                <a:lnTo>
                  <a:pt x="12884" y="1216"/>
                </a:lnTo>
                <a:lnTo>
                  <a:pt x="10407" y="3097"/>
                </a:lnTo>
                <a:lnTo>
                  <a:pt x="10264" y="3192"/>
                </a:lnTo>
                <a:lnTo>
                  <a:pt x="9883" y="3240"/>
                </a:lnTo>
                <a:lnTo>
                  <a:pt x="9169" y="3049"/>
                </a:lnTo>
                <a:lnTo>
                  <a:pt x="7954" y="2382"/>
                </a:lnTo>
                <a:lnTo>
                  <a:pt x="6597" y="1382"/>
                </a:lnTo>
                <a:lnTo>
                  <a:pt x="5883" y="811"/>
                </a:lnTo>
                <a:lnTo>
                  <a:pt x="5549" y="525"/>
                </a:lnTo>
                <a:lnTo>
                  <a:pt x="4906" y="215"/>
                </a:lnTo>
                <a:lnTo>
                  <a:pt x="4335" y="120"/>
                </a:lnTo>
                <a:lnTo>
                  <a:pt x="3858" y="239"/>
                </a:lnTo>
                <a:lnTo>
                  <a:pt x="3525" y="501"/>
                </a:lnTo>
                <a:lnTo>
                  <a:pt x="3334" y="930"/>
                </a:lnTo>
                <a:lnTo>
                  <a:pt x="3287" y="1430"/>
                </a:lnTo>
                <a:lnTo>
                  <a:pt x="3453" y="2025"/>
                </a:lnTo>
                <a:lnTo>
                  <a:pt x="3644" y="2335"/>
                </a:lnTo>
                <a:lnTo>
                  <a:pt x="4311" y="3335"/>
                </a:lnTo>
                <a:lnTo>
                  <a:pt x="5621" y="4883"/>
                </a:lnTo>
                <a:lnTo>
                  <a:pt x="5883" y="5312"/>
                </a:lnTo>
                <a:lnTo>
                  <a:pt x="5954" y="5574"/>
                </a:lnTo>
                <a:lnTo>
                  <a:pt x="6002" y="6026"/>
                </a:lnTo>
                <a:lnTo>
                  <a:pt x="5740" y="6478"/>
                </a:lnTo>
                <a:lnTo>
                  <a:pt x="4978" y="6883"/>
                </a:lnTo>
                <a:lnTo>
                  <a:pt x="4335" y="7074"/>
                </a:lnTo>
                <a:lnTo>
                  <a:pt x="3430" y="7312"/>
                </a:lnTo>
                <a:lnTo>
                  <a:pt x="1858" y="7788"/>
                </a:lnTo>
                <a:lnTo>
                  <a:pt x="929" y="8217"/>
                </a:lnTo>
                <a:lnTo>
                  <a:pt x="453" y="8527"/>
                </a:lnTo>
                <a:lnTo>
                  <a:pt x="143" y="8931"/>
                </a:lnTo>
                <a:lnTo>
                  <a:pt x="0" y="9384"/>
                </a:lnTo>
                <a:lnTo>
                  <a:pt x="0" y="9670"/>
                </a:lnTo>
                <a:lnTo>
                  <a:pt x="24" y="9860"/>
                </a:lnTo>
                <a:lnTo>
                  <a:pt x="167" y="10194"/>
                </a:lnTo>
                <a:lnTo>
                  <a:pt x="429" y="10432"/>
                </a:lnTo>
                <a:lnTo>
                  <a:pt x="834" y="10622"/>
                </a:lnTo>
                <a:lnTo>
                  <a:pt x="1667" y="10765"/>
                </a:lnTo>
                <a:lnTo>
                  <a:pt x="3334" y="10622"/>
                </a:lnTo>
                <a:lnTo>
                  <a:pt x="4430" y="10408"/>
                </a:lnTo>
                <a:lnTo>
                  <a:pt x="5311" y="10241"/>
                </a:lnTo>
                <a:lnTo>
                  <a:pt x="6454" y="10170"/>
                </a:lnTo>
                <a:lnTo>
                  <a:pt x="7216" y="10336"/>
                </a:lnTo>
                <a:lnTo>
                  <a:pt x="7264" y="10408"/>
                </a:lnTo>
                <a:lnTo>
                  <a:pt x="7335" y="10432"/>
                </a:lnTo>
                <a:lnTo>
                  <a:pt x="7669" y="11146"/>
                </a:lnTo>
                <a:lnTo>
                  <a:pt x="7835" y="12289"/>
                </a:lnTo>
                <a:lnTo>
                  <a:pt x="7835" y="13170"/>
                </a:lnTo>
                <a:lnTo>
                  <a:pt x="7859" y="14313"/>
                </a:lnTo>
                <a:lnTo>
                  <a:pt x="8074" y="15957"/>
                </a:lnTo>
                <a:lnTo>
                  <a:pt x="8359" y="16742"/>
                </a:lnTo>
                <a:lnTo>
                  <a:pt x="8621" y="17100"/>
                </a:lnTo>
                <a:lnTo>
                  <a:pt x="8931" y="17314"/>
                </a:lnTo>
                <a:lnTo>
                  <a:pt x="9288" y="17385"/>
                </a:lnTo>
                <a:lnTo>
                  <a:pt x="9479" y="17362"/>
                </a:lnTo>
                <a:lnTo>
                  <a:pt x="9741" y="17314"/>
                </a:lnTo>
                <a:lnTo>
                  <a:pt x="10169" y="17076"/>
                </a:lnTo>
                <a:lnTo>
                  <a:pt x="10479" y="16671"/>
                </a:lnTo>
                <a:lnTo>
                  <a:pt x="10717" y="16147"/>
                </a:lnTo>
                <a:lnTo>
                  <a:pt x="10931" y="15171"/>
                </a:lnTo>
                <a:lnTo>
                  <a:pt x="11074" y="13528"/>
                </a:lnTo>
                <a:lnTo>
                  <a:pt x="11122" y="12599"/>
                </a:lnTo>
                <a:lnTo>
                  <a:pt x="11169" y="11932"/>
                </a:lnTo>
                <a:lnTo>
                  <a:pt x="11431" y="11098"/>
                </a:lnTo>
                <a:lnTo>
                  <a:pt x="11789" y="10741"/>
                </a:lnTo>
                <a:lnTo>
                  <a:pt x="12265" y="10694"/>
                </a:lnTo>
                <a:lnTo>
                  <a:pt x="12527" y="10717"/>
                </a:lnTo>
                <a:lnTo>
                  <a:pt x="13003" y="10884"/>
                </a:lnTo>
                <a:lnTo>
                  <a:pt x="14789" y="11837"/>
                </a:lnTo>
                <a:lnTo>
                  <a:pt x="15908" y="12313"/>
                </a:lnTo>
                <a:lnTo>
                  <a:pt x="16242" y="12408"/>
                </a:lnTo>
                <a:lnTo>
                  <a:pt x="16861" y="12456"/>
                </a:lnTo>
                <a:lnTo>
                  <a:pt x="17337" y="12337"/>
                </a:lnTo>
                <a:lnTo>
                  <a:pt x="17718" y="12051"/>
                </a:lnTo>
                <a:lnTo>
                  <a:pt x="17909" y="11670"/>
                </a:lnTo>
                <a:lnTo>
                  <a:pt x="17933" y="11170"/>
                </a:lnTo>
                <a:lnTo>
                  <a:pt x="17718" y="10646"/>
                </a:lnTo>
                <a:lnTo>
                  <a:pt x="17290" y="10074"/>
                </a:lnTo>
                <a:lnTo>
                  <a:pt x="16932" y="9789"/>
                </a:lnTo>
                <a:lnTo>
                  <a:pt x="16242" y="9217"/>
                </a:lnTo>
                <a:lnTo>
                  <a:pt x="14980" y="8074"/>
                </a:lnTo>
                <a:lnTo>
                  <a:pt x="14075" y="7026"/>
                </a:lnTo>
                <a:lnTo>
                  <a:pt x="13741" y="6359"/>
                </a:lnTo>
                <a:lnTo>
                  <a:pt x="13718" y="6002"/>
                </a:lnTo>
                <a:lnTo>
                  <a:pt x="13765" y="5835"/>
                </a:lnTo>
                <a:lnTo>
                  <a:pt x="15123" y="3025"/>
                </a:lnTo>
                <a:lnTo>
                  <a:pt x="15885" y="1096"/>
                </a:lnTo>
                <a:lnTo>
                  <a:pt x="15861" y="596"/>
                </a:lnTo>
                <a:lnTo>
                  <a:pt x="15670" y="334"/>
                </a:lnTo>
                <a:lnTo>
                  <a:pt x="15551" y="215"/>
                </a:lnTo>
                <a:lnTo>
                  <a:pt x="15408" y="120"/>
                </a:lnTo>
                <a:lnTo>
                  <a:pt x="150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矩形 5"/>
          <p:cNvSpPr/>
          <p:nvPr/>
        </p:nvSpPr>
        <p:spPr>
          <a:xfrm flipH="1">
            <a:off x="1975641" y="4100697"/>
            <a:ext cx="2320255" cy="617374"/>
          </a:xfrm>
          <a:prstGeom prst="rect">
            <a:avLst/>
          </a:prstGeom>
          <a:solidFill>
            <a:srgbClr val="7CB5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8" name="矩形 6"/>
          <p:cNvSpPr/>
          <p:nvPr/>
        </p:nvSpPr>
        <p:spPr>
          <a:xfrm flipH="1">
            <a:off x="1609373" y="3268410"/>
            <a:ext cx="2320255" cy="615521"/>
          </a:xfrm>
          <a:prstGeom prst="rect">
            <a:avLst/>
          </a:prstGeom>
          <a:solidFill>
            <a:srgbClr val="1C94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9" name="矩形 7"/>
          <p:cNvSpPr/>
          <p:nvPr/>
        </p:nvSpPr>
        <p:spPr>
          <a:xfrm flipH="1">
            <a:off x="1277169" y="2434269"/>
            <a:ext cx="2320255" cy="617375"/>
          </a:xfrm>
          <a:prstGeom prst="rect">
            <a:avLst/>
          </a:prstGeom>
          <a:solidFill>
            <a:srgbClr val="2B6F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40" name="矩形 8"/>
          <p:cNvSpPr/>
          <p:nvPr/>
        </p:nvSpPr>
        <p:spPr>
          <a:xfrm flipH="1">
            <a:off x="1048835" y="1609335"/>
            <a:ext cx="2216384" cy="617374"/>
          </a:xfrm>
          <a:prstGeom prst="rect">
            <a:avLst/>
          </a:prstGeom>
          <a:solidFill>
            <a:srgbClr val="7CB5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048835" y="429299"/>
            <a:ext cx="6494123" cy="771536"/>
          </a:xfrm>
          <a:prstGeom prst="roundRect">
            <a:avLst/>
          </a:prstGeom>
          <a:solidFill>
            <a:srgbClr val="2B6F7D"/>
          </a:solidFill>
          <a:ln w="12700" cap="flat" cmpd="sng" algn="ctr">
            <a:solidFill>
              <a:srgbClr val="2B6F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Ai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tác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thơ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Đoàn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thuyền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33488" y="1575320"/>
            <a:ext cx="4151363" cy="631461"/>
          </a:xfrm>
          <a:prstGeom prst="rect">
            <a:avLst/>
          </a:prstGeom>
          <a:solidFill>
            <a:srgbClr val="2B6F7D"/>
          </a:solidFill>
          <a:ln w="12700" cap="flat" cmpd="sng" algn="ctr">
            <a:solidFill>
              <a:srgbClr val="2B6F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Trần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Đăng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Khoa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318217" y="2427225"/>
            <a:ext cx="3232182" cy="631461"/>
          </a:xfrm>
          <a:prstGeom prst="rect">
            <a:avLst/>
          </a:prstGeom>
          <a:solidFill>
            <a:srgbClr val="2B6F7D"/>
          </a:solidFill>
          <a:ln w="12700" cap="flat" cmpd="sng" algn="ctr">
            <a:solidFill>
              <a:srgbClr val="2B6F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Tưởng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64781" y="3260439"/>
            <a:ext cx="2539053" cy="631461"/>
          </a:xfrm>
          <a:prstGeom prst="rect">
            <a:avLst/>
          </a:prstGeom>
          <a:solidFill>
            <a:srgbClr val="2B6F7D"/>
          </a:solidFill>
          <a:ln w="12700" cap="flat" cmpd="sng" algn="ctr">
            <a:solidFill>
              <a:srgbClr val="2B6F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Cận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57123" y="4070688"/>
            <a:ext cx="2169815" cy="631461"/>
          </a:xfrm>
          <a:prstGeom prst="rect">
            <a:avLst/>
          </a:prstGeom>
          <a:solidFill>
            <a:srgbClr val="2B6F7D"/>
          </a:solidFill>
          <a:ln w="12700" cap="flat" cmpd="sng" algn="ctr">
            <a:solidFill>
              <a:srgbClr val="2B6F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Tố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Hữu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437296" y="3215075"/>
            <a:ext cx="698472" cy="668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54"/>
          <p:cNvSpPr/>
          <p:nvPr/>
        </p:nvSpPr>
        <p:spPr>
          <a:xfrm rot="-4500042">
            <a:off x="-2596394" y="1280879"/>
            <a:ext cx="5192788" cy="3311024"/>
          </a:xfrm>
          <a:custGeom>
            <a:avLst/>
            <a:gdLst/>
            <a:ahLst/>
            <a:cxnLst/>
            <a:rect l="l" t="t" r="r" b="b"/>
            <a:pathLst>
              <a:path w="34175" h="21791" extrusionOk="0">
                <a:moveTo>
                  <a:pt x="14480" y="0"/>
                </a:moveTo>
                <a:lnTo>
                  <a:pt x="14170" y="96"/>
                </a:lnTo>
                <a:lnTo>
                  <a:pt x="14003" y="191"/>
                </a:lnTo>
                <a:lnTo>
                  <a:pt x="13646" y="596"/>
                </a:lnTo>
                <a:lnTo>
                  <a:pt x="13194" y="1382"/>
                </a:lnTo>
                <a:lnTo>
                  <a:pt x="13051" y="1763"/>
                </a:lnTo>
                <a:lnTo>
                  <a:pt x="13003" y="2191"/>
                </a:lnTo>
                <a:lnTo>
                  <a:pt x="13241" y="3954"/>
                </a:lnTo>
                <a:lnTo>
                  <a:pt x="13384" y="4692"/>
                </a:lnTo>
                <a:lnTo>
                  <a:pt x="12908" y="5168"/>
                </a:lnTo>
                <a:lnTo>
                  <a:pt x="11812" y="6002"/>
                </a:lnTo>
                <a:lnTo>
                  <a:pt x="11146" y="6383"/>
                </a:lnTo>
                <a:lnTo>
                  <a:pt x="9621" y="7216"/>
                </a:lnTo>
                <a:lnTo>
                  <a:pt x="7526" y="8359"/>
                </a:lnTo>
                <a:lnTo>
                  <a:pt x="6930" y="8502"/>
                </a:lnTo>
                <a:lnTo>
                  <a:pt x="6811" y="8359"/>
                </a:lnTo>
                <a:lnTo>
                  <a:pt x="6883" y="8193"/>
                </a:lnTo>
                <a:lnTo>
                  <a:pt x="7121" y="7764"/>
                </a:lnTo>
                <a:lnTo>
                  <a:pt x="8145" y="6549"/>
                </a:lnTo>
                <a:lnTo>
                  <a:pt x="10122" y="4668"/>
                </a:lnTo>
                <a:lnTo>
                  <a:pt x="10907" y="4001"/>
                </a:lnTo>
                <a:lnTo>
                  <a:pt x="11146" y="3811"/>
                </a:lnTo>
                <a:lnTo>
                  <a:pt x="11265" y="3358"/>
                </a:lnTo>
                <a:lnTo>
                  <a:pt x="11098" y="2977"/>
                </a:lnTo>
                <a:lnTo>
                  <a:pt x="10669" y="2763"/>
                </a:lnTo>
                <a:lnTo>
                  <a:pt x="10384" y="2763"/>
                </a:lnTo>
                <a:lnTo>
                  <a:pt x="10098" y="2787"/>
                </a:lnTo>
                <a:lnTo>
                  <a:pt x="9550" y="3096"/>
                </a:lnTo>
                <a:lnTo>
                  <a:pt x="8716" y="3977"/>
                </a:lnTo>
                <a:lnTo>
                  <a:pt x="8074" y="4787"/>
                </a:lnTo>
                <a:lnTo>
                  <a:pt x="7812" y="5168"/>
                </a:lnTo>
                <a:lnTo>
                  <a:pt x="7597" y="5573"/>
                </a:lnTo>
                <a:lnTo>
                  <a:pt x="7407" y="5311"/>
                </a:lnTo>
                <a:lnTo>
                  <a:pt x="7073" y="4620"/>
                </a:lnTo>
                <a:lnTo>
                  <a:pt x="7049" y="4263"/>
                </a:lnTo>
                <a:lnTo>
                  <a:pt x="7121" y="3787"/>
                </a:lnTo>
                <a:lnTo>
                  <a:pt x="7264" y="3501"/>
                </a:lnTo>
                <a:lnTo>
                  <a:pt x="7335" y="3358"/>
                </a:lnTo>
                <a:lnTo>
                  <a:pt x="7288" y="3025"/>
                </a:lnTo>
                <a:lnTo>
                  <a:pt x="7192" y="2906"/>
                </a:lnTo>
                <a:lnTo>
                  <a:pt x="7049" y="2811"/>
                </a:lnTo>
                <a:lnTo>
                  <a:pt x="6764" y="2834"/>
                </a:lnTo>
                <a:lnTo>
                  <a:pt x="6311" y="3168"/>
                </a:lnTo>
                <a:lnTo>
                  <a:pt x="6073" y="3501"/>
                </a:lnTo>
                <a:lnTo>
                  <a:pt x="5954" y="3739"/>
                </a:lnTo>
                <a:lnTo>
                  <a:pt x="5930" y="4239"/>
                </a:lnTo>
                <a:lnTo>
                  <a:pt x="6168" y="5073"/>
                </a:lnTo>
                <a:lnTo>
                  <a:pt x="6430" y="5740"/>
                </a:lnTo>
                <a:lnTo>
                  <a:pt x="6788" y="6478"/>
                </a:lnTo>
                <a:lnTo>
                  <a:pt x="7002" y="6740"/>
                </a:lnTo>
                <a:lnTo>
                  <a:pt x="6740" y="7240"/>
                </a:lnTo>
                <a:lnTo>
                  <a:pt x="5930" y="8336"/>
                </a:lnTo>
                <a:lnTo>
                  <a:pt x="5311" y="8931"/>
                </a:lnTo>
                <a:lnTo>
                  <a:pt x="4573" y="9621"/>
                </a:lnTo>
                <a:lnTo>
                  <a:pt x="3763" y="10264"/>
                </a:lnTo>
                <a:lnTo>
                  <a:pt x="3692" y="10098"/>
                </a:lnTo>
                <a:lnTo>
                  <a:pt x="3692" y="9455"/>
                </a:lnTo>
                <a:lnTo>
                  <a:pt x="3787" y="8931"/>
                </a:lnTo>
                <a:lnTo>
                  <a:pt x="3811" y="8740"/>
                </a:lnTo>
                <a:lnTo>
                  <a:pt x="3835" y="8312"/>
                </a:lnTo>
                <a:lnTo>
                  <a:pt x="4049" y="8026"/>
                </a:lnTo>
                <a:lnTo>
                  <a:pt x="4144" y="7907"/>
                </a:lnTo>
                <a:lnTo>
                  <a:pt x="4168" y="7597"/>
                </a:lnTo>
                <a:lnTo>
                  <a:pt x="4073" y="7478"/>
                </a:lnTo>
                <a:lnTo>
                  <a:pt x="3882" y="7383"/>
                </a:lnTo>
                <a:lnTo>
                  <a:pt x="3477" y="7478"/>
                </a:lnTo>
                <a:lnTo>
                  <a:pt x="3334" y="7573"/>
                </a:lnTo>
                <a:lnTo>
                  <a:pt x="3144" y="7883"/>
                </a:lnTo>
                <a:lnTo>
                  <a:pt x="3001" y="8836"/>
                </a:lnTo>
                <a:lnTo>
                  <a:pt x="2953" y="9455"/>
                </a:lnTo>
                <a:lnTo>
                  <a:pt x="2763" y="10384"/>
                </a:lnTo>
                <a:lnTo>
                  <a:pt x="2477" y="11169"/>
                </a:lnTo>
                <a:lnTo>
                  <a:pt x="572" y="12432"/>
                </a:lnTo>
                <a:lnTo>
                  <a:pt x="0" y="12765"/>
                </a:lnTo>
                <a:lnTo>
                  <a:pt x="2906" y="19100"/>
                </a:lnTo>
                <a:lnTo>
                  <a:pt x="3263" y="19076"/>
                </a:lnTo>
                <a:lnTo>
                  <a:pt x="5049" y="19004"/>
                </a:lnTo>
                <a:lnTo>
                  <a:pt x="5930" y="19123"/>
                </a:lnTo>
                <a:lnTo>
                  <a:pt x="6383" y="19266"/>
                </a:lnTo>
                <a:lnTo>
                  <a:pt x="6549" y="19385"/>
                </a:lnTo>
                <a:lnTo>
                  <a:pt x="7216" y="19862"/>
                </a:lnTo>
                <a:lnTo>
                  <a:pt x="8312" y="20600"/>
                </a:lnTo>
                <a:lnTo>
                  <a:pt x="8978" y="20909"/>
                </a:lnTo>
                <a:lnTo>
                  <a:pt x="9264" y="20957"/>
                </a:lnTo>
                <a:lnTo>
                  <a:pt x="9836" y="21029"/>
                </a:lnTo>
                <a:lnTo>
                  <a:pt x="10717" y="21076"/>
                </a:lnTo>
                <a:lnTo>
                  <a:pt x="11169" y="20981"/>
                </a:lnTo>
                <a:lnTo>
                  <a:pt x="11288" y="20886"/>
                </a:lnTo>
                <a:lnTo>
                  <a:pt x="11384" y="20790"/>
                </a:lnTo>
                <a:lnTo>
                  <a:pt x="11336" y="20600"/>
                </a:lnTo>
                <a:lnTo>
                  <a:pt x="10931" y="20409"/>
                </a:lnTo>
                <a:lnTo>
                  <a:pt x="10526" y="20338"/>
                </a:lnTo>
                <a:lnTo>
                  <a:pt x="9979" y="20195"/>
                </a:lnTo>
                <a:lnTo>
                  <a:pt x="8931" y="19647"/>
                </a:lnTo>
                <a:lnTo>
                  <a:pt x="8455" y="19266"/>
                </a:lnTo>
                <a:lnTo>
                  <a:pt x="8407" y="19123"/>
                </a:lnTo>
                <a:lnTo>
                  <a:pt x="8407" y="19052"/>
                </a:lnTo>
                <a:lnTo>
                  <a:pt x="8621" y="18981"/>
                </a:lnTo>
                <a:lnTo>
                  <a:pt x="9169" y="18981"/>
                </a:lnTo>
                <a:lnTo>
                  <a:pt x="10169" y="19147"/>
                </a:lnTo>
                <a:lnTo>
                  <a:pt x="11074" y="19409"/>
                </a:lnTo>
                <a:lnTo>
                  <a:pt x="11336" y="19552"/>
                </a:lnTo>
                <a:lnTo>
                  <a:pt x="12336" y="20314"/>
                </a:lnTo>
                <a:lnTo>
                  <a:pt x="13479" y="21029"/>
                </a:lnTo>
                <a:lnTo>
                  <a:pt x="14075" y="21291"/>
                </a:lnTo>
                <a:lnTo>
                  <a:pt x="15527" y="21672"/>
                </a:lnTo>
                <a:lnTo>
                  <a:pt x="16028" y="21743"/>
                </a:lnTo>
                <a:lnTo>
                  <a:pt x="16432" y="21791"/>
                </a:lnTo>
                <a:lnTo>
                  <a:pt x="16932" y="21767"/>
                </a:lnTo>
                <a:lnTo>
                  <a:pt x="17123" y="21648"/>
                </a:lnTo>
                <a:lnTo>
                  <a:pt x="17171" y="21529"/>
                </a:lnTo>
                <a:lnTo>
                  <a:pt x="17171" y="21410"/>
                </a:lnTo>
                <a:lnTo>
                  <a:pt x="17052" y="21171"/>
                </a:lnTo>
                <a:lnTo>
                  <a:pt x="16742" y="20981"/>
                </a:lnTo>
                <a:lnTo>
                  <a:pt x="16266" y="20909"/>
                </a:lnTo>
                <a:lnTo>
                  <a:pt x="15575" y="20909"/>
                </a:lnTo>
                <a:lnTo>
                  <a:pt x="14789" y="20624"/>
                </a:lnTo>
                <a:lnTo>
                  <a:pt x="14027" y="20171"/>
                </a:lnTo>
                <a:lnTo>
                  <a:pt x="13479" y="19671"/>
                </a:lnTo>
                <a:lnTo>
                  <a:pt x="13337" y="19457"/>
                </a:lnTo>
                <a:lnTo>
                  <a:pt x="13313" y="19362"/>
                </a:lnTo>
                <a:lnTo>
                  <a:pt x="13337" y="19171"/>
                </a:lnTo>
                <a:lnTo>
                  <a:pt x="13551" y="18933"/>
                </a:lnTo>
                <a:lnTo>
                  <a:pt x="14027" y="18790"/>
                </a:lnTo>
                <a:lnTo>
                  <a:pt x="14432" y="18861"/>
                </a:lnTo>
                <a:lnTo>
                  <a:pt x="14527" y="19004"/>
                </a:lnTo>
                <a:lnTo>
                  <a:pt x="14599" y="19195"/>
                </a:lnTo>
                <a:lnTo>
                  <a:pt x="14980" y="19528"/>
                </a:lnTo>
                <a:lnTo>
                  <a:pt x="15908" y="19909"/>
                </a:lnTo>
                <a:lnTo>
                  <a:pt x="16528" y="20028"/>
                </a:lnTo>
                <a:lnTo>
                  <a:pt x="16813" y="20076"/>
                </a:lnTo>
                <a:lnTo>
                  <a:pt x="17171" y="20290"/>
                </a:lnTo>
                <a:lnTo>
                  <a:pt x="17456" y="20528"/>
                </a:lnTo>
                <a:lnTo>
                  <a:pt x="17718" y="20719"/>
                </a:lnTo>
                <a:lnTo>
                  <a:pt x="17885" y="20743"/>
                </a:lnTo>
                <a:lnTo>
                  <a:pt x="18052" y="20767"/>
                </a:lnTo>
                <a:lnTo>
                  <a:pt x="18242" y="20695"/>
                </a:lnTo>
                <a:lnTo>
                  <a:pt x="18266" y="20528"/>
                </a:lnTo>
                <a:lnTo>
                  <a:pt x="18147" y="20338"/>
                </a:lnTo>
                <a:lnTo>
                  <a:pt x="18028" y="20219"/>
                </a:lnTo>
                <a:lnTo>
                  <a:pt x="17623" y="19957"/>
                </a:lnTo>
                <a:lnTo>
                  <a:pt x="16480" y="19433"/>
                </a:lnTo>
                <a:lnTo>
                  <a:pt x="16194" y="19242"/>
                </a:lnTo>
                <a:lnTo>
                  <a:pt x="16147" y="19171"/>
                </a:lnTo>
                <a:lnTo>
                  <a:pt x="16170" y="18838"/>
                </a:lnTo>
                <a:lnTo>
                  <a:pt x="16361" y="18457"/>
                </a:lnTo>
                <a:lnTo>
                  <a:pt x="16647" y="18052"/>
                </a:lnTo>
                <a:lnTo>
                  <a:pt x="16837" y="17909"/>
                </a:lnTo>
                <a:lnTo>
                  <a:pt x="17028" y="17790"/>
                </a:lnTo>
                <a:lnTo>
                  <a:pt x="17337" y="17790"/>
                </a:lnTo>
                <a:lnTo>
                  <a:pt x="17718" y="18123"/>
                </a:lnTo>
                <a:lnTo>
                  <a:pt x="17885" y="18457"/>
                </a:lnTo>
                <a:lnTo>
                  <a:pt x="18028" y="18814"/>
                </a:lnTo>
                <a:lnTo>
                  <a:pt x="18409" y="19528"/>
                </a:lnTo>
                <a:lnTo>
                  <a:pt x="18647" y="19719"/>
                </a:lnTo>
                <a:lnTo>
                  <a:pt x="19147" y="19862"/>
                </a:lnTo>
                <a:lnTo>
                  <a:pt x="20386" y="19957"/>
                </a:lnTo>
                <a:lnTo>
                  <a:pt x="20671" y="20028"/>
                </a:lnTo>
                <a:lnTo>
                  <a:pt x="20862" y="20124"/>
                </a:lnTo>
                <a:lnTo>
                  <a:pt x="21243" y="20005"/>
                </a:lnTo>
                <a:lnTo>
                  <a:pt x="21362" y="19647"/>
                </a:lnTo>
                <a:lnTo>
                  <a:pt x="21338" y="19362"/>
                </a:lnTo>
                <a:lnTo>
                  <a:pt x="21291" y="19219"/>
                </a:lnTo>
                <a:lnTo>
                  <a:pt x="21148" y="19028"/>
                </a:lnTo>
                <a:lnTo>
                  <a:pt x="20790" y="18957"/>
                </a:lnTo>
                <a:lnTo>
                  <a:pt x="20147" y="19052"/>
                </a:lnTo>
                <a:lnTo>
                  <a:pt x="19457" y="19171"/>
                </a:lnTo>
                <a:lnTo>
                  <a:pt x="19147" y="19123"/>
                </a:lnTo>
                <a:lnTo>
                  <a:pt x="18885" y="19028"/>
                </a:lnTo>
                <a:lnTo>
                  <a:pt x="18647" y="18623"/>
                </a:lnTo>
                <a:lnTo>
                  <a:pt x="18695" y="18171"/>
                </a:lnTo>
                <a:lnTo>
                  <a:pt x="18933" y="17790"/>
                </a:lnTo>
                <a:lnTo>
                  <a:pt x="19123" y="17695"/>
                </a:lnTo>
                <a:lnTo>
                  <a:pt x="19362" y="17647"/>
                </a:lnTo>
                <a:lnTo>
                  <a:pt x="20005" y="17718"/>
                </a:lnTo>
                <a:lnTo>
                  <a:pt x="20695" y="17909"/>
                </a:lnTo>
                <a:lnTo>
                  <a:pt x="21243" y="18171"/>
                </a:lnTo>
                <a:lnTo>
                  <a:pt x="21386" y="18314"/>
                </a:lnTo>
                <a:lnTo>
                  <a:pt x="21529" y="18433"/>
                </a:lnTo>
                <a:lnTo>
                  <a:pt x="22005" y="18600"/>
                </a:lnTo>
                <a:lnTo>
                  <a:pt x="22981" y="18671"/>
                </a:lnTo>
                <a:lnTo>
                  <a:pt x="23577" y="18600"/>
                </a:lnTo>
                <a:lnTo>
                  <a:pt x="23815" y="18552"/>
                </a:lnTo>
                <a:lnTo>
                  <a:pt x="24029" y="18600"/>
                </a:lnTo>
                <a:lnTo>
                  <a:pt x="24148" y="18719"/>
                </a:lnTo>
                <a:lnTo>
                  <a:pt x="24291" y="18790"/>
                </a:lnTo>
                <a:lnTo>
                  <a:pt x="24458" y="18742"/>
                </a:lnTo>
                <a:lnTo>
                  <a:pt x="24601" y="18671"/>
                </a:lnTo>
                <a:lnTo>
                  <a:pt x="24648" y="18433"/>
                </a:lnTo>
                <a:lnTo>
                  <a:pt x="24482" y="18147"/>
                </a:lnTo>
                <a:lnTo>
                  <a:pt x="24220" y="17933"/>
                </a:lnTo>
                <a:lnTo>
                  <a:pt x="24077" y="17885"/>
                </a:lnTo>
                <a:lnTo>
                  <a:pt x="23577" y="17837"/>
                </a:lnTo>
                <a:lnTo>
                  <a:pt x="22624" y="17885"/>
                </a:lnTo>
                <a:lnTo>
                  <a:pt x="22315" y="17790"/>
                </a:lnTo>
                <a:lnTo>
                  <a:pt x="22219" y="17695"/>
                </a:lnTo>
                <a:lnTo>
                  <a:pt x="22243" y="17599"/>
                </a:lnTo>
                <a:lnTo>
                  <a:pt x="22338" y="17433"/>
                </a:lnTo>
                <a:lnTo>
                  <a:pt x="22838" y="17290"/>
                </a:lnTo>
                <a:lnTo>
                  <a:pt x="23886" y="17218"/>
                </a:lnTo>
                <a:lnTo>
                  <a:pt x="24410" y="17099"/>
                </a:lnTo>
                <a:lnTo>
                  <a:pt x="24625" y="17028"/>
                </a:lnTo>
                <a:lnTo>
                  <a:pt x="25006" y="17052"/>
                </a:lnTo>
                <a:lnTo>
                  <a:pt x="25482" y="17242"/>
                </a:lnTo>
                <a:lnTo>
                  <a:pt x="25672" y="17409"/>
                </a:lnTo>
                <a:lnTo>
                  <a:pt x="25911" y="17575"/>
                </a:lnTo>
                <a:lnTo>
                  <a:pt x="26649" y="18004"/>
                </a:lnTo>
                <a:lnTo>
                  <a:pt x="26958" y="18052"/>
                </a:lnTo>
                <a:lnTo>
                  <a:pt x="27101" y="18004"/>
                </a:lnTo>
                <a:lnTo>
                  <a:pt x="27220" y="17837"/>
                </a:lnTo>
                <a:lnTo>
                  <a:pt x="27149" y="17599"/>
                </a:lnTo>
                <a:lnTo>
                  <a:pt x="26887" y="17290"/>
                </a:lnTo>
                <a:lnTo>
                  <a:pt x="26673" y="17147"/>
                </a:lnTo>
                <a:lnTo>
                  <a:pt x="26458" y="16980"/>
                </a:lnTo>
                <a:lnTo>
                  <a:pt x="26315" y="16742"/>
                </a:lnTo>
                <a:lnTo>
                  <a:pt x="26649" y="16432"/>
                </a:lnTo>
                <a:lnTo>
                  <a:pt x="27149" y="16218"/>
                </a:lnTo>
                <a:lnTo>
                  <a:pt x="27649" y="16004"/>
                </a:lnTo>
                <a:lnTo>
                  <a:pt x="28411" y="15861"/>
                </a:lnTo>
                <a:lnTo>
                  <a:pt x="28911" y="15908"/>
                </a:lnTo>
                <a:lnTo>
                  <a:pt x="29649" y="15980"/>
                </a:lnTo>
                <a:lnTo>
                  <a:pt x="31626" y="15885"/>
                </a:lnTo>
                <a:lnTo>
                  <a:pt x="32245" y="15718"/>
                </a:lnTo>
                <a:lnTo>
                  <a:pt x="32460" y="15623"/>
                </a:lnTo>
                <a:lnTo>
                  <a:pt x="32674" y="15385"/>
                </a:lnTo>
                <a:lnTo>
                  <a:pt x="32626" y="15170"/>
                </a:lnTo>
                <a:lnTo>
                  <a:pt x="32317" y="15075"/>
                </a:lnTo>
                <a:lnTo>
                  <a:pt x="32055" y="15075"/>
                </a:lnTo>
                <a:lnTo>
                  <a:pt x="31221" y="15170"/>
                </a:lnTo>
                <a:lnTo>
                  <a:pt x="29387" y="15194"/>
                </a:lnTo>
                <a:lnTo>
                  <a:pt x="28721" y="15099"/>
                </a:lnTo>
                <a:lnTo>
                  <a:pt x="28459" y="14980"/>
                </a:lnTo>
                <a:lnTo>
                  <a:pt x="28411" y="14908"/>
                </a:lnTo>
                <a:lnTo>
                  <a:pt x="28411" y="14742"/>
                </a:lnTo>
                <a:lnTo>
                  <a:pt x="28578" y="14432"/>
                </a:lnTo>
                <a:lnTo>
                  <a:pt x="29102" y="14003"/>
                </a:lnTo>
                <a:lnTo>
                  <a:pt x="29530" y="13694"/>
                </a:lnTo>
                <a:lnTo>
                  <a:pt x="29697" y="13527"/>
                </a:lnTo>
                <a:lnTo>
                  <a:pt x="29816" y="13170"/>
                </a:lnTo>
                <a:lnTo>
                  <a:pt x="29745" y="12860"/>
                </a:lnTo>
                <a:lnTo>
                  <a:pt x="29483" y="12646"/>
                </a:lnTo>
                <a:lnTo>
                  <a:pt x="29316" y="12574"/>
                </a:lnTo>
                <a:lnTo>
                  <a:pt x="29126" y="12574"/>
                </a:lnTo>
                <a:lnTo>
                  <a:pt x="28721" y="12836"/>
                </a:lnTo>
                <a:lnTo>
                  <a:pt x="28316" y="13432"/>
                </a:lnTo>
                <a:lnTo>
                  <a:pt x="27911" y="14265"/>
                </a:lnTo>
                <a:lnTo>
                  <a:pt x="27744" y="14789"/>
                </a:lnTo>
                <a:lnTo>
                  <a:pt x="27601" y="15051"/>
                </a:lnTo>
                <a:lnTo>
                  <a:pt x="26911" y="15527"/>
                </a:lnTo>
                <a:lnTo>
                  <a:pt x="25220" y="16147"/>
                </a:lnTo>
                <a:lnTo>
                  <a:pt x="22434" y="16694"/>
                </a:lnTo>
                <a:lnTo>
                  <a:pt x="20219" y="16909"/>
                </a:lnTo>
                <a:lnTo>
                  <a:pt x="19766" y="16885"/>
                </a:lnTo>
                <a:lnTo>
                  <a:pt x="19647" y="16837"/>
                </a:lnTo>
                <a:lnTo>
                  <a:pt x="19528" y="16694"/>
                </a:lnTo>
                <a:lnTo>
                  <a:pt x="19552" y="16432"/>
                </a:lnTo>
                <a:lnTo>
                  <a:pt x="19862" y="16004"/>
                </a:lnTo>
                <a:lnTo>
                  <a:pt x="20386" y="15623"/>
                </a:lnTo>
                <a:lnTo>
                  <a:pt x="20695" y="15480"/>
                </a:lnTo>
                <a:lnTo>
                  <a:pt x="20957" y="15337"/>
                </a:lnTo>
                <a:lnTo>
                  <a:pt x="21386" y="15004"/>
                </a:lnTo>
                <a:lnTo>
                  <a:pt x="21648" y="14623"/>
                </a:lnTo>
                <a:lnTo>
                  <a:pt x="21767" y="14241"/>
                </a:lnTo>
                <a:lnTo>
                  <a:pt x="21767" y="14051"/>
                </a:lnTo>
                <a:lnTo>
                  <a:pt x="21719" y="13908"/>
                </a:lnTo>
                <a:lnTo>
                  <a:pt x="21481" y="13860"/>
                </a:lnTo>
                <a:lnTo>
                  <a:pt x="20767" y="14265"/>
                </a:lnTo>
                <a:lnTo>
                  <a:pt x="20052" y="14813"/>
                </a:lnTo>
                <a:lnTo>
                  <a:pt x="19195" y="15504"/>
                </a:lnTo>
                <a:lnTo>
                  <a:pt x="17671" y="16504"/>
                </a:lnTo>
                <a:lnTo>
                  <a:pt x="16790" y="16909"/>
                </a:lnTo>
                <a:lnTo>
                  <a:pt x="16456" y="16956"/>
                </a:lnTo>
                <a:lnTo>
                  <a:pt x="16337" y="16956"/>
                </a:lnTo>
                <a:lnTo>
                  <a:pt x="16170" y="16861"/>
                </a:lnTo>
                <a:lnTo>
                  <a:pt x="16170" y="16647"/>
                </a:lnTo>
                <a:lnTo>
                  <a:pt x="16456" y="16242"/>
                </a:lnTo>
                <a:lnTo>
                  <a:pt x="16861" y="15885"/>
                </a:lnTo>
                <a:lnTo>
                  <a:pt x="17075" y="15766"/>
                </a:lnTo>
                <a:lnTo>
                  <a:pt x="17409" y="15623"/>
                </a:lnTo>
                <a:lnTo>
                  <a:pt x="17671" y="15432"/>
                </a:lnTo>
                <a:lnTo>
                  <a:pt x="17718" y="15242"/>
                </a:lnTo>
                <a:lnTo>
                  <a:pt x="17718" y="15099"/>
                </a:lnTo>
                <a:lnTo>
                  <a:pt x="17671" y="14980"/>
                </a:lnTo>
                <a:lnTo>
                  <a:pt x="17409" y="14884"/>
                </a:lnTo>
                <a:lnTo>
                  <a:pt x="16790" y="14980"/>
                </a:lnTo>
                <a:lnTo>
                  <a:pt x="16361" y="15146"/>
                </a:lnTo>
                <a:lnTo>
                  <a:pt x="16147" y="15265"/>
                </a:lnTo>
                <a:lnTo>
                  <a:pt x="15789" y="15670"/>
                </a:lnTo>
                <a:lnTo>
                  <a:pt x="15242" y="16456"/>
                </a:lnTo>
                <a:lnTo>
                  <a:pt x="14837" y="16932"/>
                </a:lnTo>
                <a:lnTo>
                  <a:pt x="14575" y="17123"/>
                </a:lnTo>
                <a:lnTo>
                  <a:pt x="13860" y="17314"/>
                </a:lnTo>
                <a:lnTo>
                  <a:pt x="13194" y="17314"/>
                </a:lnTo>
                <a:lnTo>
                  <a:pt x="12884" y="17171"/>
                </a:lnTo>
                <a:lnTo>
                  <a:pt x="12813" y="17052"/>
                </a:lnTo>
                <a:lnTo>
                  <a:pt x="12860" y="16980"/>
                </a:lnTo>
                <a:lnTo>
                  <a:pt x="13003" y="16813"/>
                </a:lnTo>
                <a:lnTo>
                  <a:pt x="13360" y="16623"/>
                </a:lnTo>
                <a:lnTo>
                  <a:pt x="13932" y="16385"/>
                </a:lnTo>
                <a:lnTo>
                  <a:pt x="14146" y="16170"/>
                </a:lnTo>
                <a:lnTo>
                  <a:pt x="14218" y="16028"/>
                </a:lnTo>
                <a:lnTo>
                  <a:pt x="14146" y="15766"/>
                </a:lnTo>
                <a:lnTo>
                  <a:pt x="13884" y="15623"/>
                </a:lnTo>
                <a:lnTo>
                  <a:pt x="13479" y="15694"/>
                </a:lnTo>
                <a:lnTo>
                  <a:pt x="13217" y="15885"/>
                </a:lnTo>
                <a:lnTo>
                  <a:pt x="12432" y="16456"/>
                </a:lnTo>
                <a:lnTo>
                  <a:pt x="10455" y="17623"/>
                </a:lnTo>
                <a:lnTo>
                  <a:pt x="9336" y="18123"/>
                </a:lnTo>
                <a:lnTo>
                  <a:pt x="9026" y="18147"/>
                </a:lnTo>
                <a:lnTo>
                  <a:pt x="8931" y="18099"/>
                </a:lnTo>
                <a:lnTo>
                  <a:pt x="8931" y="17933"/>
                </a:lnTo>
                <a:lnTo>
                  <a:pt x="9240" y="17480"/>
                </a:lnTo>
                <a:lnTo>
                  <a:pt x="10050" y="16742"/>
                </a:lnTo>
                <a:lnTo>
                  <a:pt x="10979" y="16099"/>
                </a:lnTo>
                <a:lnTo>
                  <a:pt x="11336" y="15956"/>
                </a:lnTo>
                <a:lnTo>
                  <a:pt x="11622" y="15837"/>
                </a:lnTo>
                <a:lnTo>
                  <a:pt x="11884" y="15599"/>
                </a:lnTo>
                <a:lnTo>
                  <a:pt x="11908" y="15313"/>
                </a:lnTo>
                <a:lnTo>
                  <a:pt x="11908" y="15265"/>
                </a:lnTo>
                <a:lnTo>
                  <a:pt x="11717" y="15313"/>
                </a:lnTo>
                <a:lnTo>
                  <a:pt x="10455" y="15599"/>
                </a:lnTo>
                <a:lnTo>
                  <a:pt x="9455" y="15956"/>
                </a:lnTo>
                <a:lnTo>
                  <a:pt x="9002" y="16194"/>
                </a:lnTo>
                <a:lnTo>
                  <a:pt x="8264" y="16599"/>
                </a:lnTo>
                <a:lnTo>
                  <a:pt x="6930" y="17171"/>
                </a:lnTo>
                <a:lnTo>
                  <a:pt x="5763" y="17456"/>
                </a:lnTo>
                <a:lnTo>
                  <a:pt x="4787" y="17433"/>
                </a:lnTo>
                <a:lnTo>
                  <a:pt x="4382" y="17290"/>
                </a:lnTo>
                <a:lnTo>
                  <a:pt x="3858" y="17052"/>
                </a:lnTo>
                <a:lnTo>
                  <a:pt x="3358" y="16647"/>
                </a:lnTo>
                <a:lnTo>
                  <a:pt x="3192" y="16290"/>
                </a:lnTo>
                <a:lnTo>
                  <a:pt x="3168" y="16099"/>
                </a:lnTo>
                <a:lnTo>
                  <a:pt x="3192" y="15980"/>
                </a:lnTo>
                <a:lnTo>
                  <a:pt x="3430" y="15718"/>
                </a:lnTo>
                <a:lnTo>
                  <a:pt x="4120" y="15337"/>
                </a:lnTo>
                <a:lnTo>
                  <a:pt x="4787" y="15075"/>
                </a:lnTo>
                <a:lnTo>
                  <a:pt x="5382" y="15385"/>
                </a:lnTo>
                <a:lnTo>
                  <a:pt x="5906" y="15742"/>
                </a:lnTo>
                <a:lnTo>
                  <a:pt x="6073" y="15861"/>
                </a:lnTo>
                <a:lnTo>
                  <a:pt x="6549" y="15956"/>
                </a:lnTo>
                <a:lnTo>
                  <a:pt x="7311" y="15885"/>
                </a:lnTo>
                <a:lnTo>
                  <a:pt x="7669" y="15766"/>
                </a:lnTo>
                <a:lnTo>
                  <a:pt x="7907" y="15647"/>
                </a:lnTo>
                <a:lnTo>
                  <a:pt x="8169" y="15385"/>
                </a:lnTo>
                <a:lnTo>
                  <a:pt x="8145" y="15123"/>
                </a:lnTo>
                <a:lnTo>
                  <a:pt x="8097" y="15004"/>
                </a:lnTo>
                <a:lnTo>
                  <a:pt x="7883" y="14908"/>
                </a:lnTo>
                <a:lnTo>
                  <a:pt x="7335" y="15004"/>
                </a:lnTo>
                <a:lnTo>
                  <a:pt x="6788" y="15027"/>
                </a:lnTo>
                <a:lnTo>
                  <a:pt x="6478" y="15004"/>
                </a:lnTo>
                <a:lnTo>
                  <a:pt x="5978" y="14837"/>
                </a:lnTo>
                <a:lnTo>
                  <a:pt x="5763" y="14742"/>
                </a:lnTo>
                <a:lnTo>
                  <a:pt x="7978" y="14051"/>
                </a:lnTo>
                <a:lnTo>
                  <a:pt x="9121" y="13575"/>
                </a:lnTo>
                <a:lnTo>
                  <a:pt x="9383" y="13432"/>
                </a:lnTo>
                <a:lnTo>
                  <a:pt x="9883" y="13432"/>
                </a:lnTo>
                <a:lnTo>
                  <a:pt x="10645" y="13837"/>
                </a:lnTo>
                <a:lnTo>
                  <a:pt x="11169" y="14241"/>
                </a:lnTo>
                <a:lnTo>
                  <a:pt x="11431" y="14408"/>
                </a:lnTo>
                <a:lnTo>
                  <a:pt x="12122" y="14551"/>
                </a:lnTo>
                <a:lnTo>
                  <a:pt x="13241" y="14551"/>
                </a:lnTo>
                <a:lnTo>
                  <a:pt x="13956" y="14575"/>
                </a:lnTo>
                <a:lnTo>
                  <a:pt x="14241" y="14623"/>
                </a:lnTo>
                <a:lnTo>
                  <a:pt x="14503" y="14884"/>
                </a:lnTo>
                <a:lnTo>
                  <a:pt x="14575" y="15146"/>
                </a:lnTo>
                <a:lnTo>
                  <a:pt x="14694" y="15289"/>
                </a:lnTo>
                <a:lnTo>
                  <a:pt x="14861" y="15265"/>
                </a:lnTo>
                <a:lnTo>
                  <a:pt x="15027" y="15170"/>
                </a:lnTo>
                <a:lnTo>
                  <a:pt x="15146" y="14908"/>
                </a:lnTo>
                <a:lnTo>
                  <a:pt x="15004" y="14313"/>
                </a:lnTo>
                <a:lnTo>
                  <a:pt x="14742" y="13884"/>
                </a:lnTo>
                <a:lnTo>
                  <a:pt x="14575" y="13694"/>
                </a:lnTo>
                <a:lnTo>
                  <a:pt x="14075" y="13503"/>
                </a:lnTo>
                <a:lnTo>
                  <a:pt x="13098" y="13432"/>
                </a:lnTo>
                <a:lnTo>
                  <a:pt x="12360" y="13384"/>
                </a:lnTo>
                <a:lnTo>
                  <a:pt x="11693" y="13289"/>
                </a:lnTo>
                <a:lnTo>
                  <a:pt x="11312" y="13146"/>
                </a:lnTo>
                <a:lnTo>
                  <a:pt x="11455" y="13003"/>
                </a:lnTo>
                <a:lnTo>
                  <a:pt x="11693" y="12884"/>
                </a:lnTo>
                <a:lnTo>
                  <a:pt x="11979" y="12789"/>
                </a:lnTo>
                <a:lnTo>
                  <a:pt x="12694" y="12694"/>
                </a:lnTo>
                <a:lnTo>
                  <a:pt x="13837" y="12670"/>
                </a:lnTo>
                <a:lnTo>
                  <a:pt x="14408" y="12741"/>
                </a:lnTo>
                <a:lnTo>
                  <a:pt x="14908" y="12789"/>
                </a:lnTo>
                <a:lnTo>
                  <a:pt x="15670" y="13003"/>
                </a:lnTo>
                <a:lnTo>
                  <a:pt x="16075" y="13241"/>
                </a:lnTo>
                <a:lnTo>
                  <a:pt x="16218" y="13432"/>
                </a:lnTo>
                <a:lnTo>
                  <a:pt x="16361" y="13598"/>
                </a:lnTo>
                <a:lnTo>
                  <a:pt x="16861" y="13884"/>
                </a:lnTo>
                <a:lnTo>
                  <a:pt x="17837" y="14146"/>
                </a:lnTo>
                <a:lnTo>
                  <a:pt x="18457" y="14241"/>
                </a:lnTo>
                <a:lnTo>
                  <a:pt x="18742" y="14265"/>
                </a:lnTo>
                <a:lnTo>
                  <a:pt x="19123" y="14218"/>
                </a:lnTo>
                <a:lnTo>
                  <a:pt x="19338" y="14099"/>
                </a:lnTo>
                <a:lnTo>
                  <a:pt x="19409" y="13860"/>
                </a:lnTo>
                <a:lnTo>
                  <a:pt x="19409" y="13718"/>
                </a:lnTo>
                <a:lnTo>
                  <a:pt x="19385" y="13575"/>
                </a:lnTo>
                <a:lnTo>
                  <a:pt x="19123" y="13289"/>
                </a:lnTo>
                <a:lnTo>
                  <a:pt x="18361" y="13003"/>
                </a:lnTo>
                <a:lnTo>
                  <a:pt x="17575" y="12908"/>
                </a:lnTo>
                <a:lnTo>
                  <a:pt x="17194" y="12860"/>
                </a:lnTo>
                <a:lnTo>
                  <a:pt x="16671" y="12527"/>
                </a:lnTo>
                <a:lnTo>
                  <a:pt x="16432" y="12146"/>
                </a:lnTo>
                <a:lnTo>
                  <a:pt x="16504" y="11860"/>
                </a:lnTo>
                <a:lnTo>
                  <a:pt x="16647" y="11860"/>
                </a:lnTo>
                <a:lnTo>
                  <a:pt x="17171" y="11908"/>
                </a:lnTo>
                <a:lnTo>
                  <a:pt x="18433" y="11979"/>
                </a:lnTo>
                <a:lnTo>
                  <a:pt x="19242" y="11931"/>
                </a:lnTo>
                <a:lnTo>
                  <a:pt x="19528" y="11836"/>
                </a:lnTo>
                <a:lnTo>
                  <a:pt x="19790" y="11741"/>
                </a:lnTo>
                <a:lnTo>
                  <a:pt x="20147" y="11765"/>
                </a:lnTo>
                <a:lnTo>
                  <a:pt x="20624" y="12098"/>
                </a:lnTo>
                <a:lnTo>
                  <a:pt x="21076" y="12479"/>
                </a:lnTo>
                <a:lnTo>
                  <a:pt x="21648" y="12884"/>
                </a:lnTo>
                <a:lnTo>
                  <a:pt x="22600" y="13503"/>
                </a:lnTo>
                <a:lnTo>
                  <a:pt x="23267" y="13765"/>
                </a:lnTo>
                <a:lnTo>
                  <a:pt x="23577" y="13813"/>
                </a:lnTo>
                <a:lnTo>
                  <a:pt x="24244" y="13908"/>
                </a:lnTo>
                <a:lnTo>
                  <a:pt x="25482" y="13980"/>
                </a:lnTo>
                <a:lnTo>
                  <a:pt x="25839" y="13884"/>
                </a:lnTo>
                <a:lnTo>
                  <a:pt x="26149" y="13765"/>
                </a:lnTo>
                <a:lnTo>
                  <a:pt x="26530" y="13432"/>
                </a:lnTo>
                <a:lnTo>
                  <a:pt x="26601" y="13098"/>
                </a:lnTo>
                <a:lnTo>
                  <a:pt x="26554" y="12884"/>
                </a:lnTo>
                <a:lnTo>
                  <a:pt x="26506" y="12789"/>
                </a:lnTo>
                <a:lnTo>
                  <a:pt x="26292" y="12694"/>
                </a:lnTo>
                <a:lnTo>
                  <a:pt x="25863" y="12741"/>
                </a:lnTo>
                <a:lnTo>
                  <a:pt x="24672" y="13122"/>
                </a:lnTo>
                <a:lnTo>
                  <a:pt x="23958" y="13217"/>
                </a:lnTo>
                <a:lnTo>
                  <a:pt x="23648" y="13170"/>
                </a:lnTo>
                <a:lnTo>
                  <a:pt x="23077" y="12813"/>
                </a:lnTo>
                <a:lnTo>
                  <a:pt x="22410" y="12122"/>
                </a:lnTo>
                <a:lnTo>
                  <a:pt x="22338" y="11979"/>
                </a:lnTo>
                <a:lnTo>
                  <a:pt x="22457" y="11908"/>
                </a:lnTo>
                <a:lnTo>
                  <a:pt x="23124" y="11765"/>
                </a:lnTo>
                <a:lnTo>
                  <a:pt x="23648" y="11765"/>
                </a:lnTo>
                <a:lnTo>
                  <a:pt x="23910" y="11836"/>
                </a:lnTo>
                <a:lnTo>
                  <a:pt x="24148" y="11931"/>
                </a:lnTo>
                <a:lnTo>
                  <a:pt x="24410" y="12241"/>
                </a:lnTo>
                <a:lnTo>
                  <a:pt x="24553" y="12527"/>
                </a:lnTo>
                <a:lnTo>
                  <a:pt x="24767" y="12598"/>
                </a:lnTo>
                <a:lnTo>
                  <a:pt x="24982" y="12503"/>
                </a:lnTo>
                <a:lnTo>
                  <a:pt x="25125" y="12408"/>
                </a:lnTo>
                <a:lnTo>
                  <a:pt x="25268" y="12193"/>
                </a:lnTo>
                <a:lnTo>
                  <a:pt x="25315" y="11860"/>
                </a:lnTo>
                <a:lnTo>
                  <a:pt x="25006" y="11408"/>
                </a:lnTo>
                <a:lnTo>
                  <a:pt x="24505" y="11027"/>
                </a:lnTo>
                <a:lnTo>
                  <a:pt x="24196" y="10907"/>
                </a:lnTo>
                <a:lnTo>
                  <a:pt x="23529" y="10836"/>
                </a:lnTo>
                <a:lnTo>
                  <a:pt x="21695" y="10884"/>
                </a:lnTo>
                <a:lnTo>
                  <a:pt x="20362" y="10860"/>
                </a:lnTo>
                <a:lnTo>
                  <a:pt x="19719" y="10765"/>
                </a:lnTo>
                <a:lnTo>
                  <a:pt x="19457" y="10717"/>
                </a:lnTo>
                <a:lnTo>
                  <a:pt x="19266" y="10622"/>
                </a:lnTo>
                <a:lnTo>
                  <a:pt x="19552" y="10503"/>
                </a:lnTo>
                <a:lnTo>
                  <a:pt x="20671" y="10312"/>
                </a:lnTo>
                <a:lnTo>
                  <a:pt x="21957" y="10026"/>
                </a:lnTo>
                <a:lnTo>
                  <a:pt x="22410" y="9836"/>
                </a:lnTo>
                <a:lnTo>
                  <a:pt x="22600" y="9717"/>
                </a:lnTo>
                <a:lnTo>
                  <a:pt x="22958" y="9645"/>
                </a:lnTo>
                <a:lnTo>
                  <a:pt x="23458" y="9741"/>
                </a:lnTo>
                <a:lnTo>
                  <a:pt x="24101" y="10026"/>
                </a:lnTo>
                <a:lnTo>
                  <a:pt x="24720" y="10217"/>
                </a:lnTo>
                <a:lnTo>
                  <a:pt x="25053" y="10169"/>
                </a:lnTo>
                <a:lnTo>
                  <a:pt x="25363" y="10074"/>
                </a:lnTo>
                <a:lnTo>
                  <a:pt x="25982" y="10098"/>
                </a:lnTo>
                <a:lnTo>
                  <a:pt x="26816" y="10360"/>
                </a:lnTo>
                <a:lnTo>
                  <a:pt x="27244" y="10479"/>
                </a:lnTo>
                <a:lnTo>
                  <a:pt x="27435" y="10503"/>
                </a:lnTo>
                <a:lnTo>
                  <a:pt x="27816" y="10384"/>
                </a:lnTo>
                <a:lnTo>
                  <a:pt x="28078" y="10169"/>
                </a:lnTo>
                <a:lnTo>
                  <a:pt x="28173" y="9931"/>
                </a:lnTo>
                <a:lnTo>
                  <a:pt x="28101" y="9860"/>
                </a:lnTo>
                <a:lnTo>
                  <a:pt x="27911" y="9669"/>
                </a:lnTo>
                <a:lnTo>
                  <a:pt x="27054" y="9312"/>
                </a:lnTo>
                <a:lnTo>
                  <a:pt x="26006" y="9217"/>
                </a:lnTo>
                <a:lnTo>
                  <a:pt x="25268" y="9264"/>
                </a:lnTo>
                <a:lnTo>
                  <a:pt x="24958" y="9288"/>
                </a:lnTo>
                <a:lnTo>
                  <a:pt x="24553" y="9264"/>
                </a:lnTo>
                <a:lnTo>
                  <a:pt x="24386" y="9145"/>
                </a:lnTo>
                <a:lnTo>
                  <a:pt x="24410" y="8979"/>
                </a:lnTo>
                <a:lnTo>
                  <a:pt x="24648" y="8669"/>
                </a:lnTo>
                <a:lnTo>
                  <a:pt x="25172" y="8264"/>
                </a:lnTo>
                <a:lnTo>
                  <a:pt x="25387" y="8169"/>
                </a:lnTo>
                <a:lnTo>
                  <a:pt x="26744" y="7573"/>
                </a:lnTo>
                <a:lnTo>
                  <a:pt x="28673" y="6573"/>
                </a:lnTo>
                <a:lnTo>
                  <a:pt x="29102" y="6383"/>
                </a:lnTo>
                <a:lnTo>
                  <a:pt x="30126" y="6192"/>
                </a:lnTo>
                <a:lnTo>
                  <a:pt x="31650" y="6168"/>
                </a:lnTo>
                <a:lnTo>
                  <a:pt x="32388" y="6264"/>
                </a:lnTo>
                <a:lnTo>
                  <a:pt x="32721" y="6287"/>
                </a:lnTo>
                <a:lnTo>
                  <a:pt x="33364" y="6049"/>
                </a:lnTo>
                <a:lnTo>
                  <a:pt x="33888" y="5668"/>
                </a:lnTo>
                <a:lnTo>
                  <a:pt x="34174" y="5263"/>
                </a:lnTo>
                <a:lnTo>
                  <a:pt x="34150" y="5121"/>
                </a:lnTo>
                <a:lnTo>
                  <a:pt x="34055" y="4906"/>
                </a:lnTo>
                <a:lnTo>
                  <a:pt x="33674" y="4835"/>
                </a:lnTo>
                <a:lnTo>
                  <a:pt x="33150" y="5025"/>
                </a:lnTo>
                <a:lnTo>
                  <a:pt x="32769" y="5168"/>
                </a:lnTo>
                <a:lnTo>
                  <a:pt x="31626" y="5406"/>
                </a:lnTo>
                <a:lnTo>
                  <a:pt x="30507" y="5525"/>
                </a:lnTo>
                <a:lnTo>
                  <a:pt x="30054" y="5502"/>
                </a:lnTo>
                <a:lnTo>
                  <a:pt x="30030" y="5406"/>
                </a:lnTo>
                <a:lnTo>
                  <a:pt x="30173" y="5335"/>
                </a:lnTo>
                <a:lnTo>
                  <a:pt x="30459" y="5144"/>
                </a:lnTo>
                <a:lnTo>
                  <a:pt x="30935" y="4668"/>
                </a:lnTo>
                <a:lnTo>
                  <a:pt x="31340" y="4120"/>
                </a:lnTo>
                <a:lnTo>
                  <a:pt x="31793" y="3716"/>
                </a:lnTo>
                <a:lnTo>
                  <a:pt x="32079" y="3620"/>
                </a:lnTo>
                <a:lnTo>
                  <a:pt x="32317" y="3525"/>
                </a:lnTo>
                <a:lnTo>
                  <a:pt x="32412" y="3263"/>
                </a:lnTo>
                <a:lnTo>
                  <a:pt x="32102" y="3049"/>
                </a:lnTo>
                <a:lnTo>
                  <a:pt x="31507" y="3073"/>
                </a:lnTo>
                <a:lnTo>
                  <a:pt x="31126" y="3239"/>
                </a:lnTo>
                <a:lnTo>
                  <a:pt x="30673" y="3525"/>
                </a:lnTo>
                <a:lnTo>
                  <a:pt x="29364" y="4573"/>
                </a:lnTo>
                <a:lnTo>
                  <a:pt x="27911" y="5835"/>
                </a:lnTo>
                <a:lnTo>
                  <a:pt x="26601" y="6907"/>
                </a:lnTo>
                <a:lnTo>
                  <a:pt x="26125" y="7192"/>
                </a:lnTo>
                <a:lnTo>
                  <a:pt x="25696" y="7407"/>
                </a:lnTo>
                <a:lnTo>
                  <a:pt x="24934" y="7621"/>
                </a:lnTo>
                <a:lnTo>
                  <a:pt x="24363" y="7597"/>
                </a:lnTo>
                <a:lnTo>
                  <a:pt x="24172" y="7407"/>
                </a:lnTo>
                <a:lnTo>
                  <a:pt x="24172" y="7216"/>
                </a:lnTo>
                <a:lnTo>
                  <a:pt x="24220" y="7097"/>
                </a:lnTo>
                <a:lnTo>
                  <a:pt x="24386" y="6835"/>
                </a:lnTo>
                <a:lnTo>
                  <a:pt x="25101" y="6240"/>
                </a:lnTo>
                <a:lnTo>
                  <a:pt x="26482" y="5263"/>
                </a:lnTo>
                <a:lnTo>
                  <a:pt x="27006" y="4763"/>
                </a:lnTo>
                <a:lnTo>
                  <a:pt x="27149" y="4549"/>
                </a:lnTo>
                <a:lnTo>
                  <a:pt x="27197" y="4287"/>
                </a:lnTo>
                <a:lnTo>
                  <a:pt x="26887" y="4144"/>
                </a:lnTo>
                <a:lnTo>
                  <a:pt x="26554" y="4216"/>
                </a:lnTo>
                <a:lnTo>
                  <a:pt x="26244" y="4359"/>
                </a:lnTo>
                <a:lnTo>
                  <a:pt x="25077" y="5168"/>
                </a:lnTo>
                <a:lnTo>
                  <a:pt x="22862" y="7002"/>
                </a:lnTo>
                <a:lnTo>
                  <a:pt x="21767" y="8121"/>
                </a:lnTo>
                <a:lnTo>
                  <a:pt x="21505" y="8359"/>
                </a:lnTo>
                <a:lnTo>
                  <a:pt x="20695" y="8883"/>
                </a:lnTo>
                <a:lnTo>
                  <a:pt x="19076" y="9669"/>
                </a:lnTo>
                <a:lnTo>
                  <a:pt x="16718" y="10550"/>
                </a:lnTo>
                <a:lnTo>
                  <a:pt x="15146" y="11003"/>
                </a:lnTo>
                <a:lnTo>
                  <a:pt x="15027" y="10955"/>
                </a:lnTo>
                <a:lnTo>
                  <a:pt x="15385" y="10646"/>
                </a:lnTo>
                <a:lnTo>
                  <a:pt x="17123" y="9621"/>
                </a:lnTo>
                <a:lnTo>
                  <a:pt x="17790" y="9360"/>
                </a:lnTo>
                <a:lnTo>
                  <a:pt x="18004" y="9264"/>
                </a:lnTo>
                <a:lnTo>
                  <a:pt x="18123" y="9002"/>
                </a:lnTo>
                <a:lnTo>
                  <a:pt x="17980" y="8740"/>
                </a:lnTo>
                <a:lnTo>
                  <a:pt x="17718" y="8597"/>
                </a:lnTo>
                <a:lnTo>
                  <a:pt x="17599" y="8621"/>
                </a:lnTo>
                <a:lnTo>
                  <a:pt x="17147" y="8812"/>
                </a:lnTo>
                <a:lnTo>
                  <a:pt x="15504" y="9645"/>
                </a:lnTo>
                <a:lnTo>
                  <a:pt x="14313" y="10431"/>
                </a:lnTo>
                <a:lnTo>
                  <a:pt x="13813" y="10884"/>
                </a:lnTo>
                <a:lnTo>
                  <a:pt x="13432" y="11169"/>
                </a:lnTo>
                <a:lnTo>
                  <a:pt x="11908" y="11836"/>
                </a:lnTo>
                <a:lnTo>
                  <a:pt x="8621" y="12884"/>
                </a:lnTo>
                <a:lnTo>
                  <a:pt x="6264" y="13456"/>
                </a:lnTo>
                <a:lnTo>
                  <a:pt x="6264" y="13456"/>
                </a:lnTo>
                <a:lnTo>
                  <a:pt x="6597" y="12979"/>
                </a:lnTo>
                <a:lnTo>
                  <a:pt x="6883" y="12598"/>
                </a:lnTo>
                <a:lnTo>
                  <a:pt x="7145" y="12289"/>
                </a:lnTo>
                <a:lnTo>
                  <a:pt x="7740" y="11955"/>
                </a:lnTo>
                <a:lnTo>
                  <a:pt x="7978" y="11741"/>
                </a:lnTo>
                <a:lnTo>
                  <a:pt x="8050" y="11598"/>
                </a:lnTo>
                <a:lnTo>
                  <a:pt x="8002" y="11408"/>
                </a:lnTo>
                <a:lnTo>
                  <a:pt x="7764" y="11265"/>
                </a:lnTo>
                <a:lnTo>
                  <a:pt x="7383" y="11265"/>
                </a:lnTo>
                <a:lnTo>
                  <a:pt x="7145" y="11336"/>
                </a:lnTo>
                <a:lnTo>
                  <a:pt x="6907" y="11455"/>
                </a:lnTo>
                <a:lnTo>
                  <a:pt x="6406" y="11860"/>
                </a:lnTo>
                <a:lnTo>
                  <a:pt x="5763" y="12622"/>
                </a:lnTo>
                <a:lnTo>
                  <a:pt x="5502" y="13003"/>
                </a:lnTo>
                <a:lnTo>
                  <a:pt x="5192" y="13408"/>
                </a:lnTo>
                <a:lnTo>
                  <a:pt x="4930" y="13765"/>
                </a:lnTo>
                <a:lnTo>
                  <a:pt x="4001" y="13932"/>
                </a:lnTo>
                <a:lnTo>
                  <a:pt x="2668" y="14122"/>
                </a:lnTo>
                <a:lnTo>
                  <a:pt x="2382" y="14075"/>
                </a:lnTo>
                <a:lnTo>
                  <a:pt x="2239" y="14003"/>
                </a:lnTo>
                <a:lnTo>
                  <a:pt x="2144" y="13741"/>
                </a:lnTo>
                <a:lnTo>
                  <a:pt x="2310" y="13146"/>
                </a:lnTo>
                <a:lnTo>
                  <a:pt x="2644" y="12646"/>
                </a:lnTo>
                <a:lnTo>
                  <a:pt x="2834" y="12741"/>
                </a:lnTo>
                <a:lnTo>
                  <a:pt x="3334" y="12765"/>
                </a:lnTo>
                <a:lnTo>
                  <a:pt x="4120" y="12622"/>
                </a:lnTo>
                <a:lnTo>
                  <a:pt x="4454" y="12527"/>
                </a:lnTo>
                <a:lnTo>
                  <a:pt x="4787" y="12408"/>
                </a:lnTo>
                <a:lnTo>
                  <a:pt x="5168" y="12074"/>
                </a:lnTo>
                <a:lnTo>
                  <a:pt x="5263" y="11812"/>
                </a:lnTo>
                <a:lnTo>
                  <a:pt x="5287" y="11693"/>
                </a:lnTo>
                <a:lnTo>
                  <a:pt x="5097" y="11598"/>
                </a:lnTo>
                <a:lnTo>
                  <a:pt x="4501" y="11574"/>
                </a:lnTo>
                <a:lnTo>
                  <a:pt x="4144" y="11550"/>
                </a:lnTo>
                <a:lnTo>
                  <a:pt x="3906" y="11527"/>
                </a:lnTo>
                <a:lnTo>
                  <a:pt x="3644" y="11527"/>
                </a:lnTo>
                <a:lnTo>
                  <a:pt x="4168" y="11050"/>
                </a:lnTo>
                <a:lnTo>
                  <a:pt x="4739" y="10646"/>
                </a:lnTo>
                <a:lnTo>
                  <a:pt x="5097" y="10407"/>
                </a:lnTo>
                <a:lnTo>
                  <a:pt x="5644" y="10264"/>
                </a:lnTo>
                <a:lnTo>
                  <a:pt x="6264" y="10384"/>
                </a:lnTo>
                <a:lnTo>
                  <a:pt x="6764" y="10360"/>
                </a:lnTo>
                <a:lnTo>
                  <a:pt x="7145" y="10288"/>
                </a:lnTo>
                <a:lnTo>
                  <a:pt x="7978" y="10241"/>
                </a:lnTo>
                <a:lnTo>
                  <a:pt x="8836" y="10312"/>
                </a:lnTo>
                <a:lnTo>
                  <a:pt x="9621" y="10503"/>
                </a:lnTo>
                <a:lnTo>
                  <a:pt x="9955" y="10646"/>
                </a:lnTo>
                <a:lnTo>
                  <a:pt x="10336" y="10788"/>
                </a:lnTo>
                <a:lnTo>
                  <a:pt x="11408" y="10884"/>
                </a:lnTo>
                <a:lnTo>
                  <a:pt x="12384" y="10741"/>
                </a:lnTo>
                <a:lnTo>
                  <a:pt x="12694" y="10503"/>
                </a:lnTo>
                <a:lnTo>
                  <a:pt x="12598" y="10288"/>
                </a:lnTo>
                <a:lnTo>
                  <a:pt x="12432" y="10169"/>
                </a:lnTo>
                <a:lnTo>
                  <a:pt x="11884" y="9931"/>
                </a:lnTo>
                <a:lnTo>
                  <a:pt x="10312" y="9598"/>
                </a:lnTo>
                <a:lnTo>
                  <a:pt x="8002" y="9407"/>
                </a:lnTo>
                <a:lnTo>
                  <a:pt x="7740" y="9288"/>
                </a:lnTo>
                <a:lnTo>
                  <a:pt x="9169" y="8526"/>
                </a:lnTo>
                <a:lnTo>
                  <a:pt x="11360" y="7454"/>
                </a:lnTo>
                <a:lnTo>
                  <a:pt x="11550" y="7359"/>
                </a:lnTo>
                <a:lnTo>
                  <a:pt x="11884" y="7311"/>
                </a:lnTo>
                <a:lnTo>
                  <a:pt x="12289" y="7454"/>
                </a:lnTo>
                <a:lnTo>
                  <a:pt x="12741" y="7812"/>
                </a:lnTo>
                <a:lnTo>
                  <a:pt x="13313" y="8145"/>
                </a:lnTo>
                <a:lnTo>
                  <a:pt x="13694" y="8216"/>
                </a:lnTo>
                <a:lnTo>
                  <a:pt x="14194" y="8193"/>
                </a:lnTo>
                <a:lnTo>
                  <a:pt x="15480" y="7931"/>
                </a:lnTo>
                <a:lnTo>
                  <a:pt x="17480" y="7359"/>
                </a:lnTo>
                <a:lnTo>
                  <a:pt x="18218" y="7192"/>
                </a:lnTo>
                <a:lnTo>
                  <a:pt x="18457" y="7121"/>
                </a:lnTo>
                <a:lnTo>
                  <a:pt x="19028" y="6835"/>
                </a:lnTo>
                <a:lnTo>
                  <a:pt x="19409" y="6430"/>
                </a:lnTo>
                <a:lnTo>
                  <a:pt x="19433" y="6145"/>
                </a:lnTo>
                <a:lnTo>
                  <a:pt x="19290" y="6002"/>
                </a:lnTo>
                <a:lnTo>
                  <a:pt x="19123" y="5954"/>
                </a:lnTo>
                <a:lnTo>
                  <a:pt x="18885" y="5906"/>
                </a:lnTo>
                <a:lnTo>
                  <a:pt x="18242" y="5954"/>
                </a:lnTo>
                <a:lnTo>
                  <a:pt x="17028" y="6264"/>
                </a:lnTo>
                <a:lnTo>
                  <a:pt x="16123" y="6573"/>
                </a:lnTo>
                <a:lnTo>
                  <a:pt x="16194" y="6478"/>
                </a:lnTo>
                <a:lnTo>
                  <a:pt x="16266" y="6383"/>
                </a:lnTo>
                <a:lnTo>
                  <a:pt x="16623" y="5954"/>
                </a:lnTo>
                <a:lnTo>
                  <a:pt x="17552" y="5097"/>
                </a:lnTo>
                <a:lnTo>
                  <a:pt x="18052" y="4835"/>
                </a:lnTo>
                <a:lnTo>
                  <a:pt x="18528" y="4644"/>
                </a:lnTo>
                <a:lnTo>
                  <a:pt x="19100" y="4335"/>
                </a:lnTo>
                <a:lnTo>
                  <a:pt x="19219" y="4097"/>
                </a:lnTo>
                <a:lnTo>
                  <a:pt x="19123" y="3977"/>
                </a:lnTo>
                <a:lnTo>
                  <a:pt x="18981" y="3858"/>
                </a:lnTo>
                <a:lnTo>
                  <a:pt x="18409" y="3811"/>
                </a:lnTo>
                <a:lnTo>
                  <a:pt x="17385" y="3954"/>
                </a:lnTo>
                <a:lnTo>
                  <a:pt x="16932" y="4144"/>
                </a:lnTo>
                <a:lnTo>
                  <a:pt x="16623" y="4311"/>
                </a:lnTo>
                <a:lnTo>
                  <a:pt x="16170" y="4716"/>
                </a:lnTo>
                <a:lnTo>
                  <a:pt x="15956" y="5097"/>
                </a:lnTo>
                <a:lnTo>
                  <a:pt x="15599" y="5644"/>
                </a:lnTo>
                <a:lnTo>
                  <a:pt x="14575" y="6811"/>
                </a:lnTo>
                <a:lnTo>
                  <a:pt x="14432" y="6978"/>
                </a:lnTo>
                <a:lnTo>
                  <a:pt x="13860" y="7121"/>
                </a:lnTo>
                <a:lnTo>
                  <a:pt x="13408" y="7050"/>
                </a:lnTo>
                <a:lnTo>
                  <a:pt x="13289" y="6883"/>
                </a:lnTo>
                <a:lnTo>
                  <a:pt x="13289" y="6526"/>
                </a:lnTo>
                <a:lnTo>
                  <a:pt x="13551" y="5978"/>
                </a:lnTo>
                <a:lnTo>
                  <a:pt x="13765" y="5764"/>
                </a:lnTo>
                <a:lnTo>
                  <a:pt x="14194" y="5097"/>
                </a:lnTo>
                <a:lnTo>
                  <a:pt x="15099" y="3573"/>
                </a:lnTo>
                <a:lnTo>
                  <a:pt x="15694" y="3049"/>
                </a:lnTo>
                <a:lnTo>
                  <a:pt x="16147" y="2906"/>
                </a:lnTo>
                <a:lnTo>
                  <a:pt x="16409" y="2930"/>
                </a:lnTo>
                <a:lnTo>
                  <a:pt x="16909" y="2977"/>
                </a:lnTo>
                <a:lnTo>
                  <a:pt x="17623" y="2739"/>
                </a:lnTo>
                <a:lnTo>
                  <a:pt x="18028" y="2263"/>
                </a:lnTo>
                <a:lnTo>
                  <a:pt x="18076" y="1715"/>
                </a:lnTo>
                <a:lnTo>
                  <a:pt x="17957" y="1453"/>
                </a:lnTo>
                <a:lnTo>
                  <a:pt x="17837" y="1310"/>
                </a:lnTo>
                <a:lnTo>
                  <a:pt x="17575" y="1144"/>
                </a:lnTo>
                <a:lnTo>
                  <a:pt x="17099" y="1096"/>
                </a:lnTo>
                <a:lnTo>
                  <a:pt x="16290" y="1429"/>
                </a:lnTo>
                <a:lnTo>
                  <a:pt x="15432" y="2168"/>
                </a:lnTo>
                <a:lnTo>
                  <a:pt x="15027" y="2692"/>
                </a:lnTo>
                <a:lnTo>
                  <a:pt x="14742" y="3049"/>
                </a:lnTo>
                <a:lnTo>
                  <a:pt x="14480" y="3406"/>
                </a:lnTo>
                <a:lnTo>
                  <a:pt x="14432" y="3263"/>
                </a:lnTo>
                <a:lnTo>
                  <a:pt x="14122" y="2287"/>
                </a:lnTo>
                <a:lnTo>
                  <a:pt x="14075" y="1858"/>
                </a:lnTo>
                <a:lnTo>
                  <a:pt x="14194" y="1453"/>
                </a:lnTo>
                <a:lnTo>
                  <a:pt x="14646" y="691"/>
                </a:lnTo>
                <a:lnTo>
                  <a:pt x="14742" y="382"/>
                </a:lnTo>
                <a:lnTo>
                  <a:pt x="14765" y="143"/>
                </a:lnTo>
                <a:lnTo>
                  <a:pt x="144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1414676" y="285907"/>
            <a:ext cx="6415925" cy="786463"/>
          </a:xfrm>
          <a:prstGeom prst="roundRect">
            <a:avLst/>
          </a:prstGeom>
          <a:solidFill>
            <a:srgbClr val="2B6F7D"/>
          </a:solidFill>
          <a:ln w="12700" cap="flat" cmpd="sng" algn="ctr">
            <a:solidFill>
              <a:srgbClr val="2B6F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thơ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Mặt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trời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xuống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hòn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lửa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Tác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sử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biên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pháp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nghệ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thuật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gì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47409" y="4226624"/>
            <a:ext cx="3193262" cy="545617"/>
          </a:xfrm>
          <a:prstGeom prst="rect">
            <a:avLst/>
          </a:prstGeom>
          <a:solidFill>
            <a:srgbClr val="2B6F7D"/>
          </a:solidFill>
          <a:ln w="12700" cap="flat" cmpd="sng" algn="ctr">
            <a:solidFill>
              <a:srgbClr val="2B6F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đáp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án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nào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47409" y="2384930"/>
            <a:ext cx="3193262" cy="545617"/>
          </a:xfrm>
          <a:prstGeom prst="rect">
            <a:avLst/>
          </a:prstGeom>
          <a:solidFill>
            <a:srgbClr val="2B6F7D"/>
          </a:solidFill>
          <a:ln w="12700" cap="flat" cmpd="sng" algn="ctr">
            <a:solidFill>
              <a:srgbClr val="2B6F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Ẩn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47410" y="3319887"/>
            <a:ext cx="3193262" cy="545617"/>
          </a:xfrm>
          <a:prstGeom prst="rect">
            <a:avLst/>
          </a:prstGeom>
          <a:solidFill>
            <a:srgbClr val="2B6F7D"/>
          </a:solidFill>
          <a:ln w="12700" cap="flat" cmpd="sng" algn="ctr">
            <a:solidFill>
              <a:srgbClr val="2B6F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sánh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47409" y="1465551"/>
            <a:ext cx="3193262" cy="545617"/>
          </a:xfrm>
          <a:prstGeom prst="rect">
            <a:avLst/>
          </a:prstGeom>
          <a:solidFill>
            <a:srgbClr val="2B6F7D"/>
          </a:solidFill>
          <a:ln w="12700" cap="flat" cmpd="sng" algn="ctr">
            <a:solidFill>
              <a:srgbClr val="2B6F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Nhân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hoá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98525" y="1443580"/>
            <a:ext cx="1791805" cy="3345145"/>
            <a:chOff x="2398525" y="1443580"/>
            <a:chExt cx="1791805" cy="3345145"/>
          </a:xfrm>
        </p:grpSpPr>
        <p:grpSp>
          <p:nvGrpSpPr>
            <p:cNvPr id="7" name="组合 2"/>
            <p:cNvGrpSpPr/>
            <p:nvPr/>
          </p:nvGrpSpPr>
          <p:grpSpPr>
            <a:xfrm>
              <a:off x="2398525" y="1443580"/>
              <a:ext cx="906500" cy="3345145"/>
              <a:chOff x="3531900" y="1845516"/>
              <a:chExt cx="958101" cy="4175772"/>
            </a:xfrm>
          </p:grpSpPr>
          <p:grpSp>
            <p:nvGrpSpPr>
              <p:cNvPr id="8" name="组合 18"/>
              <p:cNvGrpSpPr>
                <a:grpSpLocks/>
              </p:cNvGrpSpPr>
              <p:nvPr/>
            </p:nvGrpSpPr>
            <p:grpSpPr bwMode="auto">
              <a:xfrm>
                <a:off x="3531900" y="1866801"/>
                <a:ext cx="703170" cy="4154487"/>
                <a:chOff x="3575935" y="1476938"/>
                <a:chExt cx="702066" cy="4154412"/>
              </a:xfrm>
            </p:grpSpPr>
            <p:sp>
              <p:nvSpPr>
                <p:cNvPr id="10" name="矩形 19"/>
                <p:cNvSpPr/>
                <p:nvPr/>
              </p:nvSpPr>
              <p:spPr>
                <a:xfrm>
                  <a:off x="3884971" y="1730933"/>
                  <a:ext cx="83995" cy="3684520"/>
                </a:xfrm>
                <a:prstGeom prst="rect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</a:endParaRPr>
                </a:p>
              </p:txBody>
            </p:sp>
            <p:grpSp>
              <p:nvGrpSpPr>
                <p:cNvPr id="11" name="组合 20"/>
                <p:cNvGrpSpPr>
                  <a:grpSpLocks/>
                </p:cNvGrpSpPr>
                <p:nvPr/>
              </p:nvGrpSpPr>
              <p:grpSpPr bwMode="auto">
                <a:xfrm>
                  <a:off x="3575935" y="1476938"/>
                  <a:ext cx="702066" cy="4154412"/>
                  <a:chOff x="3575935" y="2082245"/>
                  <a:chExt cx="702066" cy="4154412"/>
                </a:xfrm>
              </p:grpSpPr>
              <p:sp>
                <p:nvSpPr>
                  <p:cNvPr id="12" name="椭圆 21"/>
                  <p:cNvSpPr/>
                  <p:nvPr/>
                </p:nvSpPr>
                <p:spPr>
                  <a:xfrm>
                    <a:off x="3575935" y="2082245"/>
                    <a:ext cx="702066" cy="701662"/>
                  </a:xfrm>
                  <a:prstGeom prst="ellipse">
                    <a:avLst/>
                  </a:prstGeom>
                  <a:solidFill>
                    <a:srgbClr val="7CB5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ea"/>
                    </a:endParaRPr>
                  </a:p>
                </p:txBody>
              </p:sp>
              <p:sp>
                <p:nvSpPr>
                  <p:cNvPr id="13" name="椭圆 22"/>
                  <p:cNvSpPr/>
                  <p:nvPr/>
                </p:nvSpPr>
                <p:spPr>
                  <a:xfrm>
                    <a:off x="3575935" y="3269674"/>
                    <a:ext cx="702066" cy="703249"/>
                  </a:xfrm>
                  <a:prstGeom prst="ellipse">
                    <a:avLst/>
                  </a:prstGeom>
                  <a:solidFill>
                    <a:srgbClr val="2B6F7D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ea"/>
                    </a:endParaRPr>
                  </a:p>
                </p:txBody>
              </p:sp>
              <p:sp>
                <p:nvSpPr>
                  <p:cNvPr id="14" name="椭圆 23"/>
                  <p:cNvSpPr/>
                  <p:nvPr/>
                </p:nvSpPr>
                <p:spPr>
                  <a:xfrm>
                    <a:off x="3575935" y="4403128"/>
                    <a:ext cx="702066" cy="701662"/>
                  </a:xfrm>
                  <a:prstGeom prst="ellipse">
                    <a:avLst/>
                  </a:prstGeom>
                  <a:solidFill>
                    <a:srgbClr val="1C949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ea"/>
                    </a:endParaRPr>
                  </a:p>
                </p:txBody>
              </p:sp>
              <p:sp>
                <p:nvSpPr>
                  <p:cNvPr id="15" name="椭圆 24"/>
                  <p:cNvSpPr/>
                  <p:nvPr/>
                </p:nvSpPr>
                <p:spPr>
                  <a:xfrm>
                    <a:off x="3575935" y="5534995"/>
                    <a:ext cx="702066" cy="701662"/>
                  </a:xfrm>
                  <a:prstGeom prst="ellipse">
                    <a:avLst/>
                  </a:prstGeom>
                  <a:solidFill>
                    <a:srgbClr val="7CB5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ea"/>
                    </a:endParaRPr>
                  </a:p>
                </p:txBody>
              </p:sp>
            </p:grpSp>
          </p:grpSp>
          <p:sp>
            <p:nvSpPr>
              <p:cNvPr id="9" name="文本框 25"/>
              <p:cNvSpPr txBox="1">
                <a:spLocks noChangeArrowheads="1"/>
              </p:cNvSpPr>
              <p:nvPr/>
            </p:nvSpPr>
            <p:spPr bwMode="auto">
              <a:xfrm>
                <a:off x="3721751" y="1845516"/>
                <a:ext cx="768250" cy="381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A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文本框 25"/>
            <p:cNvSpPr txBox="1">
              <a:spLocks noChangeArrowheads="1"/>
            </p:cNvSpPr>
            <p:nvPr/>
          </p:nvSpPr>
          <p:spPr bwMode="auto">
            <a:xfrm>
              <a:off x="2549205" y="2410993"/>
              <a:ext cx="16411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2" name="文本框 25"/>
            <p:cNvSpPr txBox="1">
              <a:spLocks noChangeArrowheads="1"/>
            </p:cNvSpPr>
            <p:nvPr/>
          </p:nvSpPr>
          <p:spPr bwMode="auto">
            <a:xfrm>
              <a:off x="2533471" y="4265443"/>
              <a:ext cx="16411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3" name="文本框 25"/>
            <p:cNvSpPr txBox="1">
              <a:spLocks noChangeArrowheads="1"/>
            </p:cNvSpPr>
            <p:nvPr/>
          </p:nvSpPr>
          <p:spPr bwMode="auto">
            <a:xfrm>
              <a:off x="2488983" y="3338218"/>
              <a:ext cx="8807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2437296" y="3215075"/>
            <a:ext cx="698472" cy="668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44"/>
          <p:cNvGrpSpPr/>
          <p:nvPr/>
        </p:nvGrpSpPr>
        <p:grpSpPr>
          <a:xfrm>
            <a:off x="7148858" y="178622"/>
            <a:ext cx="1620397" cy="1267062"/>
            <a:chOff x="3213875" y="3704775"/>
            <a:chExt cx="933624" cy="730043"/>
          </a:xfrm>
        </p:grpSpPr>
        <p:sp>
          <p:nvSpPr>
            <p:cNvPr id="560" name="Google Shape;560;p44"/>
            <p:cNvSpPr/>
            <p:nvPr/>
          </p:nvSpPr>
          <p:spPr>
            <a:xfrm>
              <a:off x="3213875" y="3704775"/>
              <a:ext cx="786938" cy="730043"/>
            </a:xfrm>
            <a:custGeom>
              <a:avLst/>
              <a:gdLst/>
              <a:ahLst/>
              <a:cxnLst/>
              <a:rect l="l" t="t" r="r" b="b"/>
              <a:pathLst>
                <a:path w="14094" h="13075" extrusionOk="0">
                  <a:moveTo>
                    <a:pt x="9389" y="0"/>
                  </a:moveTo>
                  <a:lnTo>
                    <a:pt x="8818" y="61"/>
                  </a:lnTo>
                  <a:lnTo>
                    <a:pt x="8146" y="163"/>
                  </a:lnTo>
                  <a:lnTo>
                    <a:pt x="6924" y="652"/>
                  </a:lnTo>
                  <a:lnTo>
                    <a:pt x="5906" y="1405"/>
                  </a:lnTo>
                  <a:lnTo>
                    <a:pt x="5051" y="2403"/>
                  </a:lnTo>
                  <a:lnTo>
                    <a:pt x="4705" y="2994"/>
                  </a:lnTo>
                  <a:lnTo>
                    <a:pt x="4318" y="3747"/>
                  </a:lnTo>
                  <a:lnTo>
                    <a:pt x="4012" y="4603"/>
                  </a:lnTo>
                  <a:lnTo>
                    <a:pt x="3829" y="5092"/>
                  </a:lnTo>
                  <a:lnTo>
                    <a:pt x="3320" y="5906"/>
                  </a:lnTo>
                  <a:lnTo>
                    <a:pt x="2729" y="6497"/>
                  </a:lnTo>
                  <a:lnTo>
                    <a:pt x="2057" y="6924"/>
                  </a:lnTo>
                  <a:lnTo>
                    <a:pt x="1100" y="7413"/>
                  </a:lnTo>
                  <a:lnTo>
                    <a:pt x="346" y="7780"/>
                  </a:lnTo>
                  <a:lnTo>
                    <a:pt x="61" y="8065"/>
                  </a:lnTo>
                  <a:lnTo>
                    <a:pt x="0" y="8248"/>
                  </a:lnTo>
                  <a:lnTo>
                    <a:pt x="0" y="8330"/>
                  </a:lnTo>
                  <a:lnTo>
                    <a:pt x="143" y="8574"/>
                  </a:lnTo>
                  <a:lnTo>
                    <a:pt x="672" y="9002"/>
                  </a:lnTo>
                  <a:lnTo>
                    <a:pt x="1874" y="9715"/>
                  </a:lnTo>
                  <a:lnTo>
                    <a:pt x="3503" y="10509"/>
                  </a:lnTo>
                  <a:lnTo>
                    <a:pt x="4419" y="10916"/>
                  </a:lnTo>
                  <a:lnTo>
                    <a:pt x="5315" y="11303"/>
                  </a:lnTo>
                  <a:lnTo>
                    <a:pt x="7169" y="11995"/>
                  </a:lnTo>
                  <a:lnTo>
                    <a:pt x="8106" y="12301"/>
                  </a:lnTo>
                  <a:lnTo>
                    <a:pt x="9511" y="12729"/>
                  </a:lnTo>
                  <a:lnTo>
                    <a:pt x="10753" y="12973"/>
                  </a:lnTo>
                  <a:lnTo>
                    <a:pt x="11527" y="13075"/>
                  </a:lnTo>
                  <a:lnTo>
                    <a:pt x="12464" y="13075"/>
                  </a:lnTo>
                  <a:lnTo>
                    <a:pt x="12932" y="12953"/>
                  </a:lnTo>
                  <a:lnTo>
                    <a:pt x="13116" y="12851"/>
                  </a:lnTo>
                  <a:lnTo>
                    <a:pt x="13421" y="12647"/>
                  </a:lnTo>
                  <a:lnTo>
                    <a:pt x="13625" y="12382"/>
                  </a:lnTo>
                  <a:lnTo>
                    <a:pt x="13849" y="12057"/>
                  </a:lnTo>
                  <a:lnTo>
                    <a:pt x="14052" y="11283"/>
                  </a:lnTo>
                  <a:lnTo>
                    <a:pt x="14093" y="10427"/>
                  </a:lnTo>
                  <a:lnTo>
                    <a:pt x="13971" y="9531"/>
                  </a:lnTo>
                  <a:lnTo>
                    <a:pt x="13380" y="7413"/>
                  </a:lnTo>
                  <a:lnTo>
                    <a:pt x="13116" y="6538"/>
                  </a:lnTo>
                  <a:lnTo>
                    <a:pt x="13238" y="5845"/>
                  </a:lnTo>
                  <a:lnTo>
                    <a:pt x="13645" y="3707"/>
                  </a:lnTo>
                  <a:lnTo>
                    <a:pt x="13564" y="2546"/>
                  </a:lnTo>
                  <a:lnTo>
                    <a:pt x="13340" y="1813"/>
                  </a:lnTo>
                  <a:lnTo>
                    <a:pt x="13136" y="1467"/>
                  </a:lnTo>
                  <a:lnTo>
                    <a:pt x="12891" y="1141"/>
                  </a:lnTo>
                  <a:lnTo>
                    <a:pt x="12199" y="591"/>
                  </a:lnTo>
                  <a:lnTo>
                    <a:pt x="11710" y="387"/>
                  </a:lnTo>
                  <a:lnTo>
                    <a:pt x="11364" y="245"/>
                  </a:lnTo>
                  <a:lnTo>
                    <a:pt x="10488" y="61"/>
                  </a:lnTo>
                  <a:lnTo>
                    <a:pt x="10000" y="21"/>
                  </a:lnTo>
                  <a:lnTo>
                    <a:pt x="93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3875638" y="3915108"/>
              <a:ext cx="271861" cy="343497"/>
            </a:xfrm>
            <a:custGeom>
              <a:avLst/>
              <a:gdLst/>
              <a:ahLst/>
              <a:cxnLst/>
              <a:rect l="l" t="t" r="r" b="b"/>
              <a:pathLst>
                <a:path w="4869" h="6152" extrusionOk="0">
                  <a:moveTo>
                    <a:pt x="4196" y="1"/>
                  </a:moveTo>
                  <a:lnTo>
                    <a:pt x="3646" y="143"/>
                  </a:lnTo>
                  <a:lnTo>
                    <a:pt x="2608" y="734"/>
                  </a:lnTo>
                  <a:lnTo>
                    <a:pt x="429" y="2384"/>
                  </a:lnTo>
                  <a:lnTo>
                    <a:pt x="1" y="2791"/>
                  </a:lnTo>
                  <a:lnTo>
                    <a:pt x="388" y="4583"/>
                  </a:lnTo>
                  <a:lnTo>
                    <a:pt x="836" y="4827"/>
                  </a:lnTo>
                  <a:lnTo>
                    <a:pt x="2954" y="5825"/>
                  </a:lnTo>
                  <a:lnTo>
                    <a:pt x="3870" y="6131"/>
                  </a:lnTo>
                  <a:lnTo>
                    <a:pt x="4278" y="6151"/>
                  </a:lnTo>
                  <a:lnTo>
                    <a:pt x="4379" y="6070"/>
                  </a:lnTo>
                  <a:lnTo>
                    <a:pt x="4522" y="5744"/>
                  </a:lnTo>
                  <a:lnTo>
                    <a:pt x="4787" y="4074"/>
                  </a:lnTo>
                  <a:lnTo>
                    <a:pt x="4868" y="1976"/>
                  </a:lnTo>
                  <a:lnTo>
                    <a:pt x="4746" y="693"/>
                  </a:lnTo>
                  <a:lnTo>
                    <a:pt x="4522" y="164"/>
                  </a:lnTo>
                  <a:lnTo>
                    <a:pt x="4379" y="42"/>
                  </a:lnTo>
                  <a:lnTo>
                    <a:pt x="41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4"/>
            <p:cNvSpPr/>
            <p:nvPr/>
          </p:nvSpPr>
          <p:spPr>
            <a:xfrm>
              <a:off x="3443527" y="3708181"/>
              <a:ext cx="262760" cy="683420"/>
            </a:xfrm>
            <a:custGeom>
              <a:avLst/>
              <a:gdLst/>
              <a:ahLst/>
              <a:cxnLst/>
              <a:rect l="l" t="t" r="r" b="b"/>
              <a:pathLst>
                <a:path w="4706" h="12240" extrusionOk="0">
                  <a:moveTo>
                    <a:pt x="4705" y="0"/>
                  </a:moveTo>
                  <a:lnTo>
                    <a:pt x="4033" y="102"/>
                  </a:lnTo>
                  <a:lnTo>
                    <a:pt x="2811" y="591"/>
                  </a:lnTo>
                  <a:lnTo>
                    <a:pt x="1793" y="1344"/>
                  </a:lnTo>
                  <a:lnTo>
                    <a:pt x="938" y="2342"/>
                  </a:lnTo>
                  <a:lnTo>
                    <a:pt x="592" y="2933"/>
                  </a:lnTo>
                  <a:lnTo>
                    <a:pt x="388" y="3768"/>
                  </a:lnTo>
                  <a:lnTo>
                    <a:pt x="103" y="5601"/>
                  </a:lnTo>
                  <a:lnTo>
                    <a:pt x="1" y="7617"/>
                  </a:lnTo>
                  <a:lnTo>
                    <a:pt x="123" y="9755"/>
                  </a:lnTo>
                  <a:lnTo>
                    <a:pt x="306" y="10855"/>
                  </a:lnTo>
                  <a:lnTo>
                    <a:pt x="1202" y="11242"/>
                  </a:lnTo>
                  <a:lnTo>
                    <a:pt x="3056" y="11934"/>
                  </a:lnTo>
                  <a:lnTo>
                    <a:pt x="3993" y="12240"/>
                  </a:lnTo>
                  <a:lnTo>
                    <a:pt x="3789" y="11100"/>
                  </a:lnTo>
                  <a:lnTo>
                    <a:pt x="3483" y="8269"/>
                  </a:lnTo>
                  <a:lnTo>
                    <a:pt x="3463" y="5845"/>
                  </a:lnTo>
                  <a:lnTo>
                    <a:pt x="3606" y="4155"/>
                  </a:lnTo>
                  <a:lnTo>
                    <a:pt x="3911" y="2465"/>
                  </a:lnTo>
                  <a:lnTo>
                    <a:pt x="4380" y="795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4"/>
            <p:cNvSpPr/>
            <p:nvPr/>
          </p:nvSpPr>
          <p:spPr>
            <a:xfrm>
              <a:off x="3778987" y="3726383"/>
              <a:ext cx="195646" cy="708434"/>
            </a:xfrm>
            <a:custGeom>
              <a:avLst/>
              <a:gdLst/>
              <a:ahLst/>
              <a:cxnLst/>
              <a:rect l="l" t="t" r="r" b="b"/>
              <a:pathLst>
                <a:path w="3504" h="12688" extrusionOk="0">
                  <a:moveTo>
                    <a:pt x="1589" y="0"/>
                  </a:moveTo>
                  <a:lnTo>
                    <a:pt x="1223" y="1059"/>
                  </a:lnTo>
                  <a:lnTo>
                    <a:pt x="652" y="3157"/>
                  </a:lnTo>
                  <a:lnTo>
                    <a:pt x="347" y="4725"/>
                  </a:lnTo>
                  <a:lnTo>
                    <a:pt x="103" y="6415"/>
                  </a:lnTo>
                  <a:lnTo>
                    <a:pt x="1" y="8167"/>
                  </a:lnTo>
                  <a:lnTo>
                    <a:pt x="82" y="9939"/>
                  </a:lnTo>
                  <a:lnTo>
                    <a:pt x="388" y="11710"/>
                  </a:lnTo>
                  <a:lnTo>
                    <a:pt x="632" y="12586"/>
                  </a:lnTo>
                  <a:lnTo>
                    <a:pt x="1406" y="12688"/>
                  </a:lnTo>
                  <a:lnTo>
                    <a:pt x="2343" y="12688"/>
                  </a:lnTo>
                  <a:lnTo>
                    <a:pt x="2811" y="12566"/>
                  </a:lnTo>
                  <a:lnTo>
                    <a:pt x="2995" y="12464"/>
                  </a:lnTo>
                  <a:lnTo>
                    <a:pt x="3300" y="12260"/>
                  </a:lnTo>
                  <a:lnTo>
                    <a:pt x="3504" y="11995"/>
                  </a:lnTo>
                  <a:lnTo>
                    <a:pt x="3198" y="11140"/>
                  </a:lnTo>
                  <a:lnTo>
                    <a:pt x="2730" y="9470"/>
                  </a:lnTo>
                  <a:lnTo>
                    <a:pt x="2485" y="8187"/>
                  </a:lnTo>
                  <a:lnTo>
                    <a:pt x="2322" y="6782"/>
                  </a:lnTo>
                  <a:lnTo>
                    <a:pt x="2302" y="5254"/>
                  </a:lnTo>
                  <a:lnTo>
                    <a:pt x="2424" y="3646"/>
                  </a:lnTo>
                  <a:lnTo>
                    <a:pt x="2750" y="1955"/>
                  </a:lnTo>
                  <a:lnTo>
                    <a:pt x="3015" y="1080"/>
                  </a:lnTo>
                  <a:lnTo>
                    <a:pt x="2770" y="754"/>
                  </a:lnTo>
                  <a:lnTo>
                    <a:pt x="2078" y="204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4"/>
            <p:cNvSpPr/>
            <p:nvPr/>
          </p:nvSpPr>
          <p:spPr>
            <a:xfrm>
              <a:off x="3661900" y="4099365"/>
              <a:ext cx="194473" cy="251313"/>
            </a:xfrm>
            <a:custGeom>
              <a:avLst/>
              <a:gdLst/>
              <a:ahLst/>
              <a:cxnLst/>
              <a:rect l="l" t="t" r="r" b="b"/>
              <a:pathLst>
                <a:path w="3483" h="4501" extrusionOk="0">
                  <a:moveTo>
                    <a:pt x="2118" y="0"/>
                  </a:moveTo>
                  <a:lnTo>
                    <a:pt x="1670" y="61"/>
                  </a:lnTo>
                  <a:lnTo>
                    <a:pt x="1242" y="204"/>
                  </a:lnTo>
                  <a:lnTo>
                    <a:pt x="591" y="672"/>
                  </a:lnTo>
                  <a:lnTo>
                    <a:pt x="61" y="1426"/>
                  </a:lnTo>
                  <a:lnTo>
                    <a:pt x="0" y="1568"/>
                  </a:lnTo>
                  <a:lnTo>
                    <a:pt x="285" y="1955"/>
                  </a:lnTo>
                  <a:lnTo>
                    <a:pt x="1772" y="3666"/>
                  </a:lnTo>
                  <a:lnTo>
                    <a:pt x="2525" y="4297"/>
                  </a:lnTo>
                  <a:lnTo>
                    <a:pt x="2933" y="4501"/>
                  </a:lnTo>
                  <a:lnTo>
                    <a:pt x="3096" y="4480"/>
                  </a:lnTo>
                  <a:lnTo>
                    <a:pt x="3197" y="4440"/>
                  </a:lnTo>
                  <a:lnTo>
                    <a:pt x="3360" y="4094"/>
                  </a:lnTo>
                  <a:lnTo>
                    <a:pt x="3483" y="3238"/>
                  </a:lnTo>
                  <a:lnTo>
                    <a:pt x="3483" y="1120"/>
                  </a:lnTo>
                  <a:lnTo>
                    <a:pt x="3462" y="652"/>
                  </a:lnTo>
                  <a:lnTo>
                    <a:pt x="3401" y="550"/>
                  </a:lnTo>
                  <a:lnTo>
                    <a:pt x="2790" y="122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4"/>
            <p:cNvSpPr/>
            <p:nvPr/>
          </p:nvSpPr>
          <p:spPr>
            <a:xfrm>
              <a:off x="3509524" y="3939005"/>
              <a:ext cx="75098" cy="75098"/>
            </a:xfrm>
            <a:custGeom>
              <a:avLst/>
              <a:gdLst/>
              <a:ahLst/>
              <a:cxnLst/>
              <a:rect l="l" t="t" r="r" b="b"/>
              <a:pathLst>
                <a:path w="1345" h="1345" extrusionOk="0">
                  <a:moveTo>
                    <a:pt x="672" y="0"/>
                  </a:moveTo>
                  <a:lnTo>
                    <a:pt x="530" y="21"/>
                  </a:lnTo>
                  <a:lnTo>
                    <a:pt x="285" y="123"/>
                  </a:lnTo>
                  <a:lnTo>
                    <a:pt x="102" y="286"/>
                  </a:lnTo>
                  <a:lnTo>
                    <a:pt x="0" y="530"/>
                  </a:lnTo>
                  <a:lnTo>
                    <a:pt x="0" y="673"/>
                  </a:lnTo>
                  <a:lnTo>
                    <a:pt x="0" y="815"/>
                  </a:lnTo>
                  <a:lnTo>
                    <a:pt x="102" y="1039"/>
                  </a:lnTo>
                  <a:lnTo>
                    <a:pt x="285" y="1222"/>
                  </a:lnTo>
                  <a:lnTo>
                    <a:pt x="530" y="1324"/>
                  </a:lnTo>
                  <a:lnTo>
                    <a:pt x="672" y="1345"/>
                  </a:lnTo>
                  <a:lnTo>
                    <a:pt x="794" y="1324"/>
                  </a:lnTo>
                  <a:lnTo>
                    <a:pt x="1039" y="1222"/>
                  </a:lnTo>
                  <a:lnTo>
                    <a:pt x="1222" y="1039"/>
                  </a:lnTo>
                  <a:lnTo>
                    <a:pt x="1324" y="815"/>
                  </a:lnTo>
                  <a:lnTo>
                    <a:pt x="1344" y="673"/>
                  </a:lnTo>
                  <a:lnTo>
                    <a:pt x="1324" y="530"/>
                  </a:lnTo>
                  <a:lnTo>
                    <a:pt x="1222" y="286"/>
                  </a:lnTo>
                  <a:lnTo>
                    <a:pt x="1039" y="123"/>
                  </a:lnTo>
                  <a:lnTo>
                    <a:pt x="794" y="21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669844" y="470240"/>
            <a:ext cx="6415925" cy="786463"/>
          </a:xfrm>
          <a:prstGeom prst="roundRect">
            <a:avLst/>
          </a:prstGeom>
          <a:solidFill>
            <a:srgbClr val="2B6F7D"/>
          </a:solidFill>
          <a:ln w="12700" cap="flat" cmpd="sng" algn="ctr">
            <a:solidFill>
              <a:srgbClr val="2B6F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thơ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Sóng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cài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then,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đêm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sập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cửa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Tác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sử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biên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pháp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nghệ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thuật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gì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02577" y="4410957"/>
            <a:ext cx="3193262" cy="545617"/>
          </a:xfrm>
          <a:prstGeom prst="rect">
            <a:avLst/>
          </a:prstGeom>
          <a:solidFill>
            <a:srgbClr val="2B6F7D"/>
          </a:solidFill>
          <a:ln w="12700" cap="flat" cmpd="sng" algn="ctr">
            <a:solidFill>
              <a:srgbClr val="2B6F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đáp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án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nào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02577" y="2569263"/>
            <a:ext cx="3193262" cy="545617"/>
          </a:xfrm>
          <a:prstGeom prst="rect">
            <a:avLst/>
          </a:prstGeom>
          <a:solidFill>
            <a:srgbClr val="2B6F7D"/>
          </a:solidFill>
          <a:ln w="12700" cap="flat" cmpd="sng" algn="ctr">
            <a:solidFill>
              <a:srgbClr val="2B6F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Ẩn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02578" y="3504220"/>
            <a:ext cx="3193262" cy="545617"/>
          </a:xfrm>
          <a:prstGeom prst="rect">
            <a:avLst/>
          </a:prstGeom>
          <a:solidFill>
            <a:srgbClr val="2B6F7D"/>
          </a:solidFill>
          <a:ln w="12700" cap="flat" cmpd="sng" algn="ctr">
            <a:solidFill>
              <a:srgbClr val="2B6F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sánh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02577" y="1649884"/>
            <a:ext cx="3193262" cy="545617"/>
          </a:xfrm>
          <a:prstGeom prst="rect">
            <a:avLst/>
          </a:prstGeom>
          <a:solidFill>
            <a:srgbClr val="2B6F7D"/>
          </a:solidFill>
          <a:ln w="12700" cap="flat" cmpd="sng" algn="ctr">
            <a:solidFill>
              <a:srgbClr val="2B6F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Nhân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hoá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53693" y="1627913"/>
            <a:ext cx="1791805" cy="3345145"/>
            <a:chOff x="2398525" y="1443580"/>
            <a:chExt cx="1791805" cy="3345145"/>
          </a:xfrm>
        </p:grpSpPr>
        <p:grpSp>
          <p:nvGrpSpPr>
            <p:cNvPr id="31" name="组合 2"/>
            <p:cNvGrpSpPr/>
            <p:nvPr/>
          </p:nvGrpSpPr>
          <p:grpSpPr>
            <a:xfrm>
              <a:off x="2398525" y="1443580"/>
              <a:ext cx="906500" cy="3345145"/>
              <a:chOff x="3531900" y="1845516"/>
              <a:chExt cx="958101" cy="4175772"/>
            </a:xfrm>
          </p:grpSpPr>
          <p:grpSp>
            <p:nvGrpSpPr>
              <p:cNvPr id="35" name="组合 18"/>
              <p:cNvGrpSpPr>
                <a:grpSpLocks/>
              </p:cNvGrpSpPr>
              <p:nvPr/>
            </p:nvGrpSpPr>
            <p:grpSpPr bwMode="auto">
              <a:xfrm>
                <a:off x="3531900" y="1866801"/>
                <a:ext cx="703170" cy="4154487"/>
                <a:chOff x="3575935" y="1476938"/>
                <a:chExt cx="702066" cy="4154412"/>
              </a:xfrm>
            </p:grpSpPr>
            <p:sp>
              <p:nvSpPr>
                <p:cNvPr id="37" name="矩形 19"/>
                <p:cNvSpPr/>
                <p:nvPr/>
              </p:nvSpPr>
              <p:spPr>
                <a:xfrm>
                  <a:off x="3884971" y="1730933"/>
                  <a:ext cx="83995" cy="3684520"/>
                </a:xfrm>
                <a:prstGeom prst="rect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</a:endParaRPr>
                </a:p>
              </p:txBody>
            </p:sp>
            <p:grpSp>
              <p:nvGrpSpPr>
                <p:cNvPr id="38" name="组合 20"/>
                <p:cNvGrpSpPr>
                  <a:grpSpLocks/>
                </p:cNvGrpSpPr>
                <p:nvPr/>
              </p:nvGrpSpPr>
              <p:grpSpPr bwMode="auto">
                <a:xfrm>
                  <a:off x="3575935" y="1476938"/>
                  <a:ext cx="702066" cy="4154412"/>
                  <a:chOff x="3575935" y="2082245"/>
                  <a:chExt cx="702066" cy="4154412"/>
                </a:xfrm>
              </p:grpSpPr>
              <p:sp>
                <p:nvSpPr>
                  <p:cNvPr id="39" name="椭圆 21"/>
                  <p:cNvSpPr/>
                  <p:nvPr/>
                </p:nvSpPr>
                <p:spPr>
                  <a:xfrm>
                    <a:off x="3575935" y="2082245"/>
                    <a:ext cx="702066" cy="701662"/>
                  </a:xfrm>
                  <a:prstGeom prst="ellipse">
                    <a:avLst/>
                  </a:prstGeom>
                  <a:solidFill>
                    <a:srgbClr val="7CB5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ea"/>
                    </a:endParaRPr>
                  </a:p>
                </p:txBody>
              </p:sp>
              <p:sp>
                <p:nvSpPr>
                  <p:cNvPr id="40" name="椭圆 22"/>
                  <p:cNvSpPr/>
                  <p:nvPr/>
                </p:nvSpPr>
                <p:spPr>
                  <a:xfrm>
                    <a:off x="3575935" y="3269674"/>
                    <a:ext cx="702066" cy="703249"/>
                  </a:xfrm>
                  <a:prstGeom prst="ellipse">
                    <a:avLst/>
                  </a:prstGeom>
                  <a:solidFill>
                    <a:srgbClr val="2B6F7D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ea"/>
                    </a:endParaRPr>
                  </a:p>
                </p:txBody>
              </p:sp>
              <p:sp>
                <p:nvSpPr>
                  <p:cNvPr id="41" name="椭圆 23"/>
                  <p:cNvSpPr/>
                  <p:nvPr/>
                </p:nvSpPr>
                <p:spPr>
                  <a:xfrm>
                    <a:off x="3575935" y="4403128"/>
                    <a:ext cx="702066" cy="701662"/>
                  </a:xfrm>
                  <a:prstGeom prst="ellipse">
                    <a:avLst/>
                  </a:prstGeom>
                  <a:solidFill>
                    <a:srgbClr val="1C949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ea"/>
                    </a:endParaRPr>
                  </a:p>
                </p:txBody>
              </p:sp>
              <p:sp>
                <p:nvSpPr>
                  <p:cNvPr id="42" name="椭圆 24"/>
                  <p:cNvSpPr/>
                  <p:nvPr/>
                </p:nvSpPr>
                <p:spPr>
                  <a:xfrm>
                    <a:off x="3575935" y="5534995"/>
                    <a:ext cx="702066" cy="701662"/>
                  </a:xfrm>
                  <a:prstGeom prst="ellipse">
                    <a:avLst/>
                  </a:prstGeom>
                  <a:solidFill>
                    <a:srgbClr val="7CB55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ea"/>
                    </a:endParaRPr>
                  </a:p>
                </p:txBody>
              </p:sp>
            </p:grpSp>
          </p:grpSp>
          <p:sp>
            <p:nvSpPr>
              <p:cNvPr id="36" name="文本框 25"/>
              <p:cNvSpPr txBox="1">
                <a:spLocks noChangeArrowheads="1"/>
              </p:cNvSpPr>
              <p:nvPr/>
            </p:nvSpPr>
            <p:spPr bwMode="auto">
              <a:xfrm>
                <a:off x="3721751" y="1845516"/>
                <a:ext cx="768250" cy="381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A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文本框 25"/>
            <p:cNvSpPr txBox="1">
              <a:spLocks noChangeArrowheads="1"/>
            </p:cNvSpPr>
            <p:nvPr/>
          </p:nvSpPr>
          <p:spPr bwMode="auto">
            <a:xfrm>
              <a:off x="2549205" y="2410993"/>
              <a:ext cx="16411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3" name="文本框 25"/>
            <p:cNvSpPr txBox="1">
              <a:spLocks noChangeArrowheads="1"/>
            </p:cNvSpPr>
            <p:nvPr/>
          </p:nvSpPr>
          <p:spPr bwMode="auto">
            <a:xfrm>
              <a:off x="2533471" y="4265443"/>
              <a:ext cx="16411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4" name="文本框 25"/>
            <p:cNvSpPr txBox="1">
              <a:spLocks noChangeArrowheads="1"/>
            </p:cNvSpPr>
            <p:nvPr/>
          </p:nvSpPr>
          <p:spPr bwMode="auto">
            <a:xfrm>
              <a:off x="2488983" y="3338218"/>
              <a:ext cx="8807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43" name="Oval 42"/>
          <p:cNvSpPr/>
          <p:nvPr/>
        </p:nvSpPr>
        <p:spPr>
          <a:xfrm>
            <a:off x="1597309" y="1607914"/>
            <a:ext cx="698472" cy="668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520861" y="6168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Qua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5" name="Rectangle 17"/>
          <p:cNvSpPr>
            <a:spLocks noGrp="1" noChangeArrowheads="1"/>
          </p:cNvSpPr>
          <p:nvPr>
            <p:ph type="title"/>
          </p:nvPr>
        </p:nvSpPr>
        <p:spPr>
          <a:xfrm>
            <a:off x="-219919" y="1143000"/>
            <a:ext cx="7543800" cy="609600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alt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613458" y="1676400"/>
            <a:ext cx="77203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just">
              <a:defRPr/>
            </a:pPr>
            <a:r>
              <a:rPr lang="en-US" altLang="en-US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400" b="1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73261" y="2819400"/>
            <a:ext cx="766051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pt-BR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cho ta nguồn tài nguyên dồi dào. Nó thật có giá trị đối với con người. Nên mỗi chúng ta phải luôn có ý thức giữ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oogle Shape;933;p62"/>
          <p:cNvGrpSpPr/>
          <p:nvPr/>
        </p:nvGrpSpPr>
        <p:grpSpPr>
          <a:xfrm>
            <a:off x="7323881" y="4284267"/>
            <a:ext cx="1825338" cy="1056570"/>
            <a:chOff x="4729679" y="1572216"/>
            <a:chExt cx="2699406" cy="1562742"/>
          </a:xfrm>
        </p:grpSpPr>
        <p:grpSp>
          <p:nvGrpSpPr>
            <p:cNvPr id="36" name="Google Shape;934;p62"/>
            <p:cNvGrpSpPr/>
            <p:nvPr/>
          </p:nvGrpSpPr>
          <p:grpSpPr>
            <a:xfrm>
              <a:off x="5214893" y="1977716"/>
              <a:ext cx="1921919" cy="1157242"/>
              <a:chOff x="6120149" y="495000"/>
              <a:chExt cx="1327201" cy="799200"/>
            </a:xfrm>
          </p:grpSpPr>
          <p:sp>
            <p:nvSpPr>
              <p:cNvPr id="41" name="Google Shape;935;p62"/>
              <p:cNvSpPr/>
              <p:nvPr/>
            </p:nvSpPr>
            <p:spPr>
              <a:xfrm flipH="1">
                <a:off x="6907076" y="720241"/>
                <a:ext cx="434986" cy="170875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1716" extrusionOk="0">
                    <a:moveTo>
                      <a:pt x="2048" y="1"/>
                    </a:moveTo>
                    <a:lnTo>
                      <a:pt x="1786" y="120"/>
                    </a:lnTo>
                    <a:lnTo>
                      <a:pt x="1691" y="191"/>
                    </a:lnTo>
                    <a:lnTo>
                      <a:pt x="1667" y="406"/>
                    </a:lnTo>
                    <a:lnTo>
                      <a:pt x="1143" y="763"/>
                    </a:lnTo>
                    <a:lnTo>
                      <a:pt x="1119" y="858"/>
                    </a:lnTo>
                    <a:lnTo>
                      <a:pt x="1048" y="834"/>
                    </a:lnTo>
                    <a:lnTo>
                      <a:pt x="619" y="739"/>
                    </a:lnTo>
                    <a:lnTo>
                      <a:pt x="214" y="811"/>
                    </a:lnTo>
                    <a:lnTo>
                      <a:pt x="0" y="953"/>
                    </a:lnTo>
                    <a:lnTo>
                      <a:pt x="810" y="1239"/>
                    </a:lnTo>
                    <a:lnTo>
                      <a:pt x="286" y="1620"/>
                    </a:lnTo>
                    <a:lnTo>
                      <a:pt x="500" y="1715"/>
                    </a:lnTo>
                    <a:lnTo>
                      <a:pt x="834" y="1692"/>
                    </a:lnTo>
                    <a:lnTo>
                      <a:pt x="1143" y="1477"/>
                    </a:lnTo>
                    <a:lnTo>
                      <a:pt x="1191" y="1406"/>
                    </a:lnTo>
                    <a:lnTo>
                      <a:pt x="1286" y="1430"/>
                    </a:lnTo>
                    <a:lnTo>
                      <a:pt x="2120" y="1501"/>
                    </a:lnTo>
                    <a:lnTo>
                      <a:pt x="2715" y="1406"/>
                    </a:lnTo>
                    <a:lnTo>
                      <a:pt x="2977" y="1311"/>
                    </a:lnTo>
                    <a:lnTo>
                      <a:pt x="3382" y="1049"/>
                    </a:lnTo>
                    <a:lnTo>
                      <a:pt x="3691" y="620"/>
                    </a:lnTo>
                    <a:lnTo>
                      <a:pt x="3739" y="549"/>
                    </a:lnTo>
                    <a:lnTo>
                      <a:pt x="3620" y="334"/>
                    </a:lnTo>
                    <a:lnTo>
                      <a:pt x="3572" y="287"/>
                    </a:lnTo>
                    <a:lnTo>
                      <a:pt x="2953" y="72"/>
                    </a:lnTo>
                    <a:lnTo>
                      <a:pt x="2334" y="72"/>
                    </a:lnTo>
                    <a:lnTo>
                      <a:pt x="2167" y="25"/>
                    </a:lnTo>
                    <a:lnTo>
                      <a:pt x="20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36;p62"/>
              <p:cNvSpPr/>
              <p:nvPr/>
            </p:nvSpPr>
            <p:spPr>
              <a:xfrm flipH="1">
                <a:off x="6178324" y="1007220"/>
                <a:ext cx="426842" cy="194574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954" extrusionOk="0">
                    <a:moveTo>
                      <a:pt x="2835" y="0"/>
                    </a:moveTo>
                    <a:lnTo>
                      <a:pt x="2311" y="72"/>
                    </a:lnTo>
                    <a:lnTo>
                      <a:pt x="2263" y="96"/>
                    </a:lnTo>
                    <a:lnTo>
                      <a:pt x="2215" y="96"/>
                    </a:lnTo>
                    <a:lnTo>
                      <a:pt x="2049" y="72"/>
                    </a:lnTo>
                    <a:lnTo>
                      <a:pt x="1906" y="72"/>
                    </a:lnTo>
                    <a:lnTo>
                      <a:pt x="1691" y="215"/>
                    </a:lnTo>
                    <a:lnTo>
                      <a:pt x="1596" y="310"/>
                    </a:lnTo>
                    <a:lnTo>
                      <a:pt x="1596" y="524"/>
                    </a:lnTo>
                    <a:lnTo>
                      <a:pt x="1120" y="929"/>
                    </a:lnTo>
                    <a:lnTo>
                      <a:pt x="1096" y="1048"/>
                    </a:lnTo>
                    <a:lnTo>
                      <a:pt x="1025" y="1024"/>
                    </a:lnTo>
                    <a:lnTo>
                      <a:pt x="596" y="977"/>
                    </a:lnTo>
                    <a:lnTo>
                      <a:pt x="191" y="1120"/>
                    </a:lnTo>
                    <a:lnTo>
                      <a:pt x="1" y="1286"/>
                    </a:lnTo>
                    <a:lnTo>
                      <a:pt x="858" y="1453"/>
                    </a:lnTo>
                    <a:lnTo>
                      <a:pt x="382" y="1906"/>
                    </a:lnTo>
                    <a:lnTo>
                      <a:pt x="596" y="1953"/>
                    </a:lnTo>
                    <a:lnTo>
                      <a:pt x="929" y="1882"/>
                    </a:lnTo>
                    <a:lnTo>
                      <a:pt x="1215" y="1644"/>
                    </a:lnTo>
                    <a:lnTo>
                      <a:pt x="1239" y="1572"/>
                    </a:lnTo>
                    <a:lnTo>
                      <a:pt x="1334" y="1596"/>
                    </a:lnTo>
                    <a:lnTo>
                      <a:pt x="2192" y="1548"/>
                    </a:lnTo>
                    <a:lnTo>
                      <a:pt x="2763" y="1358"/>
                    </a:lnTo>
                    <a:lnTo>
                      <a:pt x="3025" y="1239"/>
                    </a:lnTo>
                    <a:lnTo>
                      <a:pt x="3382" y="929"/>
                    </a:lnTo>
                    <a:lnTo>
                      <a:pt x="3644" y="477"/>
                    </a:lnTo>
                    <a:lnTo>
                      <a:pt x="3668" y="381"/>
                    </a:lnTo>
                    <a:lnTo>
                      <a:pt x="3525" y="191"/>
                    </a:lnTo>
                    <a:lnTo>
                      <a:pt x="3478" y="167"/>
                    </a:lnTo>
                    <a:lnTo>
                      <a:pt x="28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37;p62"/>
              <p:cNvSpPr/>
              <p:nvPr/>
            </p:nvSpPr>
            <p:spPr>
              <a:xfrm flipH="1">
                <a:off x="6663226" y="497390"/>
                <a:ext cx="321441" cy="109137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096" extrusionOk="0">
                    <a:moveTo>
                      <a:pt x="1596" y="0"/>
                    </a:moveTo>
                    <a:lnTo>
                      <a:pt x="1405" y="48"/>
                    </a:lnTo>
                    <a:lnTo>
                      <a:pt x="1310" y="96"/>
                    </a:lnTo>
                    <a:lnTo>
                      <a:pt x="1286" y="238"/>
                    </a:lnTo>
                    <a:lnTo>
                      <a:pt x="857" y="429"/>
                    </a:lnTo>
                    <a:lnTo>
                      <a:pt x="810" y="500"/>
                    </a:lnTo>
                    <a:lnTo>
                      <a:pt x="762" y="477"/>
                    </a:lnTo>
                    <a:lnTo>
                      <a:pt x="476" y="334"/>
                    </a:lnTo>
                    <a:lnTo>
                      <a:pt x="167" y="358"/>
                    </a:lnTo>
                    <a:lnTo>
                      <a:pt x="0" y="429"/>
                    </a:lnTo>
                    <a:lnTo>
                      <a:pt x="548" y="739"/>
                    </a:lnTo>
                    <a:lnTo>
                      <a:pt x="119" y="953"/>
                    </a:lnTo>
                    <a:lnTo>
                      <a:pt x="262" y="1024"/>
                    </a:lnTo>
                    <a:lnTo>
                      <a:pt x="500" y="1048"/>
                    </a:lnTo>
                    <a:lnTo>
                      <a:pt x="762" y="953"/>
                    </a:lnTo>
                    <a:lnTo>
                      <a:pt x="786" y="905"/>
                    </a:lnTo>
                    <a:lnTo>
                      <a:pt x="1048" y="1024"/>
                    </a:lnTo>
                    <a:lnTo>
                      <a:pt x="1905" y="1096"/>
                    </a:lnTo>
                    <a:lnTo>
                      <a:pt x="2310" y="1000"/>
                    </a:lnTo>
                    <a:lnTo>
                      <a:pt x="2715" y="667"/>
                    </a:lnTo>
                    <a:lnTo>
                      <a:pt x="2763" y="596"/>
                    </a:lnTo>
                    <a:lnTo>
                      <a:pt x="2715" y="429"/>
                    </a:lnTo>
                    <a:lnTo>
                      <a:pt x="2667" y="405"/>
                    </a:lnTo>
                    <a:lnTo>
                      <a:pt x="2262" y="143"/>
                    </a:lnTo>
                    <a:lnTo>
                      <a:pt x="1881" y="96"/>
                    </a:lnTo>
                    <a:lnTo>
                      <a:pt x="1810" y="96"/>
                    </a:lnTo>
                    <a:lnTo>
                      <a:pt x="1691" y="24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38;p62"/>
              <p:cNvSpPr/>
              <p:nvPr/>
            </p:nvSpPr>
            <p:spPr>
              <a:xfrm flipH="1">
                <a:off x="6690913" y="933733"/>
                <a:ext cx="213479" cy="83048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834" extrusionOk="0">
                    <a:moveTo>
                      <a:pt x="1001" y="0"/>
                    </a:moveTo>
                    <a:lnTo>
                      <a:pt x="882" y="48"/>
                    </a:lnTo>
                    <a:lnTo>
                      <a:pt x="834" y="95"/>
                    </a:lnTo>
                    <a:lnTo>
                      <a:pt x="810" y="191"/>
                    </a:lnTo>
                    <a:lnTo>
                      <a:pt x="548" y="357"/>
                    </a:lnTo>
                    <a:lnTo>
                      <a:pt x="548" y="405"/>
                    </a:lnTo>
                    <a:lnTo>
                      <a:pt x="501" y="405"/>
                    </a:lnTo>
                    <a:lnTo>
                      <a:pt x="215" y="357"/>
                    </a:lnTo>
                    <a:lnTo>
                      <a:pt x="1" y="453"/>
                    </a:lnTo>
                    <a:lnTo>
                      <a:pt x="382" y="595"/>
                    </a:lnTo>
                    <a:lnTo>
                      <a:pt x="144" y="786"/>
                    </a:lnTo>
                    <a:lnTo>
                      <a:pt x="334" y="834"/>
                    </a:lnTo>
                    <a:lnTo>
                      <a:pt x="572" y="715"/>
                    </a:lnTo>
                    <a:lnTo>
                      <a:pt x="572" y="691"/>
                    </a:lnTo>
                    <a:lnTo>
                      <a:pt x="763" y="738"/>
                    </a:lnTo>
                    <a:lnTo>
                      <a:pt x="1334" y="667"/>
                    </a:lnTo>
                    <a:lnTo>
                      <a:pt x="1596" y="572"/>
                    </a:lnTo>
                    <a:lnTo>
                      <a:pt x="1811" y="286"/>
                    </a:lnTo>
                    <a:lnTo>
                      <a:pt x="1834" y="262"/>
                    </a:lnTo>
                    <a:lnTo>
                      <a:pt x="1787" y="143"/>
                    </a:lnTo>
                    <a:lnTo>
                      <a:pt x="1668" y="72"/>
                    </a:lnTo>
                    <a:lnTo>
                      <a:pt x="1191" y="24"/>
                    </a:lnTo>
                    <a:lnTo>
                      <a:pt x="1144" y="24"/>
                    </a:lnTo>
                    <a:lnTo>
                      <a:pt x="10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39;p62"/>
              <p:cNvSpPr/>
              <p:nvPr/>
            </p:nvSpPr>
            <p:spPr>
              <a:xfrm flipH="1">
                <a:off x="7131491" y="1199303"/>
                <a:ext cx="210571" cy="94897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953" extrusionOk="0">
                    <a:moveTo>
                      <a:pt x="1024" y="0"/>
                    </a:moveTo>
                    <a:lnTo>
                      <a:pt x="953" y="24"/>
                    </a:lnTo>
                    <a:lnTo>
                      <a:pt x="834" y="72"/>
                    </a:lnTo>
                    <a:lnTo>
                      <a:pt x="786" y="119"/>
                    </a:lnTo>
                    <a:lnTo>
                      <a:pt x="810" y="238"/>
                    </a:lnTo>
                    <a:lnTo>
                      <a:pt x="572" y="429"/>
                    </a:lnTo>
                    <a:lnTo>
                      <a:pt x="548" y="500"/>
                    </a:lnTo>
                    <a:lnTo>
                      <a:pt x="524" y="477"/>
                    </a:lnTo>
                    <a:lnTo>
                      <a:pt x="214" y="477"/>
                    </a:lnTo>
                    <a:lnTo>
                      <a:pt x="0" y="596"/>
                    </a:lnTo>
                    <a:lnTo>
                      <a:pt x="429" y="691"/>
                    </a:lnTo>
                    <a:lnTo>
                      <a:pt x="191" y="905"/>
                    </a:lnTo>
                    <a:lnTo>
                      <a:pt x="405" y="953"/>
                    </a:lnTo>
                    <a:lnTo>
                      <a:pt x="619" y="786"/>
                    </a:lnTo>
                    <a:lnTo>
                      <a:pt x="619" y="762"/>
                    </a:lnTo>
                    <a:lnTo>
                      <a:pt x="810" y="786"/>
                    </a:lnTo>
                    <a:lnTo>
                      <a:pt x="1381" y="643"/>
                    </a:lnTo>
                    <a:lnTo>
                      <a:pt x="1619" y="524"/>
                    </a:lnTo>
                    <a:lnTo>
                      <a:pt x="1810" y="215"/>
                    </a:lnTo>
                    <a:lnTo>
                      <a:pt x="1810" y="167"/>
                    </a:lnTo>
                    <a:lnTo>
                      <a:pt x="1762" y="72"/>
                    </a:lnTo>
                    <a:lnTo>
                      <a:pt x="1643" y="0"/>
                    </a:lnTo>
                    <a:lnTo>
                      <a:pt x="1143" y="24"/>
                    </a:lnTo>
                    <a:lnTo>
                      <a:pt x="1119" y="24"/>
                    </a:lnTo>
                    <a:lnTo>
                      <a:pt x="10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40;p62"/>
              <p:cNvSpPr/>
              <p:nvPr/>
            </p:nvSpPr>
            <p:spPr>
              <a:xfrm flipH="1">
                <a:off x="6120149" y="746330"/>
                <a:ext cx="160895" cy="71297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16" extrusionOk="0">
                    <a:moveTo>
                      <a:pt x="715" y="1"/>
                    </a:moveTo>
                    <a:lnTo>
                      <a:pt x="620" y="48"/>
                    </a:lnTo>
                    <a:lnTo>
                      <a:pt x="596" y="96"/>
                    </a:lnTo>
                    <a:lnTo>
                      <a:pt x="596" y="167"/>
                    </a:lnTo>
                    <a:lnTo>
                      <a:pt x="406" y="334"/>
                    </a:lnTo>
                    <a:lnTo>
                      <a:pt x="406" y="358"/>
                    </a:lnTo>
                    <a:lnTo>
                      <a:pt x="311" y="310"/>
                    </a:lnTo>
                    <a:lnTo>
                      <a:pt x="1" y="453"/>
                    </a:lnTo>
                    <a:lnTo>
                      <a:pt x="311" y="525"/>
                    </a:lnTo>
                    <a:lnTo>
                      <a:pt x="144" y="691"/>
                    </a:lnTo>
                    <a:lnTo>
                      <a:pt x="287" y="715"/>
                    </a:lnTo>
                    <a:lnTo>
                      <a:pt x="453" y="596"/>
                    </a:lnTo>
                    <a:lnTo>
                      <a:pt x="453" y="572"/>
                    </a:lnTo>
                    <a:lnTo>
                      <a:pt x="596" y="572"/>
                    </a:lnTo>
                    <a:lnTo>
                      <a:pt x="1025" y="477"/>
                    </a:lnTo>
                    <a:lnTo>
                      <a:pt x="1358" y="239"/>
                    </a:lnTo>
                    <a:lnTo>
                      <a:pt x="1382" y="120"/>
                    </a:lnTo>
                    <a:lnTo>
                      <a:pt x="1335" y="48"/>
                    </a:lnTo>
                    <a:lnTo>
                      <a:pt x="12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41;p62"/>
              <p:cNvSpPr/>
              <p:nvPr/>
            </p:nvSpPr>
            <p:spPr>
              <a:xfrm flipH="1">
                <a:off x="6283607" y="618275"/>
                <a:ext cx="213479" cy="85537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859" extrusionOk="0">
                    <a:moveTo>
                      <a:pt x="1001" y="1"/>
                    </a:moveTo>
                    <a:lnTo>
                      <a:pt x="882" y="48"/>
                    </a:lnTo>
                    <a:lnTo>
                      <a:pt x="834" y="96"/>
                    </a:lnTo>
                    <a:lnTo>
                      <a:pt x="810" y="191"/>
                    </a:lnTo>
                    <a:lnTo>
                      <a:pt x="572" y="382"/>
                    </a:lnTo>
                    <a:lnTo>
                      <a:pt x="548" y="429"/>
                    </a:lnTo>
                    <a:lnTo>
                      <a:pt x="524" y="406"/>
                    </a:lnTo>
                    <a:lnTo>
                      <a:pt x="215" y="358"/>
                    </a:lnTo>
                    <a:lnTo>
                      <a:pt x="0" y="477"/>
                    </a:lnTo>
                    <a:lnTo>
                      <a:pt x="405" y="596"/>
                    </a:lnTo>
                    <a:lnTo>
                      <a:pt x="143" y="811"/>
                    </a:lnTo>
                    <a:lnTo>
                      <a:pt x="334" y="858"/>
                    </a:lnTo>
                    <a:lnTo>
                      <a:pt x="572" y="715"/>
                    </a:lnTo>
                    <a:lnTo>
                      <a:pt x="572" y="691"/>
                    </a:lnTo>
                    <a:lnTo>
                      <a:pt x="762" y="739"/>
                    </a:lnTo>
                    <a:lnTo>
                      <a:pt x="1334" y="691"/>
                    </a:lnTo>
                    <a:lnTo>
                      <a:pt x="1596" y="596"/>
                    </a:lnTo>
                    <a:lnTo>
                      <a:pt x="1834" y="310"/>
                    </a:lnTo>
                    <a:lnTo>
                      <a:pt x="1834" y="263"/>
                    </a:lnTo>
                    <a:lnTo>
                      <a:pt x="1787" y="168"/>
                    </a:lnTo>
                    <a:lnTo>
                      <a:pt x="1667" y="72"/>
                    </a:lnTo>
                    <a:lnTo>
                      <a:pt x="1191" y="25"/>
                    </a:lnTo>
                    <a:lnTo>
                      <a:pt x="1167" y="25"/>
                    </a:lnTo>
                    <a:lnTo>
                      <a:pt x="1144" y="48"/>
                    </a:lnTo>
                    <a:lnTo>
                      <a:pt x="10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42;p62"/>
              <p:cNvSpPr/>
              <p:nvPr/>
            </p:nvSpPr>
            <p:spPr>
              <a:xfrm flipH="1">
                <a:off x="7233987" y="495000"/>
                <a:ext cx="213363" cy="73588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739" extrusionOk="0">
                    <a:moveTo>
                      <a:pt x="1096" y="0"/>
                    </a:moveTo>
                    <a:lnTo>
                      <a:pt x="953" y="24"/>
                    </a:lnTo>
                    <a:lnTo>
                      <a:pt x="905" y="48"/>
                    </a:lnTo>
                    <a:lnTo>
                      <a:pt x="857" y="143"/>
                    </a:lnTo>
                    <a:lnTo>
                      <a:pt x="572" y="239"/>
                    </a:lnTo>
                    <a:lnTo>
                      <a:pt x="548" y="286"/>
                    </a:lnTo>
                    <a:lnTo>
                      <a:pt x="500" y="262"/>
                    </a:lnTo>
                    <a:lnTo>
                      <a:pt x="238" y="120"/>
                    </a:lnTo>
                    <a:lnTo>
                      <a:pt x="0" y="167"/>
                    </a:lnTo>
                    <a:lnTo>
                      <a:pt x="333" y="429"/>
                    </a:lnTo>
                    <a:lnTo>
                      <a:pt x="48" y="548"/>
                    </a:lnTo>
                    <a:lnTo>
                      <a:pt x="238" y="643"/>
                    </a:lnTo>
                    <a:lnTo>
                      <a:pt x="476" y="572"/>
                    </a:lnTo>
                    <a:lnTo>
                      <a:pt x="500" y="548"/>
                    </a:lnTo>
                    <a:lnTo>
                      <a:pt x="667" y="643"/>
                    </a:lnTo>
                    <a:lnTo>
                      <a:pt x="1238" y="739"/>
                    </a:lnTo>
                    <a:lnTo>
                      <a:pt x="1500" y="715"/>
                    </a:lnTo>
                    <a:lnTo>
                      <a:pt x="1810" y="501"/>
                    </a:lnTo>
                    <a:lnTo>
                      <a:pt x="1834" y="477"/>
                    </a:lnTo>
                    <a:lnTo>
                      <a:pt x="1810" y="358"/>
                    </a:lnTo>
                    <a:lnTo>
                      <a:pt x="1715" y="239"/>
                    </a:lnTo>
                    <a:lnTo>
                      <a:pt x="1262" y="72"/>
                    </a:lnTo>
                    <a:lnTo>
                      <a:pt x="1215" y="72"/>
                    </a:lnTo>
                    <a:lnTo>
                      <a:pt x="1143" y="24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943;p62"/>
            <p:cNvSpPr/>
            <p:nvPr/>
          </p:nvSpPr>
          <p:spPr>
            <a:xfrm rot="975703" flipH="1">
              <a:off x="4747857" y="1720618"/>
              <a:ext cx="642726" cy="221661"/>
            </a:xfrm>
            <a:custGeom>
              <a:avLst/>
              <a:gdLst/>
              <a:ahLst/>
              <a:cxnLst/>
              <a:rect l="l" t="t" r="r" b="b"/>
              <a:pathLst>
                <a:path w="1834" h="739" extrusionOk="0">
                  <a:moveTo>
                    <a:pt x="1096" y="0"/>
                  </a:moveTo>
                  <a:lnTo>
                    <a:pt x="953" y="24"/>
                  </a:lnTo>
                  <a:lnTo>
                    <a:pt x="905" y="48"/>
                  </a:lnTo>
                  <a:lnTo>
                    <a:pt x="857" y="143"/>
                  </a:lnTo>
                  <a:lnTo>
                    <a:pt x="572" y="239"/>
                  </a:lnTo>
                  <a:lnTo>
                    <a:pt x="548" y="286"/>
                  </a:lnTo>
                  <a:lnTo>
                    <a:pt x="500" y="262"/>
                  </a:lnTo>
                  <a:lnTo>
                    <a:pt x="238" y="120"/>
                  </a:lnTo>
                  <a:lnTo>
                    <a:pt x="0" y="167"/>
                  </a:lnTo>
                  <a:lnTo>
                    <a:pt x="333" y="429"/>
                  </a:lnTo>
                  <a:lnTo>
                    <a:pt x="48" y="548"/>
                  </a:lnTo>
                  <a:lnTo>
                    <a:pt x="238" y="643"/>
                  </a:lnTo>
                  <a:lnTo>
                    <a:pt x="476" y="572"/>
                  </a:lnTo>
                  <a:lnTo>
                    <a:pt x="500" y="548"/>
                  </a:lnTo>
                  <a:lnTo>
                    <a:pt x="667" y="643"/>
                  </a:lnTo>
                  <a:lnTo>
                    <a:pt x="1238" y="739"/>
                  </a:lnTo>
                  <a:lnTo>
                    <a:pt x="1500" y="715"/>
                  </a:lnTo>
                  <a:lnTo>
                    <a:pt x="1810" y="501"/>
                  </a:lnTo>
                  <a:lnTo>
                    <a:pt x="1834" y="477"/>
                  </a:lnTo>
                  <a:lnTo>
                    <a:pt x="1810" y="358"/>
                  </a:lnTo>
                  <a:lnTo>
                    <a:pt x="1715" y="239"/>
                  </a:lnTo>
                  <a:lnTo>
                    <a:pt x="1262" y="72"/>
                  </a:lnTo>
                  <a:lnTo>
                    <a:pt x="1215" y="72"/>
                  </a:lnTo>
                  <a:lnTo>
                    <a:pt x="1143" y="24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44;p62"/>
            <p:cNvSpPr/>
            <p:nvPr/>
          </p:nvSpPr>
          <p:spPr>
            <a:xfrm flipH="1">
              <a:off x="5680199" y="1775219"/>
              <a:ext cx="309138" cy="123857"/>
            </a:xfrm>
            <a:custGeom>
              <a:avLst/>
              <a:gdLst/>
              <a:ahLst/>
              <a:cxnLst/>
              <a:rect l="l" t="t" r="r" b="b"/>
              <a:pathLst>
                <a:path w="1835" h="859" extrusionOk="0">
                  <a:moveTo>
                    <a:pt x="1001" y="1"/>
                  </a:moveTo>
                  <a:lnTo>
                    <a:pt x="882" y="48"/>
                  </a:lnTo>
                  <a:lnTo>
                    <a:pt x="834" y="96"/>
                  </a:lnTo>
                  <a:lnTo>
                    <a:pt x="810" y="191"/>
                  </a:lnTo>
                  <a:lnTo>
                    <a:pt x="572" y="382"/>
                  </a:lnTo>
                  <a:lnTo>
                    <a:pt x="548" y="429"/>
                  </a:lnTo>
                  <a:lnTo>
                    <a:pt x="524" y="406"/>
                  </a:lnTo>
                  <a:lnTo>
                    <a:pt x="215" y="358"/>
                  </a:lnTo>
                  <a:lnTo>
                    <a:pt x="0" y="477"/>
                  </a:lnTo>
                  <a:lnTo>
                    <a:pt x="405" y="596"/>
                  </a:lnTo>
                  <a:lnTo>
                    <a:pt x="143" y="811"/>
                  </a:lnTo>
                  <a:lnTo>
                    <a:pt x="334" y="858"/>
                  </a:lnTo>
                  <a:lnTo>
                    <a:pt x="572" y="715"/>
                  </a:lnTo>
                  <a:lnTo>
                    <a:pt x="572" y="691"/>
                  </a:lnTo>
                  <a:lnTo>
                    <a:pt x="762" y="739"/>
                  </a:lnTo>
                  <a:lnTo>
                    <a:pt x="1334" y="691"/>
                  </a:lnTo>
                  <a:lnTo>
                    <a:pt x="1596" y="596"/>
                  </a:lnTo>
                  <a:lnTo>
                    <a:pt x="1834" y="310"/>
                  </a:lnTo>
                  <a:lnTo>
                    <a:pt x="1834" y="263"/>
                  </a:lnTo>
                  <a:lnTo>
                    <a:pt x="1787" y="168"/>
                  </a:lnTo>
                  <a:lnTo>
                    <a:pt x="1667" y="72"/>
                  </a:lnTo>
                  <a:lnTo>
                    <a:pt x="1191" y="25"/>
                  </a:lnTo>
                  <a:lnTo>
                    <a:pt x="1167" y="25"/>
                  </a:lnTo>
                  <a:lnTo>
                    <a:pt x="1144" y="48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45;p62"/>
            <p:cNvSpPr/>
            <p:nvPr/>
          </p:nvSpPr>
          <p:spPr>
            <a:xfrm rot="422907" flipH="1">
              <a:off x="6306124" y="1600177"/>
              <a:ext cx="465478" cy="158029"/>
            </a:xfrm>
            <a:custGeom>
              <a:avLst/>
              <a:gdLst/>
              <a:ahLst/>
              <a:cxnLst/>
              <a:rect l="l" t="t" r="r" b="b"/>
              <a:pathLst>
                <a:path w="2763" h="1096" extrusionOk="0">
                  <a:moveTo>
                    <a:pt x="1596" y="0"/>
                  </a:moveTo>
                  <a:lnTo>
                    <a:pt x="1405" y="48"/>
                  </a:lnTo>
                  <a:lnTo>
                    <a:pt x="1310" y="96"/>
                  </a:lnTo>
                  <a:lnTo>
                    <a:pt x="1286" y="238"/>
                  </a:lnTo>
                  <a:lnTo>
                    <a:pt x="857" y="429"/>
                  </a:lnTo>
                  <a:lnTo>
                    <a:pt x="810" y="500"/>
                  </a:lnTo>
                  <a:lnTo>
                    <a:pt x="762" y="477"/>
                  </a:lnTo>
                  <a:lnTo>
                    <a:pt x="476" y="334"/>
                  </a:lnTo>
                  <a:lnTo>
                    <a:pt x="167" y="358"/>
                  </a:lnTo>
                  <a:lnTo>
                    <a:pt x="0" y="429"/>
                  </a:lnTo>
                  <a:lnTo>
                    <a:pt x="548" y="739"/>
                  </a:lnTo>
                  <a:lnTo>
                    <a:pt x="119" y="953"/>
                  </a:lnTo>
                  <a:lnTo>
                    <a:pt x="262" y="1024"/>
                  </a:lnTo>
                  <a:lnTo>
                    <a:pt x="500" y="1048"/>
                  </a:lnTo>
                  <a:lnTo>
                    <a:pt x="762" y="953"/>
                  </a:lnTo>
                  <a:lnTo>
                    <a:pt x="786" y="905"/>
                  </a:lnTo>
                  <a:lnTo>
                    <a:pt x="1048" y="1024"/>
                  </a:lnTo>
                  <a:lnTo>
                    <a:pt x="1905" y="1096"/>
                  </a:lnTo>
                  <a:lnTo>
                    <a:pt x="2310" y="1000"/>
                  </a:lnTo>
                  <a:lnTo>
                    <a:pt x="2715" y="667"/>
                  </a:lnTo>
                  <a:lnTo>
                    <a:pt x="2763" y="596"/>
                  </a:lnTo>
                  <a:lnTo>
                    <a:pt x="2715" y="429"/>
                  </a:lnTo>
                  <a:lnTo>
                    <a:pt x="2667" y="405"/>
                  </a:lnTo>
                  <a:lnTo>
                    <a:pt x="2262" y="143"/>
                  </a:lnTo>
                  <a:lnTo>
                    <a:pt x="1881" y="96"/>
                  </a:lnTo>
                  <a:lnTo>
                    <a:pt x="1810" y="96"/>
                  </a:lnTo>
                  <a:lnTo>
                    <a:pt x="1691" y="24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46;p62"/>
            <p:cNvSpPr/>
            <p:nvPr/>
          </p:nvSpPr>
          <p:spPr>
            <a:xfrm flipH="1">
              <a:off x="7196094" y="2646442"/>
              <a:ext cx="232991" cy="103238"/>
            </a:xfrm>
            <a:custGeom>
              <a:avLst/>
              <a:gdLst/>
              <a:ahLst/>
              <a:cxnLst/>
              <a:rect l="l" t="t" r="r" b="b"/>
              <a:pathLst>
                <a:path w="1383" h="716" extrusionOk="0">
                  <a:moveTo>
                    <a:pt x="715" y="1"/>
                  </a:moveTo>
                  <a:lnTo>
                    <a:pt x="620" y="48"/>
                  </a:lnTo>
                  <a:lnTo>
                    <a:pt x="596" y="96"/>
                  </a:lnTo>
                  <a:lnTo>
                    <a:pt x="596" y="167"/>
                  </a:lnTo>
                  <a:lnTo>
                    <a:pt x="406" y="334"/>
                  </a:lnTo>
                  <a:lnTo>
                    <a:pt x="406" y="358"/>
                  </a:lnTo>
                  <a:lnTo>
                    <a:pt x="311" y="310"/>
                  </a:lnTo>
                  <a:lnTo>
                    <a:pt x="1" y="453"/>
                  </a:lnTo>
                  <a:lnTo>
                    <a:pt x="311" y="525"/>
                  </a:lnTo>
                  <a:lnTo>
                    <a:pt x="144" y="691"/>
                  </a:lnTo>
                  <a:lnTo>
                    <a:pt x="287" y="715"/>
                  </a:lnTo>
                  <a:lnTo>
                    <a:pt x="453" y="596"/>
                  </a:lnTo>
                  <a:lnTo>
                    <a:pt x="453" y="572"/>
                  </a:lnTo>
                  <a:lnTo>
                    <a:pt x="596" y="572"/>
                  </a:lnTo>
                  <a:lnTo>
                    <a:pt x="1025" y="477"/>
                  </a:lnTo>
                  <a:lnTo>
                    <a:pt x="1358" y="239"/>
                  </a:lnTo>
                  <a:lnTo>
                    <a:pt x="1382" y="120"/>
                  </a:lnTo>
                  <a:lnTo>
                    <a:pt x="1335" y="48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991;p63"/>
          <p:cNvGrpSpPr/>
          <p:nvPr/>
        </p:nvGrpSpPr>
        <p:grpSpPr>
          <a:xfrm>
            <a:off x="7677693" y="296471"/>
            <a:ext cx="869558" cy="881085"/>
            <a:chOff x="868425" y="1515900"/>
            <a:chExt cx="1459725" cy="1479075"/>
          </a:xfrm>
        </p:grpSpPr>
        <p:sp>
          <p:nvSpPr>
            <p:cNvPr id="50" name="Google Shape;992;p63"/>
            <p:cNvSpPr/>
            <p:nvPr/>
          </p:nvSpPr>
          <p:spPr>
            <a:xfrm>
              <a:off x="868425" y="2204775"/>
              <a:ext cx="313150" cy="420575"/>
            </a:xfrm>
            <a:custGeom>
              <a:avLst/>
              <a:gdLst/>
              <a:ahLst/>
              <a:cxnLst/>
              <a:rect l="l" t="t" r="r" b="b"/>
              <a:pathLst>
                <a:path w="12526" h="16823" extrusionOk="0">
                  <a:moveTo>
                    <a:pt x="1345" y="0"/>
                  </a:moveTo>
                  <a:lnTo>
                    <a:pt x="836" y="21"/>
                  </a:lnTo>
                  <a:lnTo>
                    <a:pt x="510" y="184"/>
                  </a:lnTo>
                  <a:lnTo>
                    <a:pt x="367" y="306"/>
                  </a:lnTo>
                  <a:lnTo>
                    <a:pt x="265" y="448"/>
                  </a:lnTo>
                  <a:lnTo>
                    <a:pt x="102" y="754"/>
                  </a:lnTo>
                  <a:lnTo>
                    <a:pt x="21" y="1304"/>
                  </a:lnTo>
                  <a:lnTo>
                    <a:pt x="1" y="1670"/>
                  </a:lnTo>
                  <a:lnTo>
                    <a:pt x="1" y="3259"/>
                  </a:lnTo>
                  <a:lnTo>
                    <a:pt x="102" y="6456"/>
                  </a:lnTo>
                  <a:lnTo>
                    <a:pt x="367" y="8839"/>
                  </a:lnTo>
                  <a:lnTo>
                    <a:pt x="652" y="10387"/>
                  </a:lnTo>
                  <a:lnTo>
                    <a:pt x="1060" y="11914"/>
                  </a:lnTo>
                  <a:lnTo>
                    <a:pt x="1589" y="13401"/>
                  </a:lnTo>
                  <a:lnTo>
                    <a:pt x="1915" y="14114"/>
                  </a:lnTo>
                  <a:lnTo>
                    <a:pt x="2220" y="14684"/>
                  </a:lnTo>
                  <a:lnTo>
                    <a:pt x="3015" y="15743"/>
                  </a:lnTo>
                  <a:lnTo>
                    <a:pt x="3748" y="16374"/>
                  </a:lnTo>
                  <a:lnTo>
                    <a:pt x="4277" y="16659"/>
                  </a:lnTo>
                  <a:lnTo>
                    <a:pt x="4848" y="16822"/>
                  </a:lnTo>
                  <a:lnTo>
                    <a:pt x="5438" y="16822"/>
                  </a:lnTo>
                  <a:lnTo>
                    <a:pt x="5723" y="16741"/>
                  </a:lnTo>
                  <a:lnTo>
                    <a:pt x="6049" y="16619"/>
                  </a:lnTo>
                  <a:lnTo>
                    <a:pt x="6925" y="15967"/>
                  </a:lnTo>
                  <a:lnTo>
                    <a:pt x="8004" y="14949"/>
                  </a:lnTo>
                  <a:lnTo>
                    <a:pt x="9186" y="13686"/>
                  </a:lnTo>
                  <a:lnTo>
                    <a:pt x="10326" y="12301"/>
                  </a:lnTo>
                  <a:lnTo>
                    <a:pt x="11344" y="10916"/>
                  </a:lnTo>
                  <a:lnTo>
                    <a:pt x="12118" y="9694"/>
                  </a:lnTo>
                  <a:lnTo>
                    <a:pt x="12525" y="8717"/>
                  </a:lnTo>
                  <a:lnTo>
                    <a:pt x="12525" y="8371"/>
                  </a:lnTo>
                  <a:lnTo>
                    <a:pt x="12505" y="8147"/>
                  </a:lnTo>
                  <a:lnTo>
                    <a:pt x="12301" y="7699"/>
                  </a:lnTo>
                  <a:lnTo>
                    <a:pt x="11752" y="6986"/>
                  </a:lnTo>
                  <a:lnTo>
                    <a:pt x="10611" y="6008"/>
                  </a:lnTo>
                  <a:lnTo>
                    <a:pt x="9186" y="5031"/>
                  </a:lnTo>
                  <a:lnTo>
                    <a:pt x="6803" y="3564"/>
                  </a:lnTo>
                  <a:lnTo>
                    <a:pt x="4603" y="2220"/>
                  </a:lnTo>
                  <a:lnTo>
                    <a:pt x="3463" y="1426"/>
                  </a:lnTo>
                  <a:lnTo>
                    <a:pt x="3076" y="1080"/>
                  </a:lnTo>
                  <a:lnTo>
                    <a:pt x="2791" y="795"/>
                  </a:lnTo>
                  <a:lnTo>
                    <a:pt x="2078" y="306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93;p63"/>
            <p:cNvSpPr/>
            <p:nvPr/>
          </p:nvSpPr>
          <p:spPr>
            <a:xfrm>
              <a:off x="2102075" y="1956825"/>
              <a:ext cx="226075" cy="672075"/>
            </a:xfrm>
            <a:custGeom>
              <a:avLst/>
              <a:gdLst/>
              <a:ahLst/>
              <a:cxnLst/>
              <a:rect l="l" t="t" r="r" b="b"/>
              <a:pathLst>
                <a:path w="9043" h="26883" extrusionOk="0">
                  <a:moveTo>
                    <a:pt x="1" y="0"/>
                  </a:moveTo>
                  <a:lnTo>
                    <a:pt x="62" y="3361"/>
                  </a:lnTo>
                  <a:lnTo>
                    <a:pt x="489" y="10061"/>
                  </a:lnTo>
                  <a:lnTo>
                    <a:pt x="1182" y="16782"/>
                  </a:lnTo>
                  <a:lnTo>
                    <a:pt x="2139" y="23502"/>
                  </a:lnTo>
                  <a:lnTo>
                    <a:pt x="2689" y="26883"/>
                  </a:lnTo>
                  <a:lnTo>
                    <a:pt x="2852" y="26190"/>
                  </a:lnTo>
                  <a:lnTo>
                    <a:pt x="2872" y="25131"/>
                  </a:lnTo>
                  <a:lnTo>
                    <a:pt x="2770" y="24439"/>
                  </a:lnTo>
                  <a:lnTo>
                    <a:pt x="2668" y="24093"/>
                  </a:lnTo>
                  <a:lnTo>
                    <a:pt x="3137" y="24358"/>
                  </a:lnTo>
                  <a:lnTo>
                    <a:pt x="4155" y="24704"/>
                  </a:lnTo>
                  <a:lnTo>
                    <a:pt x="5234" y="24846"/>
                  </a:lnTo>
                  <a:lnTo>
                    <a:pt x="6334" y="24745"/>
                  </a:lnTo>
                  <a:lnTo>
                    <a:pt x="6843" y="24582"/>
                  </a:lnTo>
                  <a:lnTo>
                    <a:pt x="6619" y="23767"/>
                  </a:lnTo>
                  <a:lnTo>
                    <a:pt x="5845" y="22240"/>
                  </a:lnTo>
                  <a:lnTo>
                    <a:pt x="5336" y="21547"/>
                  </a:lnTo>
                  <a:lnTo>
                    <a:pt x="5845" y="21445"/>
                  </a:lnTo>
                  <a:lnTo>
                    <a:pt x="6823" y="21119"/>
                  </a:lnTo>
                  <a:lnTo>
                    <a:pt x="7760" y="20671"/>
                  </a:lnTo>
                  <a:lnTo>
                    <a:pt x="8615" y="20101"/>
                  </a:lnTo>
                  <a:lnTo>
                    <a:pt x="9002" y="19775"/>
                  </a:lnTo>
                  <a:lnTo>
                    <a:pt x="9043" y="19714"/>
                  </a:lnTo>
                  <a:lnTo>
                    <a:pt x="8737" y="19511"/>
                  </a:lnTo>
                  <a:lnTo>
                    <a:pt x="7760" y="19103"/>
                  </a:lnTo>
                  <a:lnTo>
                    <a:pt x="5072" y="18207"/>
                  </a:lnTo>
                  <a:lnTo>
                    <a:pt x="4400" y="17942"/>
                  </a:lnTo>
                  <a:lnTo>
                    <a:pt x="4216" y="17739"/>
                  </a:lnTo>
                  <a:lnTo>
                    <a:pt x="3951" y="17189"/>
                  </a:lnTo>
                  <a:lnTo>
                    <a:pt x="3666" y="16130"/>
                  </a:lnTo>
                  <a:lnTo>
                    <a:pt x="3422" y="13686"/>
                  </a:lnTo>
                  <a:lnTo>
                    <a:pt x="3279" y="12444"/>
                  </a:lnTo>
                  <a:lnTo>
                    <a:pt x="2994" y="10855"/>
                  </a:lnTo>
                  <a:lnTo>
                    <a:pt x="2322" y="7699"/>
                  </a:lnTo>
                  <a:lnTo>
                    <a:pt x="1528" y="4583"/>
                  </a:lnTo>
                  <a:lnTo>
                    <a:pt x="571" y="15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94;p63"/>
            <p:cNvSpPr/>
            <p:nvPr/>
          </p:nvSpPr>
          <p:spPr>
            <a:xfrm>
              <a:off x="1995675" y="1767425"/>
              <a:ext cx="173625" cy="987250"/>
            </a:xfrm>
            <a:custGeom>
              <a:avLst/>
              <a:gdLst/>
              <a:ahLst/>
              <a:cxnLst/>
              <a:rect l="l" t="t" r="r" b="b"/>
              <a:pathLst>
                <a:path w="6945" h="39490" extrusionOk="0">
                  <a:moveTo>
                    <a:pt x="163" y="0"/>
                  </a:moveTo>
                  <a:lnTo>
                    <a:pt x="82" y="2465"/>
                  </a:lnTo>
                  <a:lnTo>
                    <a:pt x="0" y="7393"/>
                  </a:lnTo>
                  <a:lnTo>
                    <a:pt x="41" y="12322"/>
                  </a:lnTo>
                  <a:lnTo>
                    <a:pt x="183" y="17250"/>
                  </a:lnTo>
                  <a:lnTo>
                    <a:pt x="570" y="24643"/>
                  </a:lnTo>
                  <a:lnTo>
                    <a:pt x="1405" y="34520"/>
                  </a:lnTo>
                  <a:lnTo>
                    <a:pt x="1935" y="39489"/>
                  </a:lnTo>
                  <a:lnTo>
                    <a:pt x="2668" y="39163"/>
                  </a:lnTo>
                  <a:lnTo>
                    <a:pt x="4012" y="38389"/>
                  </a:lnTo>
                  <a:lnTo>
                    <a:pt x="4623" y="37921"/>
                  </a:lnTo>
                  <a:lnTo>
                    <a:pt x="5030" y="37575"/>
                  </a:lnTo>
                  <a:lnTo>
                    <a:pt x="5743" y="36801"/>
                  </a:lnTo>
                  <a:lnTo>
                    <a:pt x="6334" y="35905"/>
                  </a:lnTo>
                  <a:lnTo>
                    <a:pt x="6782" y="34968"/>
                  </a:lnTo>
                  <a:lnTo>
                    <a:pt x="6945" y="34459"/>
                  </a:lnTo>
                  <a:lnTo>
                    <a:pt x="6395" y="31078"/>
                  </a:lnTo>
                  <a:lnTo>
                    <a:pt x="5438" y="24358"/>
                  </a:lnTo>
                  <a:lnTo>
                    <a:pt x="4745" y="17637"/>
                  </a:lnTo>
                  <a:lnTo>
                    <a:pt x="4318" y="10937"/>
                  </a:lnTo>
                  <a:lnTo>
                    <a:pt x="4257" y="7576"/>
                  </a:lnTo>
                  <a:lnTo>
                    <a:pt x="4175" y="7373"/>
                  </a:lnTo>
                  <a:lnTo>
                    <a:pt x="4114" y="7169"/>
                  </a:lnTo>
                  <a:lnTo>
                    <a:pt x="3707" y="6232"/>
                  </a:lnTo>
                  <a:lnTo>
                    <a:pt x="2831" y="4379"/>
                  </a:lnTo>
                  <a:lnTo>
                    <a:pt x="1853" y="2566"/>
                  </a:lnTo>
                  <a:lnTo>
                    <a:pt x="754" y="83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95;p63"/>
            <p:cNvSpPr/>
            <p:nvPr/>
          </p:nvSpPr>
          <p:spPr>
            <a:xfrm>
              <a:off x="1789475" y="1587700"/>
              <a:ext cx="254575" cy="1208725"/>
            </a:xfrm>
            <a:custGeom>
              <a:avLst/>
              <a:gdLst/>
              <a:ahLst/>
              <a:cxnLst/>
              <a:rect l="l" t="t" r="r" b="b"/>
              <a:pathLst>
                <a:path w="10183" h="48349" extrusionOk="0">
                  <a:moveTo>
                    <a:pt x="407" y="0"/>
                  </a:moveTo>
                  <a:lnTo>
                    <a:pt x="204" y="3014"/>
                  </a:lnTo>
                  <a:lnTo>
                    <a:pt x="0" y="9083"/>
                  </a:lnTo>
                  <a:lnTo>
                    <a:pt x="41" y="15132"/>
                  </a:lnTo>
                  <a:lnTo>
                    <a:pt x="326" y="21181"/>
                  </a:lnTo>
                  <a:lnTo>
                    <a:pt x="815" y="27249"/>
                  </a:lnTo>
                  <a:lnTo>
                    <a:pt x="1487" y="33298"/>
                  </a:lnTo>
                  <a:lnTo>
                    <a:pt x="2342" y="39326"/>
                  </a:lnTo>
                  <a:lnTo>
                    <a:pt x="3360" y="45354"/>
                  </a:lnTo>
                  <a:lnTo>
                    <a:pt x="3931" y="48348"/>
                  </a:lnTo>
                  <a:lnTo>
                    <a:pt x="5173" y="48104"/>
                  </a:lnTo>
                  <a:lnTo>
                    <a:pt x="6395" y="47819"/>
                  </a:lnTo>
                  <a:lnTo>
                    <a:pt x="7372" y="47574"/>
                  </a:lnTo>
                  <a:lnTo>
                    <a:pt x="9266" y="47024"/>
                  </a:lnTo>
                  <a:lnTo>
                    <a:pt x="10183" y="46678"/>
                  </a:lnTo>
                  <a:lnTo>
                    <a:pt x="9653" y="41709"/>
                  </a:lnTo>
                  <a:lnTo>
                    <a:pt x="8818" y="31832"/>
                  </a:lnTo>
                  <a:lnTo>
                    <a:pt x="8431" y="24439"/>
                  </a:lnTo>
                  <a:lnTo>
                    <a:pt x="8289" y="19511"/>
                  </a:lnTo>
                  <a:lnTo>
                    <a:pt x="8248" y="14582"/>
                  </a:lnTo>
                  <a:lnTo>
                    <a:pt x="8330" y="9654"/>
                  </a:lnTo>
                  <a:lnTo>
                    <a:pt x="8411" y="7189"/>
                  </a:lnTo>
                  <a:lnTo>
                    <a:pt x="7596" y="6110"/>
                  </a:lnTo>
                  <a:lnTo>
                    <a:pt x="5804" y="4073"/>
                  </a:lnTo>
                  <a:lnTo>
                    <a:pt x="3829" y="2261"/>
                  </a:lnTo>
                  <a:lnTo>
                    <a:pt x="1650" y="693"/>
                  </a:lnTo>
                  <a:lnTo>
                    <a:pt x="468" y="41"/>
                  </a:lnTo>
                  <a:lnTo>
                    <a:pt x="428" y="21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96;p63"/>
            <p:cNvSpPr/>
            <p:nvPr/>
          </p:nvSpPr>
          <p:spPr>
            <a:xfrm>
              <a:off x="1384200" y="1515900"/>
              <a:ext cx="306525" cy="1309525"/>
            </a:xfrm>
            <a:custGeom>
              <a:avLst/>
              <a:gdLst/>
              <a:ahLst/>
              <a:cxnLst/>
              <a:rect l="l" t="t" r="r" b="b"/>
              <a:pathLst>
                <a:path w="12261" h="52381" extrusionOk="0">
                  <a:moveTo>
                    <a:pt x="2424" y="1"/>
                  </a:moveTo>
                  <a:lnTo>
                    <a:pt x="1263" y="62"/>
                  </a:lnTo>
                  <a:lnTo>
                    <a:pt x="672" y="103"/>
                  </a:lnTo>
                  <a:lnTo>
                    <a:pt x="61" y="143"/>
                  </a:lnTo>
                  <a:lnTo>
                    <a:pt x="0" y="3402"/>
                  </a:lnTo>
                  <a:lnTo>
                    <a:pt x="0" y="9878"/>
                  </a:lnTo>
                  <a:lnTo>
                    <a:pt x="163" y="16375"/>
                  </a:lnTo>
                  <a:lnTo>
                    <a:pt x="489" y="22851"/>
                  </a:lnTo>
                  <a:lnTo>
                    <a:pt x="957" y="29348"/>
                  </a:lnTo>
                  <a:lnTo>
                    <a:pt x="1548" y="35803"/>
                  </a:lnTo>
                  <a:lnTo>
                    <a:pt x="2301" y="42259"/>
                  </a:lnTo>
                  <a:lnTo>
                    <a:pt x="3157" y="48715"/>
                  </a:lnTo>
                  <a:lnTo>
                    <a:pt x="3645" y="51933"/>
                  </a:lnTo>
                  <a:lnTo>
                    <a:pt x="4725" y="52096"/>
                  </a:lnTo>
                  <a:lnTo>
                    <a:pt x="6863" y="52300"/>
                  </a:lnTo>
                  <a:lnTo>
                    <a:pt x="9022" y="52381"/>
                  </a:lnTo>
                  <a:lnTo>
                    <a:pt x="11181" y="52361"/>
                  </a:lnTo>
                  <a:lnTo>
                    <a:pt x="12260" y="52300"/>
                  </a:lnTo>
                  <a:lnTo>
                    <a:pt x="11873" y="49102"/>
                  </a:lnTo>
                  <a:lnTo>
                    <a:pt x="11242" y="42707"/>
                  </a:lnTo>
                  <a:lnTo>
                    <a:pt x="10773" y="36292"/>
                  </a:lnTo>
                  <a:lnTo>
                    <a:pt x="10468" y="29836"/>
                  </a:lnTo>
                  <a:lnTo>
                    <a:pt x="10325" y="23380"/>
                  </a:lnTo>
                  <a:lnTo>
                    <a:pt x="10264" y="16904"/>
                  </a:lnTo>
                  <a:lnTo>
                    <a:pt x="10346" y="7170"/>
                  </a:lnTo>
                  <a:lnTo>
                    <a:pt x="10509" y="693"/>
                  </a:lnTo>
                  <a:lnTo>
                    <a:pt x="9368" y="469"/>
                  </a:lnTo>
                  <a:lnTo>
                    <a:pt x="7067" y="164"/>
                  </a:lnTo>
                  <a:lnTo>
                    <a:pt x="4745" y="21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97;p63"/>
            <p:cNvSpPr/>
            <p:nvPr/>
          </p:nvSpPr>
          <p:spPr>
            <a:xfrm>
              <a:off x="1249275" y="1519475"/>
              <a:ext cx="226075" cy="1294750"/>
            </a:xfrm>
            <a:custGeom>
              <a:avLst/>
              <a:gdLst/>
              <a:ahLst/>
              <a:cxnLst/>
              <a:rect l="l" t="t" r="r" b="b"/>
              <a:pathLst>
                <a:path w="9043" h="51790" extrusionOk="0">
                  <a:moveTo>
                    <a:pt x="5458" y="0"/>
                  </a:moveTo>
                  <a:lnTo>
                    <a:pt x="4358" y="123"/>
                  </a:lnTo>
                  <a:lnTo>
                    <a:pt x="2159" y="550"/>
                  </a:lnTo>
                  <a:lnTo>
                    <a:pt x="1100" y="856"/>
                  </a:lnTo>
                  <a:lnTo>
                    <a:pt x="733" y="6884"/>
                  </a:lnTo>
                  <a:lnTo>
                    <a:pt x="285" y="15926"/>
                  </a:lnTo>
                  <a:lnTo>
                    <a:pt x="82" y="21975"/>
                  </a:lnTo>
                  <a:lnTo>
                    <a:pt x="0" y="28003"/>
                  </a:lnTo>
                  <a:lnTo>
                    <a:pt x="41" y="34011"/>
                  </a:lnTo>
                  <a:lnTo>
                    <a:pt x="265" y="39998"/>
                  </a:lnTo>
                  <a:lnTo>
                    <a:pt x="652" y="45965"/>
                  </a:lnTo>
                  <a:lnTo>
                    <a:pt x="957" y="48939"/>
                  </a:lnTo>
                  <a:lnTo>
                    <a:pt x="1609" y="49387"/>
                  </a:lnTo>
                  <a:lnTo>
                    <a:pt x="2994" y="50100"/>
                  </a:lnTo>
                  <a:lnTo>
                    <a:pt x="4481" y="50690"/>
                  </a:lnTo>
                  <a:lnTo>
                    <a:pt x="5988" y="51159"/>
                  </a:lnTo>
                  <a:lnTo>
                    <a:pt x="6762" y="51342"/>
                  </a:lnTo>
                  <a:lnTo>
                    <a:pt x="7902" y="51586"/>
                  </a:lnTo>
                  <a:lnTo>
                    <a:pt x="9042" y="51790"/>
                  </a:lnTo>
                  <a:lnTo>
                    <a:pt x="8554" y="48572"/>
                  </a:lnTo>
                  <a:lnTo>
                    <a:pt x="7698" y="42116"/>
                  </a:lnTo>
                  <a:lnTo>
                    <a:pt x="6945" y="35660"/>
                  </a:lnTo>
                  <a:lnTo>
                    <a:pt x="6354" y="29205"/>
                  </a:lnTo>
                  <a:lnTo>
                    <a:pt x="5886" y="22708"/>
                  </a:lnTo>
                  <a:lnTo>
                    <a:pt x="5560" y="16232"/>
                  </a:lnTo>
                  <a:lnTo>
                    <a:pt x="5397" y="9735"/>
                  </a:lnTo>
                  <a:lnTo>
                    <a:pt x="5397" y="3259"/>
                  </a:lnTo>
                  <a:lnTo>
                    <a:pt x="54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98;p63"/>
            <p:cNvSpPr/>
            <p:nvPr/>
          </p:nvSpPr>
          <p:spPr>
            <a:xfrm>
              <a:off x="1098050" y="1540850"/>
              <a:ext cx="178725" cy="1202100"/>
            </a:xfrm>
            <a:custGeom>
              <a:avLst/>
              <a:gdLst/>
              <a:ahLst/>
              <a:cxnLst/>
              <a:rect l="l" t="t" r="r" b="b"/>
              <a:pathLst>
                <a:path w="7149" h="48084" extrusionOk="0">
                  <a:moveTo>
                    <a:pt x="7149" y="1"/>
                  </a:moveTo>
                  <a:lnTo>
                    <a:pt x="6069" y="367"/>
                  </a:lnTo>
                  <a:lnTo>
                    <a:pt x="4562" y="1080"/>
                  </a:lnTo>
                  <a:lnTo>
                    <a:pt x="3626" y="1650"/>
                  </a:lnTo>
                  <a:lnTo>
                    <a:pt x="2770" y="2322"/>
                  </a:lnTo>
                  <a:lnTo>
                    <a:pt x="2017" y="3056"/>
                  </a:lnTo>
                  <a:lnTo>
                    <a:pt x="1365" y="3891"/>
                  </a:lnTo>
                  <a:lnTo>
                    <a:pt x="815" y="4827"/>
                  </a:lnTo>
                  <a:lnTo>
                    <a:pt x="612" y="5337"/>
                  </a:lnTo>
                  <a:lnTo>
                    <a:pt x="347" y="6090"/>
                  </a:lnTo>
                  <a:lnTo>
                    <a:pt x="62" y="7658"/>
                  </a:lnTo>
                  <a:lnTo>
                    <a:pt x="1" y="10061"/>
                  </a:lnTo>
                  <a:lnTo>
                    <a:pt x="123" y="11670"/>
                  </a:lnTo>
                  <a:lnTo>
                    <a:pt x="917" y="23156"/>
                  </a:lnTo>
                  <a:lnTo>
                    <a:pt x="1732" y="34643"/>
                  </a:lnTo>
                  <a:lnTo>
                    <a:pt x="1854" y="36272"/>
                  </a:lnTo>
                  <a:lnTo>
                    <a:pt x="2119" y="38756"/>
                  </a:lnTo>
                  <a:lnTo>
                    <a:pt x="2404" y="40386"/>
                  </a:lnTo>
                  <a:lnTo>
                    <a:pt x="2811" y="41974"/>
                  </a:lnTo>
                  <a:lnTo>
                    <a:pt x="3361" y="43481"/>
                  </a:lnTo>
                  <a:lnTo>
                    <a:pt x="4053" y="44907"/>
                  </a:lnTo>
                  <a:lnTo>
                    <a:pt x="4970" y="46230"/>
                  </a:lnTo>
                  <a:lnTo>
                    <a:pt x="5520" y="46821"/>
                  </a:lnTo>
                  <a:lnTo>
                    <a:pt x="6212" y="47514"/>
                  </a:lnTo>
                  <a:lnTo>
                    <a:pt x="7006" y="48084"/>
                  </a:lnTo>
                  <a:lnTo>
                    <a:pt x="6701" y="45110"/>
                  </a:lnTo>
                  <a:lnTo>
                    <a:pt x="6314" y="39143"/>
                  </a:lnTo>
                  <a:lnTo>
                    <a:pt x="6090" y="33156"/>
                  </a:lnTo>
                  <a:lnTo>
                    <a:pt x="6049" y="27148"/>
                  </a:lnTo>
                  <a:lnTo>
                    <a:pt x="6131" y="21120"/>
                  </a:lnTo>
                  <a:lnTo>
                    <a:pt x="6334" y="15071"/>
                  </a:lnTo>
                  <a:lnTo>
                    <a:pt x="6782" y="6029"/>
                  </a:lnTo>
                  <a:lnTo>
                    <a:pt x="71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99;p63"/>
            <p:cNvSpPr/>
            <p:nvPr/>
          </p:nvSpPr>
          <p:spPr>
            <a:xfrm>
              <a:off x="1640800" y="1533225"/>
              <a:ext cx="246950" cy="1290175"/>
            </a:xfrm>
            <a:custGeom>
              <a:avLst/>
              <a:gdLst/>
              <a:ahLst/>
              <a:cxnLst/>
              <a:rect l="l" t="t" r="r" b="b"/>
              <a:pathLst>
                <a:path w="9878" h="51607" extrusionOk="0">
                  <a:moveTo>
                    <a:pt x="245" y="0"/>
                  </a:moveTo>
                  <a:lnTo>
                    <a:pt x="82" y="6477"/>
                  </a:lnTo>
                  <a:lnTo>
                    <a:pt x="0" y="16211"/>
                  </a:lnTo>
                  <a:lnTo>
                    <a:pt x="61" y="22687"/>
                  </a:lnTo>
                  <a:lnTo>
                    <a:pt x="204" y="29143"/>
                  </a:lnTo>
                  <a:lnTo>
                    <a:pt x="509" y="35599"/>
                  </a:lnTo>
                  <a:lnTo>
                    <a:pt x="978" y="42014"/>
                  </a:lnTo>
                  <a:lnTo>
                    <a:pt x="1609" y="48409"/>
                  </a:lnTo>
                  <a:lnTo>
                    <a:pt x="1996" y="51607"/>
                  </a:lnTo>
                  <a:lnTo>
                    <a:pt x="3972" y="51444"/>
                  </a:lnTo>
                  <a:lnTo>
                    <a:pt x="7923" y="50914"/>
                  </a:lnTo>
                  <a:lnTo>
                    <a:pt x="9878" y="50527"/>
                  </a:lnTo>
                  <a:lnTo>
                    <a:pt x="9307" y="47533"/>
                  </a:lnTo>
                  <a:lnTo>
                    <a:pt x="8289" y="41505"/>
                  </a:lnTo>
                  <a:lnTo>
                    <a:pt x="7434" y="35477"/>
                  </a:lnTo>
                  <a:lnTo>
                    <a:pt x="6762" y="29428"/>
                  </a:lnTo>
                  <a:lnTo>
                    <a:pt x="6273" y="23360"/>
                  </a:lnTo>
                  <a:lnTo>
                    <a:pt x="5988" y="17311"/>
                  </a:lnTo>
                  <a:lnTo>
                    <a:pt x="5947" y="11262"/>
                  </a:lnTo>
                  <a:lnTo>
                    <a:pt x="6151" y="5193"/>
                  </a:lnTo>
                  <a:lnTo>
                    <a:pt x="6354" y="2179"/>
                  </a:lnTo>
                  <a:lnTo>
                    <a:pt x="5621" y="1813"/>
                  </a:lnTo>
                  <a:lnTo>
                    <a:pt x="4135" y="1161"/>
                  </a:lnTo>
                  <a:lnTo>
                    <a:pt x="2607" y="611"/>
                  </a:lnTo>
                  <a:lnTo>
                    <a:pt x="1039" y="18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00;p63"/>
            <p:cNvSpPr/>
            <p:nvPr/>
          </p:nvSpPr>
          <p:spPr>
            <a:xfrm>
              <a:off x="1493650" y="2597825"/>
              <a:ext cx="394100" cy="397150"/>
            </a:xfrm>
            <a:custGeom>
              <a:avLst/>
              <a:gdLst/>
              <a:ahLst/>
              <a:cxnLst/>
              <a:rect l="l" t="t" r="r" b="b"/>
              <a:pathLst>
                <a:path w="15764" h="15886" extrusionOk="0">
                  <a:moveTo>
                    <a:pt x="10224" y="1"/>
                  </a:moveTo>
                  <a:lnTo>
                    <a:pt x="9491" y="102"/>
                  </a:lnTo>
                  <a:lnTo>
                    <a:pt x="9206" y="245"/>
                  </a:lnTo>
                  <a:lnTo>
                    <a:pt x="8941" y="428"/>
                  </a:lnTo>
                  <a:lnTo>
                    <a:pt x="8534" y="937"/>
                  </a:lnTo>
                  <a:lnTo>
                    <a:pt x="8371" y="1202"/>
                  </a:lnTo>
                  <a:lnTo>
                    <a:pt x="4481" y="7230"/>
                  </a:lnTo>
                  <a:lnTo>
                    <a:pt x="591" y="13279"/>
                  </a:lnTo>
                  <a:lnTo>
                    <a:pt x="408" y="13564"/>
                  </a:lnTo>
                  <a:lnTo>
                    <a:pt x="123" y="14216"/>
                  </a:lnTo>
                  <a:lnTo>
                    <a:pt x="1" y="14888"/>
                  </a:lnTo>
                  <a:lnTo>
                    <a:pt x="102" y="15336"/>
                  </a:lnTo>
                  <a:lnTo>
                    <a:pt x="265" y="15580"/>
                  </a:lnTo>
                  <a:lnTo>
                    <a:pt x="388" y="15682"/>
                  </a:lnTo>
                  <a:lnTo>
                    <a:pt x="530" y="15784"/>
                  </a:lnTo>
                  <a:lnTo>
                    <a:pt x="856" y="15886"/>
                  </a:lnTo>
                  <a:lnTo>
                    <a:pt x="1365" y="15886"/>
                  </a:lnTo>
                  <a:lnTo>
                    <a:pt x="1711" y="15825"/>
                  </a:lnTo>
                  <a:lnTo>
                    <a:pt x="2628" y="15662"/>
                  </a:lnTo>
                  <a:lnTo>
                    <a:pt x="4420" y="15153"/>
                  </a:lnTo>
                  <a:lnTo>
                    <a:pt x="6131" y="14460"/>
                  </a:lnTo>
                  <a:lnTo>
                    <a:pt x="7780" y="13605"/>
                  </a:lnTo>
                  <a:lnTo>
                    <a:pt x="9328" y="12607"/>
                  </a:lnTo>
                  <a:lnTo>
                    <a:pt x="10794" y="11446"/>
                  </a:lnTo>
                  <a:lnTo>
                    <a:pt x="12118" y="10163"/>
                  </a:lnTo>
                  <a:lnTo>
                    <a:pt x="13340" y="8758"/>
                  </a:lnTo>
                  <a:lnTo>
                    <a:pt x="13870" y="8025"/>
                  </a:lnTo>
                  <a:lnTo>
                    <a:pt x="14358" y="7353"/>
                  </a:lnTo>
                  <a:lnTo>
                    <a:pt x="15214" y="5968"/>
                  </a:lnTo>
                  <a:lnTo>
                    <a:pt x="15641" y="4909"/>
                  </a:lnTo>
                  <a:lnTo>
                    <a:pt x="15764" y="4196"/>
                  </a:lnTo>
                  <a:lnTo>
                    <a:pt x="15743" y="3463"/>
                  </a:lnTo>
                  <a:lnTo>
                    <a:pt x="15499" y="2730"/>
                  </a:lnTo>
                  <a:lnTo>
                    <a:pt x="15275" y="2363"/>
                  </a:lnTo>
                  <a:lnTo>
                    <a:pt x="15112" y="2098"/>
                  </a:lnTo>
                  <a:lnTo>
                    <a:pt x="14542" y="1589"/>
                  </a:lnTo>
                  <a:lnTo>
                    <a:pt x="13788" y="1100"/>
                  </a:lnTo>
                  <a:lnTo>
                    <a:pt x="12933" y="673"/>
                  </a:lnTo>
                  <a:lnTo>
                    <a:pt x="11996" y="306"/>
                  </a:lnTo>
                  <a:lnTo>
                    <a:pt x="11080" y="82"/>
                  </a:lnTo>
                  <a:lnTo>
                    <a:pt x="102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01;p63"/>
            <p:cNvSpPr/>
            <p:nvPr/>
          </p:nvSpPr>
          <p:spPr>
            <a:xfrm>
              <a:off x="2050150" y="2384500"/>
              <a:ext cx="64675" cy="61125"/>
            </a:xfrm>
            <a:custGeom>
              <a:avLst/>
              <a:gdLst/>
              <a:ahLst/>
              <a:cxnLst/>
              <a:rect l="l" t="t" r="r" b="b"/>
              <a:pathLst>
                <a:path w="2587" h="2445" extrusionOk="0">
                  <a:moveTo>
                    <a:pt x="1059" y="0"/>
                  </a:moveTo>
                  <a:lnTo>
                    <a:pt x="733" y="41"/>
                  </a:lnTo>
                  <a:lnTo>
                    <a:pt x="469" y="102"/>
                  </a:lnTo>
                  <a:lnTo>
                    <a:pt x="265" y="265"/>
                  </a:lnTo>
                  <a:lnTo>
                    <a:pt x="122" y="428"/>
                  </a:lnTo>
                  <a:lnTo>
                    <a:pt x="0" y="815"/>
                  </a:lnTo>
                  <a:lnTo>
                    <a:pt x="41" y="1222"/>
                  </a:lnTo>
                  <a:lnTo>
                    <a:pt x="204" y="1630"/>
                  </a:lnTo>
                  <a:lnTo>
                    <a:pt x="346" y="1813"/>
                  </a:lnTo>
                  <a:lnTo>
                    <a:pt x="550" y="2037"/>
                  </a:lnTo>
                  <a:lnTo>
                    <a:pt x="1100" y="2342"/>
                  </a:lnTo>
                  <a:lnTo>
                    <a:pt x="1405" y="2424"/>
                  </a:lnTo>
                  <a:lnTo>
                    <a:pt x="1589" y="2444"/>
                  </a:lnTo>
                  <a:lnTo>
                    <a:pt x="1955" y="2424"/>
                  </a:lnTo>
                  <a:lnTo>
                    <a:pt x="2118" y="2363"/>
                  </a:lnTo>
                  <a:lnTo>
                    <a:pt x="2261" y="2281"/>
                  </a:lnTo>
                  <a:lnTo>
                    <a:pt x="2444" y="2037"/>
                  </a:lnTo>
                  <a:lnTo>
                    <a:pt x="2587" y="1589"/>
                  </a:lnTo>
                  <a:lnTo>
                    <a:pt x="2566" y="1283"/>
                  </a:lnTo>
                  <a:lnTo>
                    <a:pt x="2485" y="978"/>
                  </a:lnTo>
                  <a:lnTo>
                    <a:pt x="2159" y="428"/>
                  </a:lnTo>
                  <a:lnTo>
                    <a:pt x="1976" y="204"/>
                  </a:lnTo>
                  <a:lnTo>
                    <a:pt x="1976" y="204"/>
                  </a:lnTo>
                  <a:lnTo>
                    <a:pt x="1996" y="367"/>
                  </a:lnTo>
                  <a:lnTo>
                    <a:pt x="1731" y="163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55"/>
          <p:cNvSpPr txBox="1">
            <a:spLocks noGrp="1"/>
          </p:cNvSpPr>
          <p:nvPr>
            <p:ph type="title"/>
          </p:nvPr>
        </p:nvSpPr>
        <p:spPr>
          <a:xfrm>
            <a:off x="1760768" y="474002"/>
            <a:ext cx="50235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dirty="0" smtClean="0"/>
              <a:t>DẶN DÒ</a:t>
            </a:r>
            <a:endParaRPr sz="4400" b="1" dirty="0"/>
          </a:p>
        </p:txBody>
      </p:sp>
      <p:sp>
        <p:nvSpPr>
          <p:cNvPr id="810" name="Google Shape;810;p55"/>
          <p:cNvSpPr/>
          <p:nvPr/>
        </p:nvSpPr>
        <p:spPr>
          <a:xfrm>
            <a:off x="1761475" y="3418350"/>
            <a:ext cx="321000" cy="321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55"/>
          <p:cNvSpPr/>
          <p:nvPr/>
        </p:nvSpPr>
        <p:spPr>
          <a:xfrm>
            <a:off x="4617475" y="2565750"/>
            <a:ext cx="321000" cy="321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55"/>
          <p:cNvSpPr txBox="1"/>
          <p:nvPr/>
        </p:nvSpPr>
        <p:spPr>
          <a:xfrm>
            <a:off x="1135983" y="2552021"/>
            <a:ext cx="1487695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Học</a:t>
            </a:r>
            <a:r>
              <a:rPr lang="en-US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thuộc</a:t>
            </a:r>
            <a:r>
              <a:rPr lang="en-US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lòng</a:t>
            </a:r>
            <a:r>
              <a:rPr lang="en-US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bài</a:t>
            </a:r>
            <a:r>
              <a:rPr lang="en-US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thơ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Bellota Text"/>
              <a:cs typeface="Times New Roman" panose="02020603050405020304" pitchFamily="18" charset="0"/>
              <a:sym typeface="Bellota Tex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Bellota Text"/>
              <a:cs typeface="Times New Roman" panose="02020603050405020304" pitchFamily="18" charset="0"/>
              <a:sym typeface="Bellota Text"/>
            </a:endParaRPr>
          </a:p>
        </p:txBody>
      </p:sp>
      <p:sp>
        <p:nvSpPr>
          <p:cNvPr id="816" name="Google Shape;816;p55"/>
          <p:cNvSpPr/>
          <p:nvPr/>
        </p:nvSpPr>
        <p:spPr>
          <a:xfrm>
            <a:off x="5749692" y="4297050"/>
            <a:ext cx="49465" cy="19371"/>
          </a:xfrm>
          <a:custGeom>
            <a:avLst/>
            <a:gdLst/>
            <a:ahLst/>
            <a:cxnLst/>
            <a:rect l="l" t="t" r="r" b="b"/>
            <a:pathLst>
              <a:path w="549" h="215" extrusionOk="0">
                <a:moveTo>
                  <a:pt x="548" y="214"/>
                </a:moveTo>
                <a:lnTo>
                  <a:pt x="405" y="214"/>
                </a:lnTo>
                <a:lnTo>
                  <a:pt x="120" y="214"/>
                </a:lnTo>
                <a:lnTo>
                  <a:pt x="1" y="95"/>
                </a:lnTo>
                <a:lnTo>
                  <a:pt x="96" y="24"/>
                </a:lnTo>
                <a:lnTo>
                  <a:pt x="239" y="0"/>
                </a:lnTo>
                <a:lnTo>
                  <a:pt x="405" y="167"/>
                </a:lnTo>
                <a:lnTo>
                  <a:pt x="548" y="2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7" name="Google Shape;817;p55"/>
          <p:cNvGrpSpPr/>
          <p:nvPr/>
        </p:nvGrpSpPr>
        <p:grpSpPr>
          <a:xfrm>
            <a:off x="6415211" y="3578849"/>
            <a:ext cx="1813197" cy="1843188"/>
            <a:chOff x="4076049" y="3546049"/>
            <a:chExt cx="1813197" cy="1843188"/>
          </a:xfrm>
        </p:grpSpPr>
        <p:sp>
          <p:nvSpPr>
            <p:cNvPr id="818" name="Google Shape;818;p55"/>
            <p:cNvSpPr/>
            <p:nvPr/>
          </p:nvSpPr>
          <p:spPr>
            <a:xfrm>
              <a:off x="4533046" y="4221905"/>
              <a:ext cx="32346" cy="276877"/>
            </a:xfrm>
            <a:custGeom>
              <a:avLst/>
              <a:gdLst/>
              <a:ahLst/>
              <a:cxnLst/>
              <a:rect l="l" t="t" r="r" b="b"/>
              <a:pathLst>
                <a:path w="359" h="3073" extrusionOk="0">
                  <a:moveTo>
                    <a:pt x="1" y="263"/>
                  </a:moveTo>
                  <a:lnTo>
                    <a:pt x="48" y="120"/>
                  </a:lnTo>
                  <a:lnTo>
                    <a:pt x="120" y="1"/>
                  </a:lnTo>
                  <a:lnTo>
                    <a:pt x="215" y="120"/>
                  </a:lnTo>
                  <a:lnTo>
                    <a:pt x="334" y="382"/>
                  </a:lnTo>
                  <a:lnTo>
                    <a:pt x="358" y="834"/>
                  </a:lnTo>
                  <a:lnTo>
                    <a:pt x="334" y="1120"/>
                  </a:lnTo>
                  <a:lnTo>
                    <a:pt x="358" y="1739"/>
                  </a:lnTo>
                  <a:lnTo>
                    <a:pt x="334" y="2358"/>
                  </a:lnTo>
                  <a:lnTo>
                    <a:pt x="334" y="2549"/>
                  </a:lnTo>
                  <a:lnTo>
                    <a:pt x="263" y="2930"/>
                  </a:lnTo>
                  <a:lnTo>
                    <a:pt x="120" y="3073"/>
                  </a:lnTo>
                  <a:lnTo>
                    <a:pt x="1" y="2668"/>
                  </a:lnTo>
                  <a:lnTo>
                    <a:pt x="25" y="1858"/>
                  </a:lnTo>
                  <a:lnTo>
                    <a:pt x="1" y="1477"/>
                  </a:lnTo>
                  <a:lnTo>
                    <a:pt x="1" y="858"/>
                  </a:lnTo>
                  <a:lnTo>
                    <a:pt x="1" y="2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5"/>
            <p:cNvSpPr/>
            <p:nvPr/>
          </p:nvSpPr>
          <p:spPr>
            <a:xfrm>
              <a:off x="4445106" y="3546049"/>
              <a:ext cx="916317" cy="605112"/>
            </a:xfrm>
            <a:custGeom>
              <a:avLst/>
              <a:gdLst/>
              <a:ahLst/>
              <a:cxnLst/>
              <a:rect l="l" t="t" r="r" b="b"/>
              <a:pathLst>
                <a:path w="10170" h="6716" extrusionOk="0">
                  <a:moveTo>
                    <a:pt x="9121" y="6025"/>
                  </a:moveTo>
                  <a:lnTo>
                    <a:pt x="8693" y="6097"/>
                  </a:lnTo>
                  <a:lnTo>
                    <a:pt x="7812" y="6097"/>
                  </a:lnTo>
                  <a:lnTo>
                    <a:pt x="7359" y="6049"/>
                  </a:lnTo>
                  <a:lnTo>
                    <a:pt x="6859" y="6001"/>
                  </a:lnTo>
                  <a:lnTo>
                    <a:pt x="5930" y="6216"/>
                  </a:lnTo>
                  <a:lnTo>
                    <a:pt x="5478" y="6501"/>
                  </a:lnTo>
                  <a:lnTo>
                    <a:pt x="5216" y="6644"/>
                  </a:lnTo>
                  <a:lnTo>
                    <a:pt x="4740" y="6716"/>
                  </a:lnTo>
                  <a:lnTo>
                    <a:pt x="4049" y="6501"/>
                  </a:lnTo>
                  <a:lnTo>
                    <a:pt x="3596" y="6192"/>
                  </a:lnTo>
                  <a:lnTo>
                    <a:pt x="3334" y="5977"/>
                  </a:lnTo>
                  <a:lnTo>
                    <a:pt x="2715" y="5763"/>
                  </a:lnTo>
                  <a:lnTo>
                    <a:pt x="2096" y="5763"/>
                  </a:lnTo>
                  <a:lnTo>
                    <a:pt x="1525" y="5977"/>
                  </a:lnTo>
                  <a:lnTo>
                    <a:pt x="1263" y="6168"/>
                  </a:lnTo>
                  <a:lnTo>
                    <a:pt x="1215" y="5930"/>
                  </a:lnTo>
                  <a:lnTo>
                    <a:pt x="1024" y="5787"/>
                  </a:lnTo>
                  <a:lnTo>
                    <a:pt x="524" y="5382"/>
                  </a:lnTo>
                  <a:lnTo>
                    <a:pt x="119" y="4811"/>
                  </a:lnTo>
                  <a:lnTo>
                    <a:pt x="0" y="4453"/>
                  </a:lnTo>
                  <a:lnTo>
                    <a:pt x="24" y="4072"/>
                  </a:lnTo>
                  <a:lnTo>
                    <a:pt x="191" y="3739"/>
                  </a:lnTo>
                  <a:lnTo>
                    <a:pt x="667" y="3215"/>
                  </a:lnTo>
                  <a:lnTo>
                    <a:pt x="1215" y="2905"/>
                  </a:lnTo>
                  <a:lnTo>
                    <a:pt x="1310" y="2858"/>
                  </a:lnTo>
                  <a:lnTo>
                    <a:pt x="1382" y="2786"/>
                  </a:lnTo>
                  <a:lnTo>
                    <a:pt x="1477" y="2572"/>
                  </a:lnTo>
                  <a:lnTo>
                    <a:pt x="1429" y="2096"/>
                  </a:lnTo>
                  <a:lnTo>
                    <a:pt x="1501" y="1881"/>
                  </a:lnTo>
                  <a:lnTo>
                    <a:pt x="1572" y="1667"/>
                  </a:lnTo>
                  <a:lnTo>
                    <a:pt x="1810" y="1453"/>
                  </a:lnTo>
                  <a:lnTo>
                    <a:pt x="2263" y="1334"/>
                  </a:lnTo>
                  <a:lnTo>
                    <a:pt x="2620" y="1357"/>
                  </a:lnTo>
                  <a:lnTo>
                    <a:pt x="3001" y="1405"/>
                  </a:lnTo>
                  <a:lnTo>
                    <a:pt x="3382" y="1477"/>
                  </a:lnTo>
                  <a:lnTo>
                    <a:pt x="3549" y="1548"/>
                  </a:lnTo>
                  <a:lnTo>
                    <a:pt x="3882" y="1548"/>
                  </a:lnTo>
                  <a:lnTo>
                    <a:pt x="4049" y="1477"/>
                  </a:lnTo>
                  <a:lnTo>
                    <a:pt x="4382" y="1024"/>
                  </a:lnTo>
                  <a:lnTo>
                    <a:pt x="4716" y="572"/>
                  </a:lnTo>
                  <a:lnTo>
                    <a:pt x="4954" y="286"/>
                  </a:lnTo>
                  <a:lnTo>
                    <a:pt x="5573" y="0"/>
                  </a:lnTo>
                  <a:lnTo>
                    <a:pt x="6192" y="48"/>
                  </a:lnTo>
                  <a:lnTo>
                    <a:pt x="6716" y="429"/>
                  </a:lnTo>
                  <a:lnTo>
                    <a:pt x="6883" y="762"/>
                  </a:lnTo>
                  <a:lnTo>
                    <a:pt x="6978" y="976"/>
                  </a:lnTo>
                  <a:lnTo>
                    <a:pt x="7216" y="1262"/>
                  </a:lnTo>
                  <a:lnTo>
                    <a:pt x="7645" y="1477"/>
                  </a:lnTo>
                  <a:lnTo>
                    <a:pt x="8050" y="1500"/>
                  </a:lnTo>
                  <a:lnTo>
                    <a:pt x="8455" y="1500"/>
                  </a:lnTo>
                  <a:lnTo>
                    <a:pt x="9050" y="1619"/>
                  </a:lnTo>
                  <a:lnTo>
                    <a:pt x="9407" y="1834"/>
                  </a:lnTo>
                  <a:lnTo>
                    <a:pt x="9550" y="2024"/>
                  </a:lnTo>
                  <a:lnTo>
                    <a:pt x="9598" y="2215"/>
                  </a:lnTo>
                  <a:lnTo>
                    <a:pt x="9598" y="2620"/>
                  </a:lnTo>
                  <a:lnTo>
                    <a:pt x="9550" y="2810"/>
                  </a:lnTo>
                  <a:lnTo>
                    <a:pt x="9526" y="3096"/>
                  </a:lnTo>
                  <a:lnTo>
                    <a:pt x="9693" y="3572"/>
                  </a:lnTo>
                  <a:lnTo>
                    <a:pt x="9931" y="3787"/>
                  </a:lnTo>
                  <a:lnTo>
                    <a:pt x="10050" y="3858"/>
                  </a:lnTo>
                  <a:lnTo>
                    <a:pt x="10169" y="4072"/>
                  </a:lnTo>
                  <a:lnTo>
                    <a:pt x="10169" y="4453"/>
                  </a:lnTo>
                  <a:lnTo>
                    <a:pt x="10098" y="4715"/>
                  </a:lnTo>
                  <a:lnTo>
                    <a:pt x="9931" y="5120"/>
                  </a:lnTo>
                  <a:lnTo>
                    <a:pt x="9383" y="5716"/>
                  </a:lnTo>
                  <a:lnTo>
                    <a:pt x="9121" y="60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5"/>
            <p:cNvSpPr/>
            <p:nvPr/>
          </p:nvSpPr>
          <p:spPr>
            <a:xfrm>
              <a:off x="5221875" y="4161807"/>
              <a:ext cx="667371" cy="491496"/>
            </a:xfrm>
            <a:custGeom>
              <a:avLst/>
              <a:gdLst/>
              <a:ahLst/>
              <a:cxnLst/>
              <a:rect l="l" t="t" r="r" b="b"/>
              <a:pathLst>
                <a:path w="7407" h="5455" extrusionOk="0">
                  <a:moveTo>
                    <a:pt x="6025" y="4954"/>
                  </a:moveTo>
                  <a:lnTo>
                    <a:pt x="5859" y="4811"/>
                  </a:lnTo>
                  <a:lnTo>
                    <a:pt x="5525" y="4859"/>
                  </a:lnTo>
                  <a:lnTo>
                    <a:pt x="5382" y="4978"/>
                  </a:lnTo>
                  <a:lnTo>
                    <a:pt x="5049" y="5216"/>
                  </a:lnTo>
                  <a:lnTo>
                    <a:pt x="4501" y="5454"/>
                  </a:lnTo>
                  <a:lnTo>
                    <a:pt x="4049" y="5407"/>
                  </a:lnTo>
                  <a:lnTo>
                    <a:pt x="3596" y="5049"/>
                  </a:lnTo>
                  <a:lnTo>
                    <a:pt x="3334" y="4716"/>
                  </a:lnTo>
                  <a:lnTo>
                    <a:pt x="3072" y="4406"/>
                  </a:lnTo>
                  <a:lnTo>
                    <a:pt x="2644" y="4192"/>
                  </a:lnTo>
                  <a:lnTo>
                    <a:pt x="2286" y="4192"/>
                  </a:lnTo>
                  <a:lnTo>
                    <a:pt x="2072" y="4240"/>
                  </a:lnTo>
                  <a:lnTo>
                    <a:pt x="1739" y="4311"/>
                  </a:lnTo>
                  <a:lnTo>
                    <a:pt x="1215" y="4192"/>
                  </a:lnTo>
                  <a:lnTo>
                    <a:pt x="858" y="3835"/>
                  </a:lnTo>
                  <a:lnTo>
                    <a:pt x="739" y="3263"/>
                  </a:lnTo>
                  <a:lnTo>
                    <a:pt x="762" y="2906"/>
                  </a:lnTo>
                  <a:lnTo>
                    <a:pt x="596" y="2692"/>
                  </a:lnTo>
                  <a:lnTo>
                    <a:pt x="477" y="2454"/>
                  </a:lnTo>
                  <a:lnTo>
                    <a:pt x="238" y="2120"/>
                  </a:lnTo>
                  <a:lnTo>
                    <a:pt x="0" y="1596"/>
                  </a:lnTo>
                  <a:lnTo>
                    <a:pt x="48" y="1192"/>
                  </a:lnTo>
                  <a:lnTo>
                    <a:pt x="453" y="787"/>
                  </a:lnTo>
                  <a:lnTo>
                    <a:pt x="810" y="525"/>
                  </a:lnTo>
                  <a:lnTo>
                    <a:pt x="858" y="596"/>
                  </a:lnTo>
                  <a:lnTo>
                    <a:pt x="929" y="668"/>
                  </a:lnTo>
                  <a:lnTo>
                    <a:pt x="1072" y="739"/>
                  </a:lnTo>
                  <a:lnTo>
                    <a:pt x="1429" y="715"/>
                  </a:lnTo>
                  <a:lnTo>
                    <a:pt x="1572" y="787"/>
                  </a:lnTo>
                  <a:lnTo>
                    <a:pt x="1858" y="787"/>
                  </a:lnTo>
                  <a:lnTo>
                    <a:pt x="2286" y="549"/>
                  </a:lnTo>
                  <a:lnTo>
                    <a:pt x="2453" y="310"/>
                  </a:lnTo>
                  <a:lnTo>
                    <a:pt x="2525" y="168"/>
                  </a:lnTo>
                  <a:lnTo>
                    <a:pt x="2763" y="1"/>
                  </a:lnTo>
                  <a:lnTo>
                    <a:pt x="2929" y="1"/>
                  </a:lnTo>
                  <a:lnTo>
                    <a:pt x="3501" y="120"/>
                  </a:lnTo>
                  <a:lnTo>
                    <a:pt x="4334" y="406"/>
                  </a:lnTo>
                  <a:lnTo>
                    <a:pt x="4835" y="715"/>
                  </a:lnTo>
                  <a:lnTo>
                    <a:pt x="5025" y="953"/>
                  </a:lnTo>
                  <a:lnTo>
                    <a:pt x="5192" y="1192"/>
                  </a:lnTo>
                  <a:lnTo>
                    <a:pt x="5454" y="1501"/>
                  </a:lnTo>
                  <a:lnTo>
                    <a:pt x="5692" y="1620"/>
                  </a:lnTo>
                  <a:lnTo>
                    <a:pt x="5859" y="1596"/>
                  </a:lnTo>
                  <a:lnTo>
                    <a:pt x="6121" y="1668"/>
                  </a:lnTo>
                  <a:lnTo>
                    <a:pt x="6406" y="1715"/>
                  </a:lnTo>
                  <a:lnTo>
                    <a:pt x="6740" y="1739"/>
                  </a:lnTo>
                  <a:lnTo>
                    <a:pt x="7026" y="1930"/>
                  </a:lnTo>
                  <a:lnTo>
                    <a:pt x="7026" y="2216"/>
                  </a:lnTo>
                  <a:lnTo>
                    <a:pt x="6954" y="2406"/>
                  </a:lnTo>
                  <a:lnTo>
                    <a:pt x="6859" y="2716"/>
                  </a:lnTo>
                  <a:lnTo>
                    <a:pt x="7026" y="3263"/>
                  </a:lnTo>
                  <a:lnTo>
                    <a:pt x="7168" y="3549"/>
                  </a:lnTo>
                  <a:lnTo>
                    <a:pt x="7335" y="3859"/>
                  </a:lnTo>
                  <a:lnTo>
                    <a:pt x="7407" y="4359"/>
                  </a:lnTo>
                  <a:lnTo>
                    <a:pt x="7192" y="4716"/>
                  </a:lnTo>
                  <a:lnTo>
                    <a:pt x="6716" y="4907"/>
                  </a:lnTo>
                  <a:lnTo>
                    <a:pt x="6335" y="4930"/>
                  </a:lnTo>
                  <a:lnTo>
                    <a:pt x="6168" y="4954"/>
                  </a:lnTo>
                  <a:lnTo>
                    <a:pt x="6025" y="495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5"/>
            <p:cNvSpPr/>
            <p:nvPr/>
          </p:nvSpPr>
          <p:spPr>
            <a:xfrm>
              <a:off x="4232646" y="4048098"/>
              <a:ext cx="1532151" cy="1341139"/>
            </a:xfrm>
            <a:custGeom>
              <a:avLst/>
              <a:gdLst/>
              <a:ahLst/>
              <a:cxnLst/>
              <a:rect l="l" t="t" r="r" b="b"/>
              <a:pathLst>
                <a:path w="17005" h="14885" extrusionOk="0">
                  <a:moveTo>
                    <a:pt x="16099" y="6240"/>
                  </a:moveTo>
                  <a:lnTo>
                    <a:pt x="15885" y="6383"/>
                  </a:lnTo>
                  <a:lnTo>
                    <a:pt x="15504" y="6526"/>
                  </a:lnTo>
                  <a:lnTo>
                    <a:pt x="15194" y="6502"/>
                  </a:lnTo>
                  <a:lnTo>
                    <a:pt x="14837" y="6288"/>
                  </a:lnTo>
                  <a:lnTo>
                    <a:pt x="14647" y="6097"/>
                  </a:lnTo>
                  <a:lnTo>
                    <a:pt x="14432" y="5859"/>
                  </a:lnTo>
                  <a:lnTo>
                    <a:pt x="14218" y="5597"/>
                  </a:lnTo>
                  <a:lnTo>
                    <a:pt x="14075" y="5430"/>
                  </a:lnTo>
                  <a:lnTo>
                    <a:pt x="13694" y="5264"/>
                  </a:lnTo>
                  <a:lnTo>
                    <a:pt x="13456" y="5264"/>
                  </a:lnTo>
                  <a:lnTo>
                    <a:pt x="13027" y="5264"/>
                  </a:lnTo>
                  <a:lnTo>
                    <a:pt x="12480" y="5240"/>
                  </a:lnTo>
                  <a:lnTo>
                    <a:pt x="12146" y="5025"/>
                  </a:lnTo>
                  <a:lnTo>
                    <a:pt x="11884" y="4549"/>
                  </a:lnTo>
                  <a:lnTo>
                    <a:pt x="11741" y="4168"/>
                  </a:lnTo>
                  <a:lnTo>
                    <a:pt x="11741" y="4168"/>
                  </a:lnTo>
                  <a:lnTo>
                    <a:pt x="11741" y="4168"/>
                  </a:lnTo>
                  <a:lnTo>
                    <a:pt x="11765" y="4001"/>
                  </a:lnTo>
                  <a:lnTo>
                    <a:pt x="11718" y="3716"/>
                  </a:lnTo>
                  <a:lnTo>
                    <a:pt x="11622" y="3573"/>
                  </a:lnTo>
                  <a:lnTo>
                    <a:pt x="11384" y="3311"/>
                  </a:lnTo>
                  <a:lnTo>
                    <a:pt x="11122" y="2954"/>
                  </a:lnTo>
                  <a:lnTo>
                    <a:pt x="11122" y="2668"/>
                  </a:lnTo>
                  <a:lnTo>
                    <a:pt x="11408" y="2334"/>
                  </a:lnTo>
                  <a:lnTo>
                    <a:pt x="11646" y="2072"/>
                  </a:lnTo>
                  <a:lnTo>
                    <a:pt x="11718" y="1953"/>
                  </a:lnTo>
                  <a:lnTo>
                    <a:pt x="11789" y="1787"/>
                  </a:lnTo>
                  <a:lnTo>
                    <a:pt x="11765" y="1668"/>
                  </a:lnTo>
                  <a:lnTo>
                    <a:pt x="11741" y="1549"/>
                  </a:lnTo>
                  <a:lnTo>
                    <a:pt x="11646" y="1001"/>
                  </a:lnTo>
                  <a:lnTo>
                    <a:pt x="11479" y="453"/>
                  </a:lnTo>
                  <a:lnTo>
                    <a:pt x="10860" y="358"/>
                  </a:lnTo>
                  <a:lnTo>
                    <a:pt x="9574" y="286"/>
                  </a:lnTo>
                  <a:lnTo>
                    <a:pt x="8931" y="286"/>
                  </a:lnTo>
                  <a:lnTo>
                    <a:pt x="8717" y="310"/>
                  </a:lnTo>
                  <a:lnTo>
                    <a:pt x="8312" y="453"/>
                  </a:lnTo>
                  <a:lnTo>
                    <a:pt x="8122" y="548"/>
                  </a:lnTo>
                  <a:lnTo>
                    <a:pt x="7836" y="739"/>
                  </a:lnTo>
                  <a:lnTo>
                    <a:pt x="7264" y="906"/>
                  </a:lnTo>
                  <a:lnTo>
                    <a:pt x="6716" y="834"/>
                  </a:lnTo>
                  <a:lnTo>
                    <a:pt x="6193" y="572"/>
                  </a:lnTo>
                  <a:lnTo>
                    <a:pt x="5954" y="382"/>
                  </a:lnTo>
                  <a:lnTo>
                    <a:pt x="5764" y="239"/>
                  </a:lnTo>
                  <a:lnTo>
                    <a:pt x="5550" y="144"/>
                  </a:lnTo>
                  <a:lnTo>
                    <a:pt x="5288" y="48"/>
                  </a:lnTo>
                  <a:lnTo>
                    <a:pt x="4716" y="1"/>
                  </a:lnTo>
                  <a:lnTo>
                    <a:pt x="4168" y="120"/>
                  </a:lnTo>
                  <a:lnTo>
                    <a:pt x="3740" y="405"/>
                  </a:lnTo>
                  <a:lnTo>
                    <a:pt x="3621" y="596"/>
                  </a:lnTo>
                  <a:lnTo>
                    <a:pt x="3502" y="882"/>
                  </a:lnTo>
                  <a:lnTo>
                    <a:pt x="3502" y="1501"/>
                  </a:lnTo>
                  <a:lnTo>
                    <a:pt x="3454" y="1787"/>
                  </a:lnTo>
                  <a:lnTo>
                    <a:pt x="3454" y="1858"/>
                  </a:lnTo>
                  <a:lnTo>
                    <a:pt x="3454" y="1930"/>
                  </a:lnTo>
                  <a:lnTo>
                    <a:pt x="3478" y="3144"/>
                  </a:lnTo>
                  <a:lnTo>
                    <a:pt x="3502" y="4359"/>
                  </a:lnTo>
                  <a:lnTo>
                    <a:pt x="3478" y="4668"/>
                  </a:lnTo>
                  <a:lnTo>
                    <a:pt x="3454" y="5002"/>
                  </a:lnTo>
                  <a:lnTo>
                    <a:pt x="3454" y="5073"/>
                  </a:lnTo>
                  <a:lnTo>
                    <a:pt x="3478" y="5145"/>
                  </a:lnTo>
                  <a:lnTo>
                    <a:pt x="3621" y="5240"/>
                  </a:lnTo>
                  <a:lnTo>
                    <a:pt x="3930" y="5287"/>
                  </a:lnTo>
                  <a:lnTo>
                    <a:pt x="4073" y="5311"/>
                  </a:lnTo>
                  <a:lnTo>
                    <a:pt x="4264" y="5359"/>
                  </a:lnTo>
                  <a:lnTo>
                    <a:pt x="4549" y="5502"/>
                  </a:lnTo>
                  <a:lnTo>
                    <a:pt x="4716" y="5740"/>
                  </a:lnTo>
                  <a:lnTo>
                    <a:pt x="4740" y="6049"/>
                  </a:lnTo>
                  <a:lnTo>
                    <a:pt x="4716" y="6240"/>
                  </a:lnTo>
                  <a:lnTo>
                    <a:pt x="4621" y="6478"/>
                  </a:lnTo>
                  <a:lnTo>
                    <a:pt x="4549" y="6716"/>
                  </a:lnTo>
                  <a:lnTo>
                    <a:pt x="4549" y="6716"/>
                  </a:lnTo>
                  <a:lnTo>
                    <a:pt x="4549" y="6716"/>
                  </a:lnTo>
                  <a:lnTo>
                    <a:pt x="4287" y="6788"/>
                  </a:lnTo>
                  <a:lnTo>
                    <a:pt x="3954" y="7169"/>
                  </a:lnTo>
                  <a:lnTo>
                    <a:pt x="3811" y="7407"/>
                  </a:lnTo>
                  <a:lnTo>
                    <a:pt x="3644" y="7597"/>
                  </a:lnTo>
                  <a:lnTo>
                    <a:pt x="3311" y="7859"/>
                  </a:lnTo>
                  <a:lnTo>
                    <a:pt x="2930" y="8002"/>
                  </a:lnTo>
                  <a:lnTo>
                    <a:pt x="2501" y="8002"/>
                  </a:lnTo>
                  <a:lnTo>
                    <a:pt x="2263" y="7931"/>
                  </a:lnTo>
                  <a:lnTo>
                    <a:pt x="2025" y="7859"/>
                  </a:lnTo>
                  <a:lnTo>
                    <a:pt x="1525" y="7812"/>
                  </a:lnTo>
                  <a:lnTo>
                    <a:pt x="1311" y="7931"/>
                  </a:lnTo>
                  <a:lnTo>
                    <a:pt x="715" y="8217"/>
                  </a:lnTo>
                  <a:lnTo>
                    <a:pt x="96" y="8455"/>
                  </a:lnTo>
                  <a:lnTo>
                    <a:pt x="25" y="8598"/>
                  </a:lnTo>
                  <a:lnTo>
                    <a:pt x="1" y="8883"/>
                  </a:lnTo>
                  <a:lnTo>
                    <a:pt x="25" y="9026"/>
                  </a:lnTo>
                  <a:lnTo>
                    <a:pt x="239" y="9765"/>
                  </a:lnTo>
                  <a:lnTo>
                    <a:pt x="810" y="11122"/>
                  </a:lnTo>
                  <a:lnTo>
                    <a:pt x="1596" y="12360"/>
                  </a:lnTo>
                  <a:lnTo>
                    <a:pt x="2620" y="13408"/>
                  </a:lnTo>
                  <a:lnTo>
                    <a:pt x="3263" y="13861"/>
                  </a:lnTo>
                  <a:lnTo>
                    <a:pt x="3644" y="14123"/>
                  </a:lnTo>
                  <a:lnTo>
                    <a:pt x="4406" y="14408"/>
                  </a:lnTo>
                  <a:lnTo>
                    <a:pt x="5002" y="14432"/>
                  </a:lnTo>
                  <a:lnTo>
                    <a:pt x="5359" y="14361"/>
                  </a:lnTo>
                  <a:lnTo>
                    <a:pt x="5359" y="14361"/>
                  </a:lnTo>
                  <a:lnTo>
                    <a:pt x="5430" y="14504"/>
                  </a:lnTo>
                  <a:lnTo>
                    <a:pt x="5573" y="14432"/>
                  </a:lnTo>
                  <a:lnTo>
                    <a:pt x="5621" y="14385"/>
                  </a:lnTo>
                  <a:lnTo>
                    <a:pt x="6073" y="14218"/>
                  </a:lnTo>
                  <a:lnTo>
                    <a:pt x="6669" y="13837"/>
                  </a:lnTo>
                  <a:lnTo>
                    <a:pt x="6978" y="13480"/>
                  </a:lnTo>
                  <a:lnTo>
                    <a:pt x="7074" y="13241"/>
                  </a:lnTo>
                  <a:lnTo>
                    <a:pt x="7312" y="13265"/>
                  </a:lnTo>
                  <a:lnTo>
                    <a:pt x="7788" y="13218"/>
                  </a:lnTo>
                  <a:lnTo>
                    <a:pt x="8002" y="13099"/>
                  </a:lnTo>
                  <a:lnTo>
                    <a:pt x="8288" y="13051"/>
                  </a:lnTo>
                  <a:lnTo>
                    <a:pt x="8836" y="12884"/>
                  </a:lnTo>
                  <a:lnTo>
                    <a:pt x="9098" y="12765"/>
                  </a:lnTo>
                  <a:lnTo>
                    <a:pt x="9265" y="12646"/>
                  </a:lnTo>
                  <a:lnTo>
                    <a:pt x="9503" y="12598"/>
                  </a:lnTo>
                  <a:lnTo>
                    <a:pt x="9479" y="12860"/>
                  </a:lnTo>
                  <a:lnTo>
                    <a:pt x="9574" y="13289"/>
                  </a:lnTo>
                  <a:lnTo>
                    <a:pt x="9931" y="13837"/>
                  </a:lnTo>
                  <a:lnTo>
                    <a:pt x="10289" y="14146"/>
                  </a:lnTo>
                  <a:lnTo>
                    <a:pt x="10741" y="14504"/>
                  </a:lnTo>
                  <a:lnTo>
                    <a:pt x="11789" y="14885"/>
                  </a:lnTo>
                  <a:lnTo>
                    <a:pt x="12813" y="14861"/>
                  </a:lnTo>
                  <a:lnTo>
                    <a:pt x="13480" y="14551"/>
                  </a:lnTo>
                  <a:lnTo>
                    <a:pt x="13837" y="14218"/>
                  </a:lnTo>
                  <a:lnTo>
                    <a:pt x="13980" y="14027"/>
                  </a:lnTo>
                  <a:lnTo>
                    <a:pt x="14551" y="13122"/>
                  </a:lnTo>
                  <a:lnTo>
                    <a:pt x="15528" y="11265"/>
                  </a:lnTo>
                  <a:lnTo>
                    <a:pt x="16314" y="9312"/>
                  </a:lnTo>
                  <a:lnTo>
                    <a:pt x="16838" y="7264"/>
                  </a:lnTo>
                  <a:lnTo>
                    <a:pt x="17004" y="6216"/>
                  </a:lnTo>
                  <a:lnTo>
                    <a:pt x="16885" y="6026"/>
                  </a:lnTo>
                  <a:lnTo>
                    <a:pt x="16647" y="5930"/>
                  </a:lnTo>
                  <a:lnTo>
                    <a:pt x="16314" y="6073"/>
                  </a:lnTo>
                  <a:lnTo>
                    <a:pt x="16099" y="62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5"/>
            <p:cNvSpPr/>
            <p:nvPr/>
          </p:nvSpPr>
          <p:spPr>
            <a:xfrm>
              <a:off x="5305580" y="4221905"/>
              <a:ext cx="58024" cy="10812"/>
            </a:xfrm>
            <a:custGeom>
              <a:avLst/>
              <a:gdLst/>
              <a:ahLst/>
              <a:cxnLst/>
              <a:rect l="l" t="t" r="r" b="b"/>
              <a:pathLst>
                <a:path w="644" h="120" extrusionOk="0">
                  <a:moveTo>
                    <a:pt x="643" y="120"/>
                  </a:moveTo>
                  <a:lnTo>
                    <a:pt x="476" y="120"/>
                  </a:lnTo>
                  <a:lnTo>
                    <a:pt x="143" y="120"/>
                  </a:lnTo>
                  <a:lnTo>
                    <a:pt x="0" y="1"/>
                  </a:lnTo>
                  <a:lnTo>
                    <a:pt x="167" y="1"/>
                  </a:lnTo>
                  <a:lnTo>
                    <a:pt x="500" y="1"/>
                  </a:lnTo>
                  <a:lnTo>
                    <a:pt x="643" y="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5"/>
            <p:cNvSpPr/>
            <p:nvPr/>
          </p:nvSpPr>
          <p:spPr>
            <a:xfrm>
              <a:off x="4076049" y="4442926"/>
              <a:ext cx="603039" cy="369140"/>
            </a:xfrm>
            <a:custGeom>
              <a:avLst/>
              <a:gdLst/>
              <a:ahLst/>
              <a:cxnLst/>
              <a:rect l="l" t="t" r="r" b="b"/>
              <a:pathLst>
                <a:path w="6693" h="4097" extrusionOk="0">
                  <a:moveTo>
                    <a:pt x="5216" y="763"/>
                  </a:moveTo>
                  <a:lnTo>
                    <a:pt x="5406" y="763"/>
                  </a:lnTo>
                  <a:lnTo>
                    <a:pt x="5621" y="739"/>
                  </a:lnTo>
                  <a:lnTo>
                    <a:pt x="5930" y="715"/>
                  </a:lnTo>
                  <a:lnTo>
                    <a:pt x="6311" y="882"/>
                  </a:lnTo>
                  <a:lnTo>
                    <a:pt x="6525" y="1096"/>
                  </a:lnTo>
                  <a:lnTo>
                    <a:pt x="6597" y="1239"/>
                  </a:lnTo>
                  <a:lnTo>
                    <a:pt x="6692" y="1572"/>
                  </a:lnTo>
                  <a:lnTo>
                    <a:pt x="6549" y="2120"/>
                  </a:lnTo>
                  <a:lnTo>
                    <a:pt x="6287" y="2358"/>
                  </a:lnTo>
                  <a:lnTo>
                    <a:pt x="5883" y="2858"/>
                  </a:lnTo>
                  <a:lnTo>
                    <a:pt x="5454" y="3382"/>
                  </a:lnTo>
                  <a:lnTo>
                    <a:pt x="5335" y="3525"/>
                  </a:lnTo>
                  <a:lnTo>
                    <a:pt x="5049" y="3739"/>
                  </a:lnTo>
                  <a:lnTo>
                    <a:pt x="4716" y="3835"/>
                  </a:lnTo>
                  <a:lnTo>
                    <a:pt x="4358" y="3835"/>
                  </a:lnTo>
                  <a:lnTo>
                    <a:pt x="4168" y="3763"/>
                  </a:lnTo>
                  <a:lnTo>
                    <a:pt x="3763" y="3644"/>
                  </a:lnTo>
                  <a:lnTo>
                    <a:pt x="3191" y="3668"/>
                  </a:lnTo>
                  <a:lnTo>
                    <a:pt x="2810" y="3811"/>
                  </a:lnTo>
                  <a:lnTo>
                    <a:pt x="2644" y="3954"/>
                  </a:lnTo>
                  <a:lnTo>
                    <a:pt x="2477" y="4073"/>
                  </a:lnTo>
                  <a:lnTo>
                    <a:pt x="2072" y="4097"/>
                  </a:lnTo>
                  <a:lnTo>
                    <a:pt x="1882" y="4097"/>
                  </a:lnTo>
                  <a:lnTo>
                    <a:pt x="1810" y="4097"/>
                  </a:lnTo>
                  <a:lnTo>
                    <a:pt x="1739" y="4097"/>
                  </a:lnTo>
                  <a:lnTo>
                    <a:pt x="1453" y="3977"/>
                  </a:lnTo>
                  <a:lnTo>
                    <a:pt x="1191" y="3835"/>
                  </a:lnTo>
                  <a:lnTo>
                    <a:pt x="1024" y="3739"/>
                  </a:lnTo>
                  <a:lnTo>
                    <a:pt x="858" y="3430"/>
                  </a:lnTo>
                  <a:lnTo>
                    <a:pt x="810" y="3263"/>
                  </a:lnTo>
                  <a:lnTo>
                    <a:pt x="786" y="3025"/>
                  </a:lnTo>
                  <a:lnTo>
                    <a:pt x="572" y="2715"/>
                  </a:lnTo>
                  <a:lnTo>
                    <a:pt x="429" y="2596"/>
                  </a:lnTo>
                  <a:lnTo>
                    <a:pt x="238" y="2477"/>
                  </a:lnTo>
                  <a:lnTo>
                    <a:pt x="24" y="2263"/>
                  </a:lnTo>
                  <a:lnTo>
                    <a:pt x="0" y="2072"/>
                  </a:lnTo>
                  <a:lnTo>
                    <a:pt x="24" y="1929"/>
                  </a:lnTo>
                  <a:lnTo>
                    <a:pt x="119" y="1691"/>
                  </a:lnTo>
                  <a:lnTo>
                    <a:pt x="453" y="1263"/>
                  </a:lnTo>
                  <a:lnTo>
                    <a:pt x="691" y="1191"/>
                  </a:lnTo>
                  <a:lnTo>
                    <a:pt x="1096" y="1096"/>
                  </a:lnTo>
                  <a:lnTo>
                    <a:pt x="1715" y="715"/>
                  </a:lnTo>
                  <a:lnTo>
                    <a:pt x="2001" y="477"/>
                  </a:lnTo>
                  <a:lnTo>
                    <a:pt x="2310" y="215"/>
                  </a:lnTo>
                  <a:lnTo>
                    <a:pt x="2668" y="72"/>
                  </a:lnTo>
                  <a:lnTo>
                    <a:pt x="3144" y="0"/>
                  </a:lnTo>
                  <a:lnTo>
                    <a:pt x="3977" y="215"/>
                  </a:lnTo>
                  <a:lnTo>
                    <a:pt x="4358" y="501"/>
                  </a:lnTo>
                  <a:lnTo>
                    <a:pt x="4549" y="643"/>
                  </a:lnTo>
                  <a:lnTo>
                    <a:pt x="4978" y="763"/>
                  </a:lnTo>
                  <a:lnTo>
                    <a:pt x="5216" y="76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5"/>
            <p:cNvSpPr/>
            <p:nvPr/>
          </p:nvSpPr>
          <p:spPr>
            <a:xfrm>
              <a:off x="4728296" y="3773467"/>
              <a:ext cx="429236" cy="184615"/>
            </a:xfrm>
            <a:custGeom>
              <a:avLst/>
              <a:gdLst/>
              <a:ahLst/>
              <a:cxnLst/>
              <a:rect l="l" t="t" r="r" b="b"/>
              <a:pathLst>
                <a:path w="4764" h="2049" extrusionOk="0">
                  <a:moveTo>
                    <a:pt x="2430" y="2048"/>
                  </a:moveTo>
                  <a:lnTo>
                    <a:pt x="1930" y="2048"/>
                  </a:lnTo>
                  <a:lnTo>
                    <a:pt x="906" y="1882"/>
                  </a:lnTo>
                  <a:lnTo>
                    <a:pt x="406" y="1644"/>
                  </a:lnTo>
                  <a:lnTo>
                    <a:pt x="215" y="1525"/>
                  </a:lnTo>
                  <a:lnTo>
                    <a:pt x="1" y="1239"/>
                  </a:lnTo>
                  <a:lnTo>
                    <a:pt x="1" y="905"/>
                  </a:lnTo>
                  <a:lnTo>
                    <a:pt x="191" y="596"/>
                  </a:lnTo>
                  <a:lnTo>
                    <a:pt x="358" y="429"/>
                  </a:lnTo>
                  <a:lnTo>
                    <a:pt x="668" y="262"/>
                  </a:lnTo>
                  <a:lnTo>
                    <a:pt x="1692" y="48"/>
                  </a:lnTo>
                  <a:lnTo>
                    <a:pt x="2906" y="0"/>
                  </a:lnTo>
                  <a:lnTo>
                    <a:pt x="3716" y="143"/>
                  </a:lnTo>
                  <a:lnTo>
                    <a:pt x="4121" y="310"/>
                  </a:lnTo>
                  <a:lnTo>
                    <a:pt x="4264" y="405"/>
                  </a:lnTo>
                  <a:lnTo>
                    <a:pt x="4478" y="596"/>
                  </a:lnTo>
                  <a:lnTo>
                    <a:pt x="4764" y="1024"/>
                  </a:lnTo>
                  <a:lnTo>
                    <a:pt x="4764" y="1286"/>
                  </a:lnTo>
                  <a:lnTo>
                    <a:pt x="4740" y="1429"/>
                  </a:lnTo>
                  <a:lnTo>
                    <a:pt x="4597" y="1644"/>
                  </a:lnTo>
                  <a:lnTo>
                    <a:pt x="4264" y="1834"/>
                  </a:lnTo>
                  <a:lnTo>
                    <a:pt x="4002" y="1906"/>
                  </a:lnTo>
                  <a:lnTo>
                    <a:pt x="3621" y="2001"/>
                  </a:lnTo>
                  <a:lnTo>
                    <a:pt x="2835" y="2048"/>
                  </a:lnTo>
                  <a:lnTo>
                    <a:pt x="2430" y="20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5"/>
            <p:cNvSpPr/>
            <p:nvPr/>
          </p:nvSpPr>
          <p:spPr>
            <a:xfrm>
              <a:off x="5425685" y="4314170"/>
              <a:ext cx="274715" cy="137403"/>
            </a:xfrm>
            <a:custGeom>
              <a:avLst/>
              <a:gdLst/>
              <a:ahLst/>
              <a:cxnLst/>
              <a:rect l="l" t="t" r="r" b="b"/>
              <a:pathLst>
                <a:path w="3049" h="1525" extrusionOk="0">
                  <a:moveTo>
                    <a:pt x="2096" y="1525"/>
                  </a:moveTo>
                  <a:lnTo>
                    <a:pt x="1691" y="1525"/>
                  </a:lnTo>
                  <a:lnTo>
                    <a:pt x="882" y="1310"/>
                  </a:lnTo>
                  <a:lnTo>
                    <a:pt x="477" y="1072"/>
                  </a:lnTo>
                  <a:lnTo>
                    <a:pt x="263" y="929"/>
                  </a:lnTo>
                  <a:lnTo>
                    <a:pt x="24" y="596"/>
                  </a:lnTo>
                  <a:lnTo>
                    <a:pt x="1" y="358"/>
                  </a:lnTo>
                  <a:lnTo>
                    <a:pt x="48" y="215"/>
                  </a:lnTo>
                  <a:lnTo>
                    <a:pt x="96" y="96"/>
                  </a:lnTo>
                  <a:lnTo>
                    <a:pt x="286" y="1"/>
                  </a:lnTo>
                  <a:lnTo>
                    <a:pt x="644" y="24"/>
                  </a:lnTo>
                  <a:lnTo>
                    <a:pt x="858" y="72"/>
                  </a:lnTo>
                  <a:lnTo>
                    <a:pt x="1358" y="191"/>
                  </a:lnTo>
                  <a:lnTo>
                    <a:pt x="2287" y="644"/>
                  </a:lnTo>
                  <a:lnTo>
                    <a:pt x="2715" y="929"/>
                  </a:lnTo>
                  <a:lnTo>
                    <a:pt x="2858" y="1001"/>
                  </a:lnTo>
                  <a:lnTo>
                    <a:pt x="3049" y="1215"/>
                  </a:lnTo>
                  <a:lnTo>
                    <a:pt x="3049" y="1358"/>
                  </a:lnTo>
                  <a:lnTo>
                    <a:pt x="2954" y="1501"/>
                  </a:lnTo>
                  <a:lnTo>
                    <a:pt x="2668" y="1525"/>
                  </a:lnTo>
                  <a:lnTo>
                    <a:pt x="2525" y="1525"/>
                  </a:lnTo>
                  <a:lnTo>
                    <a:pt x="2358" y="1525"/>
                  </a:lnTo>
                  <a:lnTo>
                    <a:pt x="2096" y="15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5"/>
            <p:cNvSpPr/>
            <p:nvPr/>
          </p:nvSpPr>
          <p:spPr>
            <a:xfrm>
              <a:off x="4258415" y="4569519"/>
              <a:ext cx="244712" cy="100912"/>
            </a:xfrm>
            <a:custGeom>
              <a:avLst/>
              <a:gdLst/>
              <a:ahLst/>
              <a:cxnLst/>
              <a:rect l="l" t="t" r="r" b="b"/>
              <a:pathLst>
                <a:path w="2716" h="1120" extrusionOk="0">
                  <a:moveTo>
                    <a:pt x="1691" y="24"/>
                  </a:moveTo>
                  <a:lnTo>
                    <a:pt x="1977" y="24"/>
                  </a:lnTo>
                  <a:lnTo>
                    <a:pt x="2453" y="48"/>
                  </a:lnTo>
                  <a:lnTo>
                    <a:pt x="2692" y="239"/>
                  </a:lnTo>
                  <a:lnTo>
                    <a:pt x="2715" y="453"/>
                  </a:lnTo>
                  <a:lnTo>
                    <a:pt x="2715" y="644"/>
                  </a:lnTo>
                  <a:lnTo>
                    <a:pt x="2525" y="882"/>
                  </a:lnTo>
                  <a:lnTo>
                    <a:pt x="1977" y="1001"/>
                  </a:lnTo>
                  <a:lnTo>
                    <a:pt x="1644" y="1048"/>
                  </a:lnTo>
                  <a:lnTo>
                    <a:pt x="1096" y="1120"/>
                  </a:lnTo>
                  <a:lnTo>
                    <a:pt x="524" y="1072"/>
                  </a:lnTo>
                  <a:lnTo>
                    <a:pt x="358" y="1072"/>
                  </a:lnTo>
                  <a:lnTo>
                    <a:pt x="72" y="882"/>
                  </a:lnTo>
                  <a:lnTo>
                    <a:pt x="24" y="715"/>
                  </a:lnTo>
                  <a:lnTo>
                    <a:pt x="1" y="548"/>
                  </a:lnTo>
                  <a:lnTo>
                    <a:pt x="191" y="310"/>
                  </a:lnTo>
                  <a:lnTo>
                    <a:pt x="358" y="215"/>
                  </a:lnTo>
                  <a:lnTo>
                    <a:pt x="644" y="72"/>
                  </a:lnTo>
                  <a:lnTo>
                    <a:pt x="1287" y="1"/>
                  </a:lnTo>
                  <a:lnTo>
                    <a:pt x="1691" y="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7" name="Google Shape;827;p55"/>
          <p:cNvSpPr/>
          <p:nvPr/>
        </p:nvSpPr>
        <p:spPr>
          <a:xfrm rot="1434163">
            <a:off x="-673695" y="184242"/>
            <a:ext cx="1538899" cy="2700457"/>
          </a:xfrm>
          <a:custGeom>
            <a:avLst/>
            <a:gdLst/>
            <a:ahLst/>
            <a:cxnLst/>
            <a:rect l="l" t="t" r="r" b="b"/>
            <a:pathLst>
              <a:path w="23601" h="41415" extrusionOk="0">
                <a:moveTo>
                  <a:pt x="16480" y="12908"/>
                </a:moveTo>
                <a:lnTo>
                  <a:pt x="16623" y="14313"/>
                </a:lnTo>
                <a:lnTo>
                  <a:pt x="17242" y="16981"/>
                </a:lnTo>
                <a:lnTo>
                  <a:pt x="17623" y="18267"/>
                </a:lnTo>
                <a:lnTo>
                  <a:pt x="18004" y="19219"/>
                </a:lnTo>
                <a:lnTo>
                  <a:pt x="18599" y="20529"/>
                </a:lnTo>
                <a:lnTo>
                  <a:pt x="19028" y="21362"/>
                </a:lnTo>
                <a:lnTo>
                  <a:pt x="19552" y="22291"/>
                </a:lnTo>
                <a:lnTo>
                  <a:pt x="19957" y="22887"/>
                </a:lnTo>
                <a:lnTo>
                  <a:pt x="20552" y="23768"/>
                </a:lnTo>
                <a:lnTo>
                  <a:pt x="20671" y="23982"/>
                </a:lnTo>
                <a:lnTo>
                  <a:pt x="20719" y="24435"/>
                </a:lnTo>
                <a:lnTo>
                  <a:pt x="20623" y="24696"/>
                </a:lnTo>
                <a:lnTo>
                  <a:pt x="20171" y="25578"/>
                </a:lnTo>
                <a:lnTo>
                  <a:pt x="19123" y="27054"/>
                </a:lnTo>
                <a:lnTo>
                  <a:pt x="18028" y="28173"/>
                </a:lnTo>
                <a:lnTo>
                  <a:pt x="17027" y="28864"/>
                </a:lnTo>
                <a:lnTo>
                  <a:pt x="16646" y="28983"/>
                </a:lnTo>
                <a:lnTo>
                  <a:pt x="16480" y="29031"/>
                </a:lnTo>
                <a:lnTo>
                  <a:pt x="16218" y="29031"/>
                </a:lnTo>
                <a:lnTo>
                  <a:pt x="16051" y="28721"/>
                </a:lnTo>
                <a:lnTo>
                  <a:pt x="16051" y="28173"/>
                </a:lnTo>
                <a:lnTo>
                  <a:pt x="16218" y="27888"/>
                </a:lnTo>
                <a:lnTo>
                  <a:pt x="16599" y="26864"/>
                </a:lnTo>
                <a:lnTo>
                  <a:pt x="16646" y="26530"/>
                </a:lnTo>
                <a:lnTo>
                  <a:pt x="16908" y="25173"/>
                </a:lnTo>
                <a:lnTo>
                  <a:pt x="17123" y="22863"/>
                </a:lnTo>
                <a:lnTo>
                  <a:pt x="17075" y="21124"/>
                </a:lnTo>
                <a:lnTo>
                  <a:pt x="16908" y="19934"/>
                </a:lnTo>
                <a:lnTo>
                  <a:pt x="16789" y="19600"/>
                </a:lnTo>
                <a:lnTo>
                  <a:pt x="16694" y="19362"/>
                </a:lnTo>
                <a:lnTo>
                  <a:pt x="16408" y="19100"/>
                </a:lnTo>
                <a:lnTo>
                  <a:pt x="16242" y="19100"/>
                </a:lnTo>
                <a:lnTo>
                  <a:pt x="16051" y="19172"/>
                </a:lnTo>
                <a:lnTo>
                  <a:pt x="15789" y="19553"/>
                </a:lnTo>
                <a:lnTo>
                  <a:pt x="15718" y="19838"/>
                </a:lnTo>
                <a:lnTo>
                  <a:pt x="15741" y="20553"/>
                </a:lnTo>
                <a:lnTo>
                  <a:pt x="15813" y="23196"/>
                </a:lnTo>
                <a:lnTo>
                  <a:pt x="15622" y="25149"/>
                </a:lnTo>
                <a:lnTo>
                  <a:pt x="15360" y="26030"/>
                </a:lnTo>
                <a:lnTo>
                  <a:pt x="15289" y="26149"/>
                </a:lnTo>
                <a:lnTo>
                  <a:pt x="15075" y="26173"/>
                </a:lnTo>
                <a:lnTo>
                  <a:pt x="14646" y="25959"/>
                </a:lnTo>
                <a:lnTo>
                  <a:pt x="14384" y="25768"/>
                </a:lnTo>
                <a:lnTo>
                  <a:pt x="14098" y="25268"/>
                </a:lnTo>
                <a:lnTo>
                  <a:pt x="13741" y="24149"/>
                </a:lnTo>
                <a:lnTo>
                  <a:pt x="13670" y="23482"/>
                </a:lnTo>
                <a:lnTo>
                  <a:pt x="13646" y="23101"/>
                </a:lnTo>
                <a:lnTo>
                  <a:pt x="13693" y="21648"/>
                </a:lnTo>
                <a:lnTo>
                  <a:pt x="13574" y="21196"/>
                </a:lnTo>
                <a:lnTo>
                  <a:pt x="13503" y="21077"/>
                </a:lnTo>
                <a:lnTo>
                  <a:pt x="13336" y="21005"/>
                </a:lnTo>
                <a:lnTo>
                  <a:pt x="13241" y="21101"/>
                </a:lnTo>
                <a:lnTo>
                  <a:pt x="13050" y="21434"/>
                </a:lnTo>
                <a:lnTo>
                  <a:pt x="12788" y="22172"/>
                </a:lnTo>
                <a:lnTo>
                  <a:pt x="12669" y="23006"/>
                </a:lnTo>
                <a:lnTo>
                  <a:pt x="12669" y="23863"/>
                </a:lnTo>
                <a:lnTo>
                  <a:pt x="12788" y="24720"/>
                </a:lnTo>
                <a:lnTo>
                  <a:pt x="13027" y="25506"/>
                </a:lnTo>
                <a:lnTo>
                  <a:pt x="13360" y="26244"/>
                </a:lnTo>
                <a:lnTo>
                  <a:pt x="13836" y="26840"/>
                </a:lnTo>
                <a:lnTo>
                  <a:pt x="14098" y="27078"/>
                </a:lnTo>
                <a:lnTo>
                  <a:pt x="14289" y="27221"/>
                </a:lnTo>
                <a:lnTo>
                  <a:pt x="14551" y="27554"/>
                </a:lnTo>
                <a:lnTo>
                  <a:pt x="14551" y="27888"/>
                </a:lnTo>
                <a:lnTo>
                  <a:pt x="14503" y="28173"/>
                </a:lnTo>
                <a:lnTo>
                  <a:pt x="14217" y="28721"/>
                </a:lnTo>
                <a:lnTo>
                  <a:pt x="13693" y="29412"/>
                </a:lnTo>
                <a:lnTo>
                  <a:pt x="13551" y="29531"/>
                </a:lnTo>
                <a:lnTo>
                  <a:pt x="13074" y="30031"/>
                </a:lnTo>
                <a:lnTo>
                  <a:pt x="12622" y="30340"/>
                </a:lnTo>
                <a:lnTo>
                  <a:pt x="12407" y="30340"/>
                </a:lnTo>
                <a:lnTo>
                  <a:pt x="12146" y="30055"/>
                </a:lnTo>
                <a:lnTo>
                  <a:pt x="11931" y="29197"/>
                </a:lnTo>
                <a:lnTo>
                  <a:pt x="11788" y="28602"/>
                </a:lnTo>
                <a:lnTo>
                  <a:pt x="11622" y="27745"/>
                </a:lnTo>
                <a:lnTo>
                  <a:pt x="11407" y="26006"/>
                </a:lnTo>
                <a:lnTo>
                  <a:pt x="11383" y="25101"/>
                </a:lnTo>
                <a:lnTo>
                  <a:pt x="11312" y="24220"/>
                </a:lnTo>
                <a:lnTo>
                  <a:pt x="11383" y="23339"/>
                </a:lnTo>
                <a:lnTo>
                  <a:pt x="11431" y="22339"/>
                </a:lnTo>
                <a:lnTo>
                  <a:pt x="11717" y="20410"/>
                </a:lnTo>
                <a:lnTo>
                  <a:pt x="11931" y="19481"/>
                </a:lnTo>
                <a:lnTo>
                  <a:pt x="12146" y="19052"/>
                </a:lnTo>
                <a:lnTo>
                  <a:pt x="12860" y="17552"/>
                </a:lnTo>
                <a:lnTo>
                  <a:pt x="13360" y="16647"/>
                </a:lnTo>
                <a:lnTo>
                  <a:pt x="13598" y="16385"/>
                </a:lnTo>
                <a:lnTo>
                  <a:pt x="13813" y="16099"/>
                </a:lnTo>
                <a:lnTo>
                  <a:pt x="13955" y="15718"/>
                </a:lnTo>
                <a:lnTo>
                  <a:pt x="14027" y="15528"/>
                </a:lnTo>
                <a:lnTo>
                  <a:pt x="14051" y="15123"/>
                </a:lnTo>
                <a:lnTo>
                  <a:pt x="13932" y="14790"/>
                </a:lnTo>
                <a:lnTo>
                  <a:pt x="13717" y="14575"/>
                </a:lnTo>
                <a:lnTo>
                  <a:pt x="13574" y="14528"/>
                </a:lnTo>
                <a:lnTo>
                  <a:pt x="13217" y="14456"/>
                </a:lnTo>
                <a:lnTo>
                  <a:pt x="12598" y="14575"/>
                </a:lnTo>
                <a:lnTo>
                  <a:pt x="12026" y="14933"/>
                </a:lnTo>
                <a:lnTo>
                  <a:pt x="11503" y="15457"/>
                </a:lnTo>
                <a:lnTo>
                  <a:pt x="11241" y="15766"/>
                </a:lnTo>
                <a:lnTo>
                  <a:pt x="10931" y="16219"/>
                </a:lnTo>
                <a:lnTo>
                  <a:pt x="10431" y="17290"/>
                </a:lnTo>
                <a:lnTo>
                  <a:pt x="10193" y="17862"/>
                </a:lnTo>
                <a:lnTo>
                  <a:pt x="10026" y="17528"/>
                </a:lnTo>
                <a:lnTo>
                  <a:pt x="9812" y="16814"/>
                </a:lnTo>
                <a:lnTo>
                  <a:pt x="9716" y="16433"/>
                </a:lnTo>
                <a:lnTo>
                  <a:pt x="9359" y="14933"/>
                </a:lnTo>
                <a:lnTo>
                  <a:pt x="9073" y="13361"/>
                </a:lnTo>
                <a:lnTo>
                  <a:pt x="9002" y="12908"/>
                </a:lnTo>
                <a:lnTo>
                  <a:pt x="9145" y="12456"/>
                </a:lnTo>
                <a:lnTo>
                  <a:pt x="9359" y="12242"/>
                </a:lnTo>
                <a:lnTo>
                  <a:pt x="9526" y="12170"/>
                </a:lnTo>
                <a:lnTo>
                  <a:pt x="10026" y="11956"/>
                </a:lnTo>
                <a:lnTo>
                  <a:pt x="10955" y="11241"/>
                </a:lnTo>
                <a:lnTo>
                  <a:pt x="11383" y="10765"/>
                </a:lnTo>
                <a:lnTo>
                  <a:pt x="12146" y="9646"/>
                </a:lnTo>
                <a:lnTo>
                  <a:pt x="12884" y="8384"/>
                </a:lnTo>
                <a:lnTo>
                  <a:pt x="13146" y="7741"/>
                </a:lnTo>
                <a:lnTo>
                  <a:pt x="13646" y="6240"/>
                </a:lnTo>
                <a:lnTo>
                  <a:pt x="14003" y="4526"/>
                </a:lnTo>
                <a:lnTo>
                  <a:pt x="14194" y="2763"/>
                </a:lnTo>
                <a:lnTo>
                  <a:pt x="14194" y="1906"/>
                </a:lnTo>
                <a:lnTo>
                  <a:pt x="14170" y="1597"/>
                </a:lnTo>
                <a:lnTo>
                  <a:pt x="14027" y="1073"/>
                </a:lnTo>
                <a:lnTo>
                  <a:pt x="13836" y="930"/>
                </a:lnTo>
                <a:lnTo>
                  <a:pt x="13741" y="882"/>
                </a:lnTo>
                <a:lnTo>
                  <a:pt x="13551" y="906"/>
                </a:lnTo>
                <a:lnTo>
                  <a:pt x="13312" y="1168"/>
                </a:lnTo>
                <a:lnTo>
                  <a:pt x="13193" y="1406"/>
                </a:lnTo>
                <a:lnTo>
                  <a:pt x="12955" y="1978"/>
                </a:lnTo>
                <a:lnTo>
                  <a:pt x="12646" y="3216"/>
                </a:lnTo>
                <a:lnTo>
                  <a:pt x="12527" y="3859"/>
                </a:lnTo>
                <a:lnTo>
                  <a:pt x="12360" y="4788"/>
                </a:lnTo>
                <a:lnTo>
                  <a:pt x="11907" y="6574"/>
                </a:lnTo>
                <a:lnTo>
                  <a:pt x="11574" y="7407"/>
                </a:lnTo>
                <a:lnTo>
                  <a:pt x="11169" y="8122"/>
                </a:lnTo>
                <a:lnTo>
                  <a:pt x="10145" y="9384"/>
                </a:lnTo>
                <a:lnTo>
                  <a:pt x="9431" y="10003"/>
                </a:lnTo>
                <a:lnTo>
                  <a:pt x="9121" y="10122"/>
                </a:lnTo>
                <a:lnTo>
                  <a:pt x="9026" y="10122"/>
                </a:lnTo>
                <a:lnTo>
                  <a:pt x="8835" y="9836"/>
                </a:lnTo>
                <a:lnTo>
                  <a:pt x="8621" y="9122"/>
                </a:lnTo>
                <a:lnTo>
                  <a:pt x="8573" y="8812"/>
                </a:lnTo>
                <a:lnTo>
                  <a:pt x="8478" y="7407"/>
                </a:lnTo>
                <a:lnTo>
                  <a:pt x="8478" y="6026"/>
                </a:lnTo>
                <a:lnTo>
                  <a:pt x="8478" y="5193"/>
                </a:lnTo>
                <a:lnTo>
                  <a:pt x="8430" y="1882"/>
                </a:lnTo>
                <a:lnTo>
                  <a:pt x="8311" y="977"/>
                </a:lnTo>
                <a:lnTo>
                  <a:pt x="8192" y="620"/>
                </a:lnTo>
                <a:lnTo>
                  <a:pt x="7859" y="144"/>
                </a:lnTo>
                <a:lnTo>
                  <a:pt x="7430" y="1"/>
                </a:lnTo>
                <a:lnTo>
                  <a:pt x="6978" y="144"/>
                </a:lnTo>
                <a:lnTo>
                  <a:pt x="6763" y="382"/>
                </a:lnTo>
                <a:lnTo>
                  <a:pt x="6478" y="763"/>
                </a:lnTo>
                <a:lnTo>
                  <a:pt x="6144" y="1763"/>
                </a:lnTo>
                <a:lnTo>
                  <a:pt x="6097" y="2359"/>
                </a:lnTo>
                <a:lnTo>
                  <a:pt x="6073" y="3549"/>
                </a:lnTo>
                <a:lnTo>
                  <a:pt x="6192" y="4764"/>
                </a:lnTo>
                <a:lnTo>
                  <a:pt x="6501" y="6883"/>
                </a:lnTo>
                <a:lnTo>
                  <a:pt x="6835" y="8979"/>
                </a:lnTo>
                <a:lnTo>
                  <a:pt x="7144" y="10813"/>
                </a:lnTo>
                <a:lnTo>
                  <a:pt x="7406" y="12456"/>
                </a:lnTo>
                <a:lnTo>
                  <a:pt x="7406" y="12742"/>
                </a:lnTo>
                <a:lnTo>
                  <a:pt x="7287" y="13004"/>
                </a:lnTo>
                <a:lnTo>
                  <a:pt x="7121" y="13075"/>
                </a:lnTo>
                <a:lnTo>
                  <a:pt x="7025" y="13051"/>
                </a:lnTo>
                <a:lnTo>
                  <a:pt x="6525" y="12932"/>
                </a:lnTo>
                <a:lnTo>
                  <a:pt x="5549" y="12551"/>
                </a:lnTo>
                <a:lnTo>
                  <a:pt x="4620" y="12003"/>
                </a:lnTo>
                <a:lnTo>
                  <a:pt x="3763" y="11218"/>
                </a:lnTo>
                <a:lnTo>
                  <a:pt x="3358" y="10694"/>
                </a:lnTo>
                <a:lnTo>
                  <a:pt x="3120" y="10265"/>
                </a:lnTo>
                <a:lnTo>
                  <a:pt x="2763" y="9265"/>
                </a:lnTo>
                <a:lnTo>
                  <a:pt x="2620" y="8765"/>
                </a:lnTo>
                <a:lnTo>
                  <a:pt x="2501" y="8336"/>
                </a:lnTo>
                <a:lnTo>
                  <a:pt x="1905" y="6002"/>
                </a:lnTo>
                <a:lnTo>
                  <a:pt x="1596" y="5073"/>
                </a:lnTo>
                <a:lnTo>
                  <a:pt x="1453" y="4788"/>
                </a:lnTo>
                <a:lnTo>
                  <a:pt x="1119" y="4335"/>
                </a:lnTo>
                <a:lnTo>
                  <a:pt x="905" y="4216"/>
                </a:lnTo>
                <a:lnTo>
                  <a:pt x="643" y="4168"/>
                </a:lnTo>
                <a:lnTo>
                  <a:pt x="405" y="4288"/>
                </a:lnTo>
                <a:lnTo>
                  <a:pt x="262" y="4478"/>
                </a:lnTo>
                <a:lnTo>
                  <a:pt x="95" y="4954"/>
                </a:lnTo>
                <a:lnTo>
                  <a:pt x="0" y="5716"/>
                </a:lnTo>
                <a:lnTo>
                  <a:pt x="48" y="6240"/>
                </a:lnTo>
                <a:lnTo>
                  <a:pt x="167" y="7050"/>
                </a:lnTo>
                <a:lnTo>
                  <a:pt x="476" y="8574"/>
                </a:lnTo>
                <a:lnTo>
                  <a:pt x="905" y="9932"/>
                </a:lnTo>
                <a:lnTo>
                  <a:pt x="1477" y="11170"/>
                </a:lnTo>
                <a:lnTo>
                  <a:pt x="2143" y="12242"/>
                </a:lnTo>
                <a:lnTo>
                  <a:pt x="2929" y="13123"/>
                </a:lnTo>
                <a:lnTo>
                  <a:pt x="3834" y="13789"/>
                </a:lnTo>
                <a:lnTo>
                  <a:pt x="4858" y="14266"/>
                </a:lnTo>
                <a:lnTo>
                  <a:pt x="5406" y="14432"/>
                </a:lnTo>
                <a:lnTo>
                  <a:pt x="5882" y="14528"/>
                </a:lnTo>
                <a:lnTo>
                  <a:pt x="6883" y="14575"/>
                </a:lnTo>
                <a:lnTo>
                  <a:pt x="7359" y="14528"/>
                </a:lnTo>
                <a:lnTo>
                  <a:pt x="7478" y="14480"/>
                </a:lnTo>
                <a:lnTo>
                  <a:pt x="7716" y="14456"/>
                </a:lnTo>
                <a:lnTo>
                  <a:pt x="7835" y="14552"/>
                </a:lnTo>
                <a:lnTo>
                  <a:pt x="8073" y="15075"/>
                </a:lnTo>
                <a:lnTo>
                  <a:pt x="8407" y="16242"/>
                </a:lnTo>
                <a:lnTo>
                  <a:pt x="8573" y="16814"/>
                </a:lnTo>
                <a:lnTo>
                  <a:pt x="8883" y="17814"/>
                </a:lnTo>
                <a:lnTo>
                  <a:pt x="9264" y="18743"/>
                </a:lnTo>
                <a:lnTo>
                  <a:pt x="9335" y="19100"/>
                </a:lnTo>
                <a:lnTo>
                  <a:pt x="9478" y="20743"/>
                </a:lnTo>
                <a:lnTo>
                  <a:pt x="9597" y="23720"/>
                </a:lnTo>
                <a:lnTo>
                  <a:pt x="9597" y="24530"/>
                </a:lnTo>
                <a:lnTo>
                  <a:pt x="9574" y="24768"/>
                </a:lnTo>
                <a:lnTo>
                  <a:pt x="9478" y="25078"/>
                </a:lnTo>
                <a:lnTo>
                  <a:pt x="9312" y="25197"/>
                </a:lnTo>
                <a:lnTo>
                  <a:pt x="9073" y="25125"/>
                </a:lnTo>
                <a:lnTo>
                  <a:pt x="8907" y="25006"/>
                </a:lnTo>
                <a:lnTo>
                  <a:pt x="8526" y="24696"/>
                </a:lnTo>
                <a:lnTo>
                  <a:pt x="7859" y="23958"/>
                </a:lnTo>
                <a:lnTo>
                  <a:pt x="7287" y="23077"/>
                </a:lnTo>
                <a:lnTo>
                  <a:pt x="6787" y="22053"/>
                </a:lnTo>
                <a:lnTo>
                  <a:pt x="6597" y="21482"/>
                </a:lnTo>
                <a:lnTo>
                  <a:pt x="6287" y="20434"/>
                </a:lnTo>
                <a:lnTo>
                  <a:pt x="5954" y="19410"/>
                </a:lnTo>
                <a:lnTo>
                  <a:pt x="5787" y="18910"/>
                </a:lnTo>
                <a:lnTo>
                  <a:pt x="5549" y="18457"/>
                </a:lnTo>
                <a:lnTo>
                  <a:pt x="5430" y="18290"/>
                </a:lnTo>
                <a:lnTo>
                  <a:pt x="5120" y="18124"/>
                </a:lnTo>
                <a:lnTo>
                  <a:pt x="4954" y="18171"/>
                </a:lnTo>
                <a:lnTo>
                  <a:pt x="4811" y="18267"/>
                </a:lnTo>
                <a:lnTo>
                  <a:pt x="4644" y="18648"/>
                </a:lnTo>
                <a:lnTo>
                  <a:pt x="4620" y="18886"/>
                </a:lnTo>
                <a:lnTo>
                  <a:pt x="4572" y="19410"/>
                </a:lnTo>
                <a:lnTo>
                  <a:pt x="4620" y="19957"/>
                </a:lnTo>
                <a:lnTo>
                  <a:pt x="4763" y="21005"/>
                </a:lnTo>
                <a:lnTo>
                  <a:pt x="5311" y="22839"/>
                </a:lnTo>
                <a:lnTo>
                  <a:pt x="6097" y="24387"/>
                </a:lnTo>
                <a:lnTo>
                  <a:pt x="7121" y="25649"/>
                </a:lnTo>
                <a:lnTo>
                  <a:pt x="7716" y="26173"/>
                </a:lnTo>
                <a:lnTo>
                  <a:pt x="8049" y="26459"/>
                </a:lnTo>
                <a:lnTo>
                  <a:pt x="8740" y="26911"/>
                </a:lnTo>
                <a:lnTo>
                  <a:pt x="9121" y="27078"/>
                </a:lnTo>
                <a:lnTo>
                  <a:pt x="9335" y="27221"/>
                </a:lnTo>
                <a:lnTo>
                  <a:pt x="9621" y="27673"/>
                </a:lnTo>
                <a:lnTo>
                  <a:pt x="9693" y="28007"/>
                </a:lnTo>
                <a:lnTo>
                  <a:pt x="9836" y="28793"/>
                </a:lnTo>
                <a:lnTo>
                  <a:pt x="10193" y="30269"/>
                </a:lnTo>
                <a:lnTo>
                  <a:pt x="10669" y="31674"/>
                </a:lnTo>
                <a:lnTo>
                  <a:pt x="11264" y="32960"/>
                </a:lnTo>
                <a:lnTo>
                  <a:pt x="11598" y="33579"/>
                </a:lnTo>
                <a:lnTo>
                  <a:pt x="12527" y="34937"/>
                </a:lnTo>
                <a:lnTo>
                  <a:pt x="13479" y="36199"/>
                </a:lnTo>
                <a:lnTo>
                  <a:pt x="13551" y="36294"/>
                </a:lnTo>
                <a:lnTo>
                  <a:pt x="13717" y="36485"/>
                </a:lnTo>
                <a:lnTo>
                  <a:pt x="13693" y="36651"/>
                </a:lnTo>
                <a:lnTo>
                  <a:pt x="13670" y="36747"/>
                </a:lnTo>
                <a:lnTo>
                  <a:pt x="13479" y="36842"/>
                </a:lnTo>
                <a:lnTo>
                  <a:pt x="13408" y="36866"/>
                </a:lnTo>
                <a:lnTo>
                  <a:pt x="13003" y="36985"/>
                </a:lnTo>
                <a:lnTo>
                  <a:pt x="12217" y="37104"/>
                </a:lnTo>
                <a:lnTo>
                  <a:pt x="11050" y="37080"/>
                </a:lnTo>
                <a:lnTo>
                  <a:pt x="10264" y="36913"/>
                </a:lnTo>
                <a:lnTo>
                  <a:pt x="10074" y="36818"/>
                </a:lnTo>
                <a:lnTo>
                  <a:pt x="9883" y="36437"/>
                </a:lnTo>
                <a:lnTo>
                  <a:pt x="9883" y="36127"/>
                </a:lnTo>
                <a:lnTo>
                  <a:pt x="9907" y="35222"/>
                </a:lnTo>
                <a:lnTo>
                  <a:pt x="9812" y="33413"/>
                </a:lnTo>
                <a:lnTo>
                  <a:pt x="9526" y="31674"/>
                </a:lnTo>
                <a:lnTo>
                  <a:pt x="9050" y="30007"/>
                </a:lnTo>
                <a:lnTo>
                  <a:pt x="8692" y="29245"/>
                </a:lnTo>
                <a:lnTo>
                  <a:pt x="8573" y="28983"/>
                </a:lnTo>
                <a:lnTo>
                  <a:pt x="8359" y="28673"/>
                </a:lnTo>
                <a:lnTo>
                  <a:pt x="8168" y="28578"/>
                </a:lnTo>
                <a:lnTo>
                  <a:pt x="8049" y="28578"/>
                </a:lnTo>
                <a:lnTo>
                  <a:pt x="7930" y="28626"/>
                </a:lnTo>
                <a:lnTo>
                  <a:pt x="7502" y="29150"/>
                </a:lnTo>
                <a:lnTo>
                  <a:pt x="7430" y="29459"/>
                </a:lnTo>
                <a:lnTo>
                  <a:pt x="7406" y="29840"/>
                </a:lnTo>
                <a:lnTo>
                  <a:pt x="7549" y="30555"/>
                </a:lnTo>
                <a:lnTo>
                  <a:pt x="7645" y="30864"/>
                </a:lnTo>
                <a:lnTo>
                  <a:pt x="8026" y="31888"/>
                </a:lnTo>
                <a:lnTo>
                  <a:pt x="8407" y="32912"/>
                </a:lnTo>
                <a:lnTo>
                  <a:pt x="8573" y="33460"/>
                </a:lnTo>
                <a:lnTo>
                  <a:pt x="8764" y="34603"/>
                </a:lnTo>
                <a:lnTo>
                  <a:pt x="8740" y="35222"/>
                </a:lnTo>
                <a:lnTo>
                  <a:pt x="8716" y="35484"/>
                </a:lnTo>
                <a:lnTo>
                  <a:pt x="8621" y="35842"/>
                </a:lnTo>
                <a:lnTo>
                  <a:pt x="8454" y="35984"/>
                </a:lnTo>
                <a:lnTo>
                  <a:pt x="8216" y="35961"/>
                </a:lnTo>
                <a:lnTo>
                  <a:pt x="8049" y="35865"/>
                </a:lnTo>
                <a:lnTo>
                  <a:pt x="7740" y="35675"/>
                </a:lnTo>
                <a:lnTo>
                  <a:pt x="7216" y="35175"/>
                </a:lnTo>
                <a:lnTo>
                  <a:pt x="6763" y="34532"/>
                </a:lnTo>
                <a:lnTo>
                  <a:pt x="6382" y="33794"/>
                </a:lnTo>
                <a:lnTo>
                  <a:pt x="6240" y="33365"/>
                </a:lnTo>
                <a:lnTo>
                  <a:pt x="5716" y="31793"/>
                </a:lnTo>
                <a:lnTo>
                  <a:pt x="5335" y="30174"/>
                </a:lnTo>
                <a:lnTo>
                  <a:pt x="5144" y="29197"/>
                </a:lnTo>
                <a:lnTo>
                  <a:pt x="4882" y="28292"/>
                </a:lnTo>
                <a:lnTo>
                  <a:pt x="4811" y="28054"/>
                </a:lnTo>
                <a:lnTo>
                  <a:pt x="4620" y="27626"/>
                </a:lnTo>
                <a:lnTo>
                  <a:pt x="4430" y="27530"/>
                </a:lnTo>
                <a:lnTo>
                  <a:pt x="4263" y="27530"/>
                </a:lnTo>
                <a:lnTo>
                  <a:pt x="4096" y="27649"/>
                </a:lnTo>
                <a:lnTo>
                  <a:pt x="3882" y="27888"/>
                </a:lnTo>
                <a:lnTo>
                  <a:pt x="3739" y="28554"/>
                </a:lnTo>
                <a:lnTo>
                  <a:pt x="3715" y="28912"/>
                </a:lnTo>
                <a:lnTo>
                  <a:pt x="3715" y="29531"/>
                </a:lnTo>
                <a:lnTo>
                  <a:pt x="3787" y="30722"/>
                </a:lnTo>
                <a:lnTo>
                  <a:pt x="4025" y="31865"/>
                </a:lnTo>
                <a:lnTo>
                  <a:pt x="4358" y="32936"/>
                </a:lnTo>
                <a:lnTo>
                  <a:pt x="4549" y="33460"/>
                </a:lnTo>
                <a:lnTo>
                  <a:pt x="5001" y="34460"/>
                </a:lnTo>
                <a:lnTo>
                  <a:pt x="6049" y="36127"/>
                </a:lnTo>
                <a:lnTo>
                  <a:pt x="7287" y="37413"/>
                </a:lnTo>
                <a:lnTo>
                  <a:pt x="8692" y="38318"/>
                </a:lnTo>
                <a:lnTo>
                  <a:pt x="9454" y="38604"/>
                </a:lnTo>
                <a:lnTo>
                  <a:pt x="10050" y="38747"/>
                </a:lnTo>
                <a:lnTo>
                  <a:pt x="11526" y="38795"/>
                </a:lnTo>
                <a:lnTo>
                  <a:pt x="11812" y="38747"/>
                </a:lnTo>
                <a:lnTo>
                  <a:pt x="12479" y="38747"/>
                </a:lnTo>
                <a:lnTo>
                  <a:pt x="13813" y="38485"/>
                </a:lnTo>
                <a:lnTo>
                  <a:pt x="14456" y="38247"/>
                </a:lnTo>
                <a:lnTo>
                  <a:pt x="14575" y="38223"/>
                </a:lnTo>
                <a:lnTo>
                  <a:pt x="14789" y="38247"/>
                </a:lnTo>
                <a:lnTo>
                  <a:pt x="15003" y="38461"/>
                </a:lnTo>
                <a:lnTo>
                  <a:pt x="15075" y="38771"/>
                </a:lnTo>
                <a:lnTo>
                  <a:pt x="15241" y="39628"/>
                </a:lnTo>
                <a:lnTo>
                  <a:pt x="15432" y="40485"/>
                </a:lnTo>
                <a:lnTo>
                  <a:pt x="15503" y="40747"/>
                </a:lnTo>
                <a:lnTo>
                  <a:pt x="15694" y="41128"/>
                </a:lnTo>
                <a:lnTo>
                  <a:pt x="15932" y="41343"/>
                </a:lnTo>
                <a:lnTo>
                  <a:pt x="16242" y="41414"/>
                </a:lnTo>
                <a:lnTo>
                  <a:pt x="16408" y="41390"/>
                </a:lnTo>
                <a:lnTo>
                  <a:pt x="16551" y="41343"/>
                </a:lnTo>
                <a:lnTo>
                  <a:pt x="16789" y="41176"/>
                </a:lnTo>
                <a:lnTo>
                  <a:pt x="17004" y="40724"/>
                </a:lnTo>
                <a:lnTo>
                  <a:pt x="17004" y="40295"/>
                </a:lnTo>
                <a:lnTo>
                  <a:pt x="16885" y="39390"/>
                </a:lnTo>
                <a:lnTo>
                  <a:pt x="16432" y="37723"/>
                </a:lnTo>
                <a:lnTo>
                  <a:pt x="16123" y="36937"/>
                </a:lnTo>
                <a:lnTo>
                  <a:pt x="15861" y="36270"/>
                </a:lnTo>
                <a:lnTo>
                  <a:pt x="15194" y="35103"/>
                </a:lnTo>
                <a:lnTo>
                  <a:pt x="14813" y="34603"/>
                </a:lnTo>
                <a:lnTo>
                  <a:pt x="14217" y="33889"/>
                </a:lnTo>
                <a:lnTo>
                  <a:pt x="13503" y="32984"/>
                </a:lnTo>
                <a:lnTo>
                  <a:pt x="13479" y="32650"/>
                </a:lnTo>
                <a:lnTo>
                  <a:pt x="13693" y="32174"/>
                </a:lnTo>
                <a:lnTo>
                  <a:pt x="13836" y="32007"/>
                </a:lnTo>
                <a:lnTo>
                  <a:pt x="14289" y="31412"/>
                </a:lnTo>
                <a:lnTo>
                  <a:pt x="14717" y="30769"/>
                </a:lnTo>
                <a:lnTo>
                  <a:pt x="14956" y="30650"/>
                </a:lnTo>
                <a:lnTo>
                  <a:pt x="16123" y="30555"/>
                </a:lnTo>
                <a:lnTo>
                  <a:pt x="16575" y="30460"/>
                </a:lnTo>
                <a:lnTo>
                  <a:pt x="17123" y="30388"/>
                </a:lnTo>
                <a:lnTo>
                  <a:pt x="18194" y="30079"/>
                </a:lnTo>
                <a:lnTo>
                  <a:pt x="19218" y="29555"/>
                </a:lnTo>
                <a:lnTo>
                  <a:pt x="20195" y="28769"/>
                </a:lnTo>
                <a:lnTo>
                  <a:pt x="20647" y="28269"/>
                </a:lnTo>
                <a:lnTo>
                  <a:pt x="21004" y="27792"/>
                </a:lnTo>
                <a:lnTo>
                  <a:pt x="21767" y="26316"/>
                </a:lnTo>
                <a:lnTo>
                  <a:pt x="22791" y="23958"/>
                </a:lnTo>
                <a:lnTo>
                  <a:pt x="22981" y="23315"/>
                </a:lnTo>
                <a:lnTo>
                  <a:pt x="23219" y="22482"/>
                </a:lnTo>
                <a:lnTo>
                  <a:pt x="23576" y="20719"/>
                </a:lnTo>
                <a:lnTo>
                  <a:pt x="23600" y="19767"/>
                </a:lnTo>
                <a:lnTo>
                  <a:pt x="23576" y="19219"/>
                </a:lnTo>
                <a:lnTo>
                  <a:pt x="23434" y="18695"/>
                </a:lnTo>
                <a:lnTo>
                  <a:pt x="23362" y="18481"/>
                </a:lnTo>
                <a:lnTo>
                  <a:pt x="23172" y="18195"/>
                </a:lnTo>
                <a:lnTo>
                  <a:pt x="22981" y="18148"/>
                </a:lnTo>
                <a:lnTo>
                  <a:pt x="22767" y="18314"/>
                </a:lnTo>
                <a:lnTo>
                  <a:pt x="22624" y="18481"/>
                </a:lnTo>
                <a:lnTo>
                  <a:pt x="22314" y="19076"/>
                </a:lnTo>
                <a:lnTo>
                  <a:pt x="21933" y="20505"/>
                </a:lnTo>
                <a:lnTo>
                  <a:pt x="21767" y="21220"/>
                </a:lnTo>
                <a:lnTo>
                  <a:pt x="21743" y="21386"/>
                </a:lnTo>
                <a:lnTo>
                  <a:pt x="21695" y="21529"/>
                </a:lnTo>
                <a:lnTo>
                  <a:pt x="21647" y="21815"/>
                </a:lnTo>
                <a:lnTo>
                  <a:pt x="21528" y="22220"/>
                </a:lnTo>
                <a:lnTo>
                  <a:pt x="21362" y="22386"/>
                </a:lnTo>
                <a:lnTo>
                  <a:pt x="21266" y="22434"/>
                </a:lnTo>
                <a:lnTo>
                  <a:pt x="21147" y="22434"/>
                </a:lnTo>
                <a:lnTo>
                  <a:pt x="20957" y="22339"/>
                </a:lnTo>
                <a:lnTo>
                  <a:pt x="20766" y="22029"/>
                </a:lnTo>
                <a:lnTo>
                  <a:pt x="20647" y="21791"/>
                </a:lnTo>
                <a:lnTo>
                  <a:pt x="20433" y="21339"/>
                </a:lnTo>
                <a:lnTo>
                  <a:pt x="20171" y="20934"/>
                </a:lnTo>
                <a:lnTo>
                  <a:pt x="19599" y="19386"/>
                </a:lnTo>
                <a:lnTo>
                  <a:pt x="18956" y="18005"/>
                </a:lnTo>
                <a:lnTo>
                  <a:pt x="18861" y="17719"/>
                </a:lnTo>
                <a:lnTo>
                  <a:pt x="18980" y="17243"/>
                </a:lnTo>
                <a:lnTo>
                  <a:pt x="19123" y="17052"/>
                </a:lnTo>
                <a:lnTo>
                  <a:pt x="19552" y="16600"/>
                </a:lnTo>
                <a:lnTo>
                  <a:pt x="20338" y="15576"/>
                </a:lnTo>
                <a:lnTo>
                  <a:pt x="21076" y="14432"/>
                </a:lnTo>
                <a:lnTo>
                  <a:pt x="21695" y="13194"/>
                </a:lnTo>
                <a:lnTo>
                  <a:pt x="21981" y="12504"/>
                </a:lnTo>
                <a:lnTo>
                  <a:pt x="22410" y="11408"/>
                </a:lnTo>
                <a:lnTo>
                  <a:pt x="22886" y="9693"/>
                </a:lnTo>
                <a:lnTo>
                  <a:pt x="23053" y="8479"/>
                </a:lnTo>
                <a:lnTo>
                  <a:pt x="23100" y="7836"/>
                </a:lnTo>
                <a:lnTo>
                  <a:pt x="23148" y="7169"/>
                </a:lnTo>
                <a:lnTo>
                  <a:pt x="23100" y="6502"/>
                </a:lnTo>
                <a:lnTo>
                  <a:pt x="23053" y="5859"/>
                </a:lnTo>
                <a:lnTo>
                  <a:pt x="22886" y="5240"/>
                </a:lnTo>
                <a:lnTo>
                  <a:pt x="22767" y="4978"/>
                </a:lnTo>
                <a:lnTo>
                  <a:pt x="22410" y="4740"/>
                </a:lnTo>
                <a:lnTo>
                  <a:pt x="22029" y="4764"/>
                </a:lnTo>
                <a:lnTo>
                  <a:pt x="21743" y="5026"/>
                </a:lnTo>
                <a:lnTo>
                  <a:pt x="21671" y="5193"/>
                </a:lnTo>
                <a:lnTo>
                  <a:pt x="21552" y="5931"/>
                </a:lnTo>
                <a:lnTo>
                  <a:pt x="21481" y="7407"/>
                </a:lnTo>
                <a:lnTo>
                  <a:pt x="21505" y="8145"/>
                </a:lnTo>
                <a:lnTo>
                  <a:pt x="21481" y="8955"/>
                </a:lnTo>
                <a:lnTo>
                  <a:pt x="21195" y="10479"/>
                </a:lnTo>
                <a:lnTo>
                  <a:pt x="20957" y="11194"/>
                </a:lnTo>
                <a:lnTo>
                  <a:pt x="20766" y="11694"/>
                </a:lnTo>
                <a:lnTo>
                  <a:pt x="19504" y="14337"/>
                </a:lnTo>
                <a:lnTo>
                  <a:pt x="18909" y="15314"/>
                </a:lnTo>
                <a:lnTo>
                  <a:pt x="18814" y="15433"/>
                </a:lnTo>
                <a:lnTo>
                  <a:pt x="18623" y="15504"/>
                </a:lnTo>
                <a:lnTo>
                  <a:pt x="18433" y="15409"/>
                </a:lnTo>
                <a:lnTo>
                  <a:pt x="18266" y="15171"/>
                </a:lnTo>
                <a:lnTo>
                  <a:pt x="18218" y="15004"/>
                </a:lnTo>
                <a:lnTo>
                  <a:pt x="18051" y="13980"/>
                </a:lnTo>
                <a:lnTo>
                  <a:pt x="17980" y="12932"/>
                </a:lnTo>
                <a:lnTo>
                  <a:pt x="17909" y="12361"/>
                </a:lnTo>
                <a:lnTo>
                  <a:pt x="17861" y="9860"/>
                </a:lnTo>
                <a:lnTo>
                  <a:pt x="17813" y="9312"/>
                </a:lnTo>
                <a:lnTo>
                  <a:pt x="17790" y="8717"/>
                </a:lnTo>
                <a:lnTo>
                  <a:pt x="17599" y="7550"/>
                </a:lnTo>
                <a:lnTo>
                  <a:pt x="17385" y="7002"/>
                </a:lnTo>
                <a:lnTo>
                  <a:pt x="17313" y="6836"/>
                </a:lnTo>
                <a:lnTo>
                  <a:pt x="17099" y="6621"/>
                </a:lnTo>
                <a:lnTo>
                  <a:pt x="16885" y="6645"/>
                </a:lnTo>
                <a:lnTo>
                  <a:pt x="16718" y="6860"/>
                </a:lnTo>
                <a:lnTo>
                  <a:pt x="16623" y="7050"/>
                </a:lnTo>
                <a:lnTo>
                  <a:pt x="16456" y="7884"/>
                </a:lnTo>
                <a:lnTo>
                  <a:pt x="16384" y="8788"/>
                </a:lnTo>
                <a:lnTo>
                  <a:pt x="16361" y="11170"/>
                </a:lnTo>
                <a:lnTo>
                  <a:pt x="16480" y="129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28" name="Google Shape;828;p55"/>
          <p:cNvCxnSpPr>
            <a:stCxn id="811" idx="6"/>
            <a:endCxn id="829" idx="2"/>
          </p:cNvCxnSpPr>
          <p:nvPr/>
        </p:nvCxnSpPr>
        <p:spPr>
          <a:xfrm rot="10800000" flipH="1">
            <a:off x="4938475" y="1870350"/>
            <a:ext cx="2535000" cy="855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9" name="Google Shape;829;p55"/>
          <p:cNvSpPr/>
          <p:nvPr/>
        </p:nvSpPr>
        <p:spPr>
          <a:xfrm>
            <a:off x="7473450" y="1709875"/>
            <a:ext cx="321000" cy="321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32" name="Google Shape;832;p55"/>
          <p:cNvCxnSpPr>
            <a:stCxn id="810" idx="6"/>
            <a:endCxn id="811" idx="2"/>
          </p:cNvCxnSpPr>
          <p:nvPr/>
        </p:nvCxnSpPr>
        <p:spPr>
          <a:xfrm rot="10800000" flipH="1">
            <a:off x="2082475" y="2726250"/>
            <a:ext cx="2535000" cy="852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2;p55"/>
          <p:cNvSpPr txBox="1"/>
          <p:nvPr/>
        </p:nvSpPr>
        <p:spPr>
          <a:xfrm>
            <a:off x="3989733" y="2957101"/>
            <a:ext cx="1487695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Tìm</a:t>
            </a:r>
            <a:r>
              <a:rPr lang="en-US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hiểu</a:t>
            </a:r>
            <a:r>
              <a:rPr lang="en-US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lại</a:t>
            </a:r>
            <a:r>
              <a:rPr lang="en-US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bài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Bellota Text"/>
              <a:cs typeface="Times New Roman" panose="02020603050405020304" pitchFamily="18" charset="0"/>
              <a:sym typeface="Bellota Tex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Bellota Text"/>
              <a:cs typeface="Times New Roman" panose="02020603050405020304" pitchFamily="18" charset="0"/>
              <a:sym typeface="Bellota Text"/>
            </a:endParaRPr>
          </a:p>
        </p:txBody>
      </p:sp>
      <p:sp>
        <p:nvSpPr>
          <p:cNvPr id="27" name="Google Shape;812;p55"/>
          <p:cNvSpPr txBox="1"/>
          <p:nvPr/>
        </p:nvSpPr>
        <p:spPr>
          <a:xfrm>
            <a:off x="6929906" y="2184388"/>
            <a:ext cx="1487695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Chuẩn</a:t>
            </a:r>
            <a:r>
              <a:rPr lang="en-US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bị</a:t>
            </a:r>
            <a:r>
              <a:rPr lang="en-US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bài</a:t>
            </a:r>
            <a:r>
              <a:rPr lang="en-US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sau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Bellota Text"/>
              <a:cs typeface="Times New Roman" panose="02020603050405020304" pitchFamily="18" charset="0"/>
              <a:sym typeface="Bellota Tex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Bellota Text"/>
              <a:cs typeface="Times New Roman" panose="02020603050405020304" pitchFamily="18" charset="0"/>
              <a:sym typeface="Bellota Tex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3"/>
          <p:cNvSpPr txBox="1">
            <a:spLocks noGrp="1"/>
          </p:cNvSpPr>
          <p:nvPr>
            <p:ph type="title"/>
          </p:nvPr>
        </p:nvSpPr>
        <p:spPr>
          <a:xfrm>
            <a:off x="2060225" y="900000"/>
            <a:ext cx="50235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dirty="0" smtClean="0">
                <a:latin typeface="HL Slapstick Comic" panose="00000400000000000000" pitchFamily="2" charset="0"/>
              </a:rPr>
              <a:t>THANK YOU!</a:t>
            </a:r>
            <a:endParaRPr sz="4400" b="1" dirty="0">
              <a:latin typeface="HL Slapstick Comic" panose="00000400000000000000" pitchFamily="2" charset="0"/>
            </a:endParaRPr>
          </a:p>
        </p:txBody>
      </p:sp>
      <p:grpSp>
        <p:nvGrpSpPr>
          <p:cNvPr id="726" name="Google Shape;726;p53"/>
          <p:cNvGrpSpPr/>
          <p:nvPr/>
        </p:nvGrpSpPr>
        <p:grpSpPr>
          <a:xfrm>
            <a:off x="3517496" y="2176777"/>
            <a:ext cx="4648676" cy="1803163"/>
            <a:chOff x="1885525" y="2037900"/>
            <a:chExt cx="5372950" cy="2084100"/>
          </a:xfrm>
        </p:grpSpPr>
        <p:sp>
          <p:nvSpPr>
            <p:cNvPr id="727" name="Google Shape;727;p53"/>
            <p:cNvSpPr/>
            <p:nvPr/>
          </p:nvSpPr>
          <p:spPr>
            <a:xfrm>
              <a:off x="2056925" y="3197325"/>
              <a:ext cx="12975" cy="21625"/>
            </a:xfrm>
            <a:custGeom>
              <a:avLst/>
              <a:gdLst/>
              <a:ahLst/>
              <a:cxnLst/>
              <a:rect l="l" t="t" r="r" b="b"/>
              <a:pathLst>
                <a:path w="519" h="865" extrusionOk="0">
                  <a:moveTo>
                    <a:pt x="519" y="864"/>
                  </a:moveTo>
                  <a:lnTo>
                    <a:pt x="259" y="432"/>
                  </a:lnTo>
                  <a:lnTo>
                    <a:pt x="0" y="0"/>
                  </a:lnTo>
                  <a:lnTo>
                    <a:pt x="259" y="432"/>
                  </a:lnTo>
                  <a:lnTo>
                    <a:pt x="519" y="864"/>
                  </a:lnTo>
                  <a:close/>
                </a:path>
              </a:pathLst>
            </a:custGeom>
            <a:solidFill>
              <a:srgbClr val="423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3"/>
            <p:cNvSpPr/>
            <p:nvPr/>
          </p:nvSpPr>
          <p:spPr>
            <a:xfrm>
              <a:off x="2071325" y="3221800"/>
              <a:ext cx="12250" cy="19475"/>
            </a:xfrm>
            <a:custGeom>
              <a:avLst/>
              <a:gdLst/>
              <a:ahLst/>
              <a:cxnLst/>
              <a:rect l="l" t="t" r="r" b="b"/>
              <a:pathLst>
                <a:path w="490" h="779" extrusionOk="0">
                  <a:moveTo>
                    <a:pt x="490" y="778"/>
                  </a:moveTo>
                  <a:lnTo>
                    <a:pt x="231" y="375"/>
                  </a:lnTo>
                  <a:lnTo>
                    <a:pt x="0" y="1"/>
                  </a:lnTo>
                  <a:lnTo>
                    <a:pt x="231" y="375"/>
                  </a:lnTo>
                  <a:lnTo>
                    <a:pt x="490" y="778"/>
                  </a:lnTo>
                  <a:close/>
                </a:path>
              </a:pathLst>
            </a:custGeom>
            <a:solidFill>
              <a:srgbClr val="423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3"/>
            <p:cNvSpPr/>
            <p:nvPr/>
          </p:nvSpPr>
          <p:spPr>
            <a:xfrm>
              <a:off x="1900650" y="2037900"/>
              <a:ext cx="5357825" cy="1839250"/>
            </a:xfrm>
            <a:custGeom>
              <a:avLst/>
              <a:gdLst/>
              <a:ahLst/>
              <a:cxnLst/>
              <a:rect l="l" t="t" r="r" b="b"/>
              <a:pathLst>
                <a:path w="214313" h="73570" extrusionOk="0">
                  <a:moveTo>
                    <a:pt x="15123" y="1"/>
                  </a:moveTo>
                  <a:lnTo>
                    <a:pt x="12617" y="202"/>
                  </a:lnTo>
                  <a:lnTo>
                    <a:pt x="10342" y="663"/>
                  </a:lnTo>
                  <a:lnTo>
                    <a:pt x="8239" y="1383"/>
                  </a:lnTo>
                  <a:lnTo>
                    <a:pt x="6366" y="2391"/>
                  </a:lnTo>
                  <a:lnTo>
                    <a:pt x="4724" y="3716"/>
                  </a:lnTo>
                  <a:lnTo>
                    <a:pt x="3284" y="5330"/>
                  </a:lnTo>
                  <a:lnTo>
                    <a:pt x="2046" y="7288"/>
                  </a:lnTo>
                  <a:lnTo>
                    <a:pt x="1066" y="9564"/>
                  </a:lnTo>
                  <a:lnTo>
                    <a:pt x="288" y="12214"/>
                  </a:lnTo>
                  <a:lnTo>
                    <a:pt x="0" y="13712"/>
                  </a:lnTo>
                  <a:lnTo>
                    <a:pt x="260" y="13510"/>
                  </a:lnTo>
                  <a:lnTo>
                    <a:pt x="1037" y="13193"/>
                  </a:lnTo>
                  <a:lnTo>
                    <a:pt x="2794" y="12848"/>
                  </a:lnTo>
                  <a:lnTo>
                    <a:pt x="4350" y="12733"/>
                  </a:lnTo>
                  <a:lnTo>
                    <a:pt x="4580" y="12704"/>
                  </a:lnTo>
                  <a:lnTo>
                    <a:pt x="4840" y="12675"/>
                  </a:lnTo>
                  <a:lnTo>
                    <a:pt x="7375" y="12589"/>
                  </a:lnTo>
                  <a:lnTo>
                    <a:pt x="10284" y="12617"/>
                  </a:lnTo>
                  <a:lnTo>
                    <a:pt x="10543" y="12646"/>
                  </a:lnTo>
                  <a:lnTo>
                    <a:pt x="10774" y="12646"/>
                  </a:lnTo>
                  <a:lnTo>
                    <a:pt x="14086" y="12761"/>
                  </a:lnTo>
                  <a:lnTo>
                    <a:pt x="17456" y="12992"/>
                  </a:lnTo>
                  <a:lnTo>
                    <a:pt x="17687" y="13021"/>
                  </a:lnTo>
                  <a:lnTo>
                    <a:pt x="17917" y="13049"/>
                  </a:lnTo>
                  <a:lnTo>
                    <a:pt x="21979" y="13424"/>
                  </a:lnTo>
                  <a:lnTo>
                    <a:pt x="25292" y="13885"/>
                  </a:lnTo>
                  <a:lnTo>
                    <a:pt x="25551" y="13942"/>
                  </a:lnTo>
                  <a:lnTo>
                    <a:pt x="25781" y="13971"/>
                  </a:lnTo>
                  <a:lnTo>
                    <a:pt x="27567" y="14317"/>
                  </a:lnTo>
                  <a:lnTo>
                    <a:pt x="28719" y="14634"/>
                  </a:lnTo>
                  <a:lnTo>
                    <a:pt x="28979" y="14864"/>
                  </a:lnTo>
                  <a:lnTo>
                    <a:pt x="29929" y="16304"/>
                  </a:lnTo>
                  <a:lnTo>
                    <a:pt x="32349" y="20337"/>
                  </a:lnTo>
                  <a:lnTo>
                    <a:pt x="34855" y="24226"/>
                  </a:lnTo>
                  <a:lnTo>
                    <a:pt x="35172" y="24716"/>
                  </a:lnTo>
                  <a:lnTo>
                    <a:pt x="35489" y="25205"/>
                  </a:lnTo>
                  <a:lnTo>
                    <a:pt x="37073" y="27538"/>
                  </a:lnTo>
                  <a:lnTo>
                    <a:pt x="40875" y="32695"/>
                  </a:lnTo>
                  <a:lnTo>
                    <a:pt x="45427" y="38168"/>
                  </a:lnTo>
                  <a:lnTo>
                    <a:pt x="49373" y="42402"/>
                  </a:lnTo>
                  <a:lnTo>
                    <a:pt x="52253" y="45196"/>
                  </a:lnTo>
                  <a:lnTo>
                    <a:pt x="53780" y="46579"/>
                  </a:lnTo>
                  <a:lnTo>
                    <a:pt x="54126" y="46867"/>
                  </a:lnTo>
                  <a:lnTo>
                    <a:pt x="54471" y="47184"/>
                  </a:lnTo>
                  <a:lnTo>
                    <a:pt x="56315" y="48768"/>
                  </a:lnTo>
                  <a:lnTo>
                    <a:pt x="60233" y="51850"/>
                  </a:lnTo>
                  <a:lnTo>
                    <a:pt x="64467" y="54817"/>
                  </a:lnTo>
                  <a:lnTo>
                    <a:pt x="68989" y="57582"/>
                  </a:lnTo>
                  <a:lnTo>
                    <a:pt x="71380" y="58879"/>
                  </a:lnTo>
                  <a:lnTo>
                    <a:pt x="71755" y="59080"/>
                  </a:lnTo>
                  <a:lnTo>
                    <a:pt x="72158" y="59282"/>
                  </a:lnTo>
                  <a:lnTo>
                    <a:pt x="74635" y="60521"/>
                  </a:lnTo>
                  <a:lnTo>
                    <a:pt x="79907" y="62767"/>
                  </a:lnTo>
                  <a:lnTo>
                    <a:pt x="85495" y="64668"/>
                  </a:lnTo>
                  <a:lnTo>
                    <a:pt x="91429" y="66224"/>
                  </a:lnTo>
                  <a:lnTo>
                    <a:pt x="94511" y="66800"/>
                  </a:lnTo>
                  <a:lnTo>
                    <a:pt x="94857" y="66858"/>
                  </a:lnTo>
                  <a:lnTo>
                    <a:pt x="95174" y="66915"/>
                  </a:lnTo>
                  <a:lnTo>
                    <a:pt x="98141" y="67405"/>
                  </a:lnTo>
                  <a:lnTo>
                    <a:pt x="104362" y="67981"/>
                  </a:lnTo>
                  <a:lnTo>
                    <a:pt x="107589" y="68096"/>
                  </a:lnTo>
                  <a:lnTo>
                    <a:pt x="110268" y="68154"/>
                  </a:lnTo>
                  <a:lnTo>
                    <a:pt x="112831" y="68183"/>
                  </a:lnTo>
                  <a:lnTo>
                    <a:pt x="113119" y="68183"/>
                  </a:lnTo>
                  <a:lnTo>
                    <a:pt x="113436" y="68212"/>
                  </a:lnTo>
                  <a:lnTo>
                    <a:pt x="119255" y="68298"/>
                  </a:lnTo>
                  <a:lnTo>
                    <a:pt x="124526" y="68384"/>
                  </a:lnTo>
                  <a:lnTo>
                    <a:pt x="125218" y="68384"/>
                  </a:lnTo>
                  <a:lnTo>
                    <a:pt x="129769" y="68442"/>
                  </a:lnTo>
                  <a:lnTo>
                    <a:pt x="133859" y="68500"/>
                  </a:lnTo>
                  <a:lnTo>
                    <a:pt x="141003" y="66570"/>
                  </a:lnTo>
                  <a:lnTo>
                    <a:pt x="153188" y="62911"/>
                  </a:lnTo>
                  <a:lnTo>
                    <a:pt x="165660" y="58735"/>
                  </a:lnTo>
                  <a:lnTo>
                    <a:pt x="167418" y="58072"/>
                  </a:lnTo>
                  <a:lnTo>
                    <a:pt x="167590" y="58447"/>
                  </a:lnTo>
                  <a:lnTo>
                    <a:pt x="169146" y="60895"/>
                  </a:lnTo>
                  <a:lnTo>
                    <a:pt x="170903" y="63142"/>
                  </a:lnTo>
                  <a:lnTo>
                    <a:pt x="173323" y="65677"/>
                  </a:lnTo>
                  <a:lnTo>
                    <a:pt x="175598" y="67578"/>
                  </a:lnTo>
                  <a:lnTo>
                    <a:pt x="177327" y="68788"/>
                  </a:lnTo>
                  <a:lnTo>
                    <a:pt x="179228" y="69940"/>
                  </a:lnTo>
                  <a:lnTo>
                    <a:pt x="181331" y="71006"/>
                  </a:lnTo>
                  <a:lnTo>
                    <a:pt x="183606" y="71899"/>
                  </a:lnTo>
                  <a:lnTo>
                    <a:pt x="186084" y="72648"/>
                  </a:lnTo>
                  <a:lnTo>
                    <a:pt x="187409" y="72964"/>
                  </a:lnTo>
                  <a:lnTo>
                    <a:pt x="188734" y="73224"/>
                  </a:lnTo>
                  <a:lnTo>
                    <a:pt x="191355" y="73512"/>
                  </a:lnTo>
                  <a:lnTo>
                    <a:pt x="193861" y="73569"/>
                  </a:lnTo>
                  <a:lnTo>
                    <a:pt x="196252" y="73397"/>
                  </a:lnTo>
                  <a:lnTo>
                    <a:pt x="198556" y="73051"/>
                  </a:lnTo>
                  <a:lnTo>
                    <a:pt x="200717" y="72532"/>
                  </a:lnTo>
                  <a:lnTo>
                    <a:pt x="202762" y="71899"/>
                  </a:lnTo>
                  <a:lnTo>
                    <a:pt x="204634" y="71121"/>
                  </a:lnTo>
                  <a:lnTo>
                    <a:pt x="207198" y="69825"/>
                  </a:lnTo>
                  <a:lnTo>
                    <a:pt x="209963" y="67895"/>
                  </a:lnTo>
                  <a:lnTo>
                    <a:pt x="211519" y="66454"/>
                  </a:lnTo>
                  <a:lnTo>
                    <a:pt x="212296" y="65504"/>
                  </a:lnTo>
                  <a:lnTo>
                    <a:pt x="212873" y="64640"/>
                  </a:lnTo>
                  <a:lnTo>
                    <a:pt x="213189" y="63862"/>
                  </a:lnTo>
                  <a:lnTo>
                    <a:pt x="213247" y="63516"/>
                  </a:lnTo>
                  <a:lnTo>
                    <a:pt x="212613" y="63603"/>
                  </a:lnTo>
                  <a:lnTo>
                    <a:pt x="211375" y="63516"/>
                  </a:lnTo>
                  <a:lnTo>
                    <a:pt x="210107" y="63171"/>
                  </a:lnTo>
                  <a:lnTo>
                    <a:pt x="208840" y="62595"/>
                  </a:lnTo>
                  <a:lnTo>
                    <a:pt x="206910" y="61327"/>
                  </a:lnTo>
                  <a:lnTo>
                    <a:pt x="204260" y="59109"/>
                  </a:lnTo>
                  <a:lnTo>
                    <a:pt x="200169" y="55192"/>
                  </a:lnTo>
                  <a:lnTo>
                    <a:pt x="195849" y="51447"/>
                  </a:lnTo>
                  <a:lnTo>
                    <a:pt x="193602" y="49920"/>
                  </a:lnTo>
                  <a:lnTo>
                    <a:pt x="192075" y="49114"/>
                  </a:lnTo>
                  <a:lnTo>
                    <a:pt x="191297" y="48797"/>
                  </a:lnTo>
                  <a:lnTo>
                    <a:pt x="192248" y="48451"/>
                  </a:lnTo>
                  <a:lnTo>
                    <a:pt x="194063" y="47558"/>
                  </a:lnTo>
                  <a:lnTo>
                    <a:pt x="195733" y="46435"/>
                  </a:lnTo>
                  <a:lnTo>
                    <a:pt x="197260" y="45139"/>
                  </a:lnTo>
                  <a:lnTo>
                    <a:pt x="199420" y="42949"/>
                  </a:lnTo>
                  <a:lnTo>
                    <a:pt x="202042" y="39694"/>
                  </a:lnTo>
                  <a:lnTo>
                    <a:pt x="204519" y="36353"/>
                  </a:lnTo>
                  <a:lnTo>
                    <a:pt x="206996" y="33242"/>
                  </a:lnTo>
                  <a:lnTo>
                    <a:pt x="208984" y="31254"/>
                  </a:lnTo>
                  <a:lnTo>
                    <a:pt x="210395" y="30131"/>
                  </a:lnTo>
                  <a:lnTo>
                    <a:pt x="211864" y="29238"/>
                  </a:lnTo>
                  <a:lnTo>
                    <a:pt x="213449" y="28575"/>
                  </a:lnTo>
                  <a:lnTo>
                    <a:pt x="214313" y="28374"/>
                  </a:lnTo>
                  <a:lnTo>
                    <a:pt x="212757" y="27682"/>
                  </a:lnTo>
                  <a:lnTo>
                    <a:pt x="209531" y="26530"/>
                  </a:lnTo>
                  <a:lnTo>
                    <a:pt x="206190" y="25724"/>
                  </a:lnTo>
                  <a:lnTo>
                    <a:pt x="202762" y="25205"/>
                  </a:lnTo>
                  <a:lnTo>
                    <a:pt x="199276" y="25004"/>
                  </a:lnTo>
                  <a:lnTo>
                    <a:pt x="195791" y="25148"/>
                  </a:lnTo>
                  <a:lnTo>
                    <a:pt x="192363" y="25609"/>
                  </a:lnTo>
                  <a:lnTo>
                    <a:pt x="188964" y="26415"/>
                  </a:lnTo>
                  <a:lnTo>
                    <a:pt x="185680" y="27567"/>
                  </a:lnTo>
                  <a:lnTo>
                    <a:pt x="182512" y="29065"/>
                  </a:lnTo>
                  <a:lnTo>
                    <a:pt x="179545" y="30909"/>
                  </a:lnTo>
                  <a:lnTo>
                    <a:pt x="176779" y="33127"/>
                  </a:lnTo>
                  <a:lnTo>
                    <a:pt x="174244" y="35719"/>
                  </a:lnTo>
                  <a:lnTo>
                    <a:pt x="171998" y="38657"/>
                  </a:lnTo>
                  <a:lnTo>
                    <a:pt x="170068" y="41999"/>
                  </a:lnTo>
                  <a:lnTo>
                    <a:pt x="168483" y="45715"/>
                  </a:lnTo>
                  <a:lnTo>
                    <a:pt x="167850" y="47731"/>
                  </a:lnTo>
                  <a:lnTo>
                    <a:pt x="166841" y="47875"/>
                  </a:lnTo>
                  <a:lnTo>
                    <a:pt x="164479" y="47904"/>
                  </a:lnTo>
                  <a:lnTo>
                    <a:pt x="161772" y="47731"/>
                  </a:lnTo>
                  <a:lnTo>
                    <a:pt x="158747" y="47328"/>
                  </a:lnTo>
                  <a:lnTo>
                    <a:pt x="153620" y="46348"/>
                  </a:lnTo>
                  <a:lnTo>
                    <a:pt x="145814" y="44361"/>
                  </a:lnTo>
                  <a:lnTo>
                    <a:pt x="137114" y="41768"/>
                  </a:lnTo>
                  <a:lnTo>
                    <a:pt x="127695" y="38657"/>
                  </a:lnTo>
                  <a:lnTo>
                    <a:pt x="117786" y="35143"/>
                  </a:lnTo>
                  <a:lnTo>
                    <a:pt x="107560" y="31341"/>
                  </a:lnTo>
                  <a:lnTo>
                    <a:pt x="81721" y="21288"/>
                  </a:lnTo>
                  <a:lnTo>
                    <a:pt x="54558" y="10428"/>
                  </a:lnTo>
                  <a:lnTo>
                    <a:pt x="44044" y="6424"/>
                  </a:lnTo>
                  <a:lnTo>
                    <a:pt x="38484" y="4465"/>
                  </a:lnTo>
                  <a:lnTo>
                    <a:pt x="36295" y="3803"/>
                  </a:lnTo>
                  <a:lnTo>
                    <a:pt x="32493" y="2708"/>
                  </a:lnTo>
                  <a:lnTo>
                    <a:pt x="27164" y="1412"/>
                  </a:lnTo>
                  <a:lnTo>
                    <a:pt x="23880" y="778"/>
                  </a:lnTo>
                  <a:lnTo>
                    <a:pt x="20740" y="289"/>
                  </a:lnTo>
                  <a:lnTo>
                    <a:pt x="17831" y="58"/>
                  </a:lnTo>
                  <a:lnTo>
                    <a:pt x="15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3"/>
            <p:cNvSpPr/>
            <p:nvPr/>
          </p:nvSpPr>
          <p:spPr>
            <a:xfrm>
              <a:off x="4029375" y="3972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3"/>
            <p:cNvSpPr/>
            <p:nvPr/>
          </p:nvSpPr>
          <p:spPr>
            <a:xfrm>
              <a:off x="3725475" y="3986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3"/>
            <p:cNvSpPr/>
            <p:nvPr/>
          </p:nvSpPr>
          <p:spPr>
            <a:xfrm>
              <a:off x="3416525" y="3974350"/>
              <a:ext cx="750" cy="25"/>
            </a:xfrm>
            <a:custGeom>
              <a:avLst/>
              <a:gdLst/>
              <a:ahLst/>
              <a:cxnLst/>
              <a:rect l="l" t="t" r="r" b="b"/>
              <a:pathLst>
                <a:path w="30" h="1" extrusionOk="0">
                  <a:moveTo>
                    <a:pt x="1" y="0"/>
                  </a:moveTo>
                  <a:lnTo>
                    <a:pt x="1" y="0"/>
                  </a:lnTo>
                  <a:lnTo>
                    <a:pt x="3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3"/>
            <p:cNvSpPr/>
            <p:nvPr/>
          </p:nvSpPr>
          <p:spPr>
            <a:xfrm>
              <a:off x="4134500" y="3962100"/>
              <a:ext cx="1475" cy="25"/>
            </a:xfrm>
            <a:custGeom>
              <a:avLst/>
              <a:gdLst/>
              <a:ahLst/>
              <a:cxnLst/>
              <a:rect l="l" t="t" r="r" b="b"/>
              <a:pathLst>
                <a:path w="59" h="1" extrusionOk="0">
                  <a:moveTo>
                    <a:pt x="58" y="0"/>
                  </a:moveTo>
                  <a:lnTo>
                    <a:pt x="1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3"/>
            <p:cNvSpPr/>
            <p:nvPr/>
          </p:nvSpPr>
          <p:spPr>
            <a:xfrm>
              <a:off x="4045200" y="3970750"/>
              <a:ext cx="750" cy="25"/>
            </a:xfrm>
            <a:custGeom>
              <a:avLst/>
              <a:gdLst/>
              <a:ahLst/>
              <a:cxnLst/>
              <a:rect l="l" t="t" r="r" b="b"/>
              <a:pathLst>
                <a:path w="30" h="1" extrusionOk="0">
                  <a:moveTo>
                    <a:pt x="1" y="0"/>
                  </a:moveTo>
                  <a:lnTo>
                    <a:pt x="1" y="0"/>
                  </a:lnTo>
                  <a:lnTo>
                    <a:pt x="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3"/>
            <p:cNvSpPr/>
            <p:nvPr/>
          </p:nvSpPr>
          <p:spPr>
            <a:xfrm>
              <a:off x="5031075" y="3747500"/>
              <a:ext cx="216075" cy="44675"/>
            </a:xfrm>
            <a:custGeom>
              <a:avLst/>
              <a:gdLst/>
              <a:ahLst/>
              <a:cxnLst/>
              <a:rect l="l" t="t" r="r" b="b"/>
              <a:pathLst>
                <a:path w="8643" h="1787" extrusionOk="0">
                  <a:moveTo>
                    <a:pt x="1" y="0"/>
                  </a:moveTo>
                  <a:lnTo>
                    <a:pt x="1009" y="922"/>
                  </a:lnTo>
                  <a:lnTo>
                    <a:pt x="1988" y="1786"/>
                  </a:lnTo>
                  <a:lnTo>
                    <a:pt x="3428" y="1441"/>
                  </a:lnTo>
                  <a:lnTo>
                    <a:pt x="4840" y="1095"/>
                  </a:lnTo>
                  <a:lnTo>
                    <a:pt x="5186" y="1009"/>
                  </a:lnTo>
                  <a:lnTo>
                    <a:pt x="5502" y="922"/>
                  </a:lnTo>
                  <a:lnTo>
                    <a:pt x="6021" y="778"/>
                  </a:lnTo>
                  <a:lnTo>
                    <a:pt x="6539" y="663"/>
                  </a:lnTo>
                  <a:lnTo>
                    <a:pt x="7605" y="375"/>
                  </a:lnTo>
                  <a:lnTo>
                    <a:pt x="8642" y="116"/>
                  </a:lnTo>
                  <a:lnTo>
                    <a:pt x="4552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3"/>
            <p:cNvSpPr/>
            <p:nvPr/>
          </p:nvSpPr>
          <p:spPr>
            <a:xfrm>
              <a:off x="2056925" y="3197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3"/>
            <p:cNvSpPr/>
            <p:nvPr/>
          </p:nvSpPr>
          <p:spPr>
            <a:xfrm>
              <a:off x="4808550" y="3854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3"/>
            <p:cNvSpPr/>
            <p:nvPr/>
          </p:nvSpPr>
          <p:spPr>
            <a:xfrm>
              <a:off x="4388725" y="3929700"/>
              <a:ext cx="4325" cy="725"/>
            </a:xfrm>
            <a:custGeom>
              <a:avLst/>
              <a:gdLst/>
              <a:ahLst/>
              <a:cxnLst/>
              <a:rect l="l" t="t" r="r" b="b"/>
              <a:pathLst>
                <a:path w="173" h="29" extrusionOk="0">
                  <a:moveTo>
                    <a:pt x="173" y="0"/>
                  </a:moveTo>
                  <a:lnTo>
                    <a:pt x="87" y="0"/>
                  </a:lnTo>
                  <a:lnTo>
                    <a:pt x="0" y="29"/>
                  </a:lnTo>
                  <a:lnTo>
                    <a:pt x="87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3"/>
            <p:cNvSpPr/>
            <p:nvPr/>
          </p:nvSpPr>
          <p:spPr>
            <a:xfrm>
              <a:off x="4313825" y="3930400"/>
              <a:ext cx="74925" cy="10125"/>
            </a:xfrm>
            <a:custGeom>
              <a:avLst/>
              <a:gdLst/>
              <a:ahLst/>
              <a:cxnLst/>
              <a:rect l="l" t="t" r="r" b="b"/>
              <a:pathLst>
                <a:path w="2997" h="405" extrusionOk="0">
                  <a:moveTo>
                    <a:pt x="2996" y="1"/>
                  </a:moveTo>
                  <a:lnTo>
                    <a:pt x="1498" y="203"/>
                  </a:lnTo>
                  <a:lnTo>
                    <a:pt x="0" y="404"/>
                  </a:lnTo>
                  <a:lnTo>
                    <a:pt x="1498" y="203"/>
                  </a:lnTo>
                  <a:lnTo>
                    <a:pt x="29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3"/>
            <p:cNvSpPr/>
            <p:nvPr/>
          </p:nvSpPr>
          <p:spPr>
            <a:xfrm>
              <a:off x="4232450" y="3942650"/>
              <a:ext cx="66275" cy="8675"/>
            </a:xfrm>
            <a:custGeom>
              <a:avLst/>
              <a:gdLst/>
              <a:ahLst/>
              <a:cxnLst/>
              <a:rect l="l" t="t" r="r" b="b"/>
              <a:pathLst>
                <a:path w="2651" h="347" extrusionOk="0">
                  <a:moveTo>
                    <a:pt x="2650" y="1"/>
                  </a:moveTo>
                  <a:lnTo>
                    <a:pt x="1325" y="173"/>
                  </a:lnTo>
                  <a:lnTo>
                    <a:pt x="0" y="346"/>
                  </a:lnTo>
                  <a:lnTo>
                    <a:pt x="1325" y="173"/>
                  </a:lnTo>
                  <a:lnTo>
                    <a:pt x="2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3"/>
            <p:cNvSpPr/>
            <p:nvPr/>
          </p:nvSpPr>
          <p:spPr>
            <a:xfrm>
              <a:off x="4298700" y="3940500"/>
              <a:ext cx="15150" cy="2175"/>
            </a:xfrm>
            <a:custGeom>
              <a:avLst/>
              <a:gdLst/>
              <a:ahLst/>
              <a:cxnLst/>
              <a:rect l="l" t="t" r="r" b="b"/>
              <a:pathLst>
                <a:path w="606" h="87" extrusionOk="0">
                  <a:moveTo>
                    <a:pt x="605" y="0"/>
                  </a:moveTo>
                  <a:lnTo>
                    <a:pt x="317" y="58"/>
                  </a:lnTo>
                  <a:lnTo>
                    <a:pt x="0" y="87"/>
                  </a:lnTo>
                  <a:lnTo>
                    <a:pt x="317" y="5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3"/>
            <p:cNvSpPr/>
            <p:nvPr/>
          </p:nvSpPr>
          <p:spPr>
            <a:xfrm>
              <a:off x="4135950" y="3953450"/>
              <a:ext cx="79950" cy="8675"/>
            </a:xfrm>
            <a:custGeom>
              <a:avLst/>
              <a:gdLst/>
              <a:ahLst/>
              <a:cxnLst/>
              <a:rect l="l" t="t" r="r" b="b"/>
              <a:pathLst>
                <a:path w="3198" h="347" extrusionOk="0">
                  <a:moveTo>
                    <a:pt x="3198" y="1"/>
                  </a:moveTo>
                  <a:lnTo>
                    <a:pt x="1614" y="174"/>
                  </a:lnTo>
                  <a:lnTo>
                    <a:pt x="0" y="346"/>
                  </a:lnTo>
                  <a:lnTo>
                    <a:pt x="1614" y="174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3"/>
            <p:cNvSpPr/>
            <p:nvPr/>
          </p:nvSpPr>
          <p:spPr>
            <a:xfrm>
              <a:off x="4215875" y="3951300"/>
              <a:ext cx="16600" cy="2175"/>
            </a:xfrm>
            <a:custGeom>
              <a:avLst/>
              <a:gdLst/>
              <a:ahLst/>
              <a:cxnLst/>
              <a:rect l="l" t="t" r="r" b="b"/>
              <a:pathLst>
                <a:path w="664" h="87" extrusionOk="0">
                  <a:moveTo>
                    <a:pt x="663" y="0"/>
                  </a:moveTo>
                  <a:lnTo>
                    <a:pt x="347" y="29"/>
                  </a:lnTo>
                  <a:lnTo>
                    <a:pt x="1" y="87"/>
                  </a:lnTo>
                  <a:lnTo>
                    <a:pt x="347" y="29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3"/>
            <p:cNvSpPr/>
            <p:nvPr/>
          </p:nvSpPr>
          <p:spPr>
            <a:xfrm>
              <a:off x="4279975" y="3710775"/>
              <a:ext cx="528600" cy="218950"/>
            </a:xfrm>
            <a:custGeom>
              <a:avLst/>
              <a:gdLst/>
              <a:ahLst/>
              <a:cxnLst/>
              <a:rect l="l" t="t" r="r" b="b"/>
              <a:pathLst>
                <a:path w="21144" h="8758" extrusionOk="0">
                  <a:moveTo>
                    <a:pt x="1" y="0"/>
                  </a:moveTo>
                  <a:lnTo>
                    <a:pt x="5560" y="8584"/>
                  </a:lnTo>
                  <a:lnTo>
                    <a:pt x="6050" y="8527"/>
                  </a:lnTo>
                  <a:lnTo>
                    <a:pt x="6539" y="8440"/>
                  </a:lnTo>
                  <a:lnTo>
                    <a:pt x="7663" y="8267"/>
                  </a:lnTo>
                  <a:lnTo>
                    <a:pt x="8815" y="8066"/>
                  </a:lnTo>
                  <a:lnTo>
                    <a:pt x="9535" y="7951"/>
                  </a:lnTo>
                  <a:lnTo>
                    <a:pt x="10255" y="7807"/>
                  </a:lnTo>
                  <a:lnTo>
                    <a:pt x="11436" y="7605"/>
                  </a:lnTo>
                  <a:lnTo>
                    <a:pt x="12589" y="7403"/>
                  </a:lnTo>
                  <a:lnTo>
                    <a:pt x="13251" y="7288"/>
                  </a:lnTo>
                  <a:lnTo>
                    <a:pt x="13942" y="7173"/>
                  </a:lnTo>
                  <a:lnTo>
                    <a:pt x="15210" y="6914"/>
                  </a:lnTo>
                  <a:lnTo>
                    <a:pt x="16477" y="6683"/>
                  </a:lnTo>
                  <a:lnTo>
                    <a:pt x="17025" y="6568"/>
                  </a:lnTo>
                  <a:lnTo>
                    <a:pt x="17572" y="6482"/>
                  </a:lnTo>
                  <a:lnTo>
                    <a:pt x="19358" y="6107"/>
                  </a:lnTo>
                  <a:lnTo>
                    <a:pt x="21144" y="5733"/>
                  </a:lnTo>
                  <a:lnTo>
                    <a:pt x="20164" y="4609"/>
                  </a:lnTo>
                  <a:lnTo>
                    <a:pt x="18436" y="2362"/>
                  </a:lnTo>
                  <a:lnTo>
                    <a:pt x="17658" y="1268"/>
                  </a:lnTo>
                  <a:lnTo>
                    <a:pt x="15095" y="1239"/>
                  </a:lnTo>
                  <a:lnTo>
                    <a:pt x="12416" y="1181"/>
                  </a:lnTo>
                  <a:lnTo>
                    <a:pt x="9189" y="1066"/>
                  </a:lnTo>
                  <a:lnTo>
                    <a:pt x="2968" y="490"/>
                  </a:lnTo>
                  <a:lnTo>
                    <a:pt x="1" y="0"/>
                  </a:lnTo>
                  <a:close/>
                  <a:moveTo>
                    <a:pt x="5560" y="8584"/>
                  </a:moveTo>
                  <a:lnTo>
                    <a:pt x="5041" y="8671"/>
                  </a:lnTo>
                  <a:lnTo>
                    <a:pt x="5301" y="8642"/>
                  </a:lnTo>
                  <a:lnTo>
                    <a:pt x="5560" y="8584"/>
                  </a:lnTo>
                  <a:close/>
                  <a:moveTo>
                    <a:pt x="5041" y="8671"/>
                  </a:moveTo>
                  <a:lnTo>
                    <a:pt x="4782" y="8700"/>
                  </a:lnTo>
                  <a:lnTo>
                    <a:pt x="4523" y="8757"/>
                  </a:lnTo>
                  <a:lnTo>
                    <a:pt x="4523" y="8757"/>
                  </a:lnTo>
                  <a:lnTo>
                    <a:pt x="5041" y="86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3"/>
            <p:cNvSpPr/>
            <p:nvPr/>
          </p:nvSpPr>
          <p:spPr>
            <a:xfrm>
              <a:off x="2530775" y="3672600"/>
              <a:ext cx="8650" cy="5800"/>
            </a:xfrm>
            <a:custGeom>
              <a:avLst/>
              <a:gdLst/>
              <a:ahLst/>
              <a:cxnLst/>
              <a:rect l="l" t="t" r="r" b="b"/>
              <a:pathLst>
                <a:path w="346" h="232" extrusionOk="0">
                  <a:moveTo>
                    <a:pt x="346" y="231"/>
                  </a:moveTo>
                  <a:lnTo>
                    <a:pt x="173" y="116"/>
                  </a:lnTo>
                  <a:lnTo>
                    <a:pt x="0" y="1"/>
                  </a:lnTo>
                  <a:lnTo>
                    <a:pt x="173" y="116"/>
                  </a:lnTo>
                  <a:lnTo>
                    <a:pt x="346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3"/>
            <p:cNvSpPr/>
            <p:nvPr/>
          </p:nvSpPr>
          <p:spPr>
            <a:xfrm>
              <a:off x="2606375" y="3718700"/>
              <a:ext cx="750" cy="25"/>
            </a:xfrm>
            <a:custGeom>
              <a:avLst/>
              <a:gdLst/>
              <a:ahLst/>
              <a:cxnLst/>
              <a:rect l="l" t="t" r="r" b="b"/>
              <a:pathLst>
                <a:path w="30" h="1" extrusionOk="0">
                  <a:moveTo>
                    <a:pt x="1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3"/>
            <p:cNvSpPr/>
            <p:nvPr/>
          </p:nvSpPr>
          <p:spPr>
            <a:xfrm>
              <a:off x="5065650" y="3795750"/>
              <a:ext cx="750" cy="25"/>
            </a:xfrm>
            <a:custGeom>
              <a:avLst/>
              <a:gdLst/>
              <a:ahLst/>
              <a:cxnLst/>
              <a:rect l="l" t="t" r="r" b="b"/>
              <a:pathLst>
                <a:path w="30" h="1" extrusionOk="0">
                  <a:moveTo>
                    <a:pt x="0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3"/>
            <p:cNvSpPr/>
            <p:nvPr/>
          </p:nvSpPr>
          <p:spPr>
            <a:xfrm>
              <a:off x="4822250" y="3851200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3"/>
            <p:cNvSpPr/>
            <p:nvPr/>
          </p:nvSpPr>
          <p:spPr>
            <a:xfrm>
              <a:off x="4736550" y="3743175"/>
              <a:ext cx="329850" cy="108050"/>
            </a:xfrm>
            <a:custGeom>
              <a:avLst/>
              <a:gdLst/>
              <a:ahLst/>
              <a:cxnLst/>
              <a:rect l="l" t="t" r="r" b="b"/>
              <a:pathLst>
                <a:path w="13194" h="4322" extrusionOk="0">
                  <a:moveTo>
                    <a:pt x="0" y="1"/>
                  </a:moveTo>
                  <a:lnTo>
                    <a:pt x="749" y="1038"/>
                  </a:lnTo>
                  <a:lnTo>
                    <a:pt x="2477" y="3227"/>
                  </a:lnTo>
                  <a:lnTo>
                    <a:pt x="3428" y="4321"/>
                  </a:lnTo>
                  <a:lnTo>
                    <a:pt x="3457" y="4321"/>
                  </a:lnTo>
                  <a:lnTo>
                    <a:pt x="4523" y="4091"/>
                  </a:lnTo>
                  <a:lnTo>
                    <a:pt x="5588" y="3860"/>
                  </a:lnTo>
                  <a:lnTo>
                    <a:pt x="5819" y="3803"/>
                  </a:lnTo>
                  <a:lnTo>
                    <a:pt x="6078" y="3745"/>
                  </a:lnTo>
                  <a:lnTo>
                    <a:pt x="7086" y="3544"/>
                  </a:lnTo>
                  <a:lnTo>
                    <a:pt x="8095" y="3313"/>
                  </a:lnTo>
                  <a:lnTo>
                    <a:pt x="8354" y="3256"/>
                  </a:lnTo>
                  <a:lnTo>
                    <a:pt x="8613" y="3198"/>
                  </a:lnTo>
                  <a:lnTo>
                    <a:pt x="9650" y="2939"/>
                  </a:lnTo>
                  <a:lnTo>
                    <a:pt x="10658" y="2708"/>
                  </a:lnTo>
                  <a:lnTo>
                    <a:pt x="10860" y="2679"/>
                  </a:lnTo>
                  <a:lnTo>
                    <a:pt x="11061" y="2622"/>
                  </a:lnTo>
                  <a:lnTo>
                    <a:pt x="12127" y="2363"/>
                  </a:lnTo>
                  <a:lnTo>
                    <a:pt x="13164" y="2103"/>
                  </a:lnTo>
                  <a:lnTo>
                    <a:pt x="13193" y="2103"/>
                  </a:lnTo>
                  <a:lnTo>
                    <a:pt x="12156" y="1182"/>
                  </a:lnTo>
                  <a:lnTo>
                    <a:pt x="11090" y="173"/>
                  </a:lnTo>
                  <a:lnTo>
                    <a:pt x="5819" y="8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3"/>
            <p:cNvSpPr/>
            <p:nvPr/>
          </p:nvSpPr>
          <p:spPr>
            <a:xfrm>
              <a:off x="2083550" y="3241250"/>
              <a:ext cx="750" cy="750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" y="0"/>
                  </a:moveTo>
                  <a:lnTo>
                    <a:pt x="30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3"/>
            <p:cNvSpPr/>
            <p:nvPr/>
          </p:nvSpPr>
          <p:spPr>
            <a:xfrm>
              <a:off x="2226875" y="342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3"/>
            <p:cNvSpPr/>
            <p:nvPr/>
          </p:nvSpPr>
          <p:spPr>
            <a:xfrm>
              <a:off x="3394925" y="3972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3"/>
            <p:cNvSpPr/>
            <p:nvPr/>
          </p:nvSpPr>
          <p:spPr>
            <a:xfrm>
              <a:off x="3262425" y="3217475"/>
              <a:ext cx="766975" cy="769125"/>
            </a:xfrm>
            <a:custGeom>
              <a:avLst/>
              <a:gdLst/>
              <a:ahLst/>
              <a:cxnLst/>
              <a:rect l="l" t="t" r="r" b="b"/>
              <a:pathLst>
                <a:path w="30679" h="30765" extrusionOk="0">
                  <a:moveTo>
                    <a:pt x="0" y="1"/>
                  </a:moveTo>
                  <a:lnTo>
                    <a:pt x="749" y="2276"/>
                  </a:lnTo>
                  <a:lnTo>
                    <a:pt x="2679" y="6799"/>
                  </a:lnTo>
                  <a:lnTo>
                    <a:pt x="4955" y="11206"/>
                  </a:lnTo>
                  <a:lnTo>
                    <a:pt x="7490" y="15440"/>
                  </a:lnTo>
                  <a:lnTo>
                    <a:pt x="10169" y="19444"/>
                  </a:lnTo>
                  <a:lnTo>
                    <a:pt x="12905" y="23160"/>
                  </a:lnTo>
                  <a:lnTo>
                    <a:pt x="16852" y="28115"/>
                  </a:lnTo>
                  <a:lnTo>
                    <a:pt x="19156" y="30765"/>
                  </a:lnTo>
                  <a:lnTo>
                    <a:pt x="19588" y="30736"/>
                  </a:lnTo>
                  <a:lnTo>
                    <a:pt x="19991" y="30736"/>
                  </a:lnTo>
                  <a:lnTo>
                    <a:pt x="21000" y="30707"/>
                  </a:lnTo>
                  <a:lnTo>
                    <a:pt x="21979" y="30678"/>
                  </a:lnTo>
                  <a:lnTo>
                    <a:pt x="23448" y="30650"/>
                  </a:lnTo>
                  <a:lnTo>
                    <a:pt x="24888" y="30563"/>
                  </a:lnTo>
                  <a:lnTo>
                    <a:pt x="26329" y="30505"/>
                  </a:lnTo>
                  <a:lnTo>
                    <a:pt x="27769" y="30419"/>
                  </a:lnTo>
                  <a:lnTo>
                    <a:pt x="27798" y="30390"/>
                  </a:lnTo>
                  <a:lnTo>
                    <a:pt x="27855" y="30390"/>
                  </a:lnTo>
                  <a:lnTo>
                    <a:pt x="29267" y="30304"/>
                  </a:lnTo>
                  <a:lnTo>
                    <a:pt x="30678" y="30189"/>
                  </a:lnTo>
                  <a:lnTo>
                    <a:pt x="29584" y="29094"/>
                  </a:lnTo>
                  <a:lnTo>
                    <a:pt x="27481" y="26818"/>
                  </a:lnTo>
                  <a:lnTo>
                    <a:pt x="24543" y="23275"/>
                  </a:lnTo>
                  <a:lnTo>
                    <a:pt x="21086" y="18465"/>
                  </a:lnTo>
                  <a:lnTo>
                    <a:pt x="18148" y="13856"/>
                  </a:lnTo>
                  <a:lnTo>
                    <a:pt x="16909" y="11696"/>
                  </a:lnTo>
                  <a:lnTo>
                    <a:pt x="14518" y="10399"/>
                  </a:lnTo>
                  <a:lnTo>
                    <a:pt x="9996" y="7634"/>
                  </a:lnTo>
                  <a:lnTo>
                    <a:pt x="5762" y="4667"/>
                  </a:lnTo>
                  <a:lnTo>
                    <a:pt x="1844" y="15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3"/>
            <p:cNvSpPr/>
            <p:nvPr/>
          </p:nvSpPr>
          <p:spPr>
            <a:xfrm>
              <a:off x="2787850" y="2668025"/>
              <a:ext cx="937650" cy="1318575"/>
            </a:xfrm>
            <a:custGeom>
              <a:avLst/>
              <a:gdLst/>
              <a:ahLst/>
              <a:cxnLst/>
              <a:rect l="l" t="t" r="r" b="b"/>
              <a:pathLst>
                <a:path w="37506" h="52743" extrusionOk="0">
                  <a:moveTo>
                    <a:pt x="1" y="0"/>
                  </a:moveTo>
                  <a:lnTo>
                    <a:pt x="577" y="3284"/>
                  </a:lnTo>
                  <a:lnTo>
                    <a:pt x="2103" y="10428"/>
                  </a:lnTo>
                  <a:lnTo>
                    <a:pt x="3083" y="14201"/>
                  </a:lnTo>
                  <a:lnTo>
                    <a:pt x="3774" y="16563"/>
                  </a:lnTo>
                  <a:lnTo>
                    <a:pt x="5358" y="21460"/>
                  </a:lnTo>
                  <a:lnTo>
                    <a:pt x="7260" y="26559"/>
                  </a:lnTo>
                  <a:lnTo>
                    <a:pt x="9564" y="31657"/>
                  </a:lnTo>
                  <a:lnTo>
                    <a:pt x="12243" y="36727"/>
                  </a:lnTo>
                  <a:lnTo>
                    <a:pt x="15325" y="41595"/>
                  </a:lnTo>
                  <a:lnTo>
                    <a:pt x="17975" y="45052"/>
                  </a:lnTo>
                  <a:lnTo>
                    <a:pt x="19876" y="47270"/>
                  </a:lnTo>
                  <a:lnTo>
                    <a:pt x="21893" y="49344"/>
                  </a:lnTo>
                  <a:lnTo>
                    <a:pt x="24024" y="51331"/>
                  </a:lnTo>
                  <a:lnTo>
                    <a:pt x="25148" y="52253"/>
                  </a:lnTo>
                  <a:lnTo>
                    <a:pt x="25177" y="52253"/>
                  </a:lnTo>
                  <a:lnTo>
                    <a:pt x="28172" y="52512"/>
                  </a:lnTo>
                  <a:lnTo>
                    <a:pt x="34337" y="52743"/>
                  </a:lnTo>
                  <a:lnTo>
                    <a:pt x="37505" y="52743"/>
                  </a:lnTo>
                  <a:lnTo>
                    <a:pt x="35143" y="50006"/>
                  </a:lnTo>
                  <a:lnTo>
                    <a:pt x="31139" y="44937"/>
                  </a:lnTo>
                  <a:lnTo>
                    <a:pt x="28374" y="41163"/>
                  </a:lnTo>
                  <a:lnTo>
                    <a:pt x="25695" y="37073"/>
                  </a:lnTo>
                  <a:lnTo>
                    <a:pt x="23160" y="32752"/>
                  </a:lnTo>
                  <a:lnTo>
                    <a:pt x="20913" y="28258"/>
                  </a:lnTo>
                  <a:lnTo>
                    <a:pt x="19041" y="23678"/>
                  </a:lnTo>
                  <a:lnTo>
                    <a:pt x="18292" y="21374"/>
                  </a:lnTo>
                  <a:lnTo>
                    <a:pt x="16765" y="19991"/>
                  </a:lnTo>
                  <a:lnTo>
                    <a:pt x="13885" y="17197"/>
                  </a:lnTo>
                  <a:lnTo>
                    <a:pt x="9939" y="12963"/>
                  </a:lnTo>
                  <a:lnTo>
                    <a:pt x="5387" y="7490"/>
                  </a:lnTo>
                  <a:lnTo>
                    <a:pt x="1585" y="2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3"/>
            <p:cNvSpPr/>
            <p:nvPr/>
          </p:nvSpPr>
          <p:spPr>
            <a:xfrm>
              <a:off x="3704575" y="3519925"/>
              <a:ext cx="701450" cy="450850"/>
            </a:xfrm>
            <a:custGeom>
              <a:avLst/>
              <a:gdLst/>
              <a:ahLst/>
              <a:cxnLst/>
              <a:rect l="l" t="t" r="r" b="b"/>
              <a:pathLst>
                <a:path w="28058" h="18034" extrusionOk="0">
                  <a:moveTo>
                    <a:pt x="1" y="1"/>
                  </a:moveTo>
                  <a:lnTo>
                    <a:pt x="1240" y="2132"/>
                  </a:lnTo>
                  <a:lnTo>
                    <a:pt x="4178" y="6684"/>
                  </a:lnTo>
                  <a:lnTo>
                    <a:pt x="7577" y="11321"/>
                  </a:lnTo>
                  <a:lnTo>
                    <a:pt x="10486" y="14778"/>
                  </a:lnTo>
                  <a:lnTo>
                    <a:pt x="12531" y="16967"/>
                  </a:lnTo>
                  <a:lnTo>
                    <a:pt x="13626" y="18033"/>
                  </a:lnTo>
                  <a:lnTo>
                    <a:pt x="13655" y="18033"/>
                  </a:lnTo>
                  <a:lnTo>
                    <a:pt x="15412" y="17889"/>
                  </a:lnTo>
                  <a:lnTo>
                    <a:pt x="17198" y="17687"/>
                  </a:lnTo>
                  <a:lnTo>
                    <a:pt x="17255" y="17687"/>
                  </a:lnTo>
                  <a:lnTo>
                    <a:pt x="22671" y="17082"/>
                  </a:lnTo>
                  <a:lnTo>
                    <a:pt x="28057" y="16305"/>
                  </a:lnTo>
                  <a:lnTo>
                    <a:pt x="22354" y="7519"/>
                  </a:lnTo>
                  <a:lnTo>
                    <a:pt x="19272" y="6943"/>
                  </a:lnTo>
                  <a:lnTo>
                    <a:pt x="13338" y="5387"/>
                  </a:lnTo>
                  <a:lnTo>
                    <a:pt x="7750" y="3486"/>
                  </a:lnTo>
                  <a:lnTo>
                    <a:pt x="2478" y="12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3"/>
            <p:cNvSpPr/>
            <p:nvPr/>
          </p:nvSpPr>
          <p:spPr>
            <a:xfrm>
              <a:off x="1885525" y="2356200"/>
              <a:ext cx="171425" cy="841150"/>
            </a:xfrm>
            <a:custGeom>
              <a:avLst/>
              <a:gdLst/>
              <a:ahLst/>
              <a:cxnLst/>
              <a:rect l="l" t="t" r="r" b="b"/>
              <a:pathLst>
                <a:path w="6857" h="33646" extrusionOk="0">
                  <a:moveTo>
                    <a:pt x="4955" y="1"/>
                  </a:moveTo>
                  <a:lnTo>
                    <a:pt x="3399" y="116"/>
                  </a:lnTo>
                  <a:lnTo>
                    <a:pt x="1642" y="461"/>
                  </a:lnTo>
                  <a:lnTo>
                    <a:pt x="865" y="778"/>
                  </a:lnTo>
                  <a:lnTo>
                    <a:pt x="605" y="980"/>
                  </a:lnTo>
                  <a:lnTo>
                    <a:pt x="404" y="2161"/>
                  </a:lnTo>
                  <a:lnTo>
                    <a:pt x="260" y="3457"/>
                  </a:lnTo>
                  <a:lnTo>
                    <a:pt x="231" y="3745"/>
                  </a:lnTo>
                  <a:lnTo>
                    <a:pt x="202" y="4033"/>
                  </a:lnTo>
                  <a:lnTo>
                    <a:pt x="173" y="4149"/>
                  </a:lnTo>
                  <a:lnTo>
                    <a:pt x="173" y="4235"/>
                  </a:lnTo>
                  <a:lnTo>
                    <a:pt x="144" y="4437"/>
                  </a:lnTo>
                  <a:lnTo>
                    <a:pt x="144" y="4667"/>
                  </a:lnTo>
                  <a:lnTo>
                    <a:pt x="116" y="4782"/>
                  </a:lnTo>
                  <a:lnTo>
                    <a:pt x="116" y="4897"/>
                  </a:lnTo>
                  <a:lnTo>
                    <a:pt x="116" y="5099"/>
                  </a:lnTo>
                  <a:lnTo>
                    <a:pt x="87" y="5301"/>
                  </a:lnTo>
                  <a:lnTo>
                    <a:pt x="87" y="5416"/>
                  </a:lnTo>
                  <a:lnTo>
                    <a:pt x="87" y="5560"/>
                  </a:lnTo>
                  <a:lnTo>
                    <a:pt x="58" y="5762"/>
                  </a:lnTo>
                  <a:lnTo>
                    <a:pt x="58" y="5992"/>
                  </a:lnTo>
                  <a:lnTo>
                    <a:pt x="58" y="6107"/>
                  </a:lnTo>
                  <a:lnTo>
                    <a:pt x="29" y="6251"/>
                  </a:lnTo>
                  <a:lnTo>
                    <a:pt x="29" y="6453"/>
                  </a:lnTo>
                  <a:lnTo>
                    <a:pt x="29" y="6683"/>
                  </a:lnTo>
                  <a:lnTo>
                    <a:pt x="29" y="6827"/>
                  </a:lnTo>
                  <a:lnTo>
                    <a:pt x="0" y="6943"/>
                  </a:lnTo>
                  <a:lnTo>
                    <a:pt x="0" y="7202"/>
                  </a:lnTo>
                  <a:lnTo>
                    <a:pt x="0" y="7432"/>
                  </a:lnTo>
                  <a:lnTo>
                    <a:pt x="0" y="7548"/>
                  </a:lnTo>
                  <a:lnTo>
                    <a:pt x="0" y="7692"/>
                  </a:lnTo>
                  <a:lnTo>
                    <a:pt x="0" y="7951"/>
                  </a:lnTo>
                  <a:lnTo>
                    <a:pt x="0" y="8210"/>
                  </a:lnTo>
                  <a:lnTo>
                    <a:pt x="0" y="8325"/>
                  </a:lnTo>
                  <a:lnTo>
                    <a:pt x="0" y="8440"/>
                  </a:lnTo>
                  <a:lnTo>
                    <a:pt x="0" y="8729"/>
                  </a:lnTo>
                  <a:lnTo>
                    <a:pt x="0" y="9017"/>
                  </a:lnTo>
                  <a:lnTo>
                    <a:pt x="0" y="9132"/>
                  </a:lnTo>
                  <a:lnTo>
                    <a:pt x="0" y="9218"/>
                  </a:lnTo>
                  <a:lnTo>
                    <a:pt x="0" y="9535"/>
                  </a:lnTo>
                  <a:lnTo>
                    <a:pt x="29" y="9881"/>
                  </a:lnTo>
                  <a:lnTo>
                    <a:pt x="29" y="9938"/>
                  </a:lnTo>
                  <a:lnTo>
                    <a:pt x="29" y="10025"/>
                  </a:lnTo>
                  <a:lnTo>
                    <a:pt x="29" y="10399"/>
                  </a:lnTo>
                  <a:lnTo>
                    <a:pt x="58" y="10774"/>
                  </a:lnTo>
                  <a:lnTo>
                    <a:pt x="58" y="10803"/>
                  </a:lnTo>
                  <a:lnTo>
                    <a:pt x="58" y="10860"/>
                  </a:lnTo>
                  <a:lnTo>
                    <a:pt x="202" y="13309"/>
                  </a:lnTo>
                  <a:lnTo>
                    <a:pt x="778" y="17313"/>
                  </a:lnTo>
                  <a:lnTo>
                    <a:pt x="1383" y="20107"/>
                  </a:lnTo>
                  <a:lnTo>
                    <a:pt x="2161" y="23016"/>
                  </a:lnTo>
                  <a:lnTo>
                    <a:pt x="3169" y="26012"/>
                  </a:lnTo>
                  <a:lnTo>
                    <a:pt x="4436" y="29036"/>
                  </a:lnTo>
                  <a:lnTo>
                    <a:pt x="5963" y="32118"/>
                  </a:lnTo>
                  <a:lnTo>
                    <a:pt x="6856" y="33645"/>
                  </a:lnTo>
                  <a:lnTo>
                    <a:pt x="6021" y="30880"/>
                  </a:lnTo>
                  <a:lnTo>
                    <a:pt x="4782" y="25522"/>
                  </a:lnTo>
                  <a:lnTo>
                    <a:pt x="4033" y="20481"/>
                  </a:lnTo>
                  <a:lnTo>
                    <a:pt x="3659" y="15786"/>
                  </a:lnTo>
                  <a:lnTo>
                    <a:pt x="3630" y="11465"/>
                  </a:lnTo>
                  <a:lnTo>
                    <a:pt x="3832" y="7576"/>
                  </a:lnTo>
                  <a:lnTo>
                    <a:pt x="4206" y="4149"/>
                  </a:lnTo>
                  <a:lnTo>
                    <a:pt x="4696" y="1239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3"/>
            <p:cNvSpPr/>
            <p:nvPr/>
          </p:nvSpPr>
          <p:spPr>
            <a:xfrm>
              <a:off x="2133250" y="2354050"/>
              <a:ext cx="453700" cy="1353150"/>
            </a:xfrm>
            <a:custGeom>
              <a:avLst/>
              <a:gdLst/>
              <a:ahLst/>
              <a:cxnLst/>
              <a:rect l="l" t="t" r="r" b="b"/>
              <a:pathLst>
                <a:path w="18148" h="54126" extrusionOk="0">
                  <a:moveTo>
                    <a:pt x="1470" y="0"/>
                  </a:moveTo>
                  <a:lnTo>
                    <a:pt x="1153" y="1181"/>
                  </a:lnTo>
                  <a:lnTo>
                    <a:pt x="634" y="3687"/>
                  </a:lnTo>
                  <a:lnTo>
                    <a:pt x="289" y="6366"/>
                  </a:lnTo>
                  <a:lnTo>
                    <a:pt x="87" y="9160"/>
                  </a:lnTo>
                  <a:lnTo>
                    <a:pt x="1" y="13510"/>
                  </a:lnTo>
                  <a:lnTo>
                    <a:pt x="317" y="19530"/>
                  </a:lnTo>
                  <a:lnTo>
                    <a:pt x="980" y="25550"/>
                  </a:lnTo>
                  <a:lnTo>
                    <a:pt x="1902" y="31369"/>
                  </a:lnTo>
                  <a:lnTo>
                    <a:pt x="3457" y="39319"/>
                  </a:lnTo>
                  <a:lnTo>
                    <a:pt x="4437" y="43554"/>
                  </a:lnTo>
                  <a:lnTo>
                    <a:pt x="5070" y="44216"/>
                  </a:lnTo>
                  <a:lnTo>
                    <a:pt x="5733" y="44850"/>
                  </a:lnTo>
                  <a:lnTo>
                    <a:pt x="5877" y="44994"/>
                  </a:lnTo>
                  <a:lnTo>
                    <a:pt x="6021" y="45109"/>
                  </a:lnTo>
                  <a:lnTo>
                    <a:pt x="6597" y="45657"/>
                  </a:lnTo>
                  <a:lnTo>
                    <a:pt x="7144" y="46175"/>
                  </a:lnTo>
                  <a:lnTo>
                    <a:pt x="7288" y="46290"/>
                  </a:lnTo>
                  <a:lnTo>
                    <a:pt x="7432" y="46405"/>
                  </a:lnTo>
                  <a:lnTo>
                    <a:pt x="8152" y="47039"/>
                  </a:lnTo>
                  <a:lnTo>
                    <a:pt x="8873" y="47673"/>
                  </a:lnTo>
                  <a:lnTo>
                    <a:pt x="8959" y="47731"/>
                  </a:lnTo>
                  <a:lnTo>
                    <a:pt x="9017" y="47759"/>
                  </a:lnTo>
                  <a:lnTo>
                    <a:pt x="9679" y="48335"/>
                  </a:lnTo>
                  <a:lnTo>
                    <a:pt x="10399" y="48883"/>
                  </a:lnTo>
                  <a:lnTo>
                    <a:pt x="10572" y="49027"/>
                  </a:lnTo>
                  <a:lnTo>
                    <a:pt x="10745" y="49171"/>
                  </a:lnTo>
                  <a:lnTo>
                    <a:pt x="11465" y="49718"/>
                  </a:lnTo>
                  <a:lnTo>
                    <a:pt x="12243" y="50265"/>
                  </a:lnTo>
                  <a:lnTo>
                    <a:pt x="12300" y="50323"/>
                  </a:lnTo>
                  <a:lnTo>
                    <a:pt x="12358" y="50352"/>
                  </a:lnTo>
                  <a:lnTo>
                    <a:pt x="13193" y="50957"/>
                  </a:lnTo>
                  <a:lnTo>
                    <a:pt x="14058" y="51562"/>
                  </a:lnTo>
                  <a:lnTo>
                    <a:pt x="14230" y="51677"/>
                  </a:lnTo>
                  <a:lnTo>
                    <a:pt x="14374" y="51763"/>
                  </a:lnTo>
                  <a:lnTo>
                    <a:pt x="15123" y="52253"/>
                  </a:lnTo>
                  <a:lnTo>
                    <a:pt x="15901" y="52743"/>
                  </a:lnTo>
                  <a:lnTo>
                    <a:pt x="16074" y="52858"/>
                  </a:lnTo>
                  <a:lnTo>
                    <a:pt x="16247" y="52973"/>
                  </a:lnTo>
                  <a:lnTo>
                    <a:pt x="17197" y="53578"/>
                  </a:lnTo>
                  <a:lnTo>
                    <a:pt x="18148" y="54125"/>
                  </a:lnTo>
                  <a:lnTo>
                    <a:pt x="17255" y="52368"/>
                  </a:lnTo>
                  <a:lnTo>
                    <a:pt x="15642" y="48767"/>
                  </a:lnTo>
                  <a:lnTo>
                    <a:pt x="14230" y="45080"/>
                  </a:lnTo>
                  <a:lnTo>
                    <a:pt x="13021" y="41307"/>
                  </a:lnTo>
                  <a:lnTo>
                    <a:pt x="11984" y="37533"/>
                  </a:lnTo>
                  <a:lnTo>
                    <a:pt x="11091" y="33789"/>
                  </a:lnTo>
                  <a:lnTo>
                    <a:pt x="10054" y="28316"/>
                  </a:lnTo>
                  <a:lnTo>
                    <a:pt x="9535" y="24859"/>
                  </a:lnTo>
                  <a:lnTo>
                    <a:pt x="9045" y="21028"/>
                  </a:lnTo>
                  <a:lnTo>
                    <a:pt x="8441" y="13855"/>
                  </a:lnTo>
                  <a:lnTo>
                    <a:pt x="8152" y="7518"/>
                  </a:lnTo>
                  <a:lnTo>
                    <a:pt x="8095" y="2333"/>
                  </a:lnTo>
                  <a:lnTo>
                    <a:pt x="8152" y="346"/>
                  </a:lnTo>
                  <a:lnTo>
                    <a:pt x="4782" y="115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3"/>
            <p:cNvSpPr/>
            <p:nvPr/>
          </p:nvSpPr>
          <p:spPr>
            <a:xfrm>
              <a:off x="1987775" y="2352600"/>
              <a:ext cx="239125" cy="1071575"/>
            </a:xfrm>
            <a:custGeom>
              <a:avLst/>
              <a:gdLst/>
              <a:ahLst/>
              <a:cxnLst/>
              <a:rect l="l" t="t" r="r" b="b"/>
              <a:pathLst>
                <a:path w="9565" h="42863" extrusionOk="0">
                  <a:moveTo>
                    <a:pt x="3890" y="1"/>
                  </a:moveTo>
                  <a:lnTo>
                    <a:pt x="1355" y="87"/>
                  </a:lnTo>
                  <a:lnTo>
                    <a:pt x="1095" y="1383"/>
                  </a:lnTo>
                  <a:lnTo>
                    <a:pt x="577" y="4408"/>
                  </a:lnTo>
                  <a:lnTo>
                    <a:pt x="202" y="8008"/>
                  </a:lnTo>
                  <a:lnTo>
                    <a:pt x="1" y="12099"/>
                  </a:lnTo>
                  <a:lnTo>
                    <a:pt x="87" y="16650"/>
                  </a:lnTo>
                  <a:lnTo>
                    <a:pt x="548" y="21604"/>
                  </a:lnTo>
                  <a:lnTo>
                    <a:pt x="1441" y="26933"/>
                  </a:lnTo>
                  <a:lnTo>
                    <a:pt x="2881" y="32608"/>
                  </a:lnTo>
                  <a:lnTo>
                    <a:pt x="3832" y="35546"/>
                  </a:lnTo>
                  <a:lnTo>
                    <a:pt x="3861" y="35575"/>
                  </a:lnTo>
                  <a:lnTo>
                    <a:pt x="4725" y="36900"/>
                  </a:lnTo>
                  <a:lnTo>
                    <a:pt x="5675" y="38196"/>
                  </a:lnTo>
                  <a:lnTo>
                    <a:pt x="5733" y="38283"/>
                  </a:lnTo>
                  <a:lnTo>
                    <a:pt x="5762" y="38340"/>
                  </a:lnTo>
                  <a:lnTo>
                    <a:pt x="6050" y="38715"/>
                  </a:lnTo>
                  <a:lnTo>
                    <a:pt x="6338" y="39089"/>
                  </a:lnTo>
                  <a:lnTo>
                    <a:pt x="6424" y="39205"/>
                  </a:lnTo>
                  <a:lnTo>
                    <a:pt x="6511" y="39291"/>
                  </a:lnTo>
                  <a:lnTo>
                    <a:pt x="6799" y="39665"/>
                  </a:lnTo>
                  <a:lnTo>
                    <a:pt x="7087" y="40040"/>
                  </a:lnTo>
                  <a:lnTo>
                    <a:pt x="7260" y="40242"/>
                  </a:lnTo>
                  <a:lnTo>
                    <a:pt x="7577" y="40616"/>
                  </a:lnTo>
                  <a:lnTo>
                    <a:pt x="7865" y="40990"/>
                  </a:lnTo>
                  <a:lnTo>
                    <a:pt x="7951" y="41077"/>
                  </a:lnTo>
                  <a:lnTo>
                    <a:pt x="8038" y="41163"/>
                  </a:lnTo>
                  <a:lnTo>
                    <a:pt x="8354" y="41538"/>
                  </a:lnTo>
                  <a:lnTo>
                    <a:pt x="8700" y="41941"/>
                  </a:lnTo>
                  <a:lnTo>
                    <a:pt x="8758" y="41999"/>
                  </a:lnTo>
                  <a:lnTo>
                    <a:pt x="8815" y="42085"/>
                  </a:lnTo>
                  <a:lnTo>
                    <a:pt x="9190" y="42460"/>
                  </a:lnTo>
                  <a:lnTo>
                    <a:pt x="9564" y="42863"/>
                  </a:lnTo>
                  <a:lnTo>
                    <a:pt x="8556" y="38600"/>
                  </a:lnTo>
                  <a:lnTo>
                    <a:pt x="7029" y="30707"/>
                  </a:lnTo>
                  <a:lnTo>
                    <a:pt x="6194" y="25032"/>
                  </a:lnTo>
                  <a:lnTo>
                    <a:pt x="5560" y="19156"/>
                  </a:lnTo>
                  <a:lnTo>
                    <a:pt x="5301" y="13280"/>
                  </a:lnTo>
                  <a:lnTo>
                    <a:pt x="5387" y="9045"/>
                  </a:lnTo>
                  <a:lnTo>
                    <a:pt x="5589" y="6309"/>
                  </a:lnTo>
                  <a:lnTo>
                    <a:pt x="5964" y="3688"/>
                  </a:lnTo>
                  <a:lnTo>
                    <a:pt x="6453" y="1210"/>
                  </a:lnTo>
                  <a:lnTo>
                    <a:pt x="6799" y="29"/>
                  </a:lnTo>
                  <a:lnTo>
                    <a:pt x="38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3"/>
            <p:cNvSpPr/>
            <p:nvPr/>
          </p:nvSpPr>
          <p:spPr>
            <a:xfrm>
              <a:off x="2348575" y="2364125"/>
              <a:ext cx="1046375" cy="1608075"/>
            </a:xfrm>
            <a:custGeom>
              <a:avLst/>
              <a:gdLst/>
              <a:ahLst/>
              <a:cxnLst/>
              <a:rect l="l" t="t" r="r" b="b"/>
              <a:pathLst>
                <a:path w="41855" h="64323" extrusionOk="0">
                  <a:moveTo>
                    <a:pt x="0" y="0"/>
                  </a:moveTo>
                  <a:lnTo>
                    <a:pt x="0" y="1930"/>
                  </a:lnTo>
                  <a:lnTo>
                    <a:pt x="29" y="6942"/>
                  </a:lnTo>
                  <a:lnTo>
                    <a:pt x="317" y="13107"/>
                  </a:lnTo>
                  <a:lnTo>
                    <a:pt x="922" y="20107"/>
                  </a:lnTo>
                  <a:lnTo>
                    <a:pt x="1930" y="27682"/>
                  </a:lnTo>
                  <a:lnTo>
                    <a:pt x="3054" y="33530"/>
                  </a:lnTo>
                  <a:lnTo>
                    <a:pt x="3975" y="37447"/>
                  </a:lnTo>
                  <a:lnTo>
                    <a:pt x="5070" y="41336"/>
                  </a:lnTo>
                  <a:lnTo>
                    <a:pt x="6309" y="45138"/>
                  </a:lnTo>
                  <a:lnTo>
                    <a:pt x="7778" y="48883"/>
                  </a:lnTo>
                  <a:lnTo>
                    <a:pt x="9420" y="52455"/>
                  </a:lnTo>
                  <a:lnTo>
                    <a:pt x="10313" y="54183"/>
                  </a:lnTo>
                  <a:lnTo>
                    <a:pt x="10341" y="54183"/>
                  </a:lnTo>
                  <a:lnTo>
                    <a:pt x="12732" y="55508"/>
                  </a:lnTo>
                  <a:lnTo>
                    <a:pt x="15296" y="56776"/>
                  </a:lnTo>
                  <a:lnTo>
                    <a:pt x="15354" y="56804"/>
                  </a:lnTo>
                  <a:lnTo>
                    <a:pt x="15440" y="56833"/>
                  </a:lnTo>
                  <a:lnTo>
                    <a:pt x="16016" y="57093"/>
                  </a:lnTo>
                  <a:lnTo>
                    <a:pt x="16563" y="57352"/>
                  </a:lnTo>
                  <a:lnTo>
                    <a:pt x="16765" y="57467"/>
                  </a:lnTo>
                  <a:lnTo>
                    <a:pt x="16967" y="57553"/>
                  </a:lnTo>
                  <a:lnTo>
                    <a:pt x="17514" y="57784"/>
                  </a:lnTo>
                  <a:lnTo>
                    <a:pt x="18061" y="58043"/>
                  </a:lnTo>
                  <a:lnTo>
                    <a:pt x="18263" y="58129"/>
                  </a:lnTo>
                  <a:lnTo>
                    <a:pt x="18436" y="58187"/>
                  </a:lnTo>
                  <a:lnTo>
                    <a:pt x="19041" y="58446"/>
                  </a:lnTo>
                  <a:lnTo>
                    <a:pt x="19646" y="58706"/>
                  </a:lnTo>
                  <a:lnTo>
                    <a:pt x="19991" y="58850"/>
                  </a:lnTo>
                  <a:lnTo>
                    <a:pt x="20337" y="58994"/>
                  </a:lnTo>
                  <a:lnTo>
                    <a:pt x="20625" y="59109"/>
                  </a:lnTo>
                  <a:lnTo>
                    <a:pt x="20942" y="59224"/>
                  </a:lnTo>
                  <a:lnTo>
                    <a:pt x="20971" y="59253"/>
                  </a:lnTo>
                  <a:lnTo>
                    <a:pt x="21028" y="59282"/>
                  </a:lnTo>
                  <a:lnTo>
                    <a:pt x="20135" y="57093"/>
                  </a:lnTo>
                  <a:lnTo>
                    <a:pt x="18033" y="51764"/>
                  </a:lnTo>
                  <a:lnTo>
                    <a:pt x="15757" y="45398"/>
                  </a:lnTo>
                  <a:lnTo>
                    <a:pt x="13481" y="38196"/>
                  </a:lnTo>
                  <a:lnTo>
                    <a:pt x="11321" y="30390"/>
                  </a:lnTo>
                  <a:lnTo>
                    <a:pt x="9477" y="22123"/>
                  </a:lnTo>
                  <a:lnTo>
                    <a:pt x="8440" y="15757"/>
                  </a:lnTo>
                  <a:lnTo>
                    <a:pt x="7893" y="11465"/>
                  </a:lnTo>
                  <a:lnTo>
                    <a:pt x="7547" y="7202"/>
                  </a:lnTo>
                  <a:lnTo>
                    <a:pt x="7375" y="2939"/>
                  </a:lnTo>
                  <a:lnTo>
                    <a:pt x="7375" y="836"/>
                  </a:lnTo>
                  <a:lnTo>
                    <a:pt x="4062" y="375"/>
                  </a:lnTo>
                  <a:lnTo>
                    <a:pt x="0" y="0"/>
                  </a:lnTo>
                  <a:close/>
                  <a:moveTo>
                    <a:pt x="7864" y="922"/>
                  </a:moveTo>
                  <a:lnTo>
                    <a:pt x="7864" y="3054"/>
                  </a:lnTo>
                  <a:lnTo>
                    <a:pt x="8037" y="7346"/>
                  </a:lnTo>
                  <a:lnTo>
                    <a:pt x="8412" y="11638"/>
                  </a:lnTo>
                  <a:lnTo>
                    <a:pt x="8930" y="15959"/>
                  </a:lnTo>
                  <a:lnTo>
                    <a:pt x="10025" y="22382"/>
                  </a:lnTo>
                  <a:lnTo>
                    <a:pt x="11897" y="30707"/>
                  </a:lnTo>
                  <a:lnTo>
                    <a:pt x="14086" y="38542"/>
                  </a:lnTo>
                  <a:lnTo>
                    <a:pt x="16391" y="45743"/>
                  </a:lnTo>
                  <a:lnTo>
                    <a:pt x="18695" y="52109"/>
                  </a:lnTo>
                  <a:lnTo>
                    <a:pt x="20769" y="57381"/>
                  </a:lnTo>
                  <a:lnTo>
                    <a:pt x="21662" y="59512"/>
                  </a:lnTo>
                  <a:lnTo>
                    <a:pt x="21720" y="59541"/>
                  </a:lnTo>
                  <a:lnTo>
                    <a:pt x="21777" y="59570"/>
                  </a:lnTo>
                  <a:lnTo>
                    <a:pt x="22584" y="59887"/>
                  </a:lnTo>
                  <a:lnTo>
                    <a:pt x="23419" y="60175"/>
                  </a:lnTo>
                  <a:lnTo>
                    <a:pt x="24312" y="60520"/>
                  </a:lnTo>
                  <a:lnTo>
                    <a:pt x="25205" y="60837"/>
                  </a:lnTo>
                  <a:lnTo>
                    <a:pt x="26300" y="61183"/>
                  </a:lnTo>
                  <a:lnTo>
                    <a:pt x="27394" y="61529"/>
                  </a:lnTo>
                  <a:lnTo>
                    <a:pt x="27798" y="61644"/>
                  </a:lnTo>
                  <a:lnTo>
                    <a:pt x="28201" y="61759"/>
                  </a:lnTo>
                  <a:lnTo>
                    <a:pt x="28892" y="61961"/>
                  </a:lnTo>
                  <a:lnTo>
                    <a:pt x="29584" y="62162"/>
                  </a:lnTo>
                  <a:lnTo>
                    <a:pt x="30131" y="62277"/>
                  </a:lnTo>
                  <a:lnTo>
                    <a:pt x="30649" y="62421"/>
                  </a:lnTo>
                  <a:lnTo>
                    <a:pt x="31225" y="62566"/>
                  </a:lnTo>
                  <a:lnTo>
                    <a:pt x="31773" y="62681"/>
                  </a:lnTo>
                  <a:lnTo>
                    <a:pt x="32406" y="62825"/>
                  </a:lnTo>
                  <a:lnTo>
                    <a:pt x="33069" y="62969"/>
                  </a:lnTo>
                  <a:lnTo>
                    <a:pt x="33415" y="63055"/>
                  </a:lnTo>
                  <a:lnTo>
                    <a:pt x="33760" y="63113"/>
                  </a:lnTo>
                  <a:lnTo>
                    <a:pt x="35719" y="63487"/>
                  </a:lnTo>
                  <a:lnTo>
                    <a:pt x="39781" y="64092"/>
                  </a:lnTo>
                  <a:lnTo>
                    <a:pt x="41855" y="64323"/>
                  </a:lnTo>
                  <a:lnTo>
                    <a:pt x="41855" y="64323"/>
                  </a:lnTo>
                  <a:lnTo>
                    <a:pt x="40760" y="63372"/>
                  </a:lnTo>
                  <a:lnTo>
                    <a:pt x="38657" y="61384"/>
                  </a:lnTo>
                  <a:lnTo>
                    <a:pt x="36698" y="59282"/>
                  </a:lnTo>
                  <a:lnTo>
                    <a:pt x="34826" y="57093"/>
                  </a:lnTo>
                  <a:lnTo>
                    <a:pt x="32234" y="53636"/>
                  </a:lnTo>
                  <a:lnTo>
                    <a:pt x="29209" y="48768"/>
                  </a:lnTo>
                  <a:lnTo>
                    <a:pt x="26559" y="43756"/>
                  </a:lnTo>
                  <a:lnTo>
                    <a:pt x="24312" y="38686"/>
                  </a:lnTo>
                  <a:lnTo>
                    <a:pt x="22440" y="33674"/>
                  </a:lnTo>
                  <a:lnTo>
                    <a:pt x="20855" y="28806"/>
                  </a:lnTo>
                  <a:lnTo>
                    <a:pt x="20193" y="26472"/>
                  </a:lnTo>
                  <a:lnTo>
                    <a:pt x="19127" y="22382"/>
                  </a:lnTo>
                  <a:lnTo>
                    <a:pt x="17514" y="14662"/>
                  </a:lnTo>
                  <a:lnTo>
                    <a:pt x="16938" y="11177"/>
                  </a:lnTo>
                  <a:lnTo>
                    <a:pt x="14432" y="7288"/>
                  </a:lnTo>
                  <a:lnTo>
                    <a:pt x="12012" y="3255"/>
                  </a:lnTo>
                  <a:lnTo>
                    <a:pt x="11062" y="1815"/>
                  </a:lnTo>
                  <a:lnTo>
                    <a:pt x="10802" y="1585"/>
                  </a:lnTo>
                  <a:lnTo>
                    <a:pt x="9650" y="1268"/>
                  </a:lnTo>
                  <a:lnTo>
                    <a:pt x="7864" y="9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3"/>
            <p:cNvSpPr/>
            <p:nvPr/>
          </p:nvSpPr>
          <p:spPr>
            <a:xfrm>
              <a:off x="2083550" y="324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3"/>
            <p:cNvSpPr/>
            <p:nvPr/>
          </p:nvSpPr>
          <p:spPr>
            <a:xfrm>
              <a:off x="2056925" y="3197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3"/>
            <p:cNvSpPr/>
            <p:nvPr/>
          </p:nvSpPr>
          <p:spPr>
            <a:xfrm>
              <a:off x="2069875" y="3218925"/>
              <a:ext cx="1475" cy="2900"/>
            </a:xfrm>
            <a:custGeom>
              <a:avLst/>
              <a:gdLst/>
              <a:ahLst/>
              <a:cxnLst/>
              <a:rect l="l" t="t" r="r" b="b"/>
              <a:pathLst>
                <a:path w="59" h="116" extrusionOk="0">
                  <a:moveTo>
                    <a:pt x="58" y="116"/>
                  </a:moveTo>
                  <a:lnTo>
                    <a:pt x="29" y="58"/>
                  </a:lnTo>
                  <a:lnTo>
                    <a:pt x="1" y="0"/>
                  </a:lnTo>
                  <a:lnTo>
                    <a:pt x="29" y="58"/>
                  </a:lnTo>
                  <a:lnTo>
                    <a:pt x="58" y="116"/>
                  </a:lnTo>
                  <a:close/>
                </a:path>
              </a:pathLst>
            </a:custGeom>
            <a:solidFill>
              <a:srgbClr val="BF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3"/>
            <p:cNvSpPr/>
            <p:nvPr/>
          </p:nvSpPr>
          <p:spPr>
            <a:xfrm>
              <a:off x="1976250" y="2354750"/>
              <a:ext cx="107325" cy="886525"/>
            </a:xfrm>
            <a:custGeom>
              <a:avLst/>
              <a:gdLst/>
              <a:ahLst/>
              <a:cxnLst/>
              <a:rect l="l" t="t" r="r" b="b"/>
              <a:pathLst>
                <a:path w="4293" h="35461" extrusionOk="0">
                  <a:moveTo>
                    <a:pt x="1816" y="1"/>
                  </a:moveTo>
                  <a:lnTo>
                    <a:pt x="1556" y="30"/>
                  </a:lnTo>
                  <a:lnTo>
                    <a:pt x="1326" y="59"/>
                  </a:lnTo>
                  <a:lnTo>
                    <a:pt x="1067" y="1297"/>
                  </a:lnTo>
                  <a:lnTo>
                    <a:pt x="577" y="4207"/>
                  </a:lnTo>
                  <a:lnTo>
                    <a:pt x="203" y="7634"/>
                  </a:lnTo>
                  <a:lnTo>
                    <a:pt x="1" y="11523"/>
                  </a:lnTo>
                  <a:lnTo>
                    <a:pt x="30" y="15844"/>
                  </a:lnTo>
                  <a:lnTo>
                    <a:pt x="404" y="20539"/>
                  </a:lnTo>
                  <a:lnTo>
                    <a:pt x="1153" y="25580"/>
                  </a:lnTo>
                  <a:lnTo>
                    <a:pt x="2392" y="30909"/>
                  </a:lnTo>
                  <a:lnTo>
                    <a:pt x="3227" y="33703"/>
                  </a:lnTo>
                  <a:lnTo>
                    <a:pt x="3486" y="34135"/>
                  </a:lnTo>
                  <a:lnTo>
                    <a:pt x="3746" y="34567"/>
                  </a:lnTo>
                  <a:lnTo>
                    <a:pt x="3774" y="34625"/>
                  </a:lnTo>
                  <a:lnTo>
                    <a:pt x="3803" y="34683"/>
                  </a:lnTo>
                  <a:lnTo>
                    <a:pt x="4034" y="35057"/>
                  </a:lnTo>
                  <a:lnTo>
                    <a:pt x="4293" y="35460"/>
                  </a:lnTo>
                  <a:lnTo>
                    <a:pt x="3342" y="32522"/>
                  </a:lnTo>
                  <a:lnTo>
                    <a:pt x="1902" y="26847"/>
                  </a:lnTo>
                  <a:lnTo>
                    <a:pt x="1009" y="21518"/>
                  </a:lnTo>
                  <a:lnTo>
                    <a:pt x="548" y="16564"/>
                  </a:lnTo>
                  <a:lnTo>
                    <a:pt x="462" y="12013"/>
                  </a:lnTo>
                  <a:lnTo>
                    <a:pt x="663" y="7922"/>
                  </a:lnTo>
                  <a:lnTo>
                    <a:pt x="1038" y="4322"/>
                  </a:lnTo>
                  <a:lnTo>
                    <a:pt x="1556" y="1297"/>
                  </a:lnTo>
                  <a:lnTo>
                    <a:pt x="18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3"/>
            <p:cNvSpPr/>
            <p:nvPr/>
          </p:nvSpPr>
          <p:spPr>
            <a:xfrm>
              <a:off x="4808550" y="3851200"/>
              <a:ext cx="13725" cy="2900"/>
            </a:xfrm>
            <a:custGeom>
              <a:avLst/>
              <a:gdLst/>
              <a:ahLst/>
              <a:cxnLst/>
              <a:rect l="l" t="t" r="r" b="b"/>
              <a:pathLst>
                <a:path w="549" h="116" extrusionOk="0">
                  <a:moveTo>
                    <a:pt x="1" y="116"/>
                  </a:moveTo>
                  <a:lnTo>
                    <a:pt x="1" y="116"/>
                  </a:lnTo>
                  <a:lnTo>
                    <a:pt x="289" y="58"/>
                  </a:lnTo>
                  <a:lnTo>
                    <a:pt x="548" y="0"/>
                  </a:lnTo>
                  <a:lnTo>
                    <a:pt x="289" y="58"/>
                  </a:lnTo>
                  <a:lnTo>
                    <a:pt x="1" y="116"/>
                  </a:lnTo>
                  <a:close/>
                </a:path>
              </a:pathLst>
            </a:custGeom>
            <a:solidFill>
              <a:srgbClr val="BF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3"/>
            <p:cNvSpPr/>
            <p:nvPr/>
          </p:nvSpPr>
          <p:spPr>
            <a:xfrm>
              <a:off x="4721425" y="3742450"/>
              <a:ext cx="100850" cy="111650"/>
            </a:xfrm>
            <a:custGeom>
              <a:avLst/>
              <a:gdLst/>
              <a:ahLst/>
              <a:cxnLst/>
              <a:rect l="l" t="t" r="r" b="b"/>
              <a:pathLst>
                <a:path w="4034" h="4466" extrusionOk="0">
                  <a:moveTo>
                    <a:pt x="0" y="1"/>
                  </a:moveTo>
                  <a:lnTo>
                    <a:pt x="778" y="1095"/>
                  </a:lnTo>
                  <a:lnTo>
                    <a:pt x="2506" y="3342"/>
                  </a:lnTo>
                  <a:lnTo>
                    <a:pt x="3486" y="4466"/>
                  </a:lnTo>
                  <a:lnTo>
                    <a:pt x="3774" y="4408"/>
                  </a:lnTo>
                  <a:lnTo>
                    <a:pt x="4033" y="4350"/>
                  </a:lnTo>
                  <a:lnTo>
                    <a:pt x="3082" y="3256"/>
                  </a:lnTo>
                  <a:lnTo>
                    <a:pt x="1354" y="1067"/>
                  </a:lnTo>
                  <a:lnTo>
                    <a:pt x="605" y="30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3"/>
            <p:cNvSpPr/>
            <p:nvPr/>
          </p:nvSpPr>
          <p:spPr>
            <a:xfrm>
              <a:off x="5066375" y="3794300"/>
              <a:ext cx="5775" cy="1475"/>
            </a:xfrm>
            <a:custGeom>
              <a:avLst/>
              <a:gdLst/>
              <a:ahLst/>
              <a:cxnLst/>
              <a:rect l="l" t="t" r="r" b="b"/>
              <a:pathLst>
                <a:path w="231" h="59" extrusionOk="0">
                  <a:moveTo>
                    <a:pt x="0" y="58"/>
                  </a:moveTo>
                  <a:lnTo>
                    <a:pt x="115" y="30"/>
                  </a:lnTo>
                  <a:lnTo>
                    <a:pt x="231" y="1"/>
                  </a:lnTo>
                  <a:lnTo>
                    <a:pt x="115" y="3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BF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3"/>
            <p:cNvSpPr/>
            <p:nvPr/>
          </p:nvSpPr>
          <p:spPr>
            <a:xfrm>
              <a:off x="5013800" y="3747500"/>
              <a:ext cx="67000" cy="48275"/>
            </a:xfrm>
            <a:custGeom>
              <a:avLst/>
              <a:gdLst/>
              <a:ahLst/>
              <a:cxnLst/>
              <a:rect l="l" t="t" r="r" b="b"/>
              <a:pathLst>
                <a:path w="2680" h="1931" extrusionOk="0">
                  <a:moveTo>
                    <a:pt x="0" y="0"/>
                  </a:moveTo>
                  <a:lnTo>
                    <a:pt x="1066" y="1009"/>
                  </a:lnTo>
                  <a:lnTo>
                    <a:pt x="2103" y="1930"/>
                  </a:lnTo>
                  <a:lnTo>
                    <a:pt x="2218" y="1902"/>
                  </a:lnTo>
                  <a:lnTo>
                    <a:pt x="2334" y="1873"/>
                  </a:lnTo>
                  <a:lnTo>
                    <a:pt x="2506" y="1844"/>
                  </a:lnTo>
                  <a:lnTo>
                    <a:pt x="2679" y="1786"/>
                  </a:lnTo>
                  <a:lnTo>
                    <a:pt x="1700" y="922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3"/>
            <p:cNvSpPr/>
            <p:nvPr/>
          </p:nvSpPr>
          <p:spPr>
            <a:xfrm>
              <a:off x="2532925" y="2385000"/>
              <a:ext cx="357225" cy="1466950"/>
            </a:xfrm>
            <a:custGeom>
              <a:avLst/>
              <a:gdLst/>
              <a:ahLst/>
              <a:cxnLst/>
              <a:rect l="l" t="t" r="r" b="b"/>
              <a:pathLst>
                <a:path w="14289" h="58678" extrusionOk="0">
                  <a:moveTo>
                    <a:pt x="1" y="1"/>
                  </a:moveTo>
                  <a:lnTo>
                    <a:pt x="1" y="2104"/>
                  </a:lnTo>
                  <a:lnTo>
                    <a:pt x="173" y="6367"/>
                  </a:lnTo>
                  <a:lnTo>
                    <a:pt x="519" y="10630"/>
                  </a:lnTo>
                  <a:lnTo>
                    <a:pt x="1066" y="14922"/>
                  </a:lnTo>
                  <a:lnTo>
                    <a:pt x="2103" y="21288"/>
                  </a:lnTo>
                  <a:lnTo>
                    <a:pt x="3947" y="29555"/>
                  </a:lnTo>
                  <a:lnTo>
                    <a:pt x="6107" y="37361"/>
                  </a:lnTo>
                  <a:lnTo>
                    <a:pt x="8383" y="44563"/>
                  </a:lnTo>
                  <a:lnTo>
                    <a:pt x="10659" y="50929"/>
                  </a:lnTo>
                  <a:lnTo>
                    <a:pt x="12761" y="56258"/>
                  </a:lnTo>
                  <a:lnTo>
                    <a:pt x="13654" y="58447"/>
                  </a:lnTo>
                  <a:lnTo>
                    <a:pt x="13971" y="58562"/>
                  </a:lnTo>
                  <a:lnTo>
                    <a:pt x="14288" y="58677"/>
                  </a:lnTo>
                  <a:lnTo>
                    <a:pt x="13395" y="56546"/>
                  </a:lnTo>
                  <a:lnTo>
                    <a:pt x="11321" y="51274"/>
                  </a:lnTo>
                  <a:lnTo>
                    <a:pt x="9017" y="44937"/>
                  </a:lnTo>
                  <a:lnTo>
                    <a:pt x="6712" y="37707"/>
                  </a:lnTo>
                  <a:lnTo>
                    <a:pt x="4523" y="29872"/>
                  </a:lnTo>
                  <a:lnTo>
                    <a:pt x="2651" y="21547"/>
                  </a:lnTo>
                  <a:lnTo>
                    <a:pt x="1556" y="15124"/>
                  </a:lnTo>
                  <a:lnTo>
                    <a:pt x="1038" y="10803"/>
                  </a:lnTo>
                  <a:lnTo>
                    <a:pt x="663" y="6511"/>
                  </a:lnTo>
                  <a:lnTo>
                    <a:pt x="490" y="2219"/>
                  </a:lnTo>
                  <a:lnTo>
                    <a:pt x="490" y="87"/>
                  </a:lnTo>
                  <a:lnTo>
                    <a:pt x="260" y="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3"/>
            <p:cNvSpPr/>
            <p:nvPr/>
          </p:nvSpPr>
          <p:spPr>
            <a:xfrm>
              <a:off x="3394925" y="3972175"/>
              <a:ext cx="21625" cy="2200"/>
            </a:xfrm>
            <a:custGeom>
              <a:avLst/>
              <a:gdLst/>
              <a:ahLst/>
              <a:cxnLst/>
              <a:rect l="l" t="t" r="r" b="b"/>
              <a:pathLst>
                <a:path w="865" h="88" extrusionOk="0">
                  <a:moveTo>
                    <a:pt x="1" y="1"/>
                  </a:moveTo>
                  <a:lnTo>
                    <a:pt x="1" y="1"/>
                  </a:lnTo>
                  <a:lnTo>
                    <a:pt x="433" y="29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433" y="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F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3"/>
            <p:cNvSpPr/>
            <p:nvPr/>
          </p:nvSpPr>
          <p:spPr>
            <a:xfrm>
              <a:off x="2772000" y="2643525"/>
              <a:ext cx="644550" cy="1330850"/>
            </a:xfrm>
            <a:custGeom>
              <a:avLst/>
              <a:gdLst/>
              <a:ahLst/>
              <a:cxnLst/>
              <a:rect l="l" t="t" r="r" b="b"/>
              <a:pathLst>
                <a:path w="25782" h="53234" extrusionOk="0">
                  <a:moveTo>
                    <a:pt x="1" y="1"/>
                  </a:moveTo>
                  <a:lnTo>
                    <a:pt x="577" y="3486"/>
                  </a:lnTo>
                  <a:lnTo>
                    <a:pt x="2190" y="11206"/>
                  </a:lnTo>
                  <a:lnTo>
                    <a:pt x="3256" y="15296"/>
                  </a:lnTo>
                  <a:lnTo>
                    <a:pt x="3918" y="17630"/>
                  </a:lnTo>
                  <a:lnTo>
                    <a:pt x="5503" y="22498"/>
                  </a:lnTo>
                  <a:lnTo>
                    <a:pt x="7375" y="27510"/>
                  </a:lnTo>
                  <a:lnTo>
                    <a:pt x="9622" y="32580"/>
                  </a:lnTo>
                  <a:lnTo>
                    <a:pt x="12272" y="37592"/>
                  </a:lnTo>
                  <a:lnTo>
                    <a:pt x="15297" y="42460"/>
                  </a:lnTo>
                  <a:lnTo>
                    <a:pt x="17889" y="45917"/>
                  </a:lnTo>
                  <a:lnTo>
                    <a:pt x="19761" y="48106"/>
                  </a:lnTo>
                  <a:lnTo>
                    <a:pt x="21720" y="50208"/>
                  </a:lnTo>
                  <a:lnTo>
                    <a:pt x="23823" y="52196"/>
                  </a:lnTo>
                  <a:lnTo>
                    <a:pt x="24918" y="53147"/>
                  </a:lnTo>
                  <a:lnTo>
                    <a:pt x="25350" y="53175"/>
                  </a:lnTo>
                  <a:lnTo>
                    <a:pt x="25782" y="53233"/>
                  </a:lnTo>
                  <a:lnTo>
                    <a:pt x="24658" y="52311"/>
                  </a:lnTo>
                  <a:lnTo>
                    <a:pt x="22527" y="50324"/>
                  </a:lnTo>
                  <a:lnTo>
                    <a:pt x="20510" y="48250"/>
                  </a:lnTo>
                  <a:lnTo>
                    <a:pt x="18609" y="46032"/>
                  </a:lnTo>
                  <a:lnTo>
                    <a:pt x="15959" y="42575"/>
                  </a:lnTo>
                  <a:lnTo>
                    <a:pt x="12877" y="37707"/>
                  </a:lnTo>
                  <a:lnTo>
                    <a:pt x="10198" y="32637"/>
                  </a:lnTo>
                  <a:lnTo>
                    <a:pt x="7894" y="27539"/>
                  </a:lnTo>
                  <a:lnTo>
                    <a:pt x="5992" y="22440"/>
                  </a:lnTo>
                  <a:lnTo>
                    <a:pt x="4408" y="17543"/>
                  </a:lnTo>
                  <a:lnTo>
                    <a:pt x="3717" y="15181"/>
                  </a:lnTo>
                  <a:lnTo>
                    <a:pt x="2737" y="11408"/>
                  </a:lnTo>
                  <a:lnTo>
                    <a:pt x="1211" y="4264"/>
                  </a:lnTo>
                  <a:lnTo>
                    <a:pt x="635" y="980"/>
                  </a:lnTo>
                  <a:lnTo>
                    <a:pt x="318" y="4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3"/>
            <p:cNvSpPr/>
            <p:nvPr/>
          </p:nvSpPr>
          <p:spPr>
            <a:xfrm>
              <a:off x="2589825" y="3708600"/>
              <a:ext cx="16575" cy="10125"/>
            </a:xfrm>
            <a:custGeom>
              <a:avLst/>
              <a:gdLst/>
              <a:ahLst/>
              <a:cxnLst/>
              <a:rect l="l" t="t" r="r" b="b"/>
              <a:pathLst>
                <a:path w="663" h="405" extrusionOk="0">
                  <a:moveTo>
                    <a:pt x="0" y="1"/>
                  </a:moveTo>
                  <a:lnTo>
                    <a:pt x="317" y="203"/>
                  </a:lnTo>
                  <a:lnTo>
                    <a:pt x="663" y="404"/>
                  </a:lnTo>
                  <a:lnTo>
                    <a:pt x="346" y="2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F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3"/>
            <p:cNvSpPr/>
            <p:nvPr/>
          </p:nvSpPr>
          <p:spPr>
            <a:xfrm>
              <a:off x="2335600" y="2362675"/>
              <a:ext cx="270800" cy="1356050"/>
            </a:xfrm>
            <a:custGeom>
              <a:avLst/>
              <a:gdLst/>
              <a:ahLst/>
              <a:cxnLst/>
              <a:rect l="l" t="t" r="r" b="b"/>
              <a:pathLst>
                <a:path w="10832" h="54242" extrusionOk="0">
                  <a:moveTo>
                    <a:pt x="58" y="1"/>
                  </a:moveTo>
                  <a:lnTo>
                    <a:pt x="1" y="1988"/>
                  </a:lnTo>
                  <a:lnTo>
                    <a:pt x="58" y="7173"/>
                  </a:lnTo>
                  <a:lnTo>
                    <a:pt x="347" y="13510"/>
                  </a:lnTo>
                  <a:lnTo>
                    <a:pt x="951" y="20683"/>
                  </a:lnTo>
                  <a:lnTo>
                    <a:pt x="1441" y="24514"/>
                  </a:lnTo>
                  <a:lnTo>
                    <a:pt x="1960" y="27971"/>
                  </a:lnTo>
                  <a:lnTo>
                    <a:pt x="2997" y="33444"/>
                  </a:lnTo>
                  <a:lnTo>
                    <a:pt x="3890" y="37188"/>
                  </a:lnTo>
                  <a:lnTo>
                    <a:pt x="4927" y="40962"/>
                  </a:lnTo>
                  <a:lnTo>
                    <a:pt x="6136" y="44735"/>
                  </a:lnTo>
                  <a:lnTo>
                    <a:pt x="7548" y="48422"/>
                  </a:lnTo>
                  <a:lnTo>
                    <a:pt x="9161" y="52052"/>
                  </a:lnTo>
                  <a:lnTo>
                    <a:pt x="10054" y="53780"/>
                  </a:lnTo>
                  <a:lnTo>
                    <a:pt x="10112" y="53809"/>
                  </a:lnTo>
                  <a:lnTo>
                    <a:pt x="10169" y="53838"/>
                  </a:lnTo>
                  <a:lnTo>
                    <a:pt x="10486" y="54040"/>
                  </a:lnTo>
                  <a:lnTo>
                    <a:pt x="10832" y="54241"/>
                  </a:lnTo>
                  <a:lnTo>
                    <a:pt x="9939" y="52513"/>
                  </a:lnTo>
                  <a:lnTo>
                    <a:pt x="8297" y="48941"/>
                  </a:lnTo>
                  <a:lnTo>
                    <a:pt x="6828" y="45196"/>
                  </a:lnTo>
                  <a:lnTo>
                    <a:pt x="5589" y="41394"/>
                  </a:lnTo>
                  <a:lnTo>
                    <a:pt x="4494" y="37505"/>
                  </a:lnTo>
                  <a:lnTo>
                    <a:pt x="3573" y="33588"/>
                  </a:lnTo>
                  <a:lnTo>
                    <a:pt x="2449" y="27740"/>
                  </a:lnTo>
                  <a:lnTo>
                    <a:pt x="1441" y="20165"/>
                  </a:lnTo>
                  <a:lnTo>
                    <a:pt x="836" y="13165"/>
                  </a:lnTo>
                  <a:lnTo>
                    <a:pt x="548" y="7000"/>
                  </a:lnTo>
                  <a:lnTo>
                    <a:pt x="519" y="1988"/>
                  </a:lnTo>
                  <a:lnTo>
                    <a:pt x="519" y="58"/>
                  </a:lnTo>
                  <a:lnTo>
                    <a:pt x="289" y="30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3"/>
            <p:cNvSpPr/>
            <p:nvPr/>
          </p:nvSpPr>
          <p:spPr>
            <a:xfrm>
              <a:off x="2226875" y="3424150"/>
              <a:ext cx="16575" cy="18025"/>
            </a:xfrm>
            <a:custGeom>
              <a:avLst/>
              <a:gdLst/>
              <a:ahLst/>
              <a:cxnLst/>
              <a:rect l="l" t="t" r="r" b="b"/>
              <a:pathLst>
                <a:path w="663" h="721" extrusionOk="0">
                  <a:moveTo>
                    <a:pt x="0" y="1"/>
                  </a:moveTo>
                  <a:lnTo>
                    <a:pt x="346" y="375"/>
                  </a:lnTo>
                  <a:lnTo>
                    <a:pt x="663" y="721"/>
                  </a:lnTo>
                  <a:lnTo>
                    <a:pt x="346" y="3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F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3"/>
            <p:cNvSpPr/>
            <p:nvPr/>
          </p:nvSpPr>
          <p:spPr>
            <a:xfrm>
              <a:off x="2120300" y="2353325"/>
              <a:ext cx="123875" cy="1089575"/>
            </a:xfrm>
            <a:custGeom>
              <a:avLst/>
              <a:gdLst/>
              <a:ahLst/>
              <a:cxnLst/>
              <a:rect l="l" t="t" r="r" b="b"/>
              <a:pathLst>
                <a:path w="4955" h="43583" extrusionOk="0">
                  <a:moveTo>
                    <a:pt x="1498" y="0"/>
                  </a:moveTo>
                  <a:lnTo>
                    <a:pt x="1152" y="1181"/>
                  </a:lnTo>
                  <a:lnTo>
                    <a:pt x="663" y="3659"/>
                  </a:lnTo>
                  <a:lnTo>
                    <a:pt x="288" y="6280"/>
                  </a:lnTo>
                  <a:lnTo>
                    <a:pt x="86" y="9016"/>
                  </a:lnTo>
                  <a:lnTo>
                    <a:pt x="0" y="13251"/>
                  </a:lnTo>
                  <a:lnTo>
                    <a:pt x="259" y="19127"/>
                  </a:lnTo>
                  <a:lnTo>
                    <a:pt x="893" y="25003"/>
                  </a:lnTo>
                  <a:lnTo>
                    <a:pt x="1728" y="30678"/>
                  </a:lnTo>
                  <a:lnTo>
                    <a:pt x="3255" y="38571"/>
                  </a:lnTo>
                  <a:lnTo>
                    <a:pt x="4263" y="42834"/>
                  </a:lnTo>
                  <a:lnTo>
                    <a:pt x="4609" y="43208"/>
                  </a:lnTo>
                  <a:lnTo>
                    <a:pt x="4926" y="43554"/>
                  </a:lnTo>
                  <a:lnTo>
                    <a:pt x="4955" y="43583"/>
                  </a:lnTo>
                  <a:lnTo>
                    <a:pt x="3975" y="39348"/>
                  </a:lnTo>
                  <a:lnTo>
                    <a:pt x="2420" y="31398"/>
                  </a:lnTo>
                  <a:lnTo>
                    <a:pt x="1498" y="25579"/>
                  </a:lnTo>
                  <a:lnTo>
                    <a:pt x="835" y="19559"/>
                  </a:lnTo>
                  <a:lnTo>
                    <a:pt x="519" y="13539"/>
                  </a:lnTo>
                  <a:lnTo>
                    <a:pt x="605" y="9189"/>
                  </a:lnTo>
                  <a:lnTo>
                    <a:pt x="807" y="6395"/>
                  </a:lnTo>
                  <a:lnTo>
                    <a:pt x="1152" y="3716"/>
                  </a:lnTo>
                  <a:lnTo>
                    <a:pt x="1671" y="1210"/>
                  </a:lnTo>
                  <a:lnTo>
                    <a:pt x="1988" y="29"/>
                  </a:lnTo>
                  <a:lnTo>
                    <a:pt x="17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3"/>
            <p:cNvSpPr/>
            <p:nvPr/>
          </p:nvSpPr>
          <p:spPr>
            <a:xfrm>
              <a:off x="4263425" y="3707900"/>
              <a:ext cx="155550" cy="219650"/>
            </a:xfrm>
            <a:custGeom>
              <a:avLst/>
              <a:gdLst/>
              <a:ahLst/>
              <a:cxnLst/>
              <a:rect l="l" t="t" r="r" b="b"/>
              <a:pathLst>
                <a:path w="6222" h="8786" extrusionOk="0">
                  <a:moveTo>
                    <a:pt x="0" y="0"/>
                  </a:moveTo>
                  <a:lnTo>
                    <a:pt x="5703" y="8786"/>
                  </a:lnTo>
                  <a:lnTo>
                    <a:pt x="5963" y="8757"/>
                  </a:lnTo>
                  <a:lnTo>
                    <a:pt x="6222" y="8699"/>
                  </a:lnTo>
                  <a:lnTo>
                    <a:pt x="663" y="115"/>
                  </a:lnTo>
                  <a:lnTo>
                    <a:pt x="346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3"/>
            <p:cNvSpPr/>
            <p:nvPr/>
          </p:nvSpPr>
          <p:spPr>
            <a:xfrm>
              <a:off x="4029375" y="3970750"/>
              <a:ext cx="15850" cy="1450"/>
            </a:xfrm>
            <a:custGeom>
              <a:avLst/>
              <a:gdLst/>
              <a:ahLst/>
              <a:cxnLst/>
              <a:rect l="l" t="t" r="r" b="b"/>
              <a:pathLst>
                <a:path w="634" h="58" extrusionOk="0">
                  <a:moveTo>
                    <a:pt x="0" y="58"/>
                  </a:moveTo>
                  <a:lnTo>
                    <a:pt x="0" y="58"/>
                  </a:lnTo>
                  <a:lnTo>
                    <a:pt x="317" y="29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317" y="29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BF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3"/>
            <p:cNvSpPr/>
            <p:nvPr/>
          </p:nvSpPr>
          <p:spPr>
            <a:xfrm>
              <a:off x="3685150" y="3509850"/>
              <a:ext cx="360075" cy="462350"/>
            </a:xfrm>
            <a:custGeom>
              <a:avLst/>
              <a:gdLst/>
              <a:ahLst/>
              <a:cxnLst/>
              <a:rect l="l" t="t" r="r" b="b"/>
              <a:pathLst>
                <a:path w="14403" h="18494" extrusionOk="0">
                  <a:moveTo>
                    <a:pt x="0" y="1"/>
                  </a:moveTo>
                  <a:lnTo>
                    <a:pt x="1239" y="2161"/>
                  </a:lnTo>
                  <a:lnTo>
                    <a:pt x="4177" y="6770"/>
                  </a:lnTo>
                  <a:lnTo>
                    <a:pt x="7634" y="11580"/>
                  </a:lnTo>
                  <a:lnTo>
                    <a:pt x="10572" y="15123"/>
                  </a:lnTo>
                  <a:lnTo>
                    <a:pt x="12675" y="17399"/>
                  </a:lnTo>
                  <a:lnTo>
                    <a:pt x="13769" y="18494"/>
                  </a:lnTo>
                  <a:lnTo>
                    <a:pt x="14086" y="18465"/>
                  </a:lnTo>
                  <a:lnTo>
                    <a:pt x="14403" y="18436"/>
                  </a:lnTo>
                  <a:lnTo>
                    <a:pt x="13308" y="17370"/>
                  </a:lnTo>
                  <a:lnTo>
                    <a:pt x="11263" y="15181"/>
                  </a:lnTo>
                  <a:lnTo>
                    <a:pt x="8354" y="11724"/>
                  </a:lnTo>
                  <a:lnTo>
                    <a:pt x="4955" y="7087"/>
                  </a:lnTo>
                  <a:lnTo>
                    <a:pt x="2017" y="2535"/>
                  </a:lnTo>
                  <a:lnTo>
                    <a:pt x="778" y="404"/>
                  </a:lnTo>
                  <a:lnTo>
                    <a:pt x="375" y="2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3"/>
            <p:cNvSpPr/>
            <p:nvPr/>
          </p:nvSpPr>
          <p:spPr>
            <a:xfrm>
              <a:off x="3725475" y="3986575"/>
              <a:ext cx="8675" cy="25"/>
            </a:xfrm>
            <a:custGeom>
              <a:avLst/>
              <a:gdLst/>
              <a:ahLst/>
              <a:cxnLst/>
              <a:rect l="l" t="t" r="r" b="b"/>
              <a:pathLst>
                <a:path w="347" h="1" extrusionOk="0">
                  <a:moveTo>
                    <a:pt x="0" y="1"/>
                  </a:moveTo>
                  <a:lnTo>
                    <a:pt x="173" y="1"/>
                  </a:lnTo>
                  <a:lnTo>
                    <a:pt x="346" y="1"/>
                  </a:lnTo>
                  <a:lnTo>
                    <a:pt x="17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F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3"/>
            <p:cNvSpPr/>
            <p:nvPr/>
          </p:nvSpPr>
          <p:spPr>
            <a:xfrm>
              <a:off x="3245150" y="3202350"/>
              <a:ext cx="496200" cy="784250"/>
            </a:xfrm>
            <a:custGeom>
              <a:avLst/>
              <a:gdLst/>
              <a:ahLst/>
              <a:cxnLst/>
              <a:rect l="l" t="t" r="r" b="b"/>
              <a:pathLst>
                <a:path w="19848" h="31370" extrusionOk="0">
                  <a:moveTo>
                    <a:pt x="0" y="1"/>
                  </a:moveTo>
                  <a:lnTo>
                    <a:pt x="749" y="2305"/>
                  </a:lnTo>
                  <a:lnTo>
                    <a:pt x="2621" y="6885"/>
                  </a:lnTo>
                  <a:lnTo>
                    <a:pt x="4868" y="11379"/>
                  </a:lnTo>
                  <a:lnTo>
                    <a:pt x="7403" y="15700"/>
                  </a:lnTo>
                  <a:lnTo>
                    <a:pt x="10082" y="19790"/>
                  </a:lnTo>
                  <a:lnTo>
                    <a:pt x="12847" y="23564"/>
                  </a:lnTo>
                  <a:lnTo>
                    <a:pt x="16851" y="28633"/>
                  </a:lnTo>
                  <a:lnTo>
                    <a:pt x="19213" y="31370"/>
                  </a:lnTo>
                  <a:lnTo>
                    <a:pt x="19847" y="31370"/>
                  </a:lnTo>
                  <a:lnTo>
                    <a:pt x="17543" y="28720"/>
                  </a:lnTo>
                  <a:lnTo>
                    <a:pt x="13596" y="23765"/>
                  </a:lnTo>
                  <a:lnTo>
                    <a:pt x="10860" y="20049"/>
                  </a:lnTo>
                  <a:lnTo>
                    <a:pt x="8181" y="16045"/>
                  </a:lnTo>
                  <a:lnTo>
                    <a:pt x="5646" y="11811"/>
                  </a:lnTo>
                  <a:lnTo>
                    <a:pt x="3370" y="7404"/>
                  </a:lnTo>
                  <a:lnTo>
                    <a:pt x="1440" y="2881"/>
                  </a:lnTo>
                  <a:lnTo>
                    <a:pt x="691" y="606"/>
                  </a:lnTo>
                  <a:lnTo>
                    <a:pt x="346" y="2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3"/>
            <p:cNvSpPr/>
            <p:nvPr/>
          </p:nvSpPr>
          <p:spPr>
            <a:xfrm>
              <a:off x="3908375" y="3490400"/>
              <a:ext cx="818825" cy="631600"/>
            </a:xfrm>
            <a:custGeom>
              <a:avLst/>
              <a:gdLst/>
              <a:ahLst/>
              <a:cxnLst/>
              <a:rect l="l" t="t" r="r" b="b"/>
              <a:pathLst>
                <a:path w="32753" h="25264" extrusionOk="0">
                  <a:moveTo>
                    <a:pt x="1" y="1"/>
                  </a:moveTo>
                  <a:lnTo>
                    <a:pt x="1" y="606"/>
                  </a:lnTo>
                  <a:lnTo>
                    <a:pt x="462" y="4696"/>
                  </a:lnTo>
                  <a:lnTo>
                    <a:pt x="1355" y="8441"/>
                  </a:lnTo>
                  <a:lnTo>
                    <a:pt x="2449" y="11523"/>
                  </a:lnTo>
                  <a:lnTo>
                    <a:pt x="3429" y="13626"/>
                  </a:lnTo>
                  <a:lnTo>
                    <a:pt x="4639" y="15700"/>
                  </a:lnTo>
                  <a:lnTo>
                    <a:pt x="6108" y="17716"/>
                  </a:lnTo>
                  <a:lnTo>
                    <a:pt x="7865" y="19588"/>
                  </a:lnTo>
                  <a:lnTo>
                    <a:pt x="9881" y="21288"/>
                  </a:lnTo>
                  <a:lnTo>
                    <a:pt x="12272" y="22757"/>
                  </a:lnTo>
                  <a:lnTo>
                    <a:pt x="14980" y="23938"/>
                  </a:lnTo>
                  <a:lnTo>
                    <a:pt x="16506" y="24370"/>
                  </a:lnTo>
                  <a:lnTo>
                    <a:pt x="17486" y="24629"/>
                  </a:lnTo>
                  <a:lnTo>
                    <a:pt x="19358" y="25004"/>
                  </a:lnTo>
                  <a:lnTo>
                    <a:pt x="21979" y="25263"/>
                  </a:lnTo>
                  <a:lnTo>
                    <a:pt x="25062" y="25119"/>
                  </a:lnTo>
                  <a:lnTo>
                    <a:pt x="27654" y="24572"/>
                  </a:lnTo>
                  <a:lnTo>
                    <a:pt x="28749" y="24197"/>
                  </a:lnTo>
                  <a:lnTo>
                    <a:pt x="29728" y="23794"/>
                  </a:lnTo>
                  <a:lnTo>
                    <a:pt x="31284" y="22901"/>
                  </a:lnTo>
                  <a:lnTo>
                    <a:pt x="32292" y="22008"/>
                  </a:lnTo>
                  <a:lnTo>
                    <a:pt x="32753" y="21288"/>
                  </a:lnTo>
                  <a:lnTo>
                    <a:pt x="32724" y="21058"/>
                  </a:lnTo>
                  <a:lnTo>
                    <a:pt x="31456" y="18436"/>
                  </a:lnTo>
                  <a:lnTo>
                    <a:pt x="25004" y="6396"/>
                  </a:lnTo>
                  <a:lnTo>
                    <a:pt x="23967" y="4437"/>
                  </a:lnTo>
                  <a:lnTo>
                    <a:pt x="7202" y="13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3"/>
            <p:cNvSpPr/>
            <p:nvPr/>
          </p:nvSpPr>
          <p:spPr>
            <a:xfrm>
              <a:off x="2893725" y="2337475"/>
              <a:ext cx="132525" cy="132525"/>
            </a:xfrm>
            <a:custGeom>
              <a:avLst/>
              <a:gdLst/>
              <a:ahLst/>
              <a:cxnLst/>
              <a:rect l="l" t="t" r="r" b="b"/>
              <a:pathLst>
                <a:path w="5301" h="5301" extrusionOk="0">
                  <a:moveTo>
                    <a:pt x="2650" y="1"/>
                  </a:moveTo>
                  <a:lnTo>
                    <a:pt x="2103" y="58"/>
                  </a:lnTo>
                  <a:lnTo>
                    <a:pt x="1152" y="461"/>
                  </a:lnTo>
                  <a:lnTo>
                    <a:pt x="432" y="1182"/>
                  </a:lnTo>
                  <a:lnTo>
                    <a:pt x="29" y="2132"/>
                  </a:lnTo>
                  <a:lnTo>
                    <a:pt x="0" y="2651"/>
                  </a:lnTo>
                  <a:lnTo>
                    <a:pt x="29" y="3198"/>
                  </a:lnTo>
                  <a:lnTo>
                    <a:pt x="432" y="4149"/>
                  </a:lnTo>
                  <a:lnTo>
                    <a:pt x="1152" y="4869"/>
                  </a:lnTo>
                  <a:lnTo>
                    <a:pt x="2103" y="5272"/>
                  </a:lnTo>
                  <a:lnTo>
                    <a:pt x="2650" y="5301"/>
                  </a:lnTo>
                  <a:lnTo>
                    <a:pt x="3169" y="5272"/>
                  </a:lnTo>
                  <a:lnTo>
                    <a:pt x="4119" y="4869"/>
                  </a:lnTo>
                  <a:lnTo>
                    <a:pt x="4839" y="4149"/>
                  </a:lnTo>
                  <a:lnTo>
                    <a:pt x="5243" y="3198"/>
                  </a:lnTo>
                  <a:lnTo>
                    <a:pt x="5300" y="2651"/>
                  </a:lnTo>
                  <a:lnTo>
                    <a:pt x="5243" y="2132"/>
                  </a:lnTo>
                  <a:lnTo>
                    <a:pt x="4839" y="1182"/>
                  </a:lnTo>
                  <a:lnTo>
                    <a:pt x="4119" y="461"/>
                  </a:lnTo>
                  <a:lnTo>
                    <a:pt x="3169" y="58"/>
                  </a:lnTo>
                  <a:lnTo>
                    <a:pt x="2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3"/>
            <p:cNvSpPr/>
            <p:nvPr/>
          </p:nvSpPr>
          <p:spPr>
            <a:xfrm>
              <a:off x="3908375" y="3490400"/>
              <a:ext cx="718725" cy="631600"/>
            </a:xfrm>
            <a:custGeom>
              <a:avLst/>
              <a:gdLst/>
              <a:ahLst/>
              <a:cxnLst/>
              <a:rect l="l" t="t" r="r" b="b"/>
              <a:pathLst>
                <a:path w="28749" h="25264" extrusionOk="0">
                  <a:moveTo>
                    <a:pt x="1" y="1"/>
                  </a:moveTo>
                  <a:lnTo>
                    <a:pt x="1" y="606"/>
                  </a:lnTo>
                  <a:lnTo>
                    <a:pt x="462" y="4696"/>
                  </a:lnTo>
                  <a:lnTo>
                    <a:pt x="1355" y="8441"/>
                  </a:lnTo>
                  <a:lnTo>
                    <a:pt x="2449" y="11523"/>
                  </a:lnTo>
                  <a:lnTo>
                    <a:pt x="3429" y="13626"/>
                  </a:lnTo>
                  <a:lnTo>
                    <a:pt x="4639" y="15700"/>
                  </a:lnTo>
                  <a:lnTo>
                    <a:pt x="6108" y="17716"/>
                  </a:lnTo>
                  <a:lnTo>
                    <a:pt x="7865" y="19588"/>
                  </a:lnTo>
                  <a:lnTo>
                    <a:pt x="9881" y="21288"/>
                  </a:lnTo>
                  <a:lnTo>
                    <a:pt x="12272" y="22757"/>
                  </a:lnTo>
                  <a:lnTo>
                    <a:pt x="14980" y="23938"/>
                  </a:lnTo>
                  <a:lnTo>
                    <a:pt x="16506" y="24370"/>
                  </a:lnTo>
                  <a:lnTo>
                    <a:pt x="17486" y="24629"/>
                  </a:lnTo>
                  <a:lnTo>
                    <a:pt x="19358" y="25004"/>
                  </a:lnTo>
                  <a:lnTo>
                    <a:pt x="21979" y="25263"/>
                  </a:lnTo>
                  <a:lnTo>
                    <a:pt x="25062" y="25119"/>
                  </a:lnTo>
                  <a:lnTo>
                    <a:pt x="27654" y="24572"/>
                  </a:lnTo>
                  <a:lnTo>
                    <a:pt x="28749" y="24197"/>
                  </a:lnTo>
                  <a:lnTo>
                    <a:pt x="27164" y="24169"/>
                  </a:lnTo>
                  <a:lnTo>
                    <a:pt x="24226" y="23765"/>
                  </a:lnTo>
                  <a:lnTo>
                    <a:pt x="21576" y="23045"/>
                  </a:lnTo>
                  <a:lnTo>
                    <a:pt x="19185" y="22066"/>
                  </a:lnTo>
                  <a:lnTo>
                    <a:pt x="17083" y="20798"/>
                  </a:lnTo>
                  <a:lnTo>
                    <a:pt x="15210" y="19358"/>
                  </a:lnTo>
                  <a:lnTo>
                    <a:pt x="13568" y="17745"/>
                  </a:lnTo>
                  <a:lnTo>
                    <a:pt x="12157" y="15988"/>
                  </a:lnTo>
                  <a:lnTo>
                    <a:pt x="10918" y="14144"/>
                  </a:lnTo>
                  <a:lnTo>
                    <a:pt x="9910" y="12243"/>
                  </a:lnTo>
                  <a:lnTo>
                    <a:pt x="9075" y="10342"/>
                  </a:lnTo>
                  <a:lnTo>
                    <a:pt x="8412" y="8441"/>
                  </a:lnTo>
                  <a:lnTo>
                    <a:pt x="7692" y="5733"/>
                  </a:lnTo>
                  <a:lnTo>
                    <a:pt x="7231" y="2593"/>
                  </a:lnTo>
                  <a:lnTo>
                    <a:pt x="7202" y="13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3"/>
            <p:cNvSpPr/>
            <p:nvPr/>
          </p:nvSpPr>
          <p:spPr>
            <a:xfrm>
              <a:off x="4827275" y="3015850"/>
              <a:ext cx="182225" cy="142600"/>
            </a:xfrm>
            <a:custGeom>
              <a:avLst/>
              <a:gdLst/>
              <a:ahLst/>
              <a:cxnLst/>
              <a:rect l="l" t="t" r="r" b="b"/>
              <a:pathLst>
                <a:path w="7289" h="5704" extrusionOk="0">
                  <a:moveTo>
                    <a:pt x="3457" y="0"/>
                  </a:moveTo>
                  <a:lnTo>
                    <a:pt x="2046" y="58"/>
                  </a:lnTo>
                  <a:lnTo>
                    <a:pt x="1355" y="115"/>
                  </a:lnTo>
                  <a:lnTo>
                    <a:pt x="1124" y="173"/>
                  </a:lnTo>
                  <a:lnTo>
                    <a:pt x="721" y="403"/>
                  </a:lnTo>
                  <a:lnTo>
                    <a:pt x="289" y="1008"/>
                  </a:lnTo>
                  <a:lnTo>
                    <a:pt x="1" y="2045"/>
                  </a:lnTo>
                  <a:lnTo>
                    <a:pt x="58" y="3082"/>
                  </a:lnTo>
                  <a:lnTo>
                    <a:pt x="202" y="3486"/>
                  </a:lnTo>
                  <a:lnTo>
                    <a:pt x="404" y="3831"/>
                  </a:lnTo>
                  <a:lnTo>
                    <a:pt x="951" y="4436"/>
                  </a:lnTo>
                  <a:lnTo>
                    <a:pt x="1959" y="5128"/>
                  </a:lnTo>
                  <a:lnTo>
                    <a:pt x="2737" y="5416"/>
                  </a:lnTo>
                  <a:lnTo>
                    <a:pt x="3371" y="5588"/>
                  </a:lnTo>
                  <a:lnTo>
                    <a:pt x="4667" y="5704"/>
                  </a:lnTo>
                  <a:lnTo>
                    <a:pt x="5301" y="5560"/>
                  </a:lnTo>
                  <a:lnTo>
                    <a:pt x="5618" y="5473"/>
                  </a:lnTo>
                  <a:lnTo>
                    <a:pt x="6194" y="5185"/>
                  </a:lnTo>
                  <a:lnTo>
                    <a:pt x="6684" y="4753"/>
                  </a:lnTo>
                  <a:lnTo>
                    <a:pt x="7058" y="4235"/>
                  </a:lnTo>
                  <a:lnTo>
                    <a:pt x="7173" y="3947"/>
                  </a:lnTo>
                  <a:lnTo>
                    <a:pt x="7288" y="3601"/>
                  </a:lnTo>
                  <a:lnTo>
                    <a:pt x="7288" y="2910"/>
                  </a:lnTo>
                  <a:lnTo>
                    <a:pt x="7144" y="2247"/>
                  </a:lnTo>
                  <a:lnTo>
                    <a:pt x="6799" y="1613"/>
                  </a:lnTo>
                  <a:lnTo>
                    <a:pt x="6597" y="1354"/>
                  </a:lnTo>
                  <a:lnTo>
                    <a:pt x="6079" y="864"/>
                  </a:lnTo>
                  <a:lnTo>
                    <a:pt x="4840" y="231"/>
                  </a:lnTo>
                  <a:lnTo>
                    <a:pt x="4149" y="87"/>
                  </a:lnTo>
                  <a:lnTo>
                    <a:pt x="3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3"/>
            <p:cNvSpPr/>
            <p:nvPr/>
          </p:nvSpPr>
          <p:spPr>
            <a:xfrm>
              <a:off x="4627075" y="3142575"/>
              <a:ext cx="74925" cy="60525"/>
            </a:xfrm>
            <a:custGeom>
              <a:avLst/>
              <a:gdLst/>
              <a:ahLst/>
              <a:cxnLst/>
              <a:rect l="l" t="t" r="r" b="b"/>
              <a:pathLst>
                <a:path w="2997" h="2421" extrusionOk="0">
                  <a:moveTo>
                    <a:pt x="1729" y="1"/>
                  </a:moveTo>
                  <a:lnTo>
                    <a:pt x="1038" y="30"/>
                  </a:lnTo>
                  <a:lnTo>
                    <a:pt x="462" y="260"/>
                  </a:lnTo>
                  <a:lnTo>
                    <a:pt x="58" y="750"/>
                  </a:lnTo>
                  <a:lnTo>
                    <a:pt x="1" y="1096"/>
                  </a:lnTo>
                  <a:lnTo>
                    <a:pt x="1" y="1384"/>
                  </a:lnTo>
                  <a:lnTo>
                    <a:pt x="289" y="1931"/>
                  </a:lnTo>
                  <a:lnTo>
                    <a:pt x="519" y="2133"/>
                  </a:lnTo>
                  <a:lnTo>
                    <a:pt x="836" y="2277"/>
                  </a:lnTo>
                  <a:lnTo>
                    <a:pt x="1182" y="2363"/>
                  </a:lnTo>
                  <a:lnTo>
                    <a:pt x="1614" y="2421"/>
                  </a:lnTo>
                  <a:lnTo>
                    <a:pt x="2075" y="2392"/>
                  </a:lnTo>
                  <a:lnTo>
                    <a:pt x="2420" y="2334"/>
                  </a:lnTo>
                  <a:lnTo>
                    <a:pt x="2708" y="2133"/>
                  </a:lnTo>
                  <a:lnTo>
                    <a:pt x="2853" y="1960"/>
                  </a:lnTo>
                  <a:lnTo>
                    <a:pt x="2939" y="1758"/>
                  </a:lnTo>
                  <a:lnTo>
                    <a:pt x="2997" y="1499"/>
                  </a:lnTo>
                  <a:lnTo>
                    <a:pt x="2968" y="952"/>
                  </a:lnTo>
                  <a:lnTo>
                    <a:pt x="2853" y="721"/>
                  </a:lnTo>
                  <a:lnTo>
                    <a:pt x="2708" y="491"/>
                  </a:lnTo>
                  <a:lnTo>
                    <a:pt x="2276" y="145"/>
                  </a:lnTo>
                  <a:lnTo>
                    <a:pt x="2046" y="59"/>
                  </a:lnTo>
                  <a:lnTo>
                    <a:pt x="17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3"/>
            <p:cNvSpPr/>
            <p:nvPr/>
          </p:nvSpPr>
          <p:spPr>
            <a:xfrm>
              <a:off x="5629500" y="3233325"/>
              <a:ext cx="74925" cy="61225"/>
            </a:xfrm>
            <a:custGeom>
              <a:avLst/>
              <a:gdLst/>
              <a:ahLst/>
              <a:cxnLst/>
              <a:rect l="l" t="t" r="r" b="b"/>
              <a:pathLst>
                <a:path w="2997" h="2449" extrusionOk="0">
                  <a:moveTo>
                    <a:pt x="1729" y="0"/>
                  </a:moveTo>
                  <a:lnTo>
                    <a:pt x="1038" y="29"/>
                  </a:lnTo>
                  <a:lnTo>
                    <a:pt x="433" y="288"/>
                  </a:lnTo>
                  <a:lnTo>
                    <a:pt x="59" y="749"/>
                  </a:lnTo>
                  <a:lnTo>
                    <a:pt x="1" y="1095"/>
                  </a:lnTo>
                  <a:lnTo>
                    <a:pt x="1" y="1412"/>
                  </a:lnTo>
                  <a:lnTo>
                    <a:pt x="260" y="1959"/>
                  </a:lnTo>
                  <a:lnTo>
                    <a:pt x="491" y="2132"/>
                  </a:lnTo>
                  <a:lnTo>
                    <a:pt x="807" y="2305"/>
                  </a:lnTo>
                  <a:lnTo>
                    <a:pt x="1153" y="2362"/>
                  </a:lnTo>
                  <a:lnTo>
                    <a:pt x="1614" y="2449"/>
                  </a:lnTo>
                  <a:lnTo>
                    <a:pt x="2075" y="2420"/>
                  </a:lnTo>
                  <a:lnTo>
                    <a:pt x="2421" y="2362"/>
                  </a:lnTo>
                  <a:lnTo>
                    <a:pt x="2709" y="2161"/>
                  </a:lnTo>
                  <a:lnTo>
                    <a:pt x="2853" y="1988"/>
                  </a:lnTo>
                  <a:lnTo>
                    <a:pt x="2939" y="1758"/>
                  </a:lnTo>
                  <a:lnTo>
                    <a:pt x="2997" y="1498"/>
                  </a:lnTo>
                  <a:lnTo>
                    <a:pt x="2968" y="980"/>
                  </a:lnTo>
                  <a:lnTo>
                    <a:pt x="2853" y="721"/>
                  </a:lnTo>
                  <a:lnTo>
                    <a:pt x="2709" y="490"/>
                  </a:lnTo>
                  <a:lnTo>
                    <a:pt x="2277" y="173"/>
                  </a:lnTo>
                  <a:lnTo>
                    <a:pt x="2017" y="87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3"/>
            <p:cNvSpPr/>
            <p:nvPr/>
          </p:nvSpPr>
          <p:spPr>
            <a:xfrm>
              <a:off x="5281675" y="3325500"/>
              <a:ext cx="38200" cy="30275"/>
            </a:xfrm>
            <a:custGeom>
              <a:avLst/>
              <a:gdLst/>
              <a:ahLst/>
              <a:cxnLst/>
              <a:rect l="l" t="t" r="r" b="b"/>
              <a:pathLst>
                <a:path w="1528" h="1211" extrusionOk="0">
                  <a:moveTo>
                    <a:pt x="721" y="0"/>
                  </a:moveTo>
                  <a:lnTo>
                    <a:pt x="231" y="145"/>
                  </a:lnTo>
                  <a:lnTo>
                    <a:pt x="30" y="375"/>
                  </a:lnTo>
                  <a:lnTo>
                    <a:pt x="1" y="548"/>
                  </a:lnTo>
                  <a:lnTo>
                    <a:pt x="30" y="721"/>
                  </a:lnTo>
                  <a:lnTo>
                    <a:pt x="145" y="980"/>
                  </a:lnTo>
                  <a:lnTo>
                    <a:pt x="260" y="1066"/>
                  </a:lnTo>
                  <a:lnTo>
                    <a:pt x="433" y="1153"/>
                  </a:lnTo>
                  <a:lnTo>
                    <a:pt x="606" y="1181"/>
                  </a:lnTo>
                  <a:lnTo>
                    <a:pt x="836" y="1210"/>
                  </a:lnTo>
                  <a:lnTo>
                    <a:pt x="1067" y="1210"/>
                  </a:lnTo>
                  <a:lnTo>
                    <a:pt x="1240" y="1181"/>
                  </a:lnTo>
                  <a:lnTo>
                    <a:pt x="1384" y="1095"/>
                  </a:lnTo>
                  <a:lnTo>
                    <a:pt x="1441" y="1009"/>
                  </a:lnTo>
                  <a:lnTo>
                    <a:pt x="1499" y="893"/>
                  </a:lnTo>
                  <a:lnTo>
                    <a:pt x="1528" y="634"/>
                  </a:lnTo>
                  <a:lnTo>
                    <a:pt x="1441" y="375"/>
                  </a:lnTo>
                  <a:lnTo>
                    <a:pt x="1268" y="145"/>
                  </a:lnTo>
                  <a:lnTo>
                    <a:pt x="1038" y="29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3"/>
            <p:cNvSpPr/>
            <p:nvPr/>
          </p:nvSpPr>
          <p:spPr>
            <a:xfrm>
              <a:off x="3889650" y="2653625"/>
              <a:ext cx="37475" cy="30975"/>
            </a:xfrm>
            <a:custGeom>
              <a:avLst/>
              <a:gdLst/>
              <a:ahLst/>
              <a:cxnLst/>
              <a:rect l="l" t="t" r="r" b="b"/>
              <a:pathLst>
                <a:path w="1499" h="1239" extrusionOk="0">
                  <a:moveTo>
                    <a:pt x="692" y="0"/>
                  </a:moveTo>
                  <a:lnTo>
                    <a:pt x="203" y="144"/>
                  </a:lnTo>
                  <a:lnTo>
                    <a:pt x="30" y="375"/>
                  </a:lnTo>
                  <a:lnTo>
                    <a:pt x="1" y="576"/>
                  </a:lnTo>
                  <a:lnTo>
                    <a:pt x="1" y="720"/>
                  </a:lnTo>
                  <a:lnTo>
                    <a:pt x="116" y="980"/>
                  </a:lnTo>
                  <a:lnTo>
                    <a:pt x="231" y="1066"/>
                  </a:lnTo>
                  <a:lnTo>
                    <a:pt x="404" y="1152"/>
                  </a:lnTo>
                  <a:lnTo>
                    <a:pt x="577" y="1181"/>
                  </a:lnTo>
                  <a:lnTo>
                    <a:pt x="808" y="1239"/>
                  </a:lnTo>
                  <a:lnTo>
                    <a:pt x="1038" y="1210"/>
                  </a:lnTo>
                  <a:lnTo>
                    <a:pt x="1211" y="1181"/>
                  </a:lnTo>
                  <a:lnTo>
                    <a:pt x="1355" y="1095"/>
                  </a:lnTo>
                  <a:lnTo>
                    <a:pt x="1412" y="1008"/>
                  </a:lnTo>
                  <a:lnTo>
                    <a:pt x="1470" y="893"/>
                  </a:lnTo>
                  <a:lnTo>
                    <a:pt x="1499" y="634"/>
                  </a:lnTo>
                  <a:lnTo>
                    <a:pt x="1412" y="375"/>
                  </a:lnTo>
                  <a:lnTo>
                    <a:pt x="1268" y="144"/>
                  </a:lnTo>
                  <a:lnTo>
                    <a:pt x="1009" y="58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3"/>
            <p:cNvSpPr/>
            <p:nvPr/>
          </p:nvSpPr>
          <p:spPr>
            <a:xfrm>
              <a:off x="5087975" y="3153400"/>
              <a:ext cx="100125" cy="79950"/>
            </a:xfrm>
            <a:custGeom>
              <a:avLst/>
              <a:gdLst/>
              <a:ahLst/>
              <a:cxnLst/>
              <a:rect l="l" t="t" r="r" b="b"/>
              <a:pathLst>
                <a:path w="4005" h="3198" extrusionOk="0">
                  <a:moveTo>
                    <a:pt x="2305" y="0"/>
                  </a:moveTo>
                  <a:lnTo>
                    <a:pt x="1412" y="29"/>
                  </a:lnTo>
                  <a:lnTo>
                    <a:pt x="605" y="346"/>
                  </a:lnTo>
                  <a:lnTo>
                    <a:pt x="202" y="807"/>
                  </a:lnTo>
                  <a:lnTo>
                    <a:pt x="29" y="1210"/>
                  </a:lnTo>
                  <a:lnTo>
                    <a:pt x="0" y="1440"/>
                  </a:lnTo>
                  <a:lnTo>
                    <a:pt x="29" y="1844"/>
                  </a:lnTo>
                  <a:lnTo>
                    <a:pt x="375" y="2564"/>
                  </a:lnTo>
                  <a:lnTo>
                    <a:pt x="692" y="2794"/>
                  </a:lnTo>
                  <a:lnTo>
                    <a:pt x="1124" y="3025"/>
                  </a:lnTo>
                  <a:lnTo>
                    <a:pt x="1556" y="3111"/>
                  </a:lnTo>
                  <a:lnTo>
                    <a:pt x="2161" y="3197"/>
                  </a:lnTo>
                  <a:lnTo>
                    <a:pt x="2766" y="3169"/>
                  </a:lnTo>
                  <a:lnTo>
                    <a:pt x="2996" y="3140"/>
                  </a:lnTo>
                  <a:lnTo>
                    <a:pt x="3428" y="2967"/>
                  </a:lnTo>
                  <a:lnTo>
                    <a:pt x="3601" y="2823"/>
                  </a:lnTo>
                  <a:lnTo>
                    <a:pt x="3803" y="2621"/>
                  </a:lnTo>
                  <a:lnTo>
                    <a:pt x="3918" y="2333"/>
                  </a:lnTo>
                  <a:lnTo>
                    <a:pt x="4004" y="1988"/>
                  </a:lnTo>
                  <a:lnTo>
                    <a:pt x="3947" y="1267"/>
                  </a:lnTo>
                  <a:lnTo>
                    <a:pt x="3803" y="951"/>
                  </a:lnTo>
                  <a:lnTo>
                    <a:pt x="3601" y="634"/>
                  </a:lnTo>
                  <a:lnTo>
                    <a:pt x="3054" y="202"/>
                  </a:lnTo>
                  <a:lnTo>
                    <a:pt x="2708" y="86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3"/>
            <p:cNvSpPr/>
            <p:nvPr/>
          </p:nvSpPr>
          <p:spPr>
            <a:xfrm>
              <a:off x="4853925" y="3235475"/>
              <a:ext cx="214625" cy="180075"/>
            </a:xfrm>
            <a:custGeom>
              <a:avLst/>
              <a:gdLst/>
              <a:ahLst/>
              <a:cxnLst/>
              <a:rect l="l" t="t" r="r" b="b"/>
              <a:pathLst>
                <a:path w="8585" h="7203" extrusionOk="0">
                  <a:moveTo>
                    <a:pt x="4177" y="1"/>
                  </a:moveTo>
                  <a:lnTo>
                    <a:pt x="3457" y="30"/>
                  </a:lnTo>
                  <a:lnTo>
                    <a:pt x="3025" y="87"/>
                  </a:lnTo>
                  <a:lnTo>
                    <a:pt x="2219" y="289"/>
                  </a:lnTo>
                  <a:lnTo>
                    <a:pt x="1470" y="692"/>
                  </a:lnTo>
                  <a:lnTo>
                    <a:pt x="836" y="1211"/>
                  </a:lnTo>
                  <a:lnTo>
                    <a:pt x="346" y="1844"/>
                  </a:lnTo>
                  <a:lnTo>
                    <a:pt x="58" y="2564"/>
                  </a:lnTo>
                  <a:lnTo>
                    <a:pt x="0" y="3371"/>
                  </a:lnTo>
                  <a:lnTo>
                    <a:pt x="173" y="4235"/>
                  </a:lnTo>
                  <a:lnTo>
                    <a:pt x="375" y="4696"/>
                  </a:lnTo>
                  <a:lnTo>
                    <a:pt x="634" y="5128"/>
                  </a:lnTo>
                  <a:lnTo>
                    <a:pt x="1354" y="5877"/>
                  </a:lnTo>
                  <a:lnTo>
                    <a:pt x="2190" y="6453"/>
                  </a:lnTo>
                  <a:lnTo>
                    <a:pt x="3140" y="6856"/>
                  </a:lnTo>
                  <a:lnTo>
                    <a:pt x="3659" y="7001"/>
                  </a:lnTo>
                  <a:lnTo>
                    <a:pt x="4062" y="7087"/>
                  </a:lnTo>
                  <a:lnTo>
                    <a:pt x="4897" y="7202"/>
                  </a:lnTo>
                  <a:lnTo>
                    <a:pt x="5301" y="7173"/>
                  </a:lnTo>
                  <a:lnTo>
                    <a:pt x="5906" y="7087"/>
                  </a:lnTo>
                  <a:lnTo>
                    <a:pt x="7000" y="6568"/>
                  </a:lnTo>
                  <a:lnTo>
                    <a:pt x="7864" y="5762"/>
                  </a:lnTo>
                  <a:lnTo>
                    <a:pt x="8440" y="4696"/>
                  </a:lnTo>
                  <a:lnTo>
                    <a:pt x="8556" y="4120"/>
                  </a:lnTo>
                  <a:lnTo>
                    <a:pt x="8585" y="3515"/>
                  </a:lnTo>
                  <a:lnTo>
                    <a:pt x="8325" y="2334"/>
                  </a:lnTo>
                  <a:lnTo>
                    <a:pt x="7720" y="1326"/>
                  </a:lnTo>
                  <a:lnTo>
                    <a:pt x="6799" y="519"/>
                  </a:lnTo>
                  <a:lnTo>
                    <a:pt x="6251" y="289"/>
                  </a:lnTo>
                  <a:lnTo>
                    <a:pt x="5589" y="87"/>
                  </a:lnTo>
                  <a:lnTo>
                    <a:pt x="4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3"/>
            <p:cNvSpPr/>
            <p:nvPr/>
          </p:nvSpPr>
          <p:spPr>
            <a:xfrm>
              <a:off x="3855100" y="2729950"/>
              <a:ext cx="106600" cy="89325"/>
            </a:xfrm>
            <a:custGeom>
              <a:avLst/>
              <a:gdLst/>
              <a:ahLst/>
              <a:cxnLst/>
              <a:rect l="l" t="t" r="r" b="b"/>
              <a:pathLst>
                <a:path w="4264" h="3573" extrusionOk="0">
                  <a:moveTo>
                    <a:pt x="1700" y="0"/>
                  </a:moveTo>
                  <a:lnTo>
                    <a:pt x="1268" y="58"/>
                  </a:lnTo>
                  <a:lnTo>
                    <a:pt x="548" y="433"/>
                  </a:lnTo>
                  <a:lnTo>
                    <a:pt x="58" y="1066"/>
                  </a:lnTo>
                  <a:lnTo>
                    <a:pt x="0" y="1873"/>
                  </a:lnTo>
                  <a:lnTo>
                    <a:pt x="173" y="2334"/>
                  </a:lnTo>
                  <a:lnTo>
                    <a:pt x="461" y="2766"/>
                  </a:lnTo>
                  <a:lnTo>
                    <a:pt x="1297" y="3342"/>
                  </a:lnTo>
                  <a:lnTo>
                    <a:pt x="1815" y="3486"/>
                  </a:lnTo>
                  <a:lnTo>
                    <a:pt x="2218" y="3572"/>
                  </a:lnTo>
                  <a:lnTo>
                    <a:pt x="2622" y="3572"/>
                  </a:lnTo>
                  <a:lnTo>
                    <a:pt x="2938" y="3544"/>
                  </a:lnTo>
                  <a:lnTo>
                    <a:pt x="3486" y="3284"/>
                  </a:lnTo>
                  <a:lnTo>
                    <a:pt x="3918" y="2852"/>
                  </a:lnTo>
                  <a:lnTo>
                    <a:pt x="4206" y="2334"/>
                  </a:lnTo>
                  <a:lnTo>
                    <a:pt x="4264" y="2046"/>
                  </a:lnTo>
                  <a:lnTo>
                    <a:pt x="4264" y="1729"/>
                  </a:lnTo>
                  <a:lnTo>
                    <a:pt x="4148" y="1153"/>
                  </a:lnTo>
                  <a:lnTo>
                    <a:pt x="3831" y="634"/>
                  </a:lnTo>
                  <a:lnTo>
                    <a:pt x="3371" y="260"/>
                  </a:lnTo>
                  <a:lnTo>
                    <a:pt x="3111" y="116"/>
                  </a:lnTo>
                  <a:lnTo>
                    <a:pt x="2766" y="29"/>
                  </a:lnTo>
                  <a:lnTo>
                    <a:pt x="2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3"/>
            <p:cNvSpPr/>
            <p:nvPr/>
          </p:nvSpPr>
          <p:spPr>
            <a:xfrm>
              <a:off x="3649850" y="2608250"/>
              <a:ext cx="145500" cy="121000"/>
            </a:xfrm>
            <a:custGeom>
              <a:avLst/>
              <a:gdLst/>
              <a:ahLst/>
              <a:cxnLst/>
              <a:rect l="l" t="t" r="r" b="b"/>
              <a:pathLst>
                <a:path w="5820" h="4840" extrusionOk="0">
                  <a:moveTo>
                    <a:pt x="2824" y="0"/>
                  </a:moveTo>
                  <a:lnTo>
                    <a:pt x="2363" y="29"/>
                  </a:lnTo>
                  <a:lnTo>
                    <a:pt x="1758" y="87"/>
                  </a:lnTo>
                  <a:lnTo>
                    <a:pt x="750" y="605"/>
                  </a:lnTo>
                  <a:lnTo>
                    <a:pt x="231" y="1239"/>
                  </a:lnTo>
                  <a:lnTo>
                    <a:pt x="58" y="1729"/>
                  </a:lnTo>
                  <a:lnTo>
                    <a:pt x="1" y="2276"/>
                  </a:lnTo>
                  <a:lnTo>
                    <a:pt x="116" y="2852"/>
                  </a:lnTo>
                  <a:lnTo>
                    <a:pt x="260" y="3169"/>
                  </a:lnTo>
                  <a:lnTo>
                    <a:pt x="433" y="3457"/>
                  </a:lnTo>
                  <a:lnTo>
                    <a:pt x="923" y="3976"/>
                  </a:lnTo>
                  <a:lnTo>
                    <a:pt x="1816" y="4523"/>
                  </a:lnTo>
                  <a:lnTo>
                    <a:pt x="2478" y="4724"/>
                  </a:lnTo>
                  <a:lnTo>
                    <a:pt x="3025" y="4840"/>
                  </a:lnTo>
                  <a:lnTo>
                    <a:pt x="3601" y="4840"/>
                  </a:lnTo>
                  <a:lnTo>
                    <a:pt x="4005" y="4782"/>
                  </a:lnTo>
                  <a:lnTo>
                    <a:pt x="4725" y="4436"/>
                  </a:lnTo>
                  <a:lnTo>
                    <a:pt x="5330" y="3889"/>
                  </a:lnTo>
                  <a:lnTo>
                    <a:pt x="5704" y="3169"/>
                  </a:lnTo>
                  <a:lnTo>
                    <a:pt x="5791" y="2766"/>
                  </a:lnTo>
                  <a:lnTo>
                    <a:pt x="5819" y="2362"/>
                  </a:lnTo>
                  <a:lnTo>
                    <a:pt x="5647" y="1585"/>
                  </a:lnTo>
                  <a:lnTo>
                    <a:pt x="5215" y="865"/>
                  </a:lnTo>
                  <a:lnTo>
                    <a:pt x="4610" y="346"/>
                  </a:lnTo>
                  <a:lnTo>
                    <a:pt x="4235" y="173"/>
                  </a:lnTo>
                  <a:lnTo>
                    <a:pt x="3774" y="58"/>
                  </a:lnTo>
                  <a:lnTo>
                    <a:pt x="28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865;p58"/>
          <p:cNvSpPr/>
          <p:nvPr/>
        </p:nvSpPr>
        <p:spPr>
          <a:xfrm rot="5400000">
            <a:off x="2909500" y="3885450"/>
            <a:ext cx="1215992" cy="1178858"/>
          </a:xfrm>
          <a:custGeom>
            <a:avLst/>
            <a:gdLst/>
            <a:ahLst/>
            <a:cxnLst/>
            <a:rect l="l" t="t" r="r" b="b"/>
            <a:pathLst>
              <a:path w="17933" h="17386" extrusionOk="0">
                <a:moveTo>
                  <a:pt x="15099" y="1"/>
                </a:moveTo>
                <a:lnTo>
                  <a:pt x="14599" y="72"/>
                </a:lnTo>
                <a:lnTo>
                  <a:pt x="12884" y="1216"/>
                </a:lnTo>
                <a:lnTo>
                  <a:pt x="10407" y="3097"/>
                </a:lnTo>
                <a:lnTo>
                  <a:pt x="10264" y="3192"/>
                </a:lnTo>
                <a:lnTo>
                  <a:pt x="9883" y="3240"/>
                </a:lnTo>
                <a:lnTo>
                  <a:pt x="9169" y="3049"/>
                </a:lnTo>
                <a:lnTo>
                  <a:pt x="7954" y="2382"/>
                </a:lnTo>
                <a:lnTo>
                  <a:pt x="6597" y="1382"/>
                </a:lnTo>
                <a:lnTo>
                  <a:pt x="5883" y="811"/>
                </a:lnTo>
                <a:lnTo>
                  <a:pt x="5549" y="525"/>
                </a:lnTo>
                <a:lnTo>
                  <a:pt x="4906" y="215"/>
                </a:lnTo>
                <a:lnTo>
                  <a:pt x="4335" y="120"/>
                </a:lnTo>
                <a:lnTo>
                  <a:pt x="3858" y="239"/>
                </a:lnTo>
                <a:lnTo>
                  <a:pt x="3525" y="501"/>
                </a:lnTo>
                <a:lnTo>
                  <a:pt x="3334" y="930"/>
                </a:lnTo>
                <a:lnTo>
                  <a:pt x="3287" y="1430"/>
                </a:lnTo>
                <a:lnTo>
                  <a:pt x="3453" y="2025"/>
                </a:lnTo>
                <a:lnTo>
                  <a:pt x="3644" y="2335"/>
                </a:lnTo>
                <a:lnTo>
                  <a:pt x="4311" y="3335"/>
                </a:lnTo>
                <a:lnTo>
                  <a:pt x="5621" y="4883"/>
                </a:lnTo>
                <a:lnTo>
                  <a:pt x="5883" y="5312"/>
                </a:lnTo>
                <a:lnTo>
                  <a:pt x="5954" y="5574"/>
                </a:lnTo>
                <a:lnTo>
                  <a:pt x="6002" y="6026"/>
                </a:lnTo>
                <a:lnTo>
                  <a:pt x="5740" y="6478"/>
                </a:lnTo>
                <a:lnTo>
                  <a:pt x="4978" y="6883"/>
                </a:lnTo>
                <a:lnTo>
                  <a:pt x="4335" y="7074"/>
                </a:lnTo>
                <a:lnTo>
                  <a:pt x="3430" y="7312"/>
                </a:lnTo>
                <a:lnTo>
                  <a:pt x="1858" y="7788"/>
                </a:lnTo>
                <a:lnTo>
                  <a:pt x="929" y="8217"/>
                </a:lnTo>
                <a:lnTo>
                  <a:pt x="453" y="8527"/>
                </a:lnTo>
                <a:lnTo>
                  <a:pt x="143" y="8931"/>
                </a:lnTo>
                <a:lnTo>
                  <a:pt x="0" y="9384"/>
                </a:lnTo>
                <a:lnTo>
                  <a:pt x="0" y="9670"/>
                </a:lnTo>
                <a:lnTo>
                  <a:pt x="24" y="9860"/>
                </a:lnTo>
                <a:lnTo>
                  <a:pt x="167" y="10194"/>
                </a:lnTo>
                <a:lnTo>
                  <a:pt x="429" y="10432"/>
                </a:lnTo>
                <a:lnTo>
                  <a:pt x="834" y="10622"/>
                </a:lnTo>
                <a:lnTo>
                  <a:pt x="1667" y="10765"/>
                </a:lnTo>
                <a:lnTo>
                  <a:pt x="3334" y="10622"/>
                </a:lnTo>
                <a:lnTo>
                  <a:pt x="4430" y="10408"/>
                </a:lnTo>
                <a:lnTo>
                  <a:pt x="5311" y="10241"/>
                </a:lnTo>
                <a:lnTo>
                  <a:pt x="6454" y="10170"/>
                </a:lnTo>
                <a:lnTo>
                  <a:pt x="7216" y="10336"/>
                </a:lnTo>
                <a:lnTo>
                  <a:pt x="7264" y="10408"/>
                </a:lnTo>
                <a:lnTo>
                  <a:pt x="7335" y="10432"/>
                </a:lnTo>
                <a:lnTo>
                  <a:pt x="7669" y="11146"/>
                </a:lnTo>
                <a:lnTo>
                  <a:pt x="7835" y="12289"/>
                </a:lnTo>
                <a:lnTo>
                  <a:pt x="7835" y="13170"/>
                </a:lnTo>
                <a:lnTo>
                  <a:pt x="7859" y="14313"/>
                </a:lnTo>
                <a:lnTo>
                  <a:pt x="8074" y="15957"/>
                </a:lnTo>
                <a:lnTo>
                  <a:pt x="8359" y="16742"/>
                </a:lnTo>
                <a:lnTo>
                  <a:pt x="8621" y="17100"/>
                </a:lnTo>
                <a:lnTo>
                  <a:pt x="8931" y="17314"/>
                </a:lnTo>
                <a:lnTo>
                  <a:pt x="9288" y="17385"/>
                </a:lnTo>
                <a:lnTo>
                  <a:pt x="9479" y="17362"/>
                </a:lnTo>
                <a:lnTo>
                  <a:pt x="9741" y="17314"/>
                </a:lnTo>
                <a:lnTo>
                  <a:pt x="10169" y="17076"/>
                </a:lnTo>
                <a:lnTo>
                  <a:pt x="10479" y="16671"/>
                </a:lnTo>
                <a:lnTo>
                  <a:pt x="10717" y="16147"/>
                </a:lnTo>
                <a:lnTo>
                  <a:pt x="10931" y="15171"/>
                </a:lnTo>
                <a:lnTo>
                  <a:pt x="11074" y="13528"/>
                </a:lnTo>
                <a:lnTo>
                  <a:pt x="11122" y="12599"/>
                </a:lnTo>
                <a:lnTo>
                  <a:pt x="11169" y="11932"/>
                </a:lnTo>
                <a:lnTo>
                  <a:pt x="11431" y="11098"/>
                </a:lnTo>
                <a:lnTo>
                  <a:pt x="11789" y="10741"/>
                </a:lnTo>
                <a:lnTo>
                  <a:pt x="12265" y="10694"/>
                </a:lnTo>
                <a:lnTo>
                  <a:pt x="12527" y="10717"/>
                </a:lnTo>
                <a:lnTo>
                  <a:pt x="13003" y="10884"/>
                </a:lnTo>
                <a:lnTo>
                  <a:pt x="14789" y="11837"/>
                </a:lnTo>
                <a:lnTo>
                  <a:pt x="15908" y="12313"/>
                </a:lnTo>
                <a:lnTo>
                  <a:pt x="16242" y="12408"/>
                </a:lnTo>
                <a:lnTo>
                  <a:pt x="16861" y="12456"/>
                </a:lnTo>
                <a:lnTo>
                  <a:pt x="17337" y="12337"/>
                </a:lnTo>
                <a:lnTo>
                  <a:pt x="17718" y="12051"/>
                </a:lnTo>
                <a:lnTo>
                  <a:pt x="17909" y="11670"/>
                </a:lnTo>
                <a:lnTo>
                  <a:pt x="17933" y="11170"/>
                </a:lnTo>
                <a:lnTo>
                  <a:pt x="17718" y="10646"/>
                </a:lnTo>
                <a:lnTo>
                  <a:pt x="17290" y="10074"/>
                </a:lnTo>
                <a:lnTo>
                  <a:pt x="16932" y="9789"/>
                </a:lnTo>
                <a:lnTo>
                  <a:pt x="16242" y="9217"/>
                </a:lnTo>
                <a:lnTo>
                  <a:pt x="14980" y="8074"/>
                </a:lnTo>
                <a:lnTo>
                  <a:pt x="14075" y="7026"/>
                </a:lnTo>
                <a:lnTo>
                  <a:pt x="13741" y="6359"/>
                </a:lnTo>
                <a:lnTo>
                  <a:pt x="13718" y="6002"/>
                </a:lnTo>
                <a:lnTo>
                  <a:pt x="13765" y="5835"/>
                </a:lnTo>
                <a:lnTo>
                  <a:pt x="15123" y="3025"/>
                </a:lnTo>
                <a:lnTo>
                  <a:pt x="15885" y="1096"/>
                </a:lnTo>
                <a:lnTo>
                  <a:pt x="15861" y="596"/>
                </a:lnTo>
                <a:lnTo>
                  <a:pt x="15670" y="334"/>
                </a:lnTo>
                <a:lnTo>
                  <a:pt x="15551" y="215"/>
                </a:lnTo>
                <a:lnTo>
                  <a:pt x="15408" y="120"/>
                </a:lnTo>
                <a:lnTo>
                  <a:pt x="150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866;p58"/>
          <p:cNvSpPr/>
          <p:nvPr/>
        </p:nvSpPr>
        <p:spPr>
          <a:xfrm>
            <a:off x="-644999" y="2907572"/>
            <a:ext cx="3573076" cy="2607000"/>
          </a:xfrm>
          <a:custGeom>
            <a:avLst/>
            <a:gdLst/>
            <a:ahLst/>
            <a:cxnLst/>
            <a:rect l="l" t="t" r="r" b="b"/>
            <a:pathLst>
              <a:path w="29507" h="21529" extrusionOk="0">
                <a:moveTo>
                  <a:pt x="16814" y="0"/>
                </a:moveTo>
                <a:lnTo>
                  <a:pt x="16552" y="48"/>
                </a:lnTo>
                <a:lnTo>
                  <a:pt x="16361" y="167"/>
                </a:lnTo>
                <a:lnTo>
                  <a:pt x="16195" y="334"/>
                </a:lnTo>
                <a:lnTo>
                  <a:pt x="16075" y="667"/>
                </a:lnTo>
                <a:lnTo>
                  <a:pt x="16171" y="953"/>
                </a:lnTo>
                <a:lnTo>
                  <a:pt x="16385" y="1143"/>
                </a:lnTo>
                <a:lnTo>
                  <a:pt x="16528" y="1167"/>
                </a:lnTo>
                <a:lnTo>
                  <a:pt x="16671" y="1191"/>
                </a:lnTo>
                <a:lnTo>
                  <a:pt x="16814" y="1381"/>
                </a:lnTo>
                <a:lnTo>
                  <a:pt x="16814" y="1667"/>
                </a:lnTo>
                <a:lnTo>
                  <a:pt x="16718" y="1905"/>
                </a:lnTo>
                <a:lnTo>
                  <a:pt x="16623" y="1953"/>
                </a:lnTo>
                <a:lnTo>
                  <a:pt x="16409" y="1977"/>
                </a:lnTo>
                <a:lnTo>
                  <a:pt x="15933" y="1905"/>
                </a:lnTo>
                <a:lnTo>
                  <a:pt x="15647" y="1739"/>
                </a:lnTo>
                <a:lnTo>
                  <a:pt x="15575" y="1596"/>
                </a:lnTo>
                <a:lnTo>
                  <a:pt x="15504" y="1453"/>
                </a:lnTo>
                <a:lnTo>
                  <a:pt x="15337" y="1358"/>
                </a:lnTo>
                <a:lnTo>
                  <a:pt x="15147" y="1453"/>
                </a:lnTo>
                <a:lnTo>
                  <a:pt x="15123" y="1715"/>
                </a:lnTo>
                <a:lnTo>
                  <a:pt x="15171" y="1977"/>
                </a:lnTo>
                <a:lnTo>
                  <a:pt x="15575" y="2310"/>
                </a:lnTo>
                <a:lnTo>
                  <a:pt x="15766" y="2405"/>
                </a:lnTo>
                <a:lnTo>
                  <a:pt x="15933" y="2572"/>
                </a:lnTo>
                <a:lnTo>
                  <a:pt x="16052" y="3001"/>
                </a:lnTo>
                <a:lnTo>
                  <a:pt x="16004" y="3215"/>
                </a:lnTo>
                <a:lnTo>
                  <a:pt x="15909" y="3239"/>
                </a:lnTo>
                <a:lnTo>
                  <a:pt x="15742" y="3239"/>
                </a:lnTo>
                <a:lnTo>
                  <a:pt x="15480" y="2953"/>
                </a:lnTo>
                <a:lnTo>
                  <a:pt x="15099" y="2834"/>
                </a:lnTo>
                <a:lnTo>
                  <a:pt x="14885" y="2834"/>
                </a:lnTo>
                <a:lnTo>
                  <a:pt x="14623" y="3025"/>
                </a:lnTo>
                <a:lnTo>
                  <a:pt x="14528" y="3334"/>
                </a:lnTo>
                <a:lnTo>
                  <a:pt x="14623" y="3668"/>
                </a:lnTo>
                <a:lnTo>
                  <a:pt x="14742" y="3763"/>
                </a:lnTo>
                <a:lnTo>
                  <a:pt x="14861" y="3882"/>
                </a:lnTo>
                <a:lnTo>
                  <a:pt x="15028" y="4334"/>
                </a:lnTo>
                <a:lnTo>
                  <a:pt x="15099" y="4906"/>
                </a:lnTo>
                <a:lnTo>
                  <a:pt x="15028" y="5430"/>
                </a:lnTo>
                <a:lnTo>
                  <a:pt x="14909" y="5620"/>
                </a:lnTo>
                <a:lnTo>
                  <a:pt x="14647" y="5978"/>
                </a:lnTo>
                <a:lnTo>
                  <a:pt x="14170" y="6430"/>
                </a:lnTo>
                <a:lnTo>
                  <a:pt x="13861" y="6621"/>
                </a:lnTo>
                <a:lnTo>
                  <a:pt x="13694" y="6644"/>
                </a:lnTo>
                <a:lnTo>
                  <a:pt x="13551" y="6597"/>
                </a:lnTo>
                <a:lnTo>
                  <a:pt x="13313" y="6168"/>
                </a:lnTo>
                <a:lnTo>
                  <a:pt x="13218" y="5549"/>
                </a:lnTo>
                <a:lnTo>
                  <a:pt x="13289" y="4954"/>
                </a:lnTo>
                <a:lnTo>
                  <a:pt x="13432" y="4763"/>
                </a:lnTo>
                <a:lnTo>
                  <a:pt x="13670" y="4453"/>
                </a:lnTo>
                <a:lnTo>
                  <a:pt x="13813" y="3929"/>
                </a:lnTo>
                <a:lnTo>
                  <a:pt x="13789" y="3691"/>
                </a:lnTo>
                <a:lnTo>
                  <a:pt x="13765" y="3596"/>
                </a:lnTo>
                <a:lnTo>
                  <a:pt x="13670" y="3477"/>
                </a:lnTo>
                <a:lnTo>
                  <a:pt x="13384" y="3406"/>
                </a:lnTo>
                <a:lnTo>
                  <a:pt x="13170" y="3429"/>
                </a:lnTo>
                <a:lnTo>
                  <a:pt x="13075" y="3406"/>
                </a:lnTo>
                <a:lnTo>
                  <a:pt x="12908" y="3263"/>
                </a:lnTo>
                <a:lnTo>
                  <a:pt x="12861" y="3001"/>
                </a:lnTo>
                <a:lnTo>
                  <a:pt x="12932" y="2763"/>
                </a:lnTo>
                <a:lnTo>
                  <a:pt x="13051" y="2667"/>
                </a:lnTo>
                <a:lnTo>
                  <a:pt x="13575" y="2334"/>
                </a:lnTo>
                <a:lnTo>
                  <a:pt x="14051" y="2024"/>
                </a:lnTo>
                <a:lnTo>
                  <a:pt x="14170" y="1929"/>
                </a:lnTo>
                <a:lnTo>
                  <a:pt x="14242" y="1715"/>
                </a:lnTo>
                <a:lnTo>
                  <a:pt x="14194" y="1500"/>
                </a:lnTo>
                <a:lnTo>
                  <a:pt x="14004" y="1358"/>
                </a:lnTo>
                <a:lnTo>
                  <a:pt x="13885" y="1358"/>
                </a:lnTo>
                <a:lnTo>
                  <a:pt x="13599" y="1477"/>
                </a:lnTo>
                <a:lnTo>
                  <a:pt x="13146" y="1786"/>
                </a:lnTo>
                <a:lnTo>
                  <a:pt x="12861" y="1929"/>
                </a:lnTo>
                <a:lnTo>
                  <a:pt x="12765" y="1905"/>
                </a:lnTo>
                <a:lnTo>
                  <a:pt x="12694" y="1834"/>
                </a:lnTo>
                <a:lnTo>
                  <a:pt x="12718" y="1572"/>
                </a:lnTo>
                <a:lnTo>
                  <a:pt x="12765" y="1262"/>
                </a:lnTo>
                <a:lnTo>
                  <a:pt x="12646" y="977"/>
                </a:lnTo>
                <a:lnTo>
                  <a:pt x="12432" y="881"/>
                </a:lnTo>
                <a:lnTo>
                  <a:pt x="12003" y="810"/>
                </a:lnTo>
                <a:lnTo>
                  <a:pt x="11622" y="881"/>
                </a:lnTo>
                <a:lnTo>
                  <a:pt x="11527" y="1072"/>
                </a:lnTo>
                <a:lnTo>
                  <a:pt x="11551" y="1191"/>
                </a:lnTo>
                <a:lnTo>
                  <a:pt x="11646" y="1500"/>
                </a:lnTo>
                <a:lnTo>
                  <a:pt x="11765" y="2024"/>
                </a:lnTo>
                <a:lnTo>
                  <a:pt x="11694" y="2143"/>
                </a:lnTo>
                <a:lnTo>
                  <a:pt x="11289" y="2262"/>
                </a:lnTo>
                <a:lnTo>
                  <a:pt x="10717" y="2429"/>
                </a:lnTo>
                <a:lnTo>
                  <a:pt x="10598" y="2501"/>
                </a:lnTo>
                <a:lnTo>
                  <a:pt x="10551" y="2715"/>
                </a:lnTo>
                <a:lnTo>
                  <a:pt x="10646" y="2929"/>
                </a:lnTo>
                <a:lnTo>
                  <a:pt x="10836" y="3072"/>
                </a:lnTo>
                <a:lnTo>
                  <a:pt x="10955" y="3072"/>
                </a:lnTo>
                <a:lnTo>
                  <a:pt x="11241" y="3048"/>
                </a:lnTo>
                <a:lnTo>
                  <a:pt x="11694" y="3120"/>
                </a:lnTo>
                <a:lnTo>
                  <a:pt x="11908" y="3263"/>
                </a:lnTo>
                <a:lnTo>
                  <a:pt x="11956" y="3358"/>
                </a:lnTo>
                <a:lnTo>
                  <a:pt x="12003" y="3620"/>
                </a:lnTo>
                <a:lnTo>
                  <a:pt x="11979" y="3882"/>
                </a:lnTo>
                <a:lnTo>
                  <a:pt x="11837" y="3929"/>
                </a:lnTo>
                <a:lnTo>
                  <a:pt x="11694" y="3906"/>
                </a:lnTo>
                <a:lnTo>
                  <a:pt x="11360" y="3787"/>
                </a:lnTo>
                <a:lnTo>
                  <a:pt x="10955" y="3763"/>
                </a:lnTo>
                <a:lnTo>
                  <a:pt x="10836" y="3882"/>
                </a:lnTo>
                <a:lnTo>
                  <a:pt x="10860" y="3977"/>
                </a:lnTo>
                <a:lnTo>
                  <a:pt x="10932" y="4215"/>
                </a:lnTo>
                <a:lnTo>
                  <a:pt x="11098" y="4501"/>
                </a:lnTo>
                <a:lnTo>
                  <a:pt x="11622" y="4501"/>
                </a:lnTo>
                <a:lnTo>
                  <a:pt x="12122" y="4572"/>
                </a:lnTo>
                <a:lnTo>
                  <a:pt x="12360" y="4739"/>
                </a:lnTo>
                <a:lnTo>
                  <a:pt x="12408" y="4858"/>
                </a:lnTo>
                <a:lnTo>
                  <a:pt x="12527" y="5192"/>
                </a:lnTo>
                <a:lnTo>
                  <a:pt x="12741" y="5811"/>
                </a:lnTo>
                <a:lnTo>
                  <a:pt x="12789" y="6120"/>
                </a:lnTo>
                <a:lnTo>
                  <a:pt x="12741" y="6216"/>
                </a:lnTo>
                <a:lnTo>
                  <a:pt x="12551" y="6382"/>
                </a:lnTo>
                <a:lnTo>
                  <a:pt x="12098" y="6430"/>
                </a:lnTo>
                <a:lnTo>
                  <a:pt x="11908" y="6263"/>
                </a:lnTo>
                <a:lnTo>
                  <a:pt x="11908" y="6073"/>
                </a:lnTo>
                <a:lnTo>
                  <a:pt x="11908" y="5668"/>
                </a:lnTo>
                <a:lnTo>
                  <a:pt x="11741" y="5430"/>
                </a:lnTo>
                <a:lnTo>
                  <a:pt x="11575" y="5430"/>
                </a:lnTo>
                <a:lnTo>
                  <a:pt x="11503" y="5477"/>
                </a:lnTo>
                <a:lnTo>
                  <a:pt x="11336" y="5668"/>
                </a:lnTo>
                <a:lnTo>
                  <a:pt x="11027" y="6001"/>
                </a:lnTo>
                <a:lnTo>
                  <a:pt x="10836" y="6097"/>
                </a:lnTo>
                <a:lnTo>
                  <a:pt x="10717" y="6025"/>
                </a:lnTo>
                <a:lnTo>
                  <a:pt x="10646" y="5954"/>
                </a:lnTo>
                <a:lnTo>
                  <a:pt x="10574" y="5763"/>
                </a:lnTo>
                <a:lnTo>
                  <a:pt x="10646" y="5454"/>
                </a:lnTo>
                <a:lnTo>
                  <a:pt x="10741" y="5263"/>
                </a:lnTo>
                <a:lnTo>
                  <a:pt x="10836" y="5073"/>
                </a:lnTo>
                <a:lnTo>
                  <a:pt x="10884" y="4787"/>
                </a:lnTo>
                <a:lnTo>
                  <a:pt x="10765" y="4668"/>
                </a:lnTo>
                <a:lnTo>
                  <a:pt x="10646" y="4668"/>
                </a:lnTo>
                <a:lnTo>
                  <a:pt x="10503" y="4715"/>
                </a:lnTo>
                <a:lnTo>
                  <a:pt x="10360" y="4954"/>
                </a:lnTo>
                <a:lnTo>
                  <a:pt x="10241" y="5239"/>
                </a:lnTo>
                <a:lnTo>
                  <a:pt x="10050" y="5406"/>
                </a:lnTo>
                <a:lnTo>
                  <a:pt x="9908" y="5382"/>
                </a:lnTo>
                <a:lnTo>
                  <a:pt x="9550" y="5287"/>
                </a:lnTo>
                <a:lnTo>
                  <a:pt x="9169" y="5144"/>
                </a:lnTo>
                <a:lnTo>
                  <a:pt x="9098" y="4954"/>
                </a:lnTo>
                <a:lnTo>
                  <a:pt x="9169" y="4811"/>
                </a:lnTo>
                <a:lnTo>
                  <a:pt x="9527" y="4144"/>
                </a:lnTo>
                <a:lnTo>
                  <a:pt x="9788" y="3620"/>
                </a:lnTo>
                <a:lnTo>
                  <a:pt x="9836" y="3525"/>
                </a:lnTo>
                <a:lnTo>
                  <a:pt x="9788" y="3310"/>
                </a:lnTo>
                <a:lnTo>
                  <a:pt x="9669" y="3144"/>
                </a:lnTo>
                <a:lnTo>
                  <a:pt x="9479" y="3072"/>
                </a:lnTo>
                <a:lnTo>
                  <a:pt x="9360" y="3096"/>
                </a:lnTo>
                <a:lnTo>
                  <a:pt x="9145" y="3191"/>
                </a:lnTo>
                <a:lnTo>
                  <a:pt x="8884" y="3548"/>
                </a:lnTo>
                <a:lnTo>
                  <a:pt x="8764" y="3763"/>
                </a:lnTo>
                <a:lnTo>
                  <a:pt x="8645" y="4001"/>
                </a:lnTo>
                <a:lnTo>
                  <a:pt x="8360" y="4215"/>
                </a:lnTo>
                <a:lnTo>
                  <a:pt x="8145" y="4239"/>
                </a:lnTo>
                <a:lnTo>
                  <a:pt x="8026" y="4191"/>
                </a:lnTo>
                <a:lnTo>
                  <a:pt x="7788" y="4072"/>
                </a:lnTo>
                <a:lnTo>
                  <a:pt x="7431" y="3977"/>
                </a:lnTo>
                <a:lnTo>
                  <a:pt x="7240" y="4049"/>
                </a:lnTo>
                <a:lnTo>
                  <a:pt x="7097" y="4144"/>
                </a:lnTo>
                <a:lnTo>
                  <a:pt x="7002" y="4406"/>
                </a:lnTo>
                <a:lnTo>
                  <a:pt x="7050" y="4668"/>
                </a:lnTo>
                <a:lnTo>
                  <a:pt x="7240" y="4811"/>
                </a:lnTo>
                <a:lnTo>
                  <a:pt x="7669" y="4811"/>
                </a:lnTo>
                <a:lnTo>
                  <a:pt x="7955" y="4954"/>
                </a:lnTo>
                <a:lnTo>
                  <a:pt x="8026" y="5049"/>
                </a:lnTo>
                <a:lnTo>
                  <a:pt x="8050" y="5192"/>
                </a:lnTo>
                <a:lnTo>
                  <a:pt x="7693" y="5573"/>
                </a:lnTo>
                <a:lnTo>
                  <a:pt x="7431" y="5644"/>
                </a:lnTo>
                <a:lnTo>
                  <a:pt x="7169" y="5692"/>
                </a:lnTo>
                <a:lnTo>
                  <a:pt x="6955" y="5858"/>
                </a:lnTo>
                <a:lnTo>
                  <a:pt x="6978" y="6001"/>
                </a:lnTo>
                <a:lnTo>
                  <a:pt x="7097" y="6049"/>
                </a:lnTo>
                <a:lnTo>
                  <a:pt x="7336" y="6168"/>
                </a:lnTo>
                <a:lnTo>
                  <a:pt x="7764" y="6216"/>
                </a:lnTo>
                <a:lnTo>
                  <a:pt x="8312" y="6216"/>
                </a:lnTo>
                <a:lnTo>
                  <a:pt x="8360" y="6430"/>
                </a:lnTo>
                <a:lnTo>
                  <a:pt x="8241" y="6644"/>
                </a:lnTo>
                <a:lnTo>
                  <a:pt x="8121" y="6906"/>
                </a:lnTo>
                <a:lnTo>
                  <a:pt x="8050" y="7168"/>
                </a:lnTo>
                <a:lnTo>
                  <a:pt x="8145" y="7264"/>
                </a:lnTo>
                <a:lnTo>
                  <a:pt x="8264" y="7264"/>
                </a:lnTo>
                <a:lnTo>
                  <a:pt x="8502" y="7240"/>
                </a:lnTo>
                <a:lnTo>
                  <a:pt x="8788" y="6930"/>
                </a:lnTo>
                <a:lnTo>
                  <a:pt x="8955" y="6644"/>
                </a:lnTo>
                <a:lnTo>
                  <a:pt x="9050" y="6501"/>
                </a:lnTo>
                <a:lnTo>
                  <a:pt x="9312" y="6382"/>
                </a:lnTo>
                <a:lnTo>
                  <a:pt x="9741" y="6430"/>
                </a:lnTo>
                <a:lnTo>
                  <a:pt x="9955" y="6549"/>
                </a:lnTo>
                <a:lnTo>
                  <a:pt x="10027" y="6621"/>
                </a:lnTo>
                <a:lnTo>
                  <a:pt x="10098" y="6859"/>
                </a:lnTo>
                <a:lnTo>
                  <a:pt x="10050" y="7121"/>
                </a:lnTo>
                <a:lnTo>
                  <a:pt x="9931" y="7335"/>
                </a:lnTo>
                <a:lnTo>
                  <a:pt x="9836" y="7406"/>
                </a:lnTo>
                <a:lnTo>
                  <a:pt x="9431" y="7597"/>
                </a:lnTo>
                <a:lnTo>
                  <a:pt x="9122" y="7811"/>
                </a:lnTo>
                <a:lnTo>
                  <a:pt x="9050" y="7883"/>
                </a:lnTo>
                <a:lnTo>
                  <a:pt x="9003" y="8097"/>
                </a:lnTo>
                <a:lnTo>
                  <a:pt x="9122" y="8311"/>
                </a:lnTo>
                <a:lnTo>
                  <a:pt x="9384" y="8383"/>
                </a:lnTo>
                <a:lnTo>
                  <a:pt x="9598" y="8311"/>
                </a:lnTo>
                <a:lnTo>
                  <a:pt x="10027" y="8097"/>
                </a:lnTo>
                <a:lnTo>
                  <a:pt x="10431" y="7906"/>
                </a:lnTo>
                <a:lnTo>
                  <a:pt x="10670" y="7930"/>
                </a:lnTo>
                <a:lnTo>
                  <a:pt x="10789" y="8002"/>
                </a:lnTo>
                <a:lnTo>
                  <a:pt x="10908" y="8097"/>
                </a:lnTo>
                <a:lnTo>
                  <a:pt x="11170" y="8121"/>
                </a:lnTo>
                <a:lnTo>
                  <a:pt x="11575" y="8026"/>
                </a:lnTo>
                <a:lnTo>
                  <a:pt x="11765" y="8073"/>
                </a:lnTo>
                <a:lnTo>
                  <a:pt x="11932" y="8240"/>
                </a:lnTo>
                <a:lnTo>
                  <a:pt x="12170" y="8549"/>
                </a:lnTo>
                <a:lnTo>
                  <a:pt x="12122" y="8669"/>
                </a:lnTo>
                <a:lnTo>
                  <a:pt x="11956" y="8645"/>
                </a:lnTo>
                <a:lnTo>
                  <a:pt x="11575" y="8549"/>
                </a:lnTo>
                <a:lnTo>
                  <a:pt x="10979" y="8430"/>
                </a:lnTo>
                <a:lnTo>
                  <a:pt x="10693" y="8478"/>
                </a:lnTo>
                <a:lnTo>
                  <a:pt x="10598" y="8621"/>
                </a:lnTo>
                <a:lnTo>
                  <a:pt x="10551" y="8764"/>
                </a:lnTo>
                <a:lnTo>
                  <a:pt x="10551" y="9026"/>
                </a:lnTo>
                <a:lnTo>
                  <a:pt x="10670" y="9240"/>
                </a:lnTo>
                <a:lnTo>
                  <a:pt x="10884" y="9335"/>
                </a:lnTo>
                <a:lnTo>
                  <a:pt x="11003" y="9288"/>
                </a:lnTo>
                <a:lnTo>
                  <a:pt x="11265" y="9216"/>
                </a:lnTo>
                <a:lnTo>
                  <a:pt x="11670" y="9240"/>
                </a:lnTo>
                <a:lnTo>
                  <a:pt x="11908" y="9383"/>
                </a:lnTo>
                <a:lnTo>
                  <a:pt x="12003" y="9502"/>
                </a:lnTo>
                <a:lnTo>
                  <a:pt x="12122" y="9788"/>
                </a:lnTo>
                <a:lnTo>
                  <a:pt x="12170" y="10455"/>
                </a:lnTo>
                <a:lnTo>
                  <a:pt x="12122" y="10693"/>
                </a:lnTo>
                <a:lnTo>
                  <a:pt x="12075" y="10955"/>
                </a:lnTo>
                <a:lnTo>
                  <a:pt x="11979" y="11502"/>
                </a:lnTo>
                <a:lnTo>
                  <a:pt x="11813" y="11669"/>
                </a:lnTo>
                <a:lnTo>
                  <a:pt x="11694" y="11622"/>
                </a:lnTo>
                <a:lnTo>
                  <a:pt x="11455" y="11455"/>
                </a:lnTo>
                <a:lnTo>
                  <a:pt x="11241" y="11169"/>
                </a:lnTo>
                <a:lnTo>
                  <a:pt x="11241" y="10979"/>
                </a:lnTo>
                <a:lnTo>
                  <a:pt x="11313" y="10859"/>
                </a:lnTo>
                <a:lnTo>
                  <a:pt x="11455" y="10598"/>
                </a:lnTo>
                <a:lnTo>
                  <a:pt x="11408" y="10312"/>
                </a:lnTo>
                <a:lnTo>
                  <a:pt x="11241" y="10264"/>
                </a:lnTo>
                <a:lnTo>
                  <a:pt x="11074" y="10288"/>
                </a:lnTo>
                <a:lnTo>
                  <a:pt x="10955" y="10383"/>
                </a:lnTo>
                <a:lnTo>
                  <a:pt x="10884" y="10598"/>
                </a:lnTo>
                <a:lnTo>
                  <a:pt x="10884" y="10883"/>
                </a:lnTo>
                <a:lnTo>
                  <a:pt x="10812" y="11098"/>
                </a:lnTo>
                <a:lnTo>
                  <a:pt x="10670" y="11145"/>
                </a:lnTo>
                <a:lnTo>
                  <a:pt x="10384" y="11217"/>
                </a:lnTo>
                <a:lnTo>
                  <a:pt x="10146" y="11002"/>
                </a:lnTo>
                <a:lnTo>
                  <a:pt x="10193" y="10788"/>
                </a:lnTo>
                <a:lnTo>
                  <a:pt x="10289" y="10502"/>
                </a:lnTo>
                <a:lnTo>
                  <a:pt x="10431" y="10074"/>
                </a:lnTo>
                <a:lnTo>
                  <a:pt x="10384" y="9812"/>
                </a:lnTo>
                <a:lnTo>
                  <a:pt x="10312" y="9716"/>
                </a:lnTo>
                <a:lnTo>
                  <a:pt x="10074" y="9573"/>
                </a:lnTo>
                <a:lnTo>
                  <a:pt x="9717" y="9502"/>
                </a:lnTo>
                <a:lnTo>
                  <a:pt x="9598" y="9621"/>
                </a:lnTo>
                <a:lnTo>
                  <a:pt x="9598" y="9764"/>
                </a:lnTo>
                <a:lnTo>
                  <a:pt x="9646" y="10145"/>
                </a:lnTo>
                <a:lnTo>
                  <a:pt x="9669" y="10693"/>
                </a:lnTo>
                <a:lnTo>
                  <a:pt x="9550" y="10859"/>
                </a:lnTo>
                <a:lnTo>
                  <a:pt x="9431" y="10812"/>
                </a:lnTo>
                <a:lnTo>
                  <a:pt x="9169" y="10693"/>
                </a:lnTo>
                <a:lnTo>
                  <a:pt x="8860" y="10359"/>
                </a:lnTo>
                <a:lnTo>
                  <a:pt x="8717" y="10097"/>
                </a:lnTo>
                <a:lnTo>
                  <a:pt x="8622" y="10002"/>
                </a:lnTo>
                <a:lnTo>
                  <a:pt x="8407" y="9907"/>
                </a:lnTo>
                <a:lnTo>
                  <a:pt x="8121" y="9978"/>
                </a:lnTo>
                <a:lnTo>
                  <a:pt x="7979" y="10074"/>
                </a:lnTo>
                <a:lnTo>
                  <a:pt x="7907" y="10193"/>
                </a:lnTo>
                <a:lnTo>
                  <a:pt x="7955" y="10502"/>
                </a:lnTo>
                <a:lnTo>
                  <a:pt x="8098" y="10669"/>
                </a:lnTo>
                <a:lnTo>
                  <a:pt x="8193" y="10717"/>
                </a:lnTo>
                <a:lnTo>
                  <a:pt x="8407" y="10788"/>
                </a:lnTo>
                <a:lnTo>
                  <a:pt x="8502" y="11026"/>
                </a:lnTo>
                <a:lnTo>
                  <a:pt x="8407" y="11145"/>
                </a:lnTo>
                <a:lnTo>
                  <a:pt x="8288" y="11145"/>
                </a:lnTo>
                <a:lnTo>
                  <a:pt x="7979" y="11193"/>
                </a:lnTo>
                <a:lnTo>
                  <a:pt x="7645" y="11383"/>
                </a:lnTo>
                <a:lnTo>
                  <a:pt x="7574" y="11574"/>
                </a:lnTo>
                <a:lnTo>
                  <a:pt x="7598" y="11693"/>
                </a:lnTo>
                <a:lnTo>
                  <a:pt x="7693" y="11907"/>
                </a:lnTo>
                <a:lnTo>
                  <a:pt x="7907" y="12074"/>
                </a:lnTo>
                <a:lnTo>
                  <a:pt x="8121" y="11979"/>
                </a:lnTo>
                <a:lnTo>
                  <a:pt x="8336" y="11788"/>
                </a:lnTo>
                <a:lnTo>
                  <a:pt x="8598" y="11502"/>
                </a:lnTo>
                <a:lnTo>
                  <a:pt x="8764" y="11455"/>
                </a:lnTo>
                <a:lnTo>
                  <a:pt x="8860" y="11526"/>
                </a:lnTo>
                <a:lnTo>
                  <a:pt x="9026" y="11741"/>
                </a:lnTo>
                <a:lnTo>
                  <a:pt x="9169" y="12122"/>
                </a:lnTo>
                <a:lnTo>
                  <a:pt x="9122" y="12312"/>
                </a:lnTo>
                <a:lnTo>
                  <a:pt x="9026" y="12360"/>
                </a:lnTo>
                <a:lnTo>
                  <a:pt x="8812" y="12503"/>
                </a:lnTo>
                <a:lnTo>
                  <a:pt x="8669" y="12955"/>
                </a:lnTo>
                <a:lnTo>
                  <a:pt x="8764" y="13098"/>
                </a:lnTo>
                <a:lnTo>
                  <a:pt x="8907" y="13146"/>
                </a:lnTo>
                <a:lnTo>
                  <a:pt x="9360" y="12955"/>
                </a:lnTo>
                <a:lnTo>
                  <a:pt x="9622" y="12741"/>
                </a:lnTo>
                <a:lnTo>
                  <a:pt x="9836" y="12574"/>
                </a:lnTo>
                <a:lnTo>
                  <a:pt x="10146" y="12574"/>
                </a:lnTo>
                <a:lnTo>
                  <a:pt x="10336" y="12669"/>
                </a:lnTo>
                <a:lnTo>
                  <a:pt x="10717" y="13050"/>
                </a:lnTo>
                <a:lnTo>
                  <a:pt x="10908" y="13408"/>
                </a:lnTo>
                <a:lnTo>
                  <a:pt x="11241" y="13503"/>
                </a:lnTo>
                <a:lnTo>
                  <a:pt x="11741" y="13479"/>
                </a:lnTo>
                <a:lnTo>
                  <a:pt x="11956" y="13527"/>
                </a:lnTo>
                <a:lnTo>
                  <a:pt x="12337" y="13836"/>
                </a:lnTo>
                <a:lnTo>
                  <a:pt x="12480" y="14098"/>
                </a:lnTo>
                <a:lnTo>
                  <a:pt x="12503" y="14217"/>
                </a:lnTo>
                <a:lnTo>
                  <a:pt x="12432" y="14717"/>
                </a:lnTo>
                <a:lnTo>
                  <a:pt x="12289" y="14979"/>
                </a:lnTo>
                <a:lnTo>
                  <a:pt x="12170" y="15027"/>
                </a:lnTo>
                <a:lnTo>
                  <a:pt x="11813" y="14932"/>
                </a:lnTo>
                <a:lnTo>
                  <a:pt x="11622" y="14932"/>
                </a:lnTo>
                <a:lnTo>
                  <a:pt x="11575" y="15027"/>
                </a:lnTo>
                <a:lnTo>
                  <a:pt x="11527" y="15241"/>
                </a:lnTo>
                <a:lnTo>
                  <a:pt x="11717" y="15456"/>
                </a:lnTo>
                <a:lnTo>
                  <a:pt x="11956" y="15575"/>
                </a:lnTo>
                <a:lnTo>
                  <a:pt x="12241" y="15741"/>
                </a:lnTo>
                <a:lnTo>
                  <a:pt x="12789" y="16146"/>
                </a:lnTo>
                <a:lnTo>
                  <a:pt x="13027" y="16432"/>
                </a:lnTo>
                <a:lnTo>
                  <a:pt x="13027" y="16551"/>
                </a:lnTo>
                <a:lnTo>
                  <a:pt x="13051" y="16885"/>
                </a:lnTo>
                <a:lnTo>
                  <a:pt x="13075" y="17527"/>
                </a:lnTo>
                <a:lnTo>
                  <a:pt x="13003" y="17813"/>
                </a:lnTo>
                <a:lnTo>
                  <a:pt x="12884" y="17837"/>
                </a:lnTo>
                <a:lnTo>
                  <a:pt x="12694" y="17766"/>
                </a:lnTo>
                <a:lnTo>
                  <a:pt x="12408" y="17313"/>
                </a:lnTo>
                <a:lnTo>
                  <a:pt x="12146" y="17170"/>
                </a:lnTo>
                <a:lnTo>
                  <a:pt x="11860" y="17099"/>
                </a:lnTo>
                <a:lnTo>
                  <a:pt x="11575" y="17218"/>
                </a:lnTo>
                <a:lnTo>
                  <a:pt x="11479" y="17385"/>
                </a:lnTo>
                <a:lnTo>
                  <a:pt x="11503" y="17504"/>
                </a:lnTo>
                <a:lnTo>
                  <a:pt x="11527" y="17718"/>
                </a:lnTo>
                <a:lnTo>
                  <a:pt x="11789" y="18123"/>
                </a:lnTo>
                <a:lnTo>
                  <a:pt x="12051" y="18266"/>
                </a:lnTo>
                <a:lnTo>
                  <a:pt x="12313" y="18456"/>
                </a:lnTo>
                <a:lnTo>
                  <a:pt x="12551" y="18861"/>
                </a:lnTo>
                <a:lnTo>
                  <a:pt x="12527" y="19147"/>
                </a:lnTo>
                <a:lnTo>
                  <a:pt x="12456" y="19266"/>
                </a:lnTo>
                <a:lnTo>
                  <a:pt x="12194" y="19528"/>
                </a:lnTo>
                <a:lnTo>
                  <a:pt x="11646" y="19814"/>
                </a:lnTo>
                <a:lnTo>
                  <a:pt x="11336" y="19790"/>
                </a:lnTo>
                <a:lnTo>
                  <a:pt x="11241" y="19647"/>
                </a:lnTo>
                <a:lnTo>
                  <a:pt x="11051" y="19266"/>
                </a:lnTo>
                <a:lnTo>
                  <a:pt x="10860" y="18385"/>
                </a:lnTo>
                <a:lnTo>
                  <a:pt x="10932" y="18051"/>
                </a:lnTo>
                <a:lnTo>
                  <a:pt x="11074" y="17742"/>
                </a:lnTo>
                <a:lnTo>
                  <a:pt x="11289" y="16956"/>
                </a:lnTo>
                <a:lnTo>
                  <a:pt x="11289" y="16670"/>
                </a:lnTo>
                <a:lnTo>
                  <a:pt x="11241" y="16503"/>
                </a:lnTo>
                <a:lnTo>
                  <a:pt x="10955" y="16384"/>
                </a:lnTo>
                <a:lnTo>
                  <a:pt x="10836" y="16408"/>
                </a:lnTo>
                <a:lnTo>
                  <a:pt x="10741" y="16551"/>
                </a:lnTo>
                <a:lnTo>
                  <a:pt x="10670" y="17146"/>
                </a:lnTo>
                <a:lnTo>
                  <a:pt x="10551" y="17408"/>
                </a:lnTo>
                <a:lnTo>
                  <a:pt x="10431" y="17385"/>
                </a:lnTo>
                <a:lnTo>
                  <a:pt x="10146" y="17242"/>
                </a:lnTo>
                <a:lnTo>
                  <a:pt x="9812" y="16885"/>
                </a:lnTo>
                <a:lnTo>
                  <a:pt x="9741" y="16623"/>
                </a:lnTo>
                <a:lnTo>
                  <a:pt x="9812" y="16480"/>
                </a:lnTo>
                <a:lnTo>
                  <a:pt x="10098" y="15980"/>
                </a:lnTo>
                <a:lnTo>
                  <a:pt x="10336" y="15479"/>
                </a:lnTo>
                <a:lnTo>
                  <a:pt x="10479" y="15217"/>
                </a:lnTo>
                <a:lnTo>
                  <a:pt x="10622" y="14836"/>
                </a:lnTo>
                <a:lnTo>
                  <a:pt x="10574" y="14670"/>
                </a:lnTo>
                <a:lnTo>
                  <a:pt x="10479" y="14646"/>
                </a:lnTo>
                <a:lnTo>
                  <a:pt x="10193" y="14622"/>
                </a:lnTo>
                <a:lnTo>
                  <a:pt x="9788" y="14670"/>
                </a:lnTo>
                <a:lnTo>
                  <a:pt x="9598" y="14836"/>
                </a:lnTo>
                <a:lnTo>
                  <a:pt x="9550" y="14979"/>
                </a:lnTo>
                <a:lnTo>
                  <a:pt x="9431" y="15313"/>
                </a:lnTo>
                <a:lnTo>
                  <a:pt x="9217" y="15622"/>
                </a:lnTo>
                <a:lnTo>
                  <a:pt x="9098" y="15575"/>
                </a:lnTo>
                <a:lnTo>
                  <a:pt x="9050" y="15432"/>
                </a:lnTo>
                <a:lnTo>
                  <a:pt x="9003" y="15098"/>
                </a:lnTo>
                <a:lnTo>
                  <a:pt x="9193" y="14527"/>
                </a:lnTo>
                <a:lnTo>
                  <a:pt x="9312" y="14265"/>
                </a:lnTo>
                <a:lnTo>
                  <a:pt x="9455" y="14003"/>
                </a:lnTo>
                <a:lnTo>
                  <a:pt x="9622" y="13693"/>
                </a:lnTo>
                <a:lnTo>
                  <a:pt x="9574" y="13527"/>
                </a:lnTo>
                <a:lnTo>
                  <a:pt x="9455" y="13479"/>
                </a:lnTo>
                <a:lnTo>
                  <a:pt x="9336" y="13455"/>
                </a:lnTo>
                <a:lnTo>
                  <a:pt x="9050" y="13503"/>
                </a:lnTo>
                <a:lnTo>
                  <a:pt x="8645" y="13717"/>
                </a:lnTo>
                <a:lnTo>
                  <a:pt x="8526" y="13955"/>
                </a:lnTo>
                <a:lnTo>
                  <a:pt x="8455" y="14217"/>
                </a:lnTo>
                <a:lnTo>
                  <a:pt x="8383" y="14551"/>
                </a:lnTo>
                <a:lnTo>
                  <a:pt x="8312" y="14646"/>
                </a:lnTo>
                <a:lnTo>
                  <a:pt x="8241" y="14622"/>
                </a:lnTo>
                <a:lnTo>
                  <a:pt x="8098" y="14455"/>
                </a:lnTo>
                <a:lnTo>
                  <a:pt x="7931" y="14003"/>
                </a:lnTo>
                <a:lnTo>
                  <a:pt x="7955" y="13717"/>
                </a:lnTo>
                <a:lnTo>
                  <a:pt x="8026" y="13646"/>
                </a:lnTo>
                <a:lnTo>
                  <a:pt x="8193" y="13503"/>
                </a:lnTo>
                <a:lnTo>
                  <a:pt x="8312" y="13146"/>
                </a:lnTo>
                <a:lnTo>
                  <a:pt x="8241" y="12979"/>
                </a:lnTo>
                <a:lnTo>
                  <a:pt x="8074" y="12836"/>
                </a:lnTo>
                <a:lnTo>
                  <a:pt x="7788" y="12788"/>
                </a:lnTo>
                <a:lnTo>
                  <a:pt x="7621" y="12931"/>
                </a:lnTo>
                <a:lnTo>
                  <a:pt x="7574" y="13098"/>
                </a:lnTo>
                <a:lnTo>
                  <a:pt x="7455" y="13455"/>
                </a:lnTo>
                <a:lnTo>
                  <a:pt x="7193" y="13717"/>
                </a:lnTo>
                <a:lnTo>
                  <a:pt x="7050" y="13693"/>
                </a:lnTo>
                <a:lnTo>
                  <a:pt x="7002" y="13622"/>
                </a:lnTo>
                <a:lnTo>
                  <a:pt x="6955" y="13360"/>
                </a:lnTo>
                <a:lnTo>
                  <a:pt x="7050" y="12836"/>
                </a:lnTo>
                <a:lnTo>
                  <a:pt x="7264" y="12622"/>
                </a:lnTo>
                <a:lnTo>
                  <a:pt x="7383" y="12526"/>
                </a:lnTo>
                <a:lnTo>
                  <a:pt x="7502" y="12241"/>
                </a:lnTo>
                <a:lnTo>
                  <a:pt x="7502" y="11955"/>
                </a:lnTo>
                <a:lnTo>
                  <a:pt x="7383" y="11812"/>
                </a:lnTo>
                <a:lnTo>
                  <a:pt x="7240" y="11836"/>
                </a:lnTo>
                <a:lnTo>
                  <a:pt x="7002" y="12050"/>
                </a:lnTo>
                <a:lnTo>
                  <a:pt x="6812" y="12503"/>
                </a:lnTo>
                <a:lnTo>
                  <a:pt x="6645" y="12646"/>
                </a:lnTo>
                <a:lnTo>
                  <a:pt x="6550" y="12598"/>
                </a:lnTo>
                <a:lnTo>
                  <a:pt x="6454" y="12503"/>
                </a:lnTo>
                <a:lnTo>
                  <a:pt x="6312" y="12074"/>
                </a:lnTo>
                <a:lnTo>
                  <a:pt x="6264" y="11574"/>
                </a:lnTo>
                <a:lnTo>
                  <a:pt x="6359" y="11241"/>
                </a:lnTo>
                <a:lnTo>
                  <a:pt x="6478" y="11217"/>
                </a:lnTo>
                <a:lnTo>
                  <a:pt x="6716" y="11241"/>
                </a:lnTo>
                <a:lnTo>
                  <a:pt x="6931" y="11074"/>
                </a:lnTo>
                <a:lnTo>
                  <a:pt x="7002" y="10955"/>
                </a:lnTo>
                <a:lnTo>
                  <a:pt x="7050" y="10812"/>
                </a:lnTo>
                <a:lnTo>
                  <a:pt x="6835" y="10621"/>
                </a:lnTo>
                <a:lnTo>
                  <a:pt x="6597" y="10502"/>
                </a:lnTo>
                <a:lnTo>
                  <a:pt x="6478" y="10431"/>
                </a:lnTo>
                <a:lnTo>
                  <a:pt x="6431" y="10193"/>
                </a:lnTo>
                <a:lnTo>
                  <a:pt x="6574" y="9978"/>
                </a:lnTo>
                <a:lnTo>
                  <a:pt x="6835" y="9835"/>
                </a:lnTo>
                <a:lnTo>
                  <a:pt x="7312" y="9835"/>
                </a:lnTo>
                <a:lnTo>
                  <a:pt x="7717" y="9764"/>
                </a:lnTo>
                <a:lnTo>
                  <a:pt x="7836" y="9573"/>
                </a:lnTo>
                <a:lnTo>
                  <a:pt x="7955" y="9312"/>
                </a:lnTo>
                <a:lnTo>
                  <a:pt x="7931" y="8907"/>
                </a:lnTo>
                <a:lnTo>
                  <a:pt x="7812" y="8811"/>
                </a:lnTo>
                <a:lnTo>
                  <a:pt x="7740" y="8835"/>
                </a:lnTo>
                <a:lnTo>
                  <a:pt x="7550" y="9026"/>
                </a:lnTo>
                <a:lnTo>
                  <a:pt x="7359" y="9335"/>
                </a:lnTo>
                <a:lnTo>
                  <a:pt x="7169" y="9359"/>
                </a:lnTo>
                <a:lnTo>
                  <a:pt x="7050" y="9264"/>
                </a:lnTo>
                <a:lnTo>
                  <a:pt x="6955" y="9121"/>
                </a:lnTo>
                <a:lnTo>
                  <a:pt x="6978" y="8859"/>
                </a:lnTo>
                <a:lnTo>
                  <a:pt x="7288" y="8502"/>
                </a:lnTo>
                <a:lnTo>
                  <a:pt x="7550" y="8335"/>
                </a:lnTo>
                <a:lnTo>
                  <a:pt x="7669" y="8240"/>
                </a:lnTo>
                <a:lnTo>
                  <a:pt x="7764" y="8049"/>
                </a:lnTo>
                <a:lnTo>
                  <a:pt x="7764" y="7835"/>
                </a:lnTo>
                <a:lnTo>
                  <a:pt x="7669" y="7668"/>
                </a:lnTo>
                <a:lnTo>
                  <a:pt x="7574" y="7597"/>
                </a:lnTo>
                <a:lnTo>
                  <a:pt x="7383" y="7549"/>
                </a:lnTo>
                <a:lnTo>
                  <a:pt x="7145" y="7764"/>
                </a:lnTo>
                <a:lnTo>
                  <a:pt x="7050" y="7954"/>
                </a:lnTo>
                <a:lnTo>
                  <a:pt x="6907" y="8192"/>
                </a:lnTo>
                <a:lnTo>
                  <a:pt x="6550" y="8597"/>
                </a:lnTo>
                <a:lnTo>
                  <a:pt x="6383" y="8669"/>
                </a:lnTo>
                <a:lnTo>
                  <a:pt x="6335" y="8573"/>
                </a:lnTo>
                <a:lnTo>
                  <a:pt x="6312" y="8288"/>
                </a:lnTo>
                <a:lnTo>
                  <a:pt x="6335" y="7621"/>
                </a:lnTo>
                <a:lnTo>
                  <a:pt x="6216" y="7406"/>
                </a:lnTo>
                <a:lnTo>
                  <a:pt x="6145" y="7335"/>
                </a:lnTo>
                <a:lnTo>
                  <a:pt x="5907" y="7264"/>
                </a:lnTo>
                <a:lnTo>
                  <a:pt x="5645" y="7287"/>
                </a:lnTo>
                <a:lnTo>
                  <a:pt x="5454" y="7430"/>
                </a:lnTo>
                <a:lnTo>
                  <a:pt x="5454" y="7549"/>
                </a:lnTo>
                <a:lnTo>
                  <a:pt x="5478" y="7811"/>
                </a:lnTo>
                <a:lnTo>
                  <a:pt x="5692" y="8311"/>
                </a:lnTo>
                <a:lnTo>
                  <a:pt x="5835" y="8502"/>
                </a:lnTo>
                <a:lnTo>
                  <a:pt x="5954" y="8692"/>
                </a:lnTo>
                <a:lnTo>
                  <a:pt x="6097" y="9050"/>
                </a:lnTo>
                <a:lnTo>
                  <a:pt x="6073" y="9264"/>
                </a:lnTo>
                <a:lnTo>
                  <a:pt x="6002" y="9335"/>
                </a:lnTo>
                <a:lnTo>
                  <a:pt x="5764" y="9478"/>
                </a:lnTo>
                <a:lnTo>
                  <a:pt x="5335" y="9526"/>
                </a:lnTo>
                <a:lnTo>
                  <a:pt x="5097" y="9335"/>
                </a:lnTo>
                <a:lnTo>
                  <a:pt x="5026" y="9169"/>
                </a:lnTo>
                <a:lnTo>
                  <a:pt x="4930" y="8716"/>
                </a:lnTo>
                <a:lnTo>
                  <a:pt x="4859" y="7716"/>
                </a:lnTo>
                <a:lnTo>
                  <a:pt x="4930" y="7478"/>
                </a:lnTo>
                <a:lnTo>
                  <a:pt x="5049" y="7240"/>
                </a:lnTo>
                <a:lnTo>
                  <a:pt x="5240" y="6692"/>
                </a:lnTo>
                <a:lnTo>
                  <a:pt x="5264" y="6406"/>
                </a:lnTo>
                <a:lnTo>
                  <a:pt x="5216" y="6335"/>
                </a:lnTo>
                <a:lnTo>
                  <a:pt x="5026" y="6311"/>
                </a:lnTo>
                <a:lnTo>
                  <a:pt x="4621" y="6525"/>
                </a:lnTo>
                <a:lnTo>
                  <a:pt x="4454" y="6787"/>
                </a:lnTo>
                <a:lnTo>
                  <a:pt x="4430" y="6954"/>
                </a:lnTo>
                <a:lnTo>
                  <a:pt x="4406" y="7121"/>
                </a:lnTo>
                <a:lnTo>
                  <a:pt x="4311" y="7240"/>
                </a:lnTo>
                <a:lnTo>
                  <a:pt x="4073" y="7168"/>
                </a:lnTo>
                <a:lnTo>
                  <a:pt x="3882" y="6954"/>
                </a:lnTo>
                <a:lnTo>
                  <a:pt x="3621" y="6716"/>
                </a:lnTo>
                <a:lnTo>
                  <a:pt x="3073" y="6549"/>
                </a:lnTo>
                <a:lnTo>
                  <a:pt x="2787" y="6668"/>
                </a:lnTo>
                <a:lnTo>
                  <a:pt x="2692" y="6835"/>
                </a:lnTo>
                <a:lnTo>
                  <a:pt x="2644" y="7025"/>
                </a:lnTo>
                <a:lnTo>
                  <a:pt x="2668" y="7359"/>
                </a:lnTo>
                <a:lnTo>
                  <a:pt x="2930" y="7764"/>
                </a:lnTo>
                <a:lnTo>
                  <a:pt x="3168" y="7930"/>
                </a:lnTo>
                <a:lnTo>
                  <a:pt x="3287" y="8002"/>
                </a:lnTo>
                <a:lnTo>
                  <a:pt x="3382" y="8192"/>
                </a:lnTo>
                <a:lnTo>
                  <a:pt x="3406" y="8407"/>
                </a:lnTo>
                <a:lnTo>
                  <a:pt x="3311" y="8549"/>
                </a:lnTo>
                <a:lnTo>
                  <a:pt x="3239" y="8573"/>
                </a:lnTo>
                <a:lnTo>
                  <a:pt x="3073" y="8597"/>
                </a:lnTo>
                <a:lnTo>
                  <a:pt x="2787" y="8740"/>
                </a:lnTo>
                <a:lnTo>
                  <a:pt x="2739" y="8931"/>
                </a:lnTo>
                <a:lnTo>
                  <a:pt x="2739" y="9050"/>
                </a:lnTo>
                <a:lnTo>
                  <a:pt x="2858" y="9216"/>
                </a:lnTo>
                <a:lnTo>
                  <a:pt x="3192" y="9335"/>
                </a:lnTo>
                <a:lnTo>
                  <a:pt x="3525" y="9335"/>
                </a:lnTo>
                <a:lnTo>
                  <a:pt x="3859" y="9312"/>
                </a:lnTo>
                <a:lnTo>
                  <a:pt x="4335" y="9407"/>
                </a:lnTo>
                <a:lnTo>
                  <a:pt x="4454" y="9597"/>
                </a:lnTo>
                <a:lnTo>
                  <a:pt x="4406" y="9740"/>
                </a:lnTo>
                <a:lnTo>
                  <a:pt x="4240" y="10002"/>
                </a:lnTo>
                <a:lnTo>
                  <a:pt x="3668" y="10288"/>
                </a:lnTo>
                <a:lnTo>
                  <a:pt x="3359" y="10359"/>
                </a:lnTo>
                <a:lnTo>
                  <a:pt x="3239" y="10407"/>
                </a:lnTo>
                <a:lnTo>
                  <a:pt x="3097" y="10645"/>
                </a:lnTo>
                <a:lnTo>
                  <a:pt x="3120" y="10931"/>
                </a:lnTo>
                <a:lnTo>
                  <a:pt x="3287" y="11121"/>
                </a:lnTo>
                <a:lnTo>
                  <a:pt x="3430" y="11121"/>
                </a:lnTo>
                <a:lnTo>
                  <a:pt x="3716" y="11050"/>
                </a:lnTo>
                <a:lnTo>
                  <a:pt x="4264" y="10836"/>
                </a:lnTo>
                <a:lnTo>
                  <a:pt x="4573" y="10788"/>
                </a:lnTo>
                <a:lnTo>
                  <a:pt x="4692" y="10836"/>
                </a:lnTo>
                <a:lnTo>
                  <a:pt x="4907" y="10955"/>
                </a:lnTo>
                <a:lnTo>
                  <a:pt x="5168" y="11098"/>
                </a:lnTo>
                <a:lnTo>
                  <a:pt x="5216" y="11241"/>
                </a:lnTo>
                <a:lnTo>
                  <a:pt x="5168" y="11360"/>
                </a:lnTo>
                <a:lnTo>
                  <a:pt x="5026" y="11574"/>
                </a:lnTo>
                <a:lnTo>
                  <a:pt x="4645" y="11788"/>
                </a:lnTo>
                <a:lnTo>
                  <a:pt x="4525" y="12003"/>
                </a:lnTo>
                <a:lnTo>
                  <a:pt x="4502" y="12217"/>
                </a:lnTo>
                <a:lnTo>
                  <a:pt x="4668" y="12384"/>
                </a:lnTo>
                <a:lnTo>
                  <a:pt x="4907" y="12360"/>
                </a:lnTo>
                <a:lnTo>
                  <a:pt x="5049" y="12288"/>
                </a:lnTo>
                <a:lnTo>
                  <a:pt x="5359" y="12145"/>
                </a:lnTo>
                <a:lnTo>
                  <a:pt x="5740" y="12241"/>
                </a:lnTo>
                <a:lnTo>
                  <a:pt x="5931" y="12455"/>
                </a:lnTo>
                <a:lnTo>
                  <a:pt x="6121" y="12741"/>
                </a:lnTo>
                <a:lnTo>
                  <a:pt x="6288" y="13289"/>
                </a:lnTo>
                <a:lnTo>
                  <a:pt x="6288" y="13574"/>
                </a:lnTo>
                <a:lnTo>
                  <a:pt x="6240" y="13646"/>
                </a:lnTo>
                <a:lnTo>
                  <a:pt x="6121" y="13812"/>
                </a:lnTo>
                <a:lnTo>
                  <a:pt x="5883" y="14003"/>
                </a:lnTo>
                <a:lnTo>
                  <a:pt x="5692" y="13979"/>
                </a:lnTo>
                <a:lnTo>
                  <a:pt x="5597" y="13836"/>
                </a:lnTo>
                <a:lnTo>
                  <a:pt x="5359" y="13503"/>
                </a:lnTo>
                <a:lnTo>
                  <a:pt x="5049" y="13074"/>
                </a:lnTo>
                <a:lnTo>
                  <a:pt x="4835" y="13027"/>
                </a:lnTo>
                <a:lnTo>
                  <a:pt x="4740" y="13122"/>
                </a:lnTo>
                <a:lnTo>
                  <a:pt x="4621" y="13241"/>
                </a:lnTo>
                <a:lnTo>
                  <a:pt x="4383" y="13312"/>
                </a:lnTo>
                <a:lnTo>
                  <a:pt x="4025" y="13241"/>
                </a:lnTo>
                <a:lnTo>
                  <a:pt x="3811" y="13146"/>
                </a:lnTo>
                <a:lnTo>
                  <a:pt x="3716" y="13074"/>
                </a:lnTo>
                <a:lnTo>
                  <a:pt x="3621" y="12836"/>
                </a:lnTo>
                <a:lnTo>
                  <a:pt x="3573" y="12384"/>
                </a:lnTo>
                <a:lnTo>
                  <a:pt x="3454" y="12074"/>
                </a:lnTo>
                <a:lnTo>
                  <a:pt x="3239" y="11764"/>
                </a:lnTo>
                <a:lnTo>
                  <a:pt x="2811" y="11360"/>
                </a:lnTo>
                <a:lnTo>
                  <a:pt x="2477" y="11217"/>
                </a:lnTo>
                <a:lnTo>
                  <a:pt x="2287" y="11193"/>
                </a:lnTo>
                <a:lnTo>
                  <a:pt x="1930" y="11169"/>
                </a:lnTo>
                <a:lnTo>
                  <a:pt x="1501" y="11193"/>
                </a:lnTo>
                <a:lnTo>
                  <a:pt x="1382" y="11312"/>
                </a:lnTo>
                <a:lnTo>
                  <a:pt x="1406" y="11407"/>
                </a:lnTo>
                <a:lnTo>
                  <a:pt x="1501" y="11645"/>
                </a:lnTo>
                <a:lnTo>
                  <a:pt x="1882" y="11931"/>
                </a:lnTo>
                <a:lnTo>
                  <a:pt x="2096" y="12026"/>
                </a:lnTo>
                <a:lnTo>
                  <a:pt x="2192" y="12098"/>
                </a:lnTo>
                <a:lnTo>
                  <a:pt x="2287" y="12336"/>
                </a:lnTo>
                <a:lnTo>
                  <a:pt x="2263" y="12574"/>
                </a:lnTo>
                <a:lnTo>
                  <a:pt x="2144" y="12741"/>
                </a:lnTo>
                <a:lnTo>
                  <a:pt x="2025" y="12741"/>
                </a:lnTo>
                <a:lnTo>
                  <a:pt x="1715" y="12765"/>
                </a:lnTo>
                <a:lnTo>
                  <a:pt x="1001" y="13027"/>
                </a:lnTo>
                <a:lnTo>
                  <a:pt x="668" y="13312"/>
                </a:lnTo>
                <a:lnTo>
                  <a:pt x="596" y="13479"/>
                </a:lnTo>
                <a:lnTo>
                  <a:pt x="453" y="13860"/>
                </a:lnTo>
                <a:lnTo>
                  <a:pt x="191" y="14432"/>
                </a:lnTo>
                <a:lnTo>
                  <a:pt x="191" y="14741"/>
                </a:lnTo>
                <a:lnTo>
                  <a:pt x="334" y="14836"/>
                </a:lnTo>
                <a:lnTo>
                  <a:pt x="406" y="14860"/>
                </a:lnTo>
                <a:lnTo>
                  <a:pt x="477" y="14717"/>
                </a:lnTo>
                <a:lnTo>
                  <a:pt x="572" y="14479"/>
                </a:lnTo>
                <a:lnTo>
                  <a:pt x="787" y="14217"/>
                </a:lnTo>
                <a:lnTo>
                  <a:pt x="953" y="14122"/>
                </a:lnTo>
                <a:lnTo>
                  <a:pt x="1144" y="14074"/>
                </a:lnTo>
                <a:lnTo>
                  <a:pt x="1453" y="14146"/>
                </a:lnTo>
                <a:lnTo>
                  <a:pt x="1668" y="14360"/>
                </a:lnTo>
                <a:lnTo>
                  <a:pt x="1715" y="14598"/>
                </a:lnTo>
                <a:lnTo>
                  <a:pt x="1692" y="14694"/>
                </a:lnTo>
                <a:lnTo>
                  <a:pt x="1501" y="14908"/>
                </a:lnTo>
                <a:lnTo>
                  <a:pt x="1168" y="15265"/>
                </a:lnTo>
                <a:lnTo>
                  <a:pt x="1120" y="15479"/>
                </a:lnTo>
                <a:lnTo>
                  <a:pt x="1215" y="15575"/>
                </a:lnTo>
                <a:lnTo>
                  <a:pt x="1525" y="15765"/>
                </a:lnTo>
                <a:lnTo>
                  <a:pt x="1977" y="15837"/>
                </a:lnTo>
                <a:lnTo>
                  <a:pt x="2120" y="15670"/>
                </a:lnTo>
                <a:lnTo>
                  <a:pt x="2120" y="15503"/>
                </a:lnTo>
                <a:lnTo>
                  <a:pt x="2025" y="15122"/>
                </a:lnTo>
                <a:lnTo>
                  <a:pt x="1977" y="14622"/>
                </a:lnTo>
                <a:lnTo>
                  <a:pt x="2120" y="14432"/>
                </a:lnTo>
                <a:lnTo>
                  <a:pt x="2311" y="14432"/>
                </a:lnTo>
                <a:lnTo>
                  <a:pt x="2525" y="14455"/>
                </a:lnTo>
                <a:lnTo>
                  <a:pt x="2763" y="14575"/>
                </a:lnTo>
                <a:lnTo>
                  <a:pt x="2906" y="14860"/>
                </a:lnTo>
                <a:lnTo>
                  <a:pt x="2930" y="15098"/>
                </a:lnTo>
                <a:lnTo>
                  <a:pt x="2882" y="15313"/>
                </a:lnTo>
                <a:lnTo>
                  <a:pt x="2644" y="15741"/>
                </a:lnTo>
                <a:lnTo>
                  <a:pt x="2644" y="15980"/>
                </a:lnTo>
                <a:lnTo>
                  <a:pt x="2668" y="16122"/>
                </a:lnTo>
                <a:lnTo>
                  <a:pt x="2811" y="16289"/>
                </a:lnTo>
                <a:lnTo>
                  <a:pt x="3001" y="16384"/>
                </a:lnTo>
                <a:lnTo>
                  <a:pt x="3192" y="16289"/>
                </a:lnTo>
                <a:lnTo>
                  <a:pt x="3263" y="16194"/>
                </a:lnTo>
                <a:lnTo>
                  <a:pt x="3382" y="15813"/>
                </a:lnTo>
                <a:lnTo>
                  <a:pt x="3478" y="14908"/>
                </a:lnTo>
                <a:lnTo>
                  <a:pt x="3573" y="14503"/>
                </a:lnTo>
                <a:lnTo>
                  <a:pt x="3668" y="14455"/>
                </a:lnTo>
                <a:lnTo>
                  <a:pt x="3763" y="14455"/>
                </a:lnTo>
                <a:lnTo>
                  <a:pt x="3930" y="14575"/>
                </a:lnTo>
                <a:lnTo>
                  <a:pt x="4049" y="14908"/>
                </a:lnTo>
                <a:lnTo>
                  <a:pt x="3978" y="15289"/>
                </a:lnTo>
                <a:lnTo>
                  <a:pt x="3930" y="15479"/>
                </a:lnTo>
                <a:lnTo>
                  <a:pt x="3978" y="15789"/>
                </a:lnTo>
                <a:lnTo>
                  <a:pt x="4097" y="16003"/>
                </a:lnTo>
                <a:lnTo>
                  <a:pt x="4287" y="16099"/>
                </a:lnTo>
                <a:lnTo>
                  <a:pt x="4383" y="16099"/>
                </a:lnTo>
                <a:lnTo>
                  <a:pt x="4478" y="16027"/>
                </a:lnTo>
                <a:lnTo>
                  <a:pt x="4597" y="15741"/>
                </a:lnTo>
                <a:lnTo>
                  <a:pt x="4740" y="15122"/>
                </a:lnTo>
                <a:lnTo>
                  <a:pt x="4883" y="14836"/>
                </a:lnTo>
                <a:lnTo>
                  <a:pt x="5073" y="14622"/>
                </a:lnTo>
                <a:lnTo>
                  <a:pt x="5383" y="14503"/>
                </a:lnTo>
                <a:lnTo>
                  <a:pt x="5502" y="14622"/>
                </a:lnTo>
                <a:lnTo>
                  <a:pt x="5526" y="14765"/>
                </a:lnTo>
                <a:lnTo>
                  <a:pt x="5454" y="15051"/>
                </a:lnTo>
                <a:lnTo>
                  <a:pt x="5216" y="15384"/>
                </a:lnTo>
                <a:lnTo>
                  <a:pt x="5192" y="15575"/>
                </a:lnTo>
                <a:lnTo>
                  <a:pt x="5264" y="15694"/>
                </a:lnTo>
                <a:lnTo>
                  <a:pt x="5383" y="15765"/>
                </a:lnTo>
                <a:lnTo>
                  <a:pt x="5573" y="15646"/>
                </a:lnTo>
                <a:lnTo>
                  <a:pt x="5788" y="15384"/>
                </a:lnTo>
                <a:lnTo>
                  <a:pt x="6097" y="15146"/>
                </a:lnTo>
                <a:lnTo>
                  <a:pt x="6288" y="15122"/>
                </a:lnTo>
                <a:lnTo>
                  <a:pt x="6502" y="15146"/>
                </a:lnTo>
                <a:lnTo>
                  <a:pt x="6812" y="15241"/>
                </a:lnTo>
                <a:lnTo>
                  <a:pt x="7121" y="15503"/>
                </a:lnTo>
                <a:lnTo>
                  <a:pt x="7240" y="15694"/>
                </a:lnTo>
                <a:lnTo>
                  <a:pt x="7288" y="15789"/>
                </a:lnTo>
                <a:lnTo>
                  <a:pt x="7264" y="16027"/>
                </a:lnTo>
                <a:lnTo>
                  <a:pt x="7121" y="16242"/>
                </a:lnTo>
                <a:lnTo>
                  <a:pt x="6883" y="16337"/>
                </a:lnTo>
                <a:lnTo>
                  <a:pt x="6740" y="16337"/>
                </a:lnTo>
                <a:lnTo>
                  <a:pt x="6597" y="16313"/>
                </a:lnTo>
                <a:lnTo>
                  <a:pt x="6359" y="16408"/>
                </a:lnTo>
                <a:lnTo>
                  <a:pt x="6192" y="16623"/>
                </a:lnTo>
                <a:lnTo>
                  <a:pt x="6145" y="16861"/>
                </a:lnTo>
                <a:lnTo>
                  <a:pt x="6169" y="16980"/>
                </a:lnTo>
                <a:lnTo>
                  <a:pt x="6216" y="17075"/>
                </a:lnTo>
                <a:lnTo>
                  <a:pt x="6431" y="17218"/>
                </a:lnTo>
                <a:lnTo>
                  <a:pt x="6788" y="17242"/>
                </a:lnTo>
                <a:lnTo>
                  <a:pt x="7002" y="17123"/>
                </a:lnTo>
                <a:lnTo>
                  <a:pt x="7193" y="16956"/>
                </a:lnTo>
                <a:lnTo>
                  <a:pt x="7717" y="16765"/>
                </a:lnTo>
                <a:lnTo>
                  <a:pt x="7979" y="16861"/>
                </a:lnTo>
                <a:lnTo>
                  <a:pt x="8241" y="17027"/>
                </a:lnTo>
                <a:lnTo>
                  <a:pt x="8526" y="17432"/>
                </a:lnTo>
                <a:lnTo>
                  <a:pt x="8479" y="17623"/>
                </a:lnTo>
                <a:lnTo>
                  <a:pt x="8360" y="17670"/>
                </a:lnTo>
                <a:lnTo>
                  <a:pt x="7979" y="17718"/>
                </a:lnTo>
                <a:lnTo>
                  <a:pt x="7050" y="17766"/>
                </a:lnTo>
                <a:lnTo>
                  <a:pt x="6764" y="17885"/>
                </a:lnTo>
                <a:lnTo>
                  <a:pt x="6669" y="17980"/>
                </a:lnTo>
                <a:lnTo>
                  <a:pt x="6502" y="18242"/>
                </a:lnTo>
                <a:lnTo>
                  <a:pt x="6454" y="18528"/>
                </a:lnTo>
                <a:lnTo>
                  <a:pt x="6645" y="18694"/>
                </a:lnTo>
                <a:lnTo>
                  <a:pt x="6859" y="18694"/>
                </a:lnTo>
                <a:lnTo>
                  <a:pt x="7336" y="18575"/>
                </a:lnTo>
                <a:lnTo>
                  <a:pt x="7931" y="18361"/>
                </a:lnTo>
                <a:lnTo>
                  <a:pt x="8264" y="18313"/>
                </a:lnTo>
                <a:lnTo>
                  <a:pt x="8383" y="18361"/>
                </a:lnTo>
                <a:lnTo>
                  <a:pt x="8669" y="18528"/>
                </a:lnTo>
                <a:lnTo>
                  <a:pt x="9050" y="18885"/>
                </a:lnTo>
                <a:lnTo>
                  <a:pt x="9169" y="19099"/>
                </a:lnTo>
                <a:lnTo>
                  <a:pt x="9145" y="19194"/>
                </a:lnTo>
                <a:lnTo>
                  <a:pt x="9074" y="19361"/>
                </a:lnTo>
                <a:lnTo>
                  <a:pt x="8979" y="19790"/>
                </a:lnTo>
                <a:lnTo>
                  <a:pt x="9074" y="20028"/>
                </a:lnTo>
                <a:lnTo>
                  <a:pt x="9193" y="20290"/>
                </a:lnTo>
                <a:lnTo>
                  <a:pt x="9169" y="20671"/>
                </a:lnTo>
                <a:lnTo>
                  <a:pt x="9003" y="20695"/>
                </a:lnTo>
                <a:lnTo>
                  <a:pt x="8884" y="20576"/>
                </a:lnTo>
                <a:lnTo>
                  <a:pt x="8598" y="20290"/>
                </a:lnTo>
                <a:lnTo>
                  <a:pt x="8145" y="19980"/>
                </a:lnTo>
                <a:lnTo>
                  <a:pt x="7931" y="19861"/>
                </a:lnTo>
                <a:lnTo>
                  <a:pt x="7621" y="19790"/>
                </a:lnTo>
                <a:lnTo>
                  <a:pt x="6955" y="19695"/>
                </a:lnTo>
                <a:lnTo>
                  <a:pt x="6645" y="19576"/>
                </a:lnTo>
                <a:lnTo>
                  <a:pt x="6574" y="19456"/>
                </a:lnTo>
                <a:lnTo>
                  <a:pt x="6454" y="19218"/>
                </a:lnTo>
                <a:lnTo>
                  <a:pt x="6026" y="18623"/>
                </a:lnTo>
                <a:lnTo>
                  <a:pt x="5907" y="18266"/>
                </a:lnTo>
                <a:lnTo>
                  <a:pt x="5835" y="17885"/>
                </a:lnTo>
                <a:lnTo>
                  <a:pt x="5597" y="17599"/>
                </a:lnTo>
                <a:lnTo>
                  <a:pt x="5454" y="17623"/>
                </a:lnTo>
                <a:lnTo>
                  <a:pt x="5407" y="17742"/>
                </a:lnTo>
                <a:lnTo>
                  <a:pt x="5311" y="18004"/>
                </a:lnTo>
                <a:lnTo>
                  <a:pt x="5288" y="18575"/>
                </a:lnTo>
                <a:lnTo>
                  <a:pt x="5288" y="18861"/>
                </a:lnTo>
                <a:lnTo>
                  <a:pt x="5288" y="19171"/>
                </a:lnTo>
                <a:lnTo>
                  <a:pt x="5073" y="19433"/>
                </a:lnTo>
                <a:lnTo>
                  <a:pt x="4907" y="19409"/>
                </a:lnTo>
                <a:lnTo>
                  <a:pt x="4811" y="19290"/>
                </a:lnTo>
                <a:lnTo>
                  <a:pt x="4645" y="18933"/>
                </a:lnTo>
                <a:lnTo>
                  <a:pt x="4454" y="18099"/>
                </a:lnTo>
                <a:lnTo>
                  <a:pt x="4525" y="17837"/>
                </a:lnTo>
                <a:lnTo>
                  <a:pt x="4668" y="17647"/>
                </a:lnTo>
                <a:lnTo>
                  <a:pt x="4835" y="17266"/>
                </a:lnTo>
                <a:lnTo>
                  <a:pt x="4764" y="17027"/>
                </a:lnTo>
                <a:lnTo>
                  <a:pt x="4645" y="16908"/>
                </a:lnTo>
                <a:lnTo>
                  <a:pt x="4478" y="16813"/>
                </a:lnTo>
                <a:lnTo>
                  <a:pt x="4192" y="16813"/>
                </a:lnTo>
                <a:lnTo>
                  <a:pt x="3954" y="16908"/>
                </a:lnTo>
                <a:lnTo>
                  <a:pt x="3811" y="17051"/>
                </a:lnTo>
                <a:lnTo>
                  <a:pt x="3811" y="17146"/>
                </a:lnTo>
                <a:lnTo>
                  <a:pt x="3859" y="17361"/>
                </a:lnTo>
                <a:lnTo>
                  <a:pt x="3906" y="17742"/>
                </a:lnTo>
                <a:lnTo>
                  <a:pt x="3859" y="17932"/>
                </a:lnTo>
                <a:lnTo>
                  <a:pt x="3763" y="17980"/>
                </a:lnTo>
                <a:lnTo>
                  <a:pt x="3525" y="18028"/>
                </a:lnTo>
                <a:lnTo>
                  <a:pt x="3216" y="17885"/>
                </a:lnTo>
                <a:lnTo>
                  <a:pt x="3097" y="17670"/>
                </a:lnTo>
                <a:lnTo>
                  <a:pt x="3097" y="17504"/>
                </a:lnTo>
                <a:lnTo>
                  <a:pt x="3073" y="17337"/>
                </a:lnTo>
                <a:lnTo>
                  <a:pt x="2882" y="16956"/>
                </a:lnTo>
                <a:lnTo>
                  <a:pt x="2620" y="16646"/>
                </a:lnTo>
                <a:lnTo>
                  <a:pt x="2287" y="16503"/>
                </a:lnTo>
                <a:lnTo>
                  <a:pt x="2120" y="16551"/>
                </a:lnTo>
                <a:lnTo>
                  <a:pt x="2049" y="16623"/>
                </a:lnTo>
                <a:lnTo>
                  <a:pt x="2025" y="16813"/>
                </a:lnTo>
                <a:lnTo>
                  <a:pt x="2168" y="17242"/>
                </a:lnTo>
                <a:lnTo>
                  <a:pt x="2263" y="17551"/>
                </a:lnTo>
                <a:lnTo>
                  <a:pt x="2263" y="17694"/>
                </a:lnTo>
                <a:lnTo>
                  <a:pt x="2073" y="17909"/>
                </a:lnTo>
                <a:lnTo>
                  <a:pt x="1763" y="17980"/>
                </a:lnTo>
                <a:lnTo>
                  <a:pt x="1453" y="17885"/>
                </a:lnTo>
                <a:lnTo>
                  <a:pt x="1334" y="17742"/>
                </a:lnTo>
                <a:lnTo>
                  <a:pt x="1215" y="17575"/>
                </a:lnTo>
                <a:lnTo>
                  <a:pt x="858" y="17289"/>
                </a:lnTo>
                <a:lnTo>
                  <a:pt x="453" y="17123"/>
                </a:lnTo>
                <a:lnTo>
                  <a:pt x="144" y="17123"/>
                </a:lnTo>
                <a:lnTo>
                  <a:pt x="72" y="17242"/>
                </a:lnTo>
                <a:lnTo>
                  <a:pt x="1" y="17361"/>
                </a:lnTo>
                <a:lnTo>
                  <a:pt x="25" y="17718"/>
                </a:lnTo>
                <a:lnTo>
                  <a:pt x="167" y="18051"/>
                </a:lnTo>
                <a:lnTo>
                  <a:pt x="453" y="18266"/>
                </a:lnTo>
                <a:lnTo>
                  <a:pt x="668" y="18290"/>
                </a:lnTo>
                <a:lnTo>
                  <a:pt x="1072" y="18290"/>
                </a:lnTo>
                <a:lnTo>
                  <a:pt x="1453" y="18385"/>
                </a:lnTo>
                <a:lnTo>
                  <a:pt x="1525" y="18504"/>
                </a:lnTo>
                <a:lnTo>
                  <a:pt x="1453" y="18599"/>
                </a:lnTo>
                <a:lnTo>
                  <a:pt x="1263" y="18742"/>
                </a:lnTo>
                <a:lnTo>
                  <a:pt x="691" y="18980"/>
                </a:lnTo>
                <a:lnTo>
                  <a:pt x="572" y="19099"/>
                </a:lnTo>
                <a:lnTo>
                  <a:pt x="548" y="19242"/>
                </a:lnTo>
                <a:lnTo>
                  <a:pt x="644" y="19528"/>
                </a:lnTo>
                <a:lnTo>
                  <a:pt x="834" y="19718"/>
                </a:lnTo>
                <a:lnTo>
                  <a:pt x="1072" y="19718"/>
                </a:lnTo>
                <a:lnTo>
                  <a:pt x="1215" y="19576"/>
                </a:lnTo>
                <a:lnTo>
                  <a:pt x="1430" y="19242"/>
                </a:lnTo>
                <a:lnTo>
                  <a:pt x="1668" y="18813"/>
                </a:lnTo>
                <a:lnTo>
                  <a:pt x="1906" y="18742"/>
                </a:lnTo>
                <a:lnTo>
                  <a:pt x="2096" y="18837"/>
                </a:lnTo>
                <a:lnTo>
                  <a:pt x="2477" y="19004"/>
                </a:lnTo>
                <a:lnTo>
                  <a:pt x="2811" y="19171"/>
                </a:lnTo>
                <a:lnTo>
                  <a:pt x="2906" y="19361"/>
                </a:lnTo>
                <a:lnTo>
                  <a:pt x="2906" y="19528"/>
                </a:lnTo>
                <a:lnTo>
                  <a:pt x="2906" y="19718"/>
                </a:lnTo>
                <a:lnTo>
                  <a:pt x="3073" y="20052"/>
                </a:lnTo>
                <a:lnTo>
                  <a:pt x="3382" y="20266"/>
                </a:lnTo>
                <a:lnTo>
                  <a:pt x="3692" y="20314"/>
                </a:lnTo>
                <a:lnTo>
                  <a:pt x="3835" y="20242"/>
                </a:lnTo>
                <a:lnTo>
                  <a:pt x="4073" y="20004"/>
                </a:lnTo>
                <a:lnTo>
                  <a:pt x="4335" y="19766"/>
                </a:lnTo>
                <a:lnTo>
                  <a:pt x="4525" y="19790"/>
                </a:lnTo>
                <a:lnTo>
                  <a:pt x="4645" y="19933"/>
                </a:lnTo>
                <a:lnTo>
                  <a:pt x="4859" y="20171"/>
                </a:lnTo>
                <a:lnTo>
                  <a:pt x="5335" y="20314"/>
                </a:lnTo>
                <a:lnTo>
                  <a:pt x="5621" y="20290"/>
                </a:lnTo>
                <a:lnTo>
                  <a:pt x="5907" y="20314"/>
                </a:lnTo>
                <a:lnTo>
                  <a:pt x="6121" y="20504"/>
                </a:lnTo>
                <a:lnTo>
                  <a:pt x="6121" y="20695"/>
                </a:lnTo>
                <a:lnTo>
                  <a:pt x="6073" y="20790"/>
                </a:lnTo>
                <a:lnTo>
                  <a:pt x="5788" y="21290"/>
                </a:lnTo>
                <a:lnTo>
                  <a:pt x="5645" y="21528"/>
                </a:lnTo>
                <a:lnTo>
                  <a:pt x="26078" y="20480"/>
                </a:lnTo>
                <a:lnTo>
                  <a:pt x="26316" y="20338"/>
                </a:lnTo>
                <a:lnTo>
                  <a:pt x="26911" y="19933"/>
                </a:lnTo>
                <a:lnTo>
                  <a:pt x="27173" y="19695"/>
                </a:lnTo>
                <a:lnTo>
                  <a:pt x="27506" y="19361"/>
                </a:lnTo>
                <a:lnTo>
                  <a:pt x="27768" y="19242"/>
                </a:lnTo>
                <a:lnTo>
                  <a:pt x="28245" y="19242"/>
                </a:lnTo>
                <a:lnTo>
                  <a:pt x="28602" y="19361"/>
                </a:lnTo>
                <a:lnTo>
                  <a:pt x="28864" y="19480"/>
                </a:lnTo>
                <a:lnTo>
                  <a:pt x="29031" y="19552"/>
                </a:lnTo>
                <a:lnTo>
                  <a:pt x="29316" y="19385"/>
                </a:lnTo>
                <a:lnTo>
                  <a:pt x="29483" y="19052"/>
                </a:lnTo>
                <a:lnTo>
                  <a:pt x="29507" y="18766"/>
                </a:lnTo>
                <a:lnTo>
                  <a:pt x="29412" y="18694"/>
                </a:lnTo>
                <a:lnTo>
                  <a:pt x="28959" y="18599"/>
                </a:lnTo>
                <a:lnTo>
                  <a:pt x="28673" y="18623"/>
                </a:lnTo>
                <a:lnTo>
                  <a:pt x="28578" y="18599"/>
                </a:lnTo>
                <a:lnTo>
                  <a:pt x="28530" y="18361"/>
                </a:lnTo>
                <a:lnTo>
                  <a:pt x="28507" y="18170"/>
                </a:lnTo>
                <a:lnTo>
                  <a:pt x="28626" y="17718"/>
                </a:lnTo>
                <a:lnTo>
                  <a:pt x="28840" y="17289"/>
                </a:lnTo>
                <a:lnTo>
                  <a:pt x="28912" y="17123"/>
                </a:lnTo>
                <a:lnTo>
                  <a:pt x="29007" y="16765"/>
                </a:lnTo>
                <a:lnTo>
                  <a:pt x="28959" y="16551"/>
                </a:lnTo>
                <a:lnTo>
                  <a:pt x="28912" y="16503"/>
                </a:lnTo>
                <a:lnTo>
                  <a:pt x="28745" y="16384"/>
                </a:lnTo>
                <a:lnTo>
                  <a:pt x="28530" y="16313"/>
                </a:lnTo>
                <a:lnTo>
                  <a:pt x="28459" y="16408"/>
                </a:lnTo>
                <a:lnTo>
                  <a:pt x="28435" y="16527"/>
                </a:lnTo>
                <a:lnTo>
                  <a:pt x="28292" y="17194"/>
                </a:lnTo>
                <a:lnTo>
                  <a:pt x="28149" y="17670"/>
                </a:lnTo>
                <a:lnTo>
                  <a:pt x="28102" y="17885"/>
                </a:lnTo>
                <a:lnTo>
                  <a:pt x="27768" y="18290"/>
                </a:lnTo>
                <a:lnTo>
                  <a:pt x="27697" y="18480"/>
                </a:lnTo>
                <a:lnTo>
                  <a:pt x="27697" y="18575"/>
                </a:lnTo>
                <a:lnTo>
                  <a:pt x="27530" y="18766"/>
                </a:lnTo>
                <a:lnTo>
                  <a:pt x="27316" y="18885"/>
                </a:lnTo>
                <a:lnTo>
                  <a:pt x="27125" y="18813"/>
                </a:lnTo>
                <a:lnTo>
                  <a:pt x="27054" y="18671"/>
                </a:lnTo>
                <a:lnTo>
                  <a:pt x="27006" y="18337"/>
                </a:lnTo>
                <a:lnTo>
                  <a:pt x="27102" y="17647"/>
                </a:lnTo>
                <a:lnTo>
                  <a:pt x="27149" y="17337"/>
                </a:lnTo>
                <a:lnTo>
                  <a:pt x="27149" y="17194"/>
                </a:lnTo>
                <a:lnTo>
                  <a:pt x="27078" y="17051"/>
                </a:lnTo>
                <a:lnTo>
                  <a:pt x="26887" y="16956"/>
                </a:lnTo>
                <a:lnTo>
                  <a:pt x="26768" y="16956"/>
                </a:lnTo>
                <a:lnTo>
                  <a:pt x="26625" y="17004"/>
                </a:lnTo>
                <a:lnTo>
                  <a:pt x="26387" y="17194"/>
                </a:lnTo>
                <a:lnTo>
                  <a:pt x="26316" y="17408"/>
                </a:lnTo>
                <a:lnTo>
                  <a:pt x="26363" y="17527"/>
                </a:lnTo>
                <a:lnTo>
                  <a:pt x="26530" y="18170"/>
                </a:lnTo>
                <a:lnTo>
                  <a:pt x="26554" y="18599"/>
                </a:lnTo>
                <a:lnTo>
                  <a:pt x="26482" y="18909"/>
                </a:lnTo>
                <a:lnTo>
                  <a:pt x="26316" y="19218"/>
                </a:lnTo>
                <a:lnTo>
                  <a:pt x="26173" y="19337"/>
                </a:lnTo>
                <a:lnTo>
                  <a:pt x="25554" y="19480"/>
                </a:lnTo>
                <a:lnTo>
                  <a:pt x="25316" y="19456"/>
                </a:lnTo>
                <a:lnTo>
                  <a:pt x="25149" y="19433"/>
                </a:lnTo>
                <a:lnTo>
                  <a:pt x="24958" y="19385"/>
                </a:lnTo>
                <a:lnTo>
                  <a:pt x="24934" y="19290"/>
                </a:lnTo>
                <a:lnTo>
                  <a:pt x="24958" y="19218"/>
                </a:lnTo>
                <a:lnTo>
                  <a:pt x="25149" y="18790"/>
                </a:lnTo>
                <a:lnTo>
                  <a:pt x="25363" y="18361"/>
                </a:lnTo>
                <a:lnTo>
                  <a:pt x="25482" y="18147"/>
                </a:lnTo>
                <a:lnTo>
                  <a:pt x="25673" y="17575"/>
                </a:lnTo>
                <a:lnTo>
                  <a:pt x="25673" y="17337"/>
                </a:lnTo>
                <a:lnTo>
                  <a:pt x="25649" y="17075"/>
                </a:lnTo>
                <a:lnTo>
                  <a:pt x="25649" y="16623"/>
                </a:lnTo>
                <a:lnTo>
                  <a:pt x="25554" y="16480"/>
                </a:lnTo>
                <a:lnTo>
                  <a:pt x="25411" y="16384"/>
                </a:lnTo>
                <a:lnTo>
                  <a:pt x="25173" y="16456"/>
                </a:lnTo>
                <a:lnTo>
                  <a:pt x="25101" y="16503"/>
                </a:lnTo>
                <a:lnTo>
                  <a:pt x="25101" y="16599"/>
                </a:lnTo>
                <a:lnTo>
                  <a:pt x="25196" y="17004"/>
                </a:lnTo>
                <a:lnTo>
                  <a:pt x="25173" y="17337"/>
                </a:lnTo>
                <a:lnTo>
                  <a:pt x="25101" y="17504"/>
                </a:lnTo>
                <a:lnTo>
                  <a:pt x="24815" y="17837"/>
                </a:lnTo>
                <a:lnTo>
                  <a:pt x="24315" y="18361"/>
                </a:lnTo>
                <a:lnTo>
                  <a:pt x="24125" y="18671"/>
                </a:lnTo>
                <a:lnTo>
                  <a:pt x="24125" y="18813"/>
                </a:lnTo>
                <a:lnTo>
                  <a:pt x="24125" y="19099"/>
                </a:lnTo>
                <a:lnTo>
                  <a:pt x="24006" y="19504"/>
                </a:lnTo>
                <a:lnTo>
                  <a:pt x="23934" y="19647"/>
                </a:lnTo>
                <a:lnTo>
                  <a:pt x="23791" y="19790"/>
                </a:lnTo>
                <a:lnTo>
                  <a:pt x="23220" y="19980"/>
                </a:lnTo>
                <a:lnTo>
                  <a:pt x="22958" y="20004"/>
                </a:lnTo>
                <a:lnTo>
                  <a:pt x="22863" y="20004"/>
                </a:lnTo>
                <a:lnTo>
                  <a:pt x="22744" y="19885"/>
                </a:lnTo>
                <a:lnTo>
                  <a:pt x="22672" y="19576"/>
                </a:lnTo>
                <a:lnTo>
                  <a:pt x="22672" y="19361"/>
                </a:lnTo>
                <a:lnTo>
                  <a:pt x="22696" y="19147"/>
                </a:lnTo>
                <a:lnTo>
                  <a:pt x="22982" y="18790"/>
                </a:lnTo>
                <a:lnTo>
                  <a:pt x="23172" y="18575"/>
                </a:lnTo>
                <a:lnTo>
                  <a:pt x="23458" y="18170"/>
                </a:lnTo>
                <a:lnTo>
                  <a:pt x="23601" y="17909"/>
                </a:lnTo>
                <a:lnTo>
                  <a:pt x="23672" y="17742"/>
                </a:lnTo>
                <a:lnTo>
                  <a:pt x="23672" y="17432"/>
                </a:lnTo>
                <a:lnTo>
                  <a:pt x="23577" y="17337"/>
                </a:lnTo>
                <a:lnTo>
                  <a:pt x="23458" y="17361"/>
                </a:lnTo>
                <a:lnTo>
                  <a:pt x="23244" y="17408"/>
                </a:lnTo>
                <a:lnTo>
                  <a:pt x="23006" y="17623"/>
                </a:lnTo>
                <a:lnTo>
                  <a:pt x="22934" y="17789"/>
                </a:lnTo>
                <a:lnTo>
                  <a:pt x="22815" y="18075"/>
                </a:lnTo>
                <a:lnTo>
                  <a:pt x="22696" y="18528"/>
                </a:lnTo>
                <a:lnTo>
                  <a:pt x="22577" y="18671"/>
                </a:lnTo>
                <a:lnTo>
                  <a:pt x="22505" y="18599"/>
                </a:lnTo>
                <a:lnTo>
                  <a:pt x="22363" y="18409"/>
                </a:lnTo>
                <a:lnTo>
                  <a:pt x="22196" y="18075"/>
                </a:lnTo>
                <a:lnTo>
                  <a:pt x="22220" y="17837"/>
                </a:lnTo>
                <a:lnTo>
                  <a:pt x="22291" y="17718"/>
                </a:lnTo>
                <a:lnTo>
                  <a:pt x="22577" y="17361"/>
                </a:lnTo>
                <a:lnTo>
                  <a:pt x="22744" y="17027"/>
                </a:lnTo>
                <a:lnTo>
                  <a:pt x="22839" y="16837"/>
                </a:lnTo>
                <a:lnTo>
                  <a:pt x="22720" y="16551"/>
                </a:lnTo>
                <a:lnTo>
                  <a:pt x="22482" y="16551"/>
                </a:lnTo>
                <a:lnTo>
                  <a:pt x="22267" y="16599"/>
                </a:lnTo>
                <a:lnTo>
                  <a:pt x="22005" y="16861"/>
                </a:lnTo>
                <a:lnTo>
                  <a:pt x="21958" y="16980"/>
                </a:lnTo>
                <a:lnTo>
                  <a:pt x="21934" y="17099"/>
                </a:lnTo>
                <a:lnTo>
                  <a:pt x="21958" y="17456"/>
                </a:lnTo>
                <a:lnTo>
                  <a:pt x="21910" y="17599"/>
                </a:lnTo>
                <a:lnTo>
                  <a:pt x="21815" y="17980"/>
                </a:lnTo>
                <a:lnTo>
                  <a:pt x="21815" y="18147"/>
                </a:lnTo>
                <a:lnTo>
                  <a:pt x="21577" y="18170"/>
                </a:lnTo>
                <a:lnTo>
                  <a:pt x="21148" y="18194"/>
                </a:lnTo>
                <a:lnTo>
                  <a:pt x="21053" y="18242"/>
                </a:lnTo>
                <a:lnTo>
                  <a:pt x="21053" y="18528"/>
                </a:lnTo>
                <a:lnTo>
                  <a:pt x="21172" y="18671"/>
                </a:lnTo>
                <a:lnTo>
                  <a:pt x="21315" y="18694"/>
                </a:lnTo>
                <a:lnTo>
                  <a:pt x="21481" y="18552"/>
                </a:lnTo>
                <a:lnTo>
                  <a:pt x="21624" y="18552"/>
                </a:lnTo>
                <a:lnTo>
                  <a:pt x="21720" y="18647"/>
                </a:lnTo>
                <a:lnTo>
                  <a:pt x="22053" y="19028"/>
                </a:lnTo>
                <a:lnTo>
                  <a:pt x="22220" y="19290"/>
                </a:lnTo>
                <a:lnTo>
                  <a:pt x="22243" y="19480"/>
                </a:lnTo>
                <a:lnTo>
                  <a:pt x="21934" y="20076"/>
                </a:lnTo>
                <a:lnTo>
                  <a:pt x="21767" y="20219"/>
                </a:lnTo>
                <a:lnTo>
                  <a:pt x="21529" y="20266"/>
                </a:lnTo>
                <a:lnTo>
                  <a:pt x="20791" y="20266"/>
                </a:lnTo>
                <a:lnTo>
                  <a:pt x="20553" y="20147"/>
                </a:lnTo>
                <a:lnTo>
                  <a:pt x="20410" y="19980"/>
                </a:lnTo>
                <a:lnTo>
                  <a:pt x="20267" y="19528"/>
                </a:lnTo>
                <a:lnTo>
                  <a:pt x="20267" y="19147"/>
                </a:lnTo>
                <a:lnTo>
                  <a:pt x="20314" y="18956"/>
                </a:lnTo>
                <a:lnTo>
                  <a:pt x="20576" y="18313"/>
                </a:lnTo>
                <a:lnTo>
                  <a:pt x="20743" y="17956"/>
                </a:lnTo>
                <a:lnTo>
                  <a:pt x="21053" y="17575"/>
                </a:lnTo>
                <a:lnTo>
                  <a:pt x="21410" y="17194"/>
                </a:lnTo>
                <a:lnTo>
                  <a:pt x="21624" y="16861"/>
                </a:lnTo>
                <a:lnTo>
                  <a:pt x="21767" y="16575"/>
                </a:lnTo>
                <a:lnTo>
                  <a:pt x="22148" y="16361"/>
                </a:lnTo>
                <a:lnTo>
                  <a:pt x="22863" y="16146"/>
                </a:lnTo>
                <a:lnTo>
                  <a:pt x="23006" y="16075"/>
                </a:lnTo>
                <a:lnTo>
                  <a:pt x="23220" y="15860"/>
                </a:lnTo>
                <a:lnTo>
                  <a:pt x="23315" y="15599"/>
                </a:lnTo>
                <a:lnTo>
                  <a:pt x="23291" y="15384"/>
                </a:lnTo>
                <a:lnTo>
                  <a:pt x="23244" y="15313"/>
                </a:lnTo>
                <a:lnTo>
                  <a:pt x="23053" y="15146"/>
                </a:lnTo>
                <a:lnTo>
                  <a:pt x="22672" y="14956"/>
                </a:lnTo>
                <a:lnTo>
                  <a:pt x="22482" y="15027"/>
                </a:lnTo>
                <a:lnTo>
                  <a:pt x="22410" y="15170"/>
                </a:lnTo>
                <a:lnTo>
                  <a:pt x="22339" y="15337"/>
                </a:lnTo>
                <a:lnTo>
                  <a:pt x="22077" y="15670"/>
                </a:lnTo>
                <a:lnTo>
                  <a:pt x="21529" y="16027"/>
                </a:lnTo>
                <a:lnTo>
                  <a:pt x="21315" y="16051"/>
                </a:lnTo>
                <a:lnTo>
                  <a:pt x="21219" y="15956"/>
                </a:lnTo>
                <a:lnTo>
                  <a:pt x="21100" y="15694"/>
                </a:lnTo>
                <a:lnTo>
                  <a:pt x="20862" y="15575"/>
                </a:lnTo>
                <a:lnTo>
                  <a:pt x="20648" y="15503"/>
                </a:lnTo>
                <a:lnTo>
                  <a:pt x="20505" y="15670"/>
                </a:lnTo>
                <a:lnTo>
                  <a:pt x="20529" y="15837"/>
                </a:lnTo>
                <a:lnTo>
                  <a:pt x="20600" y="16003"/>
                </a:lnTo>
                <a:lnTo>
                  <a:pt x="20862" y="16265"/>
                </a:lnTo>
                <a:lnTo>
                  <a:pt x="20910" y="16456"/>
                </a:lnTo>
                <a:lnTo>
                  <a:pt x="20838" y="16575"/>
                </a:lnTo>
                <a:lnTo>
                  <a:pt x="20362" y="17004"/>
                </a:lnTo>
                <a:lnTo>
                  <a:pt x="20124" y="17146"/>
                </a:lnTo>
                <a:lnTo>
                  <a:pt x="20100" y="17099"/>
                </a:lnTo>
                <a:lnTo>
                  <a:pt x="19886" y="16718"/>
                </a:lnTo>
                <a:lnTo>
                  <a:pt x="19671" y="16599"/>
                </a:lnTo>
                <a:lnTo>
                  <a:pt x="19576" y="16599"/>
                </a:lnTo>
                <a:lnTo>
                  <a:pt x="19410" y="16646"/>
                </a:lnTo>
                <a:lnTo>
                  <a:pt x="19338" y="16813"/>
                </a:lnTo>
                <a:lnTo>
                  <a:pt x="19362" y="16980"/>
                </a:lnTo>
                <a:lnTo>
                  <a:pt x="19433" y="17075"/>
                </a:lnTo>
                <a:lnTo>
                  <a:pt x="19576" y="17266"/>
                </a:lnTo>
                <a:lnTo>
                  <a:pt x="19671" y="17789"/>
                </a:lnTo>
                <a:lnTo>
                  <a:pt x="19695" y="17956"/>
                </a:lnTo>
                <a:lnTo>
                  <a:pt x="19552" y="18432"/>
                </a:lnTo>
                <a:lnTo>
                  <a:pt x="19267" y="19028"/>
                </a:lnTo>
                <a:lnTo>
                  <a:pt x="19124" y="19314"/>
                </a:lnTo>
                <a:lnTo>
                  <a:pt x="18790" y="20099"/>
                </a:lnTo>
                <a:lnTo>
                  <a:pt x="18576" y="20266"/>
                </a:lnTo>
                <a:lnTo>
                  <a:pt x="18147" y="20361"/>
                </a:lnTo>
                <a:lnTo>
                  <a:pt x="17766" y="20385"/>
                </a:lnTo>
                <a:lnTo>
                  <a:pt x="17528" y="20409"/>
                </a:lnTo>
                <a:lnTo>
                  <a:pt x="17195" y="20314"/>
                </a:lnTo>
                <a:lnTo>
                  <a:pt x="17123" y="20123"/>
                </a:lnTo>
                <a:lnTo>
                  <a:pt x="17195" y="19957"/>
                </a:lnTo>
                <a:lnTo>
                  <a:pt x="17385" y="19528"/>
                </a:lnTo>
                <a:lnTo>
                  <a:pt x="17647" y="18790"/>
                </a:lnTo>
                <a:lnTo>
                  <a:pt x="17885" y="18432"/>
                </a:lnTo>
                <a:lnTo>
                  <a:pt x="18004" y="18337"/>
                </a:lnTo>
                <a:lnTo>
                  <a:pt x="18243" y="18194"/>
                </a:lnTo>
                <a:lnTo>
                  <a:pt x="18481" y="17909"/>
                </a:lnTo>
                <a:lnTo>
                  <a:pt x="18576" y="17742"/>
                </a:lnTo>
                <a:lnTo>
                  <a:pt x="18600" y="17599"/>
                </a:lnTo>
                <a:lnTo>
                  <a:pt x="18409" y="17408"/>
                </a:lnTo>
                <a:lnTo>
                  <a:pt x="18266" y="17337"/>
                </a:lnTo>
                <a:lnTo>
                  <a:pt x="18100" y="17361"/>
                </a:lnTo>
                <a:lnTo>
                  <a:pt x="17790" y="17766"/>
                </a:lnTo>
                <a:lnTo>
                  <a:pt x="17600" y="17909"/>
                </a:lnTo>
                <a:lnTo>
                  <a:pt x="17552" y="17885"/>
                </a:lnTo>
                <a:lnTo>
                  <a:pt x="17457" y="17718"/>
                </a:lnTo>
                <a:lnTo>
                  <a:pt x="17576" y="17194"/>
                </a:lnTo>
                <a:lnTo>
                  <a:pt x="17766" y="16885"/>
                </a:lnTo>
                <a:lnTo>
                  <a:pt x="17885" y="16765"/>
                </a:lnTo>
                <a:lnTo>
                  <a:pt x="18171" y="16527"/>
                </a:lnTo>
                <a:lnTo>
                  <a:pt x="18600" y="15837"/>
                </a:lnTo>
                <a:lnTo>
                  <a:pt x="18743" y="15599"/>
                </a:lnTo>
                <a:lnTo>
                  <a:pt x="18862" y="15432"/>
                </a:lnTo>
                <a:lnTo>
                  <a:pt x="19338" y="15241"/>
                </a:lnTo>
                <a:lnTo>
                  <a:pt x="19552" y="15265"/>
                </a:lnTo>
                <a:lnTo>
                  <a:pt x="19814" y="15289"/>
                </a:lnTo>
                <a:lnTo>
                  <a:pt x="20314" y="15265"/>
                </a:lnTo>
                <a:lnTo>
                  <a:pt x="20529" y="15170"/>
                </a:lnTo>
                <a:lnTo>
                  <a:pt x="20576" y="15075"/>
                </a:lnTo>
                <a:lnTo>
                  <a:pt x="20553" y="14884"/>
                </a:lnTo>
                <a:lnTo>
                  <a:pt x="20338" y="14670"/>
                </a:lnTo>
                <a:lnTo>
                  <a:pt x="20172" y="14598"/>
                </a:lnTo>
                <a:lnTo>
                  <a:pt x="20100" y="14551"/>
                </a:lnTo>
                <a:lnTo>
                  <a:pt x="20076" y="14432"/>
                </a:lnTo>
                <a:lnTo>
                  <a:pt x="20243" y="14265"/>
                </a:lnTo>
                <a:lnTo>
                  <a:pt x="20434" y="14146"/>
                </a:lnTo>
                <a:lnTo>
                  <a:pt x="20648" y="14027"/>
                </a:lnTo>
                <a:lnTo>
                  <a:pt x="21005" y="13884"/>
                </a:lnTo>
                <a:lnTo>
                  <a:pt x="21243" y="13884"/>
                </a:lnTo>
                <a:lnTo>
                  <a:pt x="21315" y="13955"/>
                </a:lnTo>
                <a:lnTo>
                  <a:pt x="21529" y="14098"/>
                </a:lnTo>
                <a:lnTo>
                  <a:pt x="22101" y="14289"/>
                </a:lnTo>
                <a:lnTo>
                  <a:pt x="22339" y="14336"/>
                </a:lnTo>
                <a:lnTo>
                  <a:pt x="22601" y="14360"/>
                </a:lnTo>
                <a:lnTo>
                  <a:pt x="23267" y="14384"/>
                </a:lnTo>
                <a:lnTo>
                  <a:pt x="23482" y="14289"/>
                </a:lnTo>
                <a:lnTo>
                  <a:pt x="23672" y="14146"/>
                </a:lnTo>
                <a:lnTo>
                  <a:pt x="23768" y="13884"/>
                </a:lnTo>
                <a:lnTo>
                  <a:pt x="23649" y="13765"/>
                </a:lnTo>
                <a:lnTo>
                  <a:pt x="23482" y="13741"/>
                </a:lnTo>
                <a:lnTo>
                  <a:pt x="23125" y="13765"/>
                </a:lnTo>
                <a:lnTo>
                  <a:pt x="22863" y="13717"/>
                </a:lnTo>
                <a:lnTo>
                  <a:pt x="22815" y="13646"/>
                </a:lnTo>
                <a:lnTo>
                  <a:pt x="22839" y="13574"/>
                </a:lnTo>
                <a:lnTo>
                  <a:pt x="22910" y="13360"/>
                </a:lnTo>
                <a:lnTo>
                  <a:pt x="23077" y="13027"/>
                </a:lnTo>
                <a:lnTo>
                  <a:pt x="23267" y="12955"/>
                </a:lnTo>
                <a:lnTo>
                  <a:pt x="23410" y="13027"/>
                </a:lnTo>
                <a:lnTo>
                  <a:pt x="23744" y="13217"/>
                </a:lnTo>
                <a:lnTo>
                  <a:pt x="24411" y="13503"/>
                </a:lnTo>
                <a:lnTo>
                  <a:pt x="24649" y="13765"/>
                </a:lnTo>
                <a:lnTo>
                  <a:pt x="24649" y="13932"/>
                </a:lnTo>
                <a:lnTo>
                  <a:pt x="24577" y="14289"/>
                </a:lnTo>
                <a:lnTo>
                  <a:pt x="24720" y="14765"/>
                </a:lnTo>
                <a:lnTo>
                  <a:pt x="24815" y="14908"/>
                </a:lnTo>
                <a:lnTo>
                  <a:pt x="24934" y="15051"/>
                </a:lnTo>
                <a:lnTo>
                  <a:pt x="25173" y="15051"/>
                </a:lnTo>
                <a:lnTo>
                  <a:pt x="25316" y="14908"/>
                </a:lnTo>
                <a:lnTo>
                  <a:pt x="25363" y="14765"/>
                </a:lnTo>
                <a:lnTo>
                  <a:pt x="25458" y="14503"/>
                </a:lnTo>
                <a:lnTo>
                  <a:pt x="25554" y="14146"/>
                </a:lnTo>
                <a:lnTo>
                  <a:pt x="25506" y="13932"/>
                </a:lnTo>
                <a:lnTo>
                  <a:pt x="25435" y="13836"/>
                </a:lnTo>
                <a:lnTo>
                  <a:pt x="25220" y="13622"/>
                </a:lnTo>
                <a:lnTo>
                  <a:pt x="25030" y="13289"/>
                </a:lnTo>
                <a:lnTo>
                  <a:pt x="25125" y="13098"/>
                </a:lnTo>
                <a:lnTo>
                  <a:pt x="25268" y="12908"/>
                </a:lnTo>
                <a:lnTo>
                  <a:pt x="25554" y="12836"/>
                </a:lnTo>
                <a:lnTo>
                  <a:pt x="25744" y="12955"/>
                </a:lnTo>
                <a:lnTo>
                  <a:pt x="25816" y="13122"/>
                </a:lnTo>
                <a:lnTo>
                  <a:pt x="25887" y="13455"/>
                </a:lnTo>
                <a:lnTo>
                  <a:pt x="25959" y="13908"/>
                </a:lnTo>
                <a:lnTo>
                  <a:pt x="26125" y="14051"/>
                </a:lnTo>
                <a:lnTo>
                  <a:pt x="26292" y="14027"/>
                </a:lnTo>
                <a:lnTo>
                  <a:pt x="26625" y="13979"/>
                </a:lnTo>
                <a:lnTo>
                  <a:pt x="26935" y="13789"/>
                </a:lnTo>
                <a:lnTo>
                  <a:pt x="27006" y="13622"/>
                </a:lnTo>
                <a:lnTo>
                  <a:pt x="27006" y="13527"/>
                </a:lnTo>
                <a:lnTo>
                  <a:pt x="26887" y="13265"/>
                </a:lnTo>
                <a:lnTo>
                  <a:pt x="26506" y="12979"/>
                </a:lnTo>
                <a:lnTo>
                  <a:pt x="26363" y="12788"/>
                </a:lnTo>
                <a:lnTo>
                  <a:pt x="26220" y="12598"/>
                </a:lnTo>
                <a:lnTo>
                  <a:pt x="25863" y="12360"/>
                </a:lnTo>
                <a:lnTo>
                  <a:pt x="25649" y="12241"/>
                </a:lnTo>
                <a:lnTo>
                  <a:pt x="25411" y="12122"/>
                </a:lnTo>
                <a:lnTo>
                  <a:pt x="25149" y="11907"/>
                </a:lnTo>
                <a:lnTo>
                  <a:pt x="25196" y="11741"/>
                </a:lnTo>
                <a:lnTo>
                  <a:pt x="25316" y="11645"/>
                </a:lnTo>
                <a:lnTo>
                  <a:pt x="25649" y="11407"/>
                </a:lnTo>
                <a:lnTo>
                  <a:pt x="26054" y="10955"/>
                </a:lnTo>
                <a:lnTo>
                  <a:pt x="26173" y="10621"/>
                </a:lnTo>
                <a:lnTo>
                  <a:pt x="26149" y="10478"/>
                </a:lnTo>
                <a:lnTo>
                  <a:pt x="26101" y="10169"/>
                </a:lnTo>
                <a:lnTo>
                  <a:pt x="26054" y="9645"/>
                </a:lnTo>
                <a:lnTo>
                  <a:pt x="25935" y="9383"/>
                </a:lnTo>
                <a:lnTo>
                  <a:pt x="25816" y="9312"/>
                </a:lnTo>
                <a:lnTo>
                  <a:pt x="25554" y="9264"/>
                </a:lnTo>
                <a:lnTo>
                  <a:pt x="25268" y="9407"/>
                </a:lnTo>
                <a:lnTo>
                  <a:pt x="25196" y="9573"/>
                </a:lnTo>
                <a:lnTo>
                  <a:pt x="25220" y="9645"/>
                </a:lnTo>
                <a:lnTo>
                  <a:pt x="25196" y="10121"/>
                </a:lnTo>
                <a:lnTo>
                  <a:pt x="25054" y="10383"/>
                </a:lnTo>
                <a:lnTo>
                  <a:pt x="24958" y="10431"/>
                </a:lnTo>
                <a:lnTo>
                  <a:pt x="24577" y="10431"/>
                </a:lnTo>
                <a:lnTo>
                  <a:pt x="24411" y="10240"/>
                </a:lnTo>
                <a:lnTo>
                  <a:pt x="24411" y="10050"/>
                </a:lnTo>
                <a:lnTo>
                  <a:pt x="24411" y="9859"/>
                </a:lnTo>
                <a:lnTo>
                  <a:pt x="24315" y="9693"/>
                </a:lnTo>
                <a:lnTo>
                  <a:pt x="24053" y="9716"/>
                </a:lnTo>
                <a:lnTo>
                  <a:pt x="23910" y="9835"/>
                </a:lnTo>
                <a:lnTo>
                  <a:pt x="23815" y="9931"/>
                </a:lnTo>
                <a:lnTo>
                  <a:pt x="23720" y="10216"/>
                </a:lnTo>
                <a:lnTo>
                  <a:pt x="23720" y="10550"/>
                </a:lnTo>
                <a:lnTo>
                  <a:pt x="23839" y="10812"/>
                </a:lnTo>
                <a:lnTo>
                  <a:pt x="23910" y="10859"/>
                </a:lnTo>
                <a:lnTo>
                  <a:pt x="24077" y="10979"/>
                </a:lnTo>
                <a:lnTo>
                  <a:pt x="24172" y="11383"/>
                </a:lnTo>
                <a:lnTo>
                  <a:pt x="24196" y="11479"/>
                </a:lnTo>
                <a:lnTo>
                  <a:pt x="24149" y="11574"/>
                </a:lnTo>
                <a:lnTo>
                  <a:pt x="23744" y="11812"/>
                </a:lnTo>
                <a:lnTo>
                  <a:pt x="23577" y="11764"/>
                </a:lnTo>
                <a:lnTo>
                  <a:pt x="23482" y="11717"/>
                </a:lnTo>
                <a:lnTo>
                  <a:pt x="23267" y="11764"/>
                </a:lnTo>
                <a:lnTo>
                  <a:pt x="23006" y="11955"/>
                </a:lnTo>
                <a:lnTo>
                  <a:pt x="22934" y="12145"/>
                </a:lnTo>
                <a:lnTo>
                  <a:pt x="22910" y="12384"/>
                </a:lnTo>
                <a:lnTo>
                  <a:pt x="22601" y="12765"/>
                </a:lnTo>
                <a:lnTo>
                  <a:pt x="22315" y="12908"/>
                </a:lnTo>
                <a:lnTo>
                  <a:pt x="22148" y="12908"/>
                </a:lnTo>
                <a:lnTo>
                  <a:pt x="21458" y="12717"/>
                </a:lnTo>
                <a:lnTo>
                  <a:pt x="21053" y="12526"/>
                </a:lnTo>
                <a:lnTo>
                  <a:pt x="20934" y="12431"/>
                </a:lnTo>
                <a:lnTo>
                  <a:pt x="20815" y="12026"/>
                </a:lnTo>
                <a:lnTo>
                  <a:pt x="20910" y="11693"/>
                </a:lnTo>
                <a:lnTo>
                  <a:pt x="21053" y="11312"/>
                </a:lnTo>
                <a:lnTo>
                  <a:pt x="21291" y="10859"/>
                </a:lnTo>
                <a:lnTo>
                  <a:pt x="21529" y="10669"/>
                </a:lnTo>
                <a:lnTo>
                  <a:pt x="21672" y="10621"/>
                </a:lnTo>
                <a:lnTo>
                  <a:pt x="21934" y="10574"/>
                </a:lnTo>
                <a:lnTo>
                  <a:pt x="22363" y="10383"/>
                </a:lnTo>
                <a:lnTo>
                  <a:pt x="22601" y="10216"/>
                </a:lnTo>
                <a:lnTo>
                  <a:pt x="22839" y="10026"/>
                </a:lnTo>
                <a:lnTo>
                  <a:pt x="22886" y="9669"/>
                </a:lnTo>
                <a:lnTo>
                  <a:pt x="22744" y="9573"/>
                </a:lnTo>
                <a:lnTo>
                  <a:pt x="22601" y="9573"/>
                </a:lnTo>
                <a:lnTo>
                  <a:pt x="22101" y="9764"/>
                </a:lnTo>
                <a:lnTo>
                  <a:pt x="21886" y="9764"/>
                </a:lnTo>
                <a:lnTo>
                  <a:pt x="21767" y="9693"/>
                </a:lnTo>
                <a:lnTo>
                  <a:pt x="21672" y="9335"/>
                </a:lnTo>
                <a:lnTo>
                  <a:pt x="21648" y="9073"/>
                </a:lnTo>
                <a:lnTo>
                  <a:pt x="21672" y="8859"/>
                </a:lnTo>
                <a:lnTo>
                  <a:pt x="21910" y="8597"/>
                </a:lnTo>
                <a:lnTo>
                  <a:pt x="22077" y="8549"/>
                </a:lnTo>
                <a:lnTo>
                  <a:pt x="22291" y="8526"/>
                </a:lnTo>
                <a:lnTo>
                  <a:pt x="22815" y="8573"/>
                </a:lnTo>
                <a:lnTo>
                  <a:pt x="23101" y="8526"/>
                </a:lnTo>
                <a:lnTo>
                  <a:pt x="23220" y="8430"/>
                </a:lnTo>
                <a:lnTo>
                  <a:pt x="23434" y="8168"/>
                </a:lnTo>
                <a:lnTo>
                  <a:pt x="23815" y="7716"/>
                </a:lnTo>
                <a:lnTo>
                  <a:pt x="23910" y="7454"/>
                </a:lnTo>
                <a:lnTo>
                  <a:pt x="23863" y="7383"/>
                </a:lnTo>
                <a:lnTo>
                  <a:pt x="23791" y="7311"/>
                </a:lnTo>
                <a:lnTo>
                  <a:pt x="23577" y="7311"/>
                </a:lnTo>
                <a:lnTo>
                  <a:pt x="23172" y="7502"/>
                </a:lnTo>
                <a:lnTo>
                  <a:pt x="22934" y="7645"/>
                </a:lnTo>
                <a:lnTo>
                  <a:pt x="22720" y="7787"/>
                </a:lnTo>
                <a:lnTo>
                  <a:pt x="22363" y="7835"/>
                </a:lnTo>
                <a:lnTo>
                  <a:pt x="22243" y="7740"/>
                </a:lnTo>
                <a:lnTo>
                  <a:pt x="22267" y="7621"/>
                </a:lnTo>
                <a:lnTo>
                  <a:pt x="22267" y="7359"/>
                </a:lnTo>
                <a:lnTo>
                  <a:pt x="22315" y="7025"/>
                </a:lnTo>
                <a:lnTo>
                  <a:pt x="22434" y="6859"/>
                </a:lnTo>
                <a:lnTo>
                  <a:pt x="22553" y="6787"/>
                </a:lnTo>
                <a:lnTo>
                  <a:pt x="22815" y="6668"/>
                </a:lnTo>
                <a:lnTo>
                  <a:pt x="23339" y="6430"/>
                </a:lnTo>
                <a:lnTo>
                  <a:pt x="23625" y="6478"/>
                </a:lnTo>
                <a:lnTo>
                  <a:pt x="23910" y="6573"/>
                </a:lnTo>
                <a:lnTo>
                  <a:pt x="24363" y="6549"/>
                </a:lnTo>
                <a:lnTo>
                  <a:pt x="24553" y="6382"/>
                </a:lnTo>
                <a:lnTo>
                  <a:pt x="24720" y="6168"/>
                </a:lnTo>
                <a:lnTo>
                  <a:pt x="24768" y="5954"/>
                </a:lnTo>
                <a:lnTo>
                  <a:pt x="24696" y="5835"/>
                </a:lnTo>
                <a:lnTo>
                  <a:pt x="24577" y="5787"/>
                </a:lnTo>
                <a:lnTo>
                  <a:pt x="24339" y="5739"/>
                </a:lnTo>
                <a:lnTo>
                  <a:pt x="23768" y="5811"/>
                </a:lnTo>
                <a:lnTo>
                  <a:pt x="23387" y="5858"/>
                </a:lnTo>
                <a:lnTo>
                  <a:pt x="23006" y="5930"/>
                </a:lnTo>
                <a:lnTo>
                  <a:pt x="22434" y="6287"/>
                </a:lnTo>
                <a:lnTo>
                  <a:pt x="22243" y="6287"/>
                </a:lnTo>
                <a:lnTo>
                  <a:pt x="22148" y="6239"/>
                </a:lnTo>
                <a:lnTo>
                  <a:pt x="22148" y="6073"/>
                </a:lnTo>
                <a:lnTo>
                  <a:pt x="22363" y="5739"/>
                </a:lnTo>
                <a:lnTo>
                  <a:pt x="22601" y="5501"/>
                </a:lnTo>
                <a:lnTo>
                  <a:pt x="22839" y="5215"/>
                </a:lnTo>
                <a:lnTo>
                  <a:pt x="23148" y="4501"/>
                </a:lnTo>
                <a:lnTo>
                  <a:pt x="23172" y="4191"/>
                </a:lnTo>
                <a:lnTo>
                  <a:pt x="23172" y="3882"/>
                </a:lnTo>
                <a:lnTo>
                  <a:pt x="23125" y="3477"/>
                </a:lnTo>
                <a:lnTo>
                  <a:pt x="22934" y="3310"/>
                </a:lnTo>
                <a:lnTo>
                  <a:pt x="22577" y="3310"/>
                </a:lnTo>
                <a:lnTo>
                  <a:pt x="22267" y="3429"/>
                </a:lnTo>
                <a:lnTo>
                  <a:pt x="22077" y="3596"/>
                </a:lnTo>
                <a:lnTo>
                  <a:pt x="22005" y="3834"/>
                </a:lnTo>
                <a:lnTo>
                  <a:pt x="22053" y="3953"/>
                </a:lnTo>
                <a:lnTo>
                  <a:pt x="22101" y="4096"/>
                </a:lnTo>
                <a:lnTo>
                  <a:pt x="22029" y="4453"/>
                </a:lnTo>
                <a:lnTo>
                  <a:pt x="21815" y="5049"/>
                </a:lnTo>
                <a:lnTo>
                  <a:pt x="21720" y="5311"/>
                </a:lnTo>
                <a:lnTo>
                  <a:pt x="21624" y="5573"/>
                </a:lnTo>
                <a:lnTo>
                  <a:pt x="21338" y="6073"/>
                </a:lnTo>
                <a:lnTo>
                  <a:pt x="21148" y="6263"/>
                </a:lnTo>
                <a:lnTo>
                  <a:pt x="21053" y="6239"/>
                </a:lnTo>
                <a:lnTo>
                  <a:pt x="20696" y="5906"/>
                </a:lnTo>
                <a:lnTo>
                  <a:pt x="20291" y="5287"/>
                </a:lnTo>
                <a:lnTo>
                  <a:pt x="20100" y="5025"/>
                </a:lnTo>
                <a:lnTo>
                  <a:pt x="19695" y="4882"/>
                </a:lnTo>
                <a:lnTo>
                  <a:pt x="19481" y="4882"/>
                </a:lnTo>
                <a:lnTo>
                  <a:pt x="19362" y="4906"/>
                </a:lnTo>
                <a:lnTo>
                  <a:pt x="19195" y="5073"/>
                </a:lnTo>
                <a:lnTo>
                  <a:pt x="19124" y="5287"/>
                </a:lnTo>
                <a:lnTo>
                  <a:pt x="19148" y="5501"/>
                </a:lnTo>
                <a:lnTo>
                  <a:pt x="19243" y="5549"/>
                </a:lnTo>
                <a:lnTo>
                  <a:pt x="19457" y="5668"/>
                </a:lnTo>
                <a:lnTo>
                  <a:pt x="19862" y="5930"/>
                </a:lnTo>
                <a:lnTo>
                  <a:pt x="20029" y="6144"/>
                </a:lnTo>
                <a:lnTo>
                  <a:pt x="20053" y="6263"/>
                </a:lnTo>
                <a:lnTo>
                  <a:pt x="20100" y="6549"/>
                </a:lnTo>
                <a:lnTo>
                  <a:pt x="20243" y="6954"/>
                </a:lnTo>
                <a:lnTo>
                  <a:pt x="20195" y="7144"/>
                </a:lnTo>
                <a:lnTo>
                  <a:pt x="20100" y="7168"/>
                </a:lnTo>
                <a:lnTo>
                  <a:pt x="19862" y="7168"/>
                </a:lnTo>
                <a:lnTo>
                  <a:pt x="19410" y="6906"/>
                </a:lnTo>
                <a:lnTo>
                  <a:pt x="19195" y="6692"/>
                </a:lnTo>
                <a:lnTo>
                  <a:pt x="18981" y="6478"/>
                </a:lnTo>
                <a:lnTo>
                  <a:pt x="18576" y="6287"/>
                </a:lnTo>
                <a:lnTo>
                  <a:pt x="18362" y="6335"/>
                </a:lnTo>
                <a:lnTo>
                  <a:pt x="18290" y="6454"/>
                </a:lnTo>
                <a:lnTo>
                  <a:pt x="18219" y="6573"/>
                </a:lnTo>
                <a:lnTo>
                  <a:pt x="18195" y="6859"/>
                </a:lnTo>
                <a:lnTo>
                  <a:pt x="18290" y="7121"/>
                </a:lnTo>
                <a:lnTo>
                  <a:pt x="18505" y="7311"/>
                </a:lnTo>
                <a:lnTo>
                  <a:pt x="18671" y="7383"/>
                </a:lnTo>
                <a:lnTo>
                  <a:pt x="19362" y="7621"/>
                </a:lnTo>
                <a:lnTo>
                  <a:pt x="19838" y="7859"/>
                </a:lnTo>
                <a:lnTo>
                  <a:pt x="19981" y="7978"/>
                </a:lnTo>
                <a:lnTo>
                  <a:pt x="20148" y="8454"/>
                </a:lnTo>
                <a:lnTo>
                  <a:pt x="20076" y="8597"/>
                </a:lnTo>
                <a:lnTo>
                  <a:pt x="19957" y="8692"/>
                </a:lnTo>
                <a:lnTo>
                  <a:pt x="19600" y="8788"/>
                </a:lnTo>
                <a:lnTo>
                  <a:pt x="19314" y="8740"/>
                </a:lnTo>
                <a:lnTo>
                  <a:pt x="19171" y="8645"/>
                </a:lnTo>
                <a:lnTo>
                  <a:pt x="18886" y="8430"/>
                </a:lnTo>
                <a:lnTo>
                  <a:pt x="18505" y="8359"/>
                </a:lnTo>
                <a:lnTo>
                  <a:pt x="18362" y="8478"/>
                </a:lnTo>
                <a:lnTo>
                  <a:pt x="18386" y="8597"/>
                </a:lnTo>
                <a:lnTo>
                  <a:pt x="18505" y="8859"/>
                </a:lnTo>
                <a:lnTo>
                  <a:pt x="19005" y="9240"/>
                </a:lnTo>
                <a:lnTo>
                  <a:pt x="19290" y="9359"/>
                </a:lnTo>
                <a:lnTo>
                  <a:pt x="19505" y="9502"/>
                </a:lnTo>
                <a:lnTo>
                  <a:pt x="19600" y="9931"/>
                </a:lnTo>
                <a:lnTo>
                  <a:pt x="19505" y="10240"/>
                </a:lnTo>
                <a:lnTo>
                  <a:pt x="19457" y="10621"/>
                </a:lnTo>
                <a:lnTo>
                  <a:pt x="19552" y="11193"/>
                </a:lnTo>
                <a:lnTo>
                  <a:pt x="19505" y="11431"/>
                </a:lnTo>
                <a:lnTo>
                  <a:pt x="19386" y="11431"/>
                </a:lnTo>
                <a:lnTo>
                  <a:pt x="19243" y="11407"/>
                </a:lnTo>
                <a:lnTo>
                  <a:pt x="19028" y="11193"/>
                </a:lnTo>
                <a:lnTo>
                  <a:pt x="18838" y="10907"/>
                </a:lnTo>
                <a:lnTo>
                  <a:pt x="18624" y="10669"/>
                </a:lnTo>
                <a:lnTo>
                  <a:pt x="18505" y="10621"/>
                </a:lnTo>
                <a:lnTo>
                  <a:pt x="18219" y="10574"/>
                </a:lnTo>
                <a:lnTo>
                  <a:pt x="17790" y="10550"/>
                </a:lnTo>
                <a:lnTo>
                  <a:pt x="17576" y="10645"/>
                </a:lnTo>
                <a:lnTo>
                  <a:pt x="17504" y="10740"/>
                </a:lnTo>
                <a:lnTo>
                  <a:pt x="17457" y="10859"/>
                </a:lnTo>
                <a:lnTo>
                  <a:pt x="17504" y="11050"/>
                </a:lnTo>
                <a:lnTo>
                  <a:pt x="17719" y="11241"/>
                </a:lnTo>
                <a:lnTo>
                  <a:pt x="17933" y="11360"/>
                </a:lnTo>
                <a:lnTo>
                  <a:pt x="18243" y="11502"/>
                </a:lnTo>
                <a:lnTo>
                  <a:pt x="18838" y="11788"/>
                </a:lnTo>
                <a:lnTo>
                  <a:pt x="19124" y="12026"/>
                </a:lnTo>
                <a:lnTo>
                  <a:pt x="19171" y="12145"/>
                </a:lnTo>
                <a:lnTo>
                  <a:pt x="19219" y="12479"/>
                </a:lnTo>
                <a:lnTo>
                  <a:pt x="19100" y="13122"/>
                </a:lnTo>
                <a:lnTo>
                  <a:pt x="18909" y="13431"/>
                </a:lnTo>
                <a:lnTo>
                  <a:pt x="18767" y="13503"/>
                </a:lnTo>
                <a:lnTo>
                  <a:pt x="18600" y="13550"/>
                </a:lnTo>
                <a:lnTo>
                  <a:pt x="18386" y="13550"/>
                </a:lnTo>
                <a:lnTo>
                  <a:pt x="18124" y="13360"/>
                </a:lnTo>
                <a:lnTo>
                  <a:pt x="17933" y="13050"/>
                </a:lnTo>
                <a:lnTo>
                  <a:pt x="17743" y="12741"/>
                </a:lnTo>
                <a:lnTo>
                  <a:pt x="17528" y="12384"/>
                </a:lnTo>
                <a:lnTo>
                  <a:pt x="17361" y="12265"/>
                </a:lnTo>
                <a:lnTo>
                  <a:pt x="17147" y="12265"/>
                </a:lnTo>
                <a:lnTo>
                  <a:pt x="16980" y="12384"/>
                </a:lnTo>
                <a:lnTo>
                  <a:pt x="16909" y="12693"/>
                </a:lnTo>
                <a:lnTo>
                  <a:pt x="16980" y="12884"/>
                </a:lnTo>
                <a:lnTo>
                  <a:pt x="17504" y="13408"/>
                </a:lnTo>
                <a:lnTo>
                  <a:pt x="18028" y="13955"/>
                </a:lnTo>
                <a:lnTo>
                  <a:pt x="18124" y="14193"/>
                </a:lnTo>
                <a:lnTo>
                  <a:pt x="18052" y="14646"/>
                </a:lnTo>
                <a:lnTo>
                  <a:pt x="17933" y="14836"/>
                </a:lnTo>
                <a:lnTo>
                  <a:pt x="17862" y="14860"/>
                </a:lnTo>
                <a:lnTo>
                  <a:pt x="17433" y="14765"/>
                </a:lnTo>
                <a:lnTo>
                  <a:pt x="16957" y="14503"/>
                </a:lnTo>
                <a:lnTo>
                  <a:pt x="16742" y="14408"/>
                </a:lnTo>
                <a:lnTo>
                  <a:pt x="16385" y="14289"/>
                </a:lnTo>
                <a:lnTo>
                  <a:pt x="16218" y="14336"/>
                </a:lnTo>
                <a:lnTo>
                  <a:pt x="16147" y="14432"/>
                </a:lnTo>
                <a:lnTo>
                  <a:pt x="16099" y="14694"/>
                </a:lnTo>
                <a:lnTo>
                  <a:pt x="16242" y="15194"/>
                </a:lnTo>
                <a:lnTo>
                  <a:pt x="16457" y="15479"/>
                </a:lnTo>
                <a:lnTo>
                  <a:pt x="16599" y="15551"/>
                </a:lnTo>
                <a:lnTo>
                  <a:pt x="16742" y="15646"/>
                </a:lnTo>
                <a:lnTo>
                  <a:pt x="16957" y="15884"/>
                </a:lnTo>
                <a:lnTo>
                  <a:pt x="17076" y="16289"/>
                </a:lnTo>
                <a:lnTo>
                  <a:pt x="17076" y="16503"/>
                </a:lnTo>
                <a:lnTo>
                  <a:pt x="16814" y="17146"/>
                </a:lnTo>
                <a:lnTo>
                  <a:pt x="16552" y="17551"/>
                </a:lnTo>
                <a:lnTo>
                  <a:pt x="16504" y="17527"/>
                </a:lnTo>
                <a:lnTo>
                  <a:pt x="16171" y="17170"/>
                </a:lnTo>
                <a:lnTo>
                  <a:pt x="16075" y="16789"/>
                </a:lnTo>
                <a:lnTo>
                  <a:pt x="16028" y="16599"/>
                </a:lnTo>
                <a:lnTo>
                  <a:pt x="15814" y="16408"/>
                </a:lnTo>
                <a:lnTo>
                  <a:pt x="15575" y="16408"/>
                </a:lnTo>
                <a:lnTo>
                  <a:pt x="15385" y="16551"/>
                </a:lnTo>
                <a:lnTo>
                  <a:pt x="15337" y="16646"/>
                </a:lnTo>
                <a:lnTo>
                  <a:pt x="15266" y="16908"/>
                </a:lnTo>
                <a:lnTo>
                  <a:pt x="15171" y="17408"/>
                </a:lnTo>
                <a:lnTo>
                  <a:pt x="15266" y="17623"/>
                </a:lnTo>
                <a:lnTo>
                  <a:pt x="15385" y="17670"/>
                </a:lnTo>
                <a:lnTo>
                  <a:pt x="15528" y="17718"/>
                </a:lnTo>
                <a:lnTo>
                  <a:pt x="15766" y="17885"/>
                </a:lnTo>
                <a:lnTo>
                  <a:pt x="16028" y="18266"/>
                </a:lnTo>
                <a:lnTo>
                  <a:pt x="16099" y="18504"/>
                </a:lnTo>
                <a:lnTo>
                  <a:pt x="16099" y="19004"/>
                </a:lnTo>
                <a:lnTo>
                  <a:pt x="16004" y="19480"/>
                </a:lnTo>
                <a:lnTo>
                  <a:pt x="15933" y="19671"/>
                </a:lnTo>
                <a:lnTo>
                  <a:pt x="15671" y="20123"/>
                </a:lnTo>
                <a:lnTo>
                  <a:pt x="15456" y="20338"/>
                </a:lnTo>
                <a:lnTo>
                  <a:pt x="15337" y="20385"/>
                </a:lnTo>
                <a:lnTo>
                  <a:pt x="15028" y="20457"/>
                </a:lnTo>
                <a:lnTo>
                  <a:pt x="14289" y="20576"/>
                </a:lnTo>
                <a:lnTo>
                  <a:pt x="14051" y="20528"/>
                </a:lnTo>
                <a:lnTo>
                  <a:pt x="13908" y="20385"/>
                </a:lnTo>
                <a:lnTo>
                  <a:pt x="13718" y="19814"/>
                </a:lnTo>
                <a:lnTo>
                  <a:pt x="13789" y="19528"/>
                </a:lnTo>
                <a:lnTo>
                  <a:pt x="13932" y="19266"/>
                </a:lnTo>
                <a:lnTo>
                  <a:pt x="14289" y="18647"/>
                </a:lnTo>
                <a:lnTo>
                  <a:pt x="14528" y="18504"/>
                </a:lnTo>
                <a:lnTo>
                  <a:pt x="14766" y="18385"/>
                </a:lnTo>
                <a:lnTo>
                  <a:pt x="14980" y="18099"/>
                </a:lnTo>
                <a:lnTo>
                  <a:pt x="14956" y="17932"/>
                </a:lnTo>
                <a:lnTo>
                  <a:pt x="14837" y="17885"/>
                </a:lnTo>
                <a:lnTo>
                  <a:pt x="14551" y="17861"/>
                </a:lnTo>
                <a:lnTo>
                  <a:pt x="14218" y="17956"/>
                </a:lnTo>
                <a:lnTo>
                  <a:pt x="14051" y="17909"/>
                </a:lnTo>
                <a:lnTo>
                  <a:pt x="13980" y="17813"/>
                </a:lnTo>
                <a:lnTo>
                  <a:pt x="13908" y="17504"/>
                </a:lnTo>
                <a:lnTo>
                  <a:pt x="14123" y="16885"/>
                </a:lnTo>
                <a:lnTo>
                  <a:pt x="14218" y="16670"/>
                </a:lnTo>
                <a:lnTo>
                  <a:pt x="14313" y="16503"/>
                </a:lnTo>
                <a:lnTo>
                  <a:pt x="14694" y="16122"/>
                </a:lnTo>
                <a:lnTo>
                  <a:pt x="14932" y="16075"/>
                </a:lnTo>
                <a:lnTo>
                  <a:pt x="15218" y="16003"/>
                </a:lnTo>
                <a:lnTo>
                  <a:pt x="15575" y="15741"/>
                </a:lnTo>
                <a:lnTo>
                  <a:pt x="15647" y="15527"/>
                </a:lnTo>
                <a:lnTo>
                  <a:pt x="15623" y="15456"/>
                </a:lnTo>
                <a:lnTo>
                  <a:pt x="15552" y="15384"/>
                </a:lnTo>
                <a:lnTo>
                  <a:pt x="15361" y="15313"/>
                </a:lnTo>
                <a:lnTo>
                  <a:pt x="14932" y="15360"/>
                </a:lnTo>
                <a:lnTo>
                  <a:pt x="14623" y="15456"/>
                </a:lnTo>
                <a:lnTo>
                  <a:pt x="14266" y="15527"/>
                </a:lnTo>
                <a:lnTo>
                  <a:pt x="13861" y="15479"/>
                </a:lnTo>
                <a:lnTo>
                  <a:pt x="13813" y="15289"/>
                </a:lnTo>
                <a:lnTo>
                  <a:pt x="13861" y="15098"/>
                </a:lnTo>
                <a:lnTo>
                  <a:pt x="14051" y="14741"/>
                </a:lnTo>
                <a:lnTo>
                  <a:pt x="14408" y="14313"/>
                </a:lnTo>
                <a:lnTo>
                  <a:pt x="14694" y="14146"/>
                </a:lnTo>
                <a:lnTo>
                  <a:pt x="14861" y="14122"/>
                </a:lnTo>
                <a:lnTo>
                  <a:pt x="15266" y="14122"/>
                </a:lnTo>
                <a:lnTo>
                  <a:pt x="15909" y="14074"/>
                </a:lnTo>
                <a:lnTo>
                  <a:pt x="16218" y="13932"/>
                </a:lnTo>
                <a:lnTo>
                  <a:pt x="16266" y="13789"/>
                </a:lnTo>
                <a:lnTo>
                  <a:pt x="16314" y="13646"/>
                </a:lnTo>
                <a:lnTo>
                  <a:pt x="16242" y="13336"/>
                </a:lnTo>
                <a:lnTo>
                  <a:pt x="16052" y="13098"/>
                </a:lnTo>
                <a:lnTo>
                  <a:pt x="15814" y="13003"/>
                </a:lnTo>
                <a:lnTo>
                  <a:pt x="15694" y="13050"/>
                </a:lnTo>
                <a:lnTo>
                  <a:pt x="15409" y="13146"/>
                </a:lnTo>
                <a:lnTo>
                  <a:pt x="15099" y="13193"/>
                </a:lnTo>
                <a:lnTo>
                  <a:pt x="14980" y="13098"/>
                </a:lnTo>
                <a:lnTo>
                  <a:pt x="14980" y="13003"/>
                </a:lnTo>
                <a:lnTo>
                  <a:pt x="15004" y="12717"/>
                </a:lnTo>
                <a:lnTo>
                  <a:pt x="15123" y="12169"/>
                </a:lnTo>
                <a:lnTo>
                  <a:pt x="15313" y="11883"/>
                </a:lnTo>
                <a:lnTo>
                  <a:pt x="15480" y="11812"/>
                </a:lnTo>
                <a:lnTo>
                  <a:pt x="16171" y="11622"/>
                </a:lnTo>
                <a:lnTo>
                  <a:pt x="16695" y="11598"/>
                </a:lnTo>
                <a:lnTo>
                  <a:pt x="16933" y="11550"/>
                </a:lnTo>
                <a:lnTo>
                  <a:pt x="17147" y="11312"/>
                </a:lnTo>
                <a:lnTo>
                  <a:pt x="17100" y="11121"/>
                </a:lnTo>
                <a:lnTo>
                  <a:pt x="16957" y="11050"/>
                </a:lnTo>
                <a:lnTo>
                  <a:pt x="16599" y="10955"/>
                </a:lnTo>
                <a:lnTo>
                  <a:pt x="16052" y="11026"/>
                </a:lnTo>
                <a:lnTo>
                  <a:pt x="15742" y="10979"/>
                </a:lnTo>
                <a:lnTo>
                  <a:pt x="15647" y="10907"/>
                </a:lnTo>
                <a:lnTo>
                  <a:pt x="15575" y="10788"/>
                </a:lnTo>
                <a:lnTo>
                  <a:pt x="15647" y="10550"/>
                </a:lnTo>
                <a:lnTo>
                  <a:pt x="16028" y="10193"/>
                </a:lnTo>
                <a:lnTo>
                  <a:pt x="16290" y="10026"/>
                </a:lnTo>
                <a:lnTo>
                  <a:pt x="16552" y="9883"/>
                </a:lnTo>
                <a:lnTo>
                  <a:pt x="17195" y="9788"/>
                </a:lnTo>
                <a:lnTo>
                  <a:pt x="17528" y="9764"/>
                </a:lnTo>
                <a:lnTo>
                  <a:pt x="17671" y="9740"/>
                </a:lnTo>
                <a:lnTo>
                  <a:pt x="17957" y="9621"/>
                </a:lnTo>
                <a:lnTo>
                  <a:pt x="18124" y="9431"/>
                </a:lnTo>
                <a:lnTo>
                  <a:pt x="18052" y="9240"/>
                </a:lnTo>
                <a:lnTo>
                  <a:pt x="17909" y="9145"/>
                </a:lnTo>
                <a:lnTo>
                  <a:pt x="17743" y="9073"/>
                </a:lnTo>
                <a:lnTo>
                  <a:pt x="17600" y="8883"/>
                </a:lnTo>
                <a:lnTo>
                  <a:pt x="17647" y="8549"/>
                </a:lnTo>
                <a:lnTo>
                  <a:pt x="17766" y="8311"/>
                </a:lnTo>
                <a:lnTo>
                  <a:pt x="17909" y="8049"/>
                </a:lnTo>
                <a:lnTo>
                  <a:pt x="18052" y="7597"/>
                </a:lnTo>
                <a:lnTo>
                  <a:pt x="18004" y="7383"/>
                </a:lnTo>
                <a:lnTo>
                  <a:pt x="17766" y="7383"/>
                </a:lnTo>
                <a:lnTo>
                  <a:pt x="17623" y="7478"/>
                </a:lnTo>
                <a:lnTo>
                  <a:pt x="17481" y="7716"/>
                </a:lnTo>
                <a:lnTo>
                  <a:pt x="17266" y="7835"/>
                </a:lnTo>
                <a:lnTo>
                  <a:pt x="17028" y="7906"/>
                </a:lnTo>
                <a:lnTo>
                  <a:pt x="16695" y="7859"/>
                </a:lnTo>
                <a:lnTo>
                  <a:pt x="16504" y="7764"/>
                </a:lnTo>
                <a:lnTo>
                  <a:pt x="16409" y="7716"/>
                </a:lnTo>
                <a:lnTo>
                  <a:pt x="16195" y="7764"/>
                </a:lnTo>
                <a:lnTo>
                  <a:pt x="16075" y="7906"/>
                </a:lnTo>
                <a:lnTo>
                  <a:pt x="16052" y="8097"/>
                </a:lnTo>
                <a:lnTo>
                  <a:pt x="16099" y="8192"/>
                </a:lnTo>
                <a:lnTo>
                  <a:pt x="16290" y="8597"/>
                </a:lnTo>
                <a:lnTo>
                  <a:pt x="16290" y="8883"/>
                </a:lnTo>
                <a:lnTo>
                  <a:pt x="16242" y="8954"/>
                </a:lnTo>
                <a:lnTo>
                  <a:pt x="15933" y="8978"/>
                </a:lnTo>
                <a:lnTo>
                  <a:pt x="15718" y="8883"/>
                </a:lnTo>
                <a:lnTo>
                  <a:pt x="15647" y="8788"/>
                </a:lnTo>
                <a:lnTo>
                  <a:pt x="15552" y="8549"/>
                </a:lnTo>
                <a:lnTo>
                  <a:pt x="15433" y="8216"/>
                </a:lnTo>
                <a:lnTo>
                  <a:pt x="15313" y="8097"/>
                </a:lnTo>
                <a:lnTo>
                  <a:pt x="15218" y="8073"/>
                </a:lnTo>
                <a:lnTo>
                  <a:pt x="14956" y="8097"/>
                </a:lnTo>
                <a:lnTo>
                  <a:pt x="14575" y="8359"/>
                </a:lnTo>
                <a:lnTo>
                  <a:pt x="14551" y="8621"/>
                </a:lnTo>
                <a:lnTo>
                  <a:pt x="14694" y="8740"/>
                </a:lnTo>
                <a:lnTo>
                  <a:pt x="15028" y="8978"/>
                </a:lnTo>
                <a:lnTo>
                  <a:pt x="15385" y="9240"/>
                </a:lnTo>
                <a:lnTo>
                  <a:pt x="15480" y="9454"/>
                </a:lnTo>
                <a:lnTo>
                  <a:pt x="15456" y="9597"/>
                </a:lnTo>
                <a:lnTo>
                  <a:pt x="15385" y="9907"/>
                </a:lnTo>
                <a:lnTo>
                  <a:pt x="15313" y="10264"/>
                </a:lnTo>
                <a:lnTo>
                  <a:pt x="15218" y="10383"/>
                </a:lnTo>
                <a:lnTo>
                  <a:pt x="15123" y="10359"/>
                </a:lnTo>
                <a:lnTo>
                  <a:pt x="14980" y="10240"/>
                </a:lnTo>
                <a:lnTo>
                  <a:pt x="14790" y="9693"/>
                </a:lnTo>
                <a:lnTo>
                  <a:pt x="14575" y="9478"/>
                </a:lnTo>
                <a:lnTo>
                  <a:pt x="14432" y="9431"/>
                </a:lnTo>
                <a:lnTo>
                  <a:pt x="14194" y="9502"/>
                </a:lnTo>
                <a:lnTo>
                  <a:pt x="14051" y="9716"/>
                </a:lnTo>
                <a:lnTo>
                  <a:pt x="14027" y="9978"/>
                </a:lnTo>
                <a:lnTo>
                  <a:pt x="14123" y="10074"/>
                </a:lnTo>
                <a:lnTo>
                  <a:pt x="14361" y="10264"/>
                </a:lnTo>
                <a:lnTo>
                  <a:pt x="14718" y="10598"/>
                </a:lnTo>
                <a:lnTo>
                  <a:pt x="14837" y="10812"/>
                </a:lnTo>
                <a:lnTo>
                  <a:pt x="14790" y="10907"/>
                </a:lnTo>
                <a:lnTo>
                  <a:pt x="14766" y="11121"/>
                </a:lnTo>
                <a:lnTo>
                  <a:pt x="14837" y="11526"/>
                </a:lnTo>
                <a:lnTo>
                  <a:pt x="14790" y="11764"/>
                </a:lnTo>
                <a:lnTo>
                  <a:pt x="14694" y="11860"/>
                </a:lnTo>
                <a:lnTo>
                  <a:pt x="14528" y="11955"/>
                </a:lnTo>
                <a:lnTo>
                  <a:pt x="14266" y="12050"/>
                </a:lnTo>
                <a:lnTo>
                  <a:pt x="14075" y="12026"/>
                </a:lnTo>
                <a:lnTo>
                  <a:pt x="13932" y="11836"/>
                </a:lnTo>
                <a:lnTo>
                  <a:pt x="13885" y="11693"/>
                </a:lnTo>
                <a:lnTo>
                  <a:pt x="13837" y="11622"/>
                </a:lnTo>
                <a:lnTo>
                  <a:pt x="13623" y="11717"/>
                </a:lnTo>
                <a:lnTo>
                  <a:pt x="13456" y="12003"/>
                </a:lnTo>
                <a:lnTo>
                  <a:pt x="13456" y="12312"/>
                </a:lnTo>
                <a:lnTo>
                  <a:pt x="13575" y="12455"/>
                </a:lnTo>
                <a:lnTo>
                  <a:pt x="13885" y="12646"/>
                </a:lnTo>
                <a:lnTo>
                  <a:pt x="14123" y="13122"/>
                </a:lnTo>
                <a:lnTo>
                  <a:pt x="14051" y="13431"/>
                </a:lnTo>
                <a:lnTo>
                  <a:pt x="14004" y="13574"/>
                </a:lnTo>
                <a:lnTo>
                  <a:pt x="13765" y="13741"/>
                </a:lnTo>
                <a:lnTo>
                  <a:pt x="13551" y="13765"/>
                </a:lnTo>
                <a:lnTo>
                  <a:pt x="13408" y="13622"/>
                </a:lnTo>
                <a:lnTo>
                  <a:pt x="13408" y="13527"/>
                </a:lnTo>
                <a:lnTo>
                  <a:pt x="13432" y="13217"/>
                </a:lnTo>
                <a:lnTo>
                  <a:pt x="13289" y="12145"/>
                </a:lnTo>
                <a:lnTo>
                  <a:pt x="13313" y="11622"/>
                </a:lnTo>
                <a:lnTo>
                  <a:pt x="13337" y="11193"/>
                </a:lnTo>
                <a:lnTo>
                  <a:pt x="13456" y="10764"/>
                </a:lnTo>
                <a:lnTo>
                  <a:pt x="13575" y="10550"/>
                </a:lnTo>
                <a:lnTo>
                  <a:pt x="13623" y="10431"/>
                </a:lnTo>
                <a:lnTo>
                  <a:pt x="13599" y="10216"/>
                </a:lnTo>
                <a:lnTo>
                  <a:pt x="13480" y="10026"/>
                </a:lnTo>
                <a:lnTo>
                  <a:pt x="13289" y="9955"/>
                </a:lnTo>
                <a:lnTo>
                  <a:pt x="13194" y="9955"/>
                </a:lnTo>
                <a:lnTo>
                  <a:pt x="13099" y="9978"/>
                </a:lnTo>
                <a:lnTo>
                  <a:pt x="13027" y="9835"/>
                </a:lnTo>
                <a:lnTo>
                  <a:pt x="13075" y="9431"/>
                </a:lnTo>
                <a:lnTo>
                  <a:pt x="13146" y="9216"/>
                </a:lnTo>
                <a:lnTo>
                  <a:pt x="13218" y="9073"/>
                </a:lnTo>
                <a:lnTo>
                  <a:pt x="13504" y="8811"/>
                </a:lnTo>
                <a:lnTo>
                  <a:pt x="13718" y="8692"/>
                </a:lnTo>
                <a:lnTo>
                  <a:pt x="13885" y="8526"/>
                </a:lnTo>
                <a:lnTo>
                  <a:pt x="13861" y="8240"/>
                </a:lnTo>
                <a:lnTo>
                  <a:pt x="13742" y="8073"/>
                </a:lnTo>
                <a:lnTo>
                  <a:pt x="13694" y="8002"/>
                </a:lnTo>
                <a:lnTo>
                  <a:pt x="13504" y="8002"/>
                </a:lnTo>
                <a:lnTo>
                  <a:pt x="13218" y="8121"/>
                </a:lnTo>
                <a:lnTo>
                  <a:pt x="13123" y="8192"/>
                </a:lnTo>
                <a:lnTo>
                  <a:pt x="13099" y="8097"/>
                </a:lnTo>
                <a:lnTo>
                  <a:pt x="13313" y="7525"/>
                </a:lnTo>
                <a:lnTo>
                  <a:pt x="13646" y="7264"/>
                </a:lnTo>
                <a:lnTo>
                  <a:pt x="13861" y="7240"/>
                </a:lnTo>
                <a:lnTo>
                  <a:pt x="14313" y="7240"/>
                </a:lnTo>
                <a:lnTo>
                  <a:pt x="15123" y="7049"/>
                </a:lnTo>
                <a:lnTo>
                  <a:pt x="15504" y="7049"/>
                </a:lnTo>
                <a:lnTo>
                  <a:pt x="15647" y="7073"/>
                </a:lnTo>
                <a:lnTo>
                  <a:pt x="15718" y="7192"/>
                </a:lnTo>
                <a:lnTo>
                  <a:pt x="15647" y="7359"/>
                </a:lnTo>
                <a:lnTo>
                  <a:pt x="15647" y="7525"/>
                </a:lnTo>
                <a:lnTo>
                  <a:pt x="15718" y="7621"/>
                </a:lnTo>
                <a:lnTo>
                  <a:pt x="15837" y="7692"/>
                </a:lnTo>
                <a:lnTo>
                  <a:pt x="16075" y="7716"/>
                </a:lnTo>
                <a:lnTo>
                  <a:pt x="16290" y="7573"/>
                </a:lnTo>
                <a:lnTo>
                  <a:pt x="16385" y="7311"/>
                </a:lnTo>
                <a:lnTo>
                  <a:pt x="16385" y="7144"/>
                </a:lnTo>
                <a:lnTo>
                  <a:pt x="16385" y="6787"/>
                </a:lnTo>
                <a:lnTo>
                  <a:pt x="16504" y="6359"/>
                </a:lnTo>
                <a:lnTo>
                  <a:pt x="16718" y="6287"/>
                </a:lnTo>
                <a:lnTo>
                  <a:pt x="16885" y="6359"/>
                </a:lnTo>
                <a:lnTo>
                  <a:pt x="17219" y="6525"/>
                </a:lnTo>
                <a:lnTo>
                  <a:pt x="17623" y="6478"/>
                </a:lnTo>
                <a:lnTo>
                  <a:pt x="17743" y="6406"/>
                </a:lnTo>
                <a:lnTo>
                  <a:pt x="17862" y="6287"/>
                </a:lnTo>
                <a:lnTo>
                  <a:pt x="18028" y="5930"/>
                </a:lnTo>
                <a:lnTo>
                  <a:pt x="17957" y="5763"/>
                </a:lnTo>
                <a:lnTo>
                  <a:pt x="17838" y="5716"/>
                </a:lnTo>
                <a:lnTo>
                  <a:pt x="17457" y="5644"/>
                </a:lnTo>
                <a:lnTo>
                  <a:pt x="17219" y="5668"/>
                </a:lnTo>
                <a:lnTo>
                  <a:pt x="17028" y="5692"/>
                </a:lnTo>
                <a:lnTo>
                  <a:pt x="16671" y="5787"/>
                </a:lnTo>
                <a:lnTo>
                  <a:pt x="16457" y="5692"/>
                </a:lnTo>
                <a:lnTo>
                  <a:pt x="16290" y="5573"/>
                </a:lnTo>
                <a:lnTo>
                  <a:pt x="16266" y="5358"/>
                </a:lnTo>
                <a:lnTo>
                  <a:pt x="16361" y="5192"/>
                </a:lnTo>
                <a:lnTo>
                  <a:pt x="16480" y="5001"/>
                </a:lnTo>
                <a:lnTo>
                  <a:pt x="16814" y="4787"/>
                </a:lnTo>
                <a:lnTo>
                  <a:pt x="17052" y="4739"/>
                </a:lnTo>
                <a:lnTo>
                  <a:pt x="17171" y="4787"/>
                </a:lnTo>
                <a:lnTo>
                  <a:pt x="17528" y="4906"/>
                </a:lnTo>
                <a:lnTo>
                  <a:pt x="17909" y="4882"/>
                </a:lnTo>
                <a:lnTo>
                  <a:pt x="18004" y="4882"/>
                </a:lnTo>
                <a:lnTo>
                  <a:pt x="18171" y="4739"/>
                </a:lnTo>
                <a:lnTo>
                  <a:pt x="18243" y="4525"/>
                </a:lnTo>
                <a:lnTo>
                  <a:pt x="18219" y="4334"/>
                </a:lnTo>
                <a:lnTo>
                  <a:pt x="18171" y="4239"/>
                </a:lnTo>
                <a:lnTo>
                  <a:pt x="17981" y="4120"/>
                </a:lnTo>
                <a:lnTo>
                  <a:pt x="17481" y="4072"/>
                </a:lnTo>
                <a:lnTo>
                  <a:pt x="17219" y="4072"/>
                </a:lnTo>
                <a:lnTo>
                  <a:pt x="17147" y="3929"/>
                </a:lnTo>
                <a:lnTo>
                  <a:pt x="17147" y="3739"/>
                </a:lnTo>
                <a:lnTo>
                  <a:pt x="17242" y="3596"/>
                </a:lnTo>
                <a:lnTo>
                  <a:pt x="17338" y="3572"/>
                </a:lnTo>
                <a:lnTo>
                  <a:pt x="17528" y="3596"/>
                </a:lnTo>
                <a:lnTo>
                  <a:pt x="17981" y="3668"/>
                </a:lnTo>
                <a:lnTo>
                  <a:pt x="18195" y="3525"/>
                </a:lnTo>
                <a:lnTo>
                  <a:pt x="18409" y="3287"/>
                </a:lnTo>
                <a:lnTo>
                  <a:pt x="18624" y="2786"/>
                </a:lnTo>
                <a:lnTo>
                  <a:pt x="18576" y="2596"/>
                </a:lnTo>
                <a:lnTo>
                  <a:pt x="18433" y="2572"/>
                </a:lnTo>
                <a:lnTo>
                  <a:pt x="18124" y="2667"/>
                </a:lnTo>
                <a:lnTo>
                  <a:pt x="17719" y="2953"/>
                </a:lnTo>
                <a:lnTo>
                  <a:pt x="17481" y="3048"/>
                </a:lnTo>
                <a:lnTo>
                  <a:pt x="17409" y="3001"/>
                </a:lnTo>
                <a:lnTo>
                  <a:pt x="17361" y="2882"/>
                </a:lnTo>
                <a:lnTo>
                  <a:pt x="17600" y="2453"/>
                </a:lnTo>
                <a:lnTo>
                  <a:pt x="18052" y="2001"/>
                </a:lnTo>
                <a:lnTo>
                  <a:pt x="18552" y="1739"/>
                </a:lnTo>
                <a:lnTo>
                  <a:pt x="18790" y="1762"/>
                </a:lnTo>
                <a:lnTo>
                  <a:pt x="18981" y="1810"/>
                </a:lnTo>
                <a:lnTo>
                  <a:pt x="19290" y="1596"/>
                </a:lnTo>
                <a:lnTo>
                  <a:pt x="19338" y="1215"/>
                </a:lnTo>
                <a:lnTo>
                  <a:pt x="19052" y="977"/>
                </a:lnTo>
                <a:lnTo>
                  <a:pt x="18695" y="977"/>
                </a:lnTo>
                <a:lnTo>
                  <a:pt x="18362" y="1048"/>
                </a:lnTo>
                <a:lnTo>
                  <a:pt x="18100" y="1238"/>
                </a:lnTo>
                <a:lnTo>
                  <a:pt x="18052" y="1405"/>
                </a:lnTo>
                <a:lnTo>
                  <a:pt x="17957" y="1453"/>
                </a:lnTo>
                <a:lnTo>
                  <a:pt x="17814" y="1405"/>
                </a:lnTo>
                <a:lnTo>
                  <a:pt x="17647" y="1310"/>
                </a:lnTo>
                <a:lnTo>
                  <a:pt x="17457" y="1143"/>
                </a:lnTo>
                <a:lnTo>
                  <a:pt x="17385" y="834"/>
                </a:lnTo>
                <a:lnTo>
                  <a:pt x="17242" y="548"/>
                </a:lnTo>
                <a:lnTo>
                  <a:pt x="17076" y="262"/>
                </a:lnTo>
                <a:lnTo>
                  <a:pt x="1681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3"/>
          <p:cNvSpPr/>
          <p:nvPr/>
        </p:nvSpPr>
        <p:spPr>
          <a:xfrm>
            <a:off x="6127027" y="0"/>
            <a:ext cx="3194016" cy="5528158"/>
          </a:xfrm>
          <a:custGeom>
            <a:avLst/>
            <a:gdLst/>
            <a:ahLst/>
            <a:cxnLst/>
            <a:rect l="l" t="t" r="r" b="b"/>
            <a:pathLst>
              <a:path w="25125" h="43486" extrusionOk="0">
                <a:moveTo>
                  <a:pt x="12789" y="0"/>
                </a:moveTo>
                <a:lnTo>
                  <a:pt x="12861" y="167"/>
                </a:lnTo>
                <a:lnTo>
                  <a:pt x="13051" y="667"/>
                </a:lnTo>
                <a:lnTo>
                  <a:pt x="13242" y="2215"/>
                </a:lnTo>
                <a:lnTo>
                  <a:pt x="13242" y="4644"/>
                </a:lnTo>
                <a:lnTo>
                  <a:pt x="13218" y="5120"/>
                </a:lnTo>
                <a:lnTo>
                  <a:pt x="13003" y="6049"/>
                </a:lnTo>
                <a:lnTo>
                  <a:pt x="12194" y="11693"/>
                </a:lnTo>
                <a:lnTo>
                  <a:pt x="12051" y="15241"/>
                </a:lnTo>
                <a:lnTo>
                  <a:pt x="12170" y="17694"/>
                </a:lnTo>
                <a:lnTo>
                  <a:pt x="12313" y="18909"/>
                </a:lnTo>
                <a:lnTo>
                  <a:pt x="12480" y="20409"/>
                </a:lnTo>
                <a:lnTo>
                  <a:pt x="12551" y="23338"/>
                </a:lnTo>
                <a:lnTo>
                  <a:pt x="12337" y="26196"/>
                </a:lnTo>
                <a:lnTo>
                  <a:pt x="11956" y="28816"/>
                </a:lnTo>
                <a:lnTo>
                  <a:pt x="11217" y="32173"/>
                </a:lnTo>
                <a:lnTo>
                  <a:pt x="10408" y="34888"/>
                </a:lnTo>
                <a:lnTo>
                  <a:pt x="10289" y="35150"/>
                </a:lnTo>
                <a:lnTo>
                  <a:pt x="10384" y="32673"/>
                </a:lnTo>
                <a:lnTo>
                  <a:pt x="10384" y="32150"/>
                </a:lnTo>
                <a:lnTo>
                  <a:pt x="10146" y="30673"/>
                </a:lnTo>
                <a:lnTo>
                  <a:pt x="9431" y="27815"/>
                </a:lnTo>
                <a:lnTo>
                  <a:pt x="8074" y="23529"/>
                </a:lnTo>
                <a:lnTo>
                  <a:pt x="6740" y="19980"/>
                </a:lnTo>
                <a:lnTo>
                  <a:pt x="6288" y="19004"/>
                </a:lnTo>
                <a:lnTo>
                  <a:pt x="6097" y="18599"/>
                </a:lnTo>
                <a:lnTo>
                  <a:pt x="5907" y="17504"/>
                </a:lnTo>
                <a:lnTo>
                  <a:pt x="5883" y="15503"/>
                </a:lnTo>
                <a:lnTo>
                  <a:pt x="6407" y="11550"/>
                </a:lnTo>
                <a:lnTo>
                  <a:pt x="6597" y="10788"/>
                </a:lnTo>
                <a:lnTo>
                  <a:pt x="6478" y="10955"/>
                </a:lnTo>
                <a:lnTo>
                  <a:pt x="5526" y="12717"/>
                </a:lnTo>
                <a:lnTo>
                  <a:pt x="4573" y="14932"/>
                </a:lnTo>
                <a:lnTo>
                  <a:pt x="3954" y="16718"/>
                </a:lnTo>
                <a:lnTo>
                  <a:pt x="3430" y="18671"/>
                </a:lnTo>
                <a:lnTo>
                  <a:pt x="3097" y="20766"/>
                </a:lnTo>
                <a:lnTo>
                  <a:pt x="3025" y="21838"/>
                </a:lnTo>
                <a:lnTo>
                  <a:pt x="3025" y="22933"/>
                </a:lnTo>
                <a:lnTo>
                  <a:pt x="3239" y="25220"/>
                </a:lnTo>
                <a:lnTo>
                  <a:pt x="3692" y="27553"/>
                </a:lnTo>
                <a:lnTo>
                  <a:pt x="4264" y="29792"/>
                </a:lnTo>
                <a:lnTo>
                  <a:pt x="5859" y="34555"/>
                </a:lnTo>
                <a:lnTo>
                  <a:pt x="6288" y="35555"/>
                </a:lnTo>
                <a:lnTo>
                  <a:pt x="6073" y="35698"/>
                </a:lnTo>
                <a:lnTo>
                  <a:pt x="5716" y="35745"/>
                </a:lnTo>
                <a:lnTo>
                  <a:pt x="5383" y="35507"/>
                </a:lnTo>
                <a:lnTo>
                  <a:pt x="5073" y="35031"/>
                </a:lnTo>
                <a:lnTo>
                  <a:pt x="4240" y="33150"/>
                </a:lnTo>
                <a:lnTo>
                  <a:pt x="3311" y="31173"/>
                </a:lnTo>
                <a:lnTo>
                  <a:pt x="3049" y="30697"/>
                </a:lnTo>
                <a:lnTo>
                  <a:pt x="2477" y="29887"/>
                </a:lnTo>
                <a:lnTo>
                  <a:pt x="1644" y="29006"/>
                </a:lnTo>
                <a:lnTo>
                  <a:pt x="239" y="28149"/>
                </a:lnTo>
                <a:lnTo>
                  <a:pt x="1" y="28077"/>
                </a:lnTo>
                <a:lnTo>
                  <a:pt x="1" y="28077"/>
                </a:lnTo>
                <a:lnTo>
                  <a:pt x="72" y="28292"/>
                </a:lnTo>
                <a:lnTo>
                  <a:pt x="763" y="31602"/>
                </a:lnTo>
                <a:lnTo>
                  <a:pt x="1287" y="35126"/>
                </a:lnTo>
                <a:lnTo>
                  <a:pt x="1453" y="36079"/>
                </a:lnTo>
                <a:lnTo>
                  <a:pt x="2025" y="37746"/>
                </a:lnTo>
                <a:lnTo>
                  <a:pt x="2787" y="39080"/>
                </a:lnTo>
                <a:lnTo>
                  <a:pt x="3644" y="40127"/>
                </a:lnTo>
                <a:lnTo>
                  <a:pt x="4930" y="41247"/>
                </a:lnTo>
                <a:lnTo>
                  <a:pt x="6169" y="41937"/>
                </a:lnTo>
                <a:lnTo>
                  <a:pt x="6312" y="41985"/>
                </a:lnTo>
                <a:lnTo>
                  <a:pt x="6955" y="42199"/>
                </a:lnTo>
                <a:lnTo>
                  <a:pt x="7598" y="42390"/>
                </a:lnTo>
                <a:lnTo>
                  <a:pt x="7740" y="42461"/>
                </a:lnTo>
                <a:lnTo>
                  <a:pt x="9360" y="42985"/>
                </a:lnTo>
                <a:lnTo>
                  <a:pt x="11598" y="43366"/>
                </a:lnTo>
                <a:lnTo>
                  <a:pt x="13504" y="43485"/>
                </a:lnTo>
                <a:lnTo>
                  <a:pt x="15718" y="43414"/>
                </a:lnTo>
                <a:lnTo>
                  <a:pt x="18219" y="43033"/>
                </a:lnTo>
                <a:lnTo>
                  <a:pt x="19600" y="42723"/>
                </a:lnTo>
                <a:lnTo>
                  <a:pt x="19695" y="42699"/>
                </a:lnTo>
                <a:lnTo>
                  <a:pt x="20672" y="42247"/>
                </a:lnTo>
                <a:lnTo>
                  <a:pt x="21720" y="41485"/>
                </a:lnTo>
                <a:lnTo>
                  <a:pt x="22410" y="40747"/>
                </a:lnTo>
                <a:lnTo>
                  <a:pt x="23053" y="39770"/>
                </a:lnTo>
                <a:lnTo>
                  <a:pt x="23577" y="38579"/>
                </a:lnTo>
                <a:lnTo>
                  <a:pt x="23768" y="37865"/>
                </a:lnTo>
                <a:lnTo>
                  <a:pt x="24363" y="35245"/>
                </a:lnTo>
                <a:lnTo>
                  <a:pt x="25054" y="32816"/>
                </a:lnTo>
                <a:lnTo>
                  <a:pt x="25125" y="32650"/>
                </a:lnTo>
                <a:lnTo>
                  <a:pt x="25125" y="32650"/>
                </a:lnTo>
                <a:lnTo>
                  <a:pt x="24934" y="32673"/>
                </a:lnTo>
                <a:lnTo>
                  <a:pt x="23839" y="33245"/>
                </a:lnTo>
                <a:lnTo>
                  <a:pt x="22934" y="34102"/>
                </a:lnTo>
                <a:lnTo>
                  <a:pt x="22482" y="34769"/>
                </a:lnTo>
                <a:lnTo>
                  <a:pt x="21839" y="35888"/>
                </a:lnTo>
                <a:lnTo>
                  <a:pt x="21100" y="37293"/>
                </a:lnTo>
                <a:lnTo>
                  <a:pt x="20672" y="37913"/>
                </a:lnTo>
                <a:lnTo>
                  <a:pt x="20481" y="38032"/>
                </a:lnTo>
                <a:lnTo>
                  <a:pt x="20481" y="38032"/>
                </a:lnTo>
                <a:lnTo>
                  <a:pt x="20719" y="37389"/>
                </a:lnTo>
                <a:lnTo>
                  <a:pt x="21100" y="35984"/>
                </a:lnTo>
                <a:lnTo>
                  <a:pt x="21219" y="35222"/>
                </a:lnTo>
                <a:lnTo>
                  <a:pt x="21886" y="33578"/>
                </a:lnTo>
                <a:lnTo>
                  <a:pt x="22767" y="30673"/>
                </a:lnTo>
                <a:lnTo>
                  <a:pt x="23148" y="28720"/>
                </a:lnTo>
                <a:lnTo>
                  <a:pt x="23196" y="27791"/>
                </a:lnTo>
                <a:lnTo>
                  <a:pt x="23220" y="26982"/>
                </a:lnTo>
                <a:lnTo>
                  <a:pt x="23077" y="25386"/>
                </a:lnTo>
                <a:lnTo>
                  <a:pt x="22648" y="23172"/>
                </a:lnTo>
                <a:lnTo>
                  <a:pt x="21434" y="19814"/>
                </a:lnTo>
                <a:lnTo>
                  <a:pt x="21148" y="19290"/>
                </a:lnTo>
                <a:lnTo>
                  <a:pt x="21148" y="19290"/>
                </a:lnTo>
                <a:lnTo>
                  <a:pt x="21243" y="19885"/>
                </a:lnTo>
                <a:lnTo>
                  <a:pt x="21410" y="22886"/>
                </a:lnTo>
                <a:lnTo>
                  <a:pt x="21291" y="24362"/>
                </a:lnTo>
                <a:lnTo>
                  <a:pt x="21077" y="25172"/>
                </a:lnTo>
                <a:lnTo>
                  <a:pt x="20934" y="25482"/>
                </a:lnTo>
                <a:lnTo>
                  <a:pt x="20553" y="26101"/>
                </a:lnTo>
                <a:lnTo>
                  <a:pt x="19505" y="28363"/>
                </a:lnTo>
                <a:lnTo>
                  <a:pt x="18362" y="31149"/>
                </a:lnTo>
                <a:lnTo>
                  <a:pt x="17409" y="33817"/>
                </a:lnTo>
                <a:lnTo>
                  <a:pt x="17171" y="34841"/>
                </a:lnTo>
                <a:lnTo>
                  <a:pt x="17385" y="32030"/>
                </a:lnTo>
                <a:lnTo>
                  <a:pt x="17933" y="26863"/>
                </a:lnTo>
                <a:lnTo>
                  <a:pt x="18433" y="23600"/>
                </a:lnTo>
                <a:lnTo>
                  <a:pt x="18719" y="22195"/>
                </a:lnTo>
                <a:lnTo>
                  <a:pt x="18957" y="21123"/>
                </a:lnTo>
                <a:lnTo>
                  <a:pt x="19195" y="19123"/>
                </a:lnTo>
                <a:lnTo>
                  <a:pt x="19195" y="17266"/>
                </a:lnTo>
                <a:lnTo>
                  <a:pt x="19052" y="15527"/>
                </a:lnTo>
                <a:lnTo>
                  <a:pt x="18600" y="13122"/>
                </a:lnTo>
                <a:lnTo>
                  <a:pt x="17790" y="10217"/>
                </a:lnTo>
                <a:lnTo>
                  <a:pt x="17433" y="8835"/>
                </a:lnTo>
                <a:lnTo>
                  <a:pt x="17266" y="8145"/>
                </a:lnTo>
                <a:lnTo>
                  <a:pt x="16671" y="6597"/>
                </a:lnTo>
                <a:lnTo>
                  <a:pt x="15456" y="4191"/>
                </a:lnTo>
                <a:lnTo>
                  <a:pt x="13789" y="1405"/>
                </a:lnTo>
                <a:lnTo>
                  <a:pt x="12980" y="214"/>
                </a:lnTo>
                <a:lnTo>
                  <a:pt x="127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图片 12" descr="图片包含 物体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6" y="1957320"/>
            <a:ext cx="5398761" cy="3018806"/>
          </a:xfrm>
          <a:prstGeom prst="rect">
            <a:avLst/>
          </a:prstGeom>
          <a:ln>
            <a:solidFill>
              <a:srgbClr val="80BCBD"/>
            </a:solidFill>
          </a:ln>
        </p:spPr>
      </p:pic>
      <p:sp>
        <p:nvSpPr>
          <p:cNvPr id="9" name="Google Shape;396;p32"/>
          <p:cNvSpPr txBox="1">
            <a:spLocks noGrp="1"/>
          </p:cNvSpPr>
          <p:nvPr>
            <p:ph type="title"/>
          </p:nvPr>
        </p:nvSpPr>
        <p:spPr>
          <a:xfrm>
            <a:off x="141357" y="253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GB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tư</a:t>
            </a:r>
            <a:r>
              <a:rPr lang="en-GB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GB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2 </a:t>
            </a:r>
            <a:r>
              <a:rPr lang="en-GB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tháng</a:t>
            </a:r>
            <a:r>
              <a:rPr lang="en-GB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3 </a:t>
            </a:r>
            <a:r>
              <a:rPr lang="en-GB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GB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2022</a:t>
            </a:r>
            <a:br>
              <a:rPr lang="en-GB" dirty="0" smtClean="0">
                <a:solidFill>
                  <a:srgbClr val="FF0000"/>
                </a:solidFill>
                <a:latin typeface="HP001 4 hàng" panose="020B0603050302020204" pitchFamily="34" charset="0"/>
              </a:rPr>
            </a:br>
            <a:r>
              <a:rPr lang="en-GB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r>
              <a:rPr lang="en-GB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đọc</a:t>
            </a:r>
            <a:r>
              <a:rPr lang="en-GB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/>
            </a:r>
            <a:br>
              <a:rPr lang="en-GB" dirty="0" smtClean="0">
                <a:solidFill>
                  <a:srgbClr val="FF0000"/>
                </a:solidFill>
                <a:latin typeface="HP001 4 hàng" panose="020B0603050302020204" pitchFamily="34" charset="0"/>
              </a:rPr>
            </a:br>
            <a:r>
              <a:rPr lang="en-GB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Đoàn</a:t>
            </a:r>
            <a:r>
              <a:rPr lang="en-GB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thuyền</a:t>
            </a:r>
            <a:r>
              <a:rPr lang="en-GB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đánh</a:t>
            </a:r>
            <a:r>
              <a:rPr lang="en-GB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cá</a:t>
            </a:r>
            <a:r>
              <a:rPr lang="en-GB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br>
              <a:rPr lang="en-GB" dirty="0" smtClean="0">
                <a:solidFill>
                  <a:srgbClr val="FF0000"/>
                </a:solidFill>
                <a:latin typeface="HP001 4 hàng" panose="020B0603050302020204" pitchFamily="34" charset="0"/>
              </a:rPr>
            </a:br>
            <a:endParaRPr sz="2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8031" y="4420423"/>
            <a:ext cx="1350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SGK - 59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scan0054"/>
          <p:cNvPicPr>
            <a:picLocks noChangeAspect="1" noChangeArrowheads="1"/>
          </p:cNvPicPr>
          <p:nvPr/>
        </p:nvPicPr>
        <p:blipFill rotWithShape="1">
          <a:blip r:embed="rId5"/>
          <a:srcRect l="10985" r="9652"/>
          <a:stretch/>
        </p:blipFill>
        <p:spPr bwMode="auto">
          <a:xfrm>
            <a:off x="1198879" y="2217612"/>
            <a:ext cx="4476716" cy="2498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TextBox 11"/>
          <p:cNvSpPr txBox="1"/>
          <p:nvPr/>
        </p:nvSpPr>
        <p:spPr>
          <a:xfrm>
            <a:off x="6043157" y="1791473"/>
            <a:ext cx="1350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tx1"/>
                </a:solidFill>
              </a:rPr>
              <a:t>Huy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Cận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7"/>
          <p:cNvSpPr/>
          <p:nvPr/>
        </p:nvSpPr>
        <p:spPr>
          <a:xfrm flipH="1">
            <a:off x="-1910334" y="-88257"/>
            <a:ext cx="4074111" cy="5320024"/>
          </a:xfrm>
          <a:custGeom>
            <a:avLst/>
            <a:gdLst/>
            <a:ahLst/>
            <a:cxnLst/>
            <a:rect l="l" t="t" r="r" b="b"/>
            <a:pathLst>
              <a:path w="49583" h="65728" extrusionOk="0">
                <a:moveTo>
                  <a:pt x="14194" y="0"/>
                </a:moveTo>
                <a:lnTo>
                  <a:pt x="13932" y="191"/>
                </a:lnTo>
                <a:lnTo>
                  <a:pt x="13885" y="381"/>
                </a:lnTo>
                <a:lnTo>
                  <a:pt x="13765" y="1477"/>
                </a:lnTo>
                <a:lnTo>
                  <a:pt x="13742" y="2548"/>
                </a:lnTo>
                <a:lnTo>
                  <a:pt x="13742" y="2644"/>
                </a:lnTo>
                <a:lnTo>
                  <a:pt x="13742" y="2739"/>
                </a:lnTo>
                <a:lnTo>
                  <a:pt x="13742" y="3382"/>
                </a:lnTo>
                <a:lnTo>
                  <a:pt x="13837" y="4644"/>
                </a:lnTo>
                <a:lnTo>
                  <a:pt x="13956" y="5263"/>
                </a:lnTo>
                <a:lnTo>
                  <a:pt x="13956" y="5287"/>
                </a:lnTo>
                <a:lnTo>
                  <a:pt x="13956" y="5335"/>
                </a:lnTo>
                <a:lnTo>
                  <a:pt x="13980" y="5382"/>
                </a:lnTo>
                <a:lnTo>
                  <a:pt x="14170" y="6287"/>
                </a:lnTo>
                <a:lnTo>
                  <a:pt x="14504" y="7168"/>
                </a:lnTo>
                <a:lnTo>
                  <a:pt x="14909" y="8121"/>
                </a:lnTo>
                <a:lnTo>
                  <a:pt x="15909" y="9931"/>
                </a:lnTo>
                <a:lnTo>
                  <a:pt x="16504" y="10788"/>
                </a:lnTo>
                <a:lnTo>
                  <a:pt x="16504" y="10812"/>
                </a:lnTo>
                <a:lnTo>
                  <a:pt x="15956" y="10407"/>
                </a:lnTo>
                <a:lnTo>
                  <a:pt x="14956" y="9502"/>
                </a:lnTo>
                <a:lnTo>
                  <a:pt x="14004" y="8526"/>
                </a:lnTo>
                <a:lnTo>
                  <a:pt x="13146" y="7454"/>
                </a:lnTo>
                <a:lnTo>
                  <a:pt x="12765" y="6883"/>
                </a:lnTo>
                <a:lnTo>
                  <a:pt x="12337" y="6192"/>
                </a:lnTo>
                <a:lnTo>
                  <a:pt x="11598" y="4763"/>
                </a:lnTo>
                <a:lnTo>
                  <a:pt x="11074" y="3215"/>
                </a:lnTo>
                <a:lnTo>
                  <a:pt x="10741" y="1620"/>
                </a:lnTo>
                <a:lnTo>
                  <a:pt x="10693" y="810"/>
                </a:lnTo>
                <a:lnTo>
                  <a:pt x="10693" y="691"/>
                </a:lnTo>
                <a:lnTo>
                  <a:pt x="10670" y="596"/>
                </a:lnTo>
                <a:lnTo>
                  <a:pt x="10670" y="453"/>
                </a:lnTo>
                <a:lnTo>
                  <a:pt x="10503" y="262"/>
                </a:lnTo>
                <a:lnTo>
                  <a:pt x="10265" y="191"/>
                </a:lnTo>
                <a:lnTo>
                  <a:pt x="10050" y="238"/>
                </a:lnTo>
                <a:lnTo>
                  <a:pt x="9955" y="310"/>
                </a:lnTo>
                <a:lnTo>
                  <a:pt x="9860" y="429"/>
                </a:lnTo>
                <a:lnTo>
                  <a:pt x="9860" y="596"/>
                </a:lnTo>
                <a:lnTo>
                  <a:pt x="9908" y="1524"/>
                </a:lnTo>
                <a:lnTo>
                  <a:pt x="10241" y="3334"/>
                </a:lnTo>
                <a:lnTo>
                  <a:pt x="10836" y="5073"/>
                </a:lnTo>
                <a:lnTo>
                  <a:pt x="11670" y="6716"/>
                </a:lnTo>
                <a:lnTo>
                  <a:pt x="12194" y="7502"/>
                </a:lnTo>
                <a:lnTo>
                  <a:pt x="12741" y="8288"/>
                </a:lnTo>
                <a:lnTo>
                  <a:pt x="14004" y="9740"/>
                </a:lnTo>
                <a:lnTo>
                  <a:pt x="15409" y="11026"/>
                </a:lnTo>
                <a:lnTo>
                  <a:pt x="16957" y="12146"/>
                </a:lnTo>
                <a:lnTo>
                  <a:pt x="17790" y="12646"/>
                </a:lnTo>
                <a:lnTo>
                  <a:pt x="18743" y="13979"/>
                </a:lnTo>
                <a:lnTo>
                  <a:pt x="20076" y="16194"/>
                </a:lnTo>
                <a:lnTo>
                  <a:pt x="20838" y="17766"/>
                </a:lnTo>
                <a:lnTo>
                  <a:pt x="21362" y="19361"/>
                </a:lnTo>
                <a:lnTo>
                  <a:pt x="21624" y="20981"/>
                </a:lnTo>
                <a:lnTo>
                  <a:pt x="21505" y="22600"/>
                </a:lnTo>
                <a:lnTo>
                  <a:pt x="21124" y="23791"/>
                </a:lnTo>
                <a:lnTo>
                  <a:pt x="20743" y="24577"/>
                </a:lnTo>
                <a:lnTo>
                  <a:pt x="20481" y="24958"/>
                </a:lnTo>
                <a:lnTo>
                  <a:pt x="20314" y="24791"/>
                </a:lnTo>
                <a:lnTo>
                  <a:pt x="20148" y="24624"/>
                </a:lnTo>
                <a:lnTo>
                  <a:pt x="19314" y="23743"/>
                </a:lnTo>
                <a:lnTo>
                  <a:pt x="18219" y="22314"/>
                </a:lnTo>
                <a:lnTo>
                  <a:pt x="17600" y="21290"/>
                </a:lnTo>
                <a:lnTo>
                  <a:pt x="17123" y="20219"/>
                </a:lnTo>
                <a:lnTo>
                  <a:pt x="16790" y="19099"/>
                </a:lnTo>
                <a:lnTo>
                  <a:pt x="16647" y="17956"/>
                </a:lnTo>
                <a:lnTo>
                  <a:pt x="16718" y="16742"/>
                </a:lnTo>
                <a:lnTo>
                  <a:pt x="16838" y="16123"/>
                </a:lnTo>
                <a:lnTo>
                  <a:pt x="16861" y="15932"/>
                </a:lnTo>
                <a:lnTo>
                  <a:pt x="16695" y="15694"/>
                </a:lnTo>
                <a:lnTo>
                  <a:pt x="16385" y="15599"/>
                </a:lnTo>
                <a:lnTo>
                  <a:pt x="16123" y="15741"/>
                </a:lnTo>
                <a:lnTo>
                  <a:pt x="16052" y="15908"/>
                </a:lnTo>
                <a:lnTo>
                  <a:pt x="15909" y="16480"/>
                </a:lnTo>
                <a:lnTo>
                  <a:pt x="15814" y="17623"/>
                </a:lnTo>
                <a:lnTo>
                  <a:pt x="15885" y="18718"/>
                </a:lnTo>
                <a:lnTo>
                  <a:pt x="16123" y="19814"/>
                </a:lnTo>
                <a:lnTo>
                  <a:pt x="16480" y="20862"/>
                </a:lnTo>
                <a:lnTo>
                  <a:pt x="16957" y="21862"/>
                </a:lnTo>
                <a:lnTo>
                  <a:pt x="17885" y="23291"/>
                </a:lnTo>
                <a:lnTo>
                  <a:pt x="18600" y="24172"/>
                </a:lnTo>
                <a:lnTo>
                  <a:pt x="19624" y="25315"/>
                </a:lnTo>
                <a:lnTo>
                  <a:pt x="21886" y="27458"/>
                </a:lnTo>
                <a:lnTo>
                  <a:pt x="23077" y="28435"/>
                </a:lnTo>
                <a:lnTo>
                  <a:pt x="24411" y="29435"/>
                </a:lnTo>
                <a:lnTo>
                  <a:pt x="25768" y="30340"/>
                </a:lnTo>
                <a:lnTo>
                  <a:pt x="26054" y="31006"/>
                </a:lnTo>
                <a:lnTo>
                  <a:pt x="26768" y="32292"/>
                </a:lnTo>
                <a:lnTo>
                  <a:pt x="27173" y="32864"/>
                </a:lnTo>
                <a:lnTo>
                  <a:pt x="27268" y="32983"/>
                </a:lnTo>
                <a:lnTo>
                  <a:pt x="27340" y="33102"/>
                </a:lnTo>
                <a:lnTo>
                  <a:pt x="27983" y="33912"/>
                </a:lnTo>
                <a:lnTo>
                  <a:pt x="29459" y="35388"/>
                </a:lnTo>
                <a:lnTo>
                  <a:pt x="30269" y="36055"/>
                </a:lnTo>
                <a:lnTo>
                  <a:pt x="30960" y="36579"/>
                </a:lnTo>
                <a:lnTo>
                  <a:pt x="31674" y="37079"/>
                </a:lnTo>
                <a:lnTo>
                  <a:pt x="32484" y="37627"/>
                </a:lnTo>
                <a:lnTo>
                  <a:pt x="33293" y="38103"/>
                </a:lnTo>
                <a:lnTo>
                  <a:pt x="33674" y="38341"/>
                </a:lnTo>
                <a:lnTo>
                  <a:pt x="34055" y="38556"/>
                </a:lnTo>
                <a:lnTo>
                  <a:pt x="35079" y="39127"/>
                </a:lnTo>
                <a:lnTo>
                  <a:pt x="36127" y="39699"/>
                </a:lnTo>
                <a:lnTo>
                  <a:pt x="36365" y="40747"/>
                </a:lnTo>
                <a:lnTo>
                  <a:pt x="36675" y="41771"/>
                </a:lnTo>
                <a:lnTo>
                  <a:pt x="36675" y="41794"/>
                </a:lnTo>
                <a:lnTo>
                  <a:pt x="36675" y="41818"/>
                </a:lnTo>
                <a:lnTo>
                  <a:pt x="37008" y="42818"/>
                </a:lnTo>
                <a:lnTo>
                  <a:pt x="37770" y="44795"/>
                </a:lnTo>
                <a:lnTo>
                  <a:pt x="38223" y="45748"/>
                </a:lnTo>
                <a:lnTo>
                  <a:pt x="38175" y="45962"/>
                </a:lnTo>
                <a:lnTo>
                  <a:pt x="38128" y="46200"/>
                </a:lnTo>
                <a:lnTo>
                  <a:pt x="38032" y="46605"/>
                </a:lnTo>
                <a:lnTo>
                  <a:pt x="37937" y="47010"/>
                </a:lnTo>
                <a:lnTo>
                  <a:pt x="37913" y="47081"/>
                </a:lnTo>
                <a:lnTo>
                  <a:pt x="37913" y="47129"/>
                </a:lnTo>
                <a:lnTo>
                  <a:pt x="37747" y="47605"/>
                </a:lnTo>
                <a:lnTo>
                  <a:pt x="37604" y="48081"/>
                </a:lnTo>
                <a:lnTo>
                  <a:pt x="37294" y="49082"/>
                </a:lnTo>
                <a:lnTo>
                  <a:pt x="37008" y="50082"/>
                </a:lnTo>
                <a:lnTo>
                  <a:pt x="36889" y="50487"/>
                </a:lnTo>
                <a:lnTo>
                  <a:pt x="36770" y="50891"/>
                </a:lnTo>
                <a:lnTo>
                  <a:pt x="36413" y="52177"/>
                </a:lnTo>
                <a:lnTo>
                  <a:pt x="36080" y="53440"/>
                </a:lnTo>
                <a:lnTo>
                  <a:pt x="35627" y="55202"/>
                </a:lnTo>
                <a:lnTo>
                  <a:pt x="35222" y="56940"/>
                </a:lnTo>
                <a:lnTo>
                  <a:pt x="34984" y="57988"/>
                </a:lnTo>
                <a:lnTo>
                  <a:pt x="34770" y="59036"/>
                </a:lnTo>
                <a:lnTo>
                  <a:pt x="34722" y="59226"/>
                </a:lnTo>
                <a:lnTo>
                  <a:pt x="34698" y="59393"/>
                </a:lnTo>
                <a:lnTo>
                  <a:pt x="34413" y="60846"/>
                </a:lnTo>
                <a:lnTo>
                  <a:pt x="34127" y="62322"/>
                </a:lnTo>
                <a:lnTo>
                  <a:pt x="34127" y="62346"/>
                </a:lnTo>
                <a:lnTo>
                  <a:pt x="34127" y="62370"/>
                </a:lnTo>
                <a:lnTo>
                  <a:pt x="34127" y="62441"/>
                </a:lnTo>
                <a:lnTo>
                  <a:pt x="34103" y="62489"/>
                </a:lnTo>
                <a:lnTo>
                  <a:pt x="34079" y="62489"/>
                </a:lnTo>
                <a:lnTo>
                  <a:pt x="33889" y="62370"/>
                </a:lnTo>
                <a:lnTo>
                  <a:pt x="33674" y="62251"/>
                </a:lnTo>
                <a:lnTo>
                  <a:pt x="33603" y="62203"/>
                </a:lnTo>
                <a:lnTo>
                  <a:pt x="33508" y="62156"/>
                </a:lnTo>
                <a:lnTo>
                  <a:pt x="33079" y="61870"/>
                </a:lnTo>
                <a:lnTo>
                  <a:pt x="32650" y="61536"/>
                </a:lnTo>
                <a:lnTo>
                  <a:pt x="31841" y="60870"/>
                </a:lnTo>
                <a:lnTo>
                  <a:pt x="30793" y="59679"/>
                </a:lnTo>
                <a:lnTo>
                  <a:pt x="30221" y="58822"/>
                </a:lnTo>
                <a:lnTo>
                  <a:pt x="30007" y="58369"/>
                </a:lnTo>
                <a:lnTo>
                  <a:pt x="29483" y="57250"/>
                </a:lnTo>
                <a:lnTo>
                  <a:pt x="29078" y="56059"/>
                </a:lnTo>
                <a:lnTo>
                  <a:pt x="29007" y="55821"/>
                </a:lnTo>
                <a:lnTo>
                  <a:pt x="28911" y="55559"/>
                </a:lnTo>
                <a:lnTo>
                  <a:pt x="28650" y="54749"/>
                </a:lnTo>
                <a:lnTo>
                  <a:pt x="28078" y="53130"/>
                </a:lnTo>
                <a:lnTo>
                  <a:pt x="27697" y="52344"/>
                </a:lnTo>
                <a:lnTo>
                  <a:pt x="28459" y="51558"/>
                </a:lnTo>
                <a:lnTo>
                  <a:pt x="29126" y="50701"/>
                </a:lnTo>
                <a:lnTo>
                  <a:pt x="29769" y="49748"/>
                </a:lnTo>
                <a:lnTo>
                  <a:pt x="30317" y="48701"/>
                </a:lnTo>
                <a:lnTo>
                  <a:pt x="30340" y="48653"/>
                </a:lnTo>
                <a:lnTo>
                  <a:pt x="30364" y="48581"/>
                </a:lnTo>
                <a:lnTo>
                  <a:pt x="30912" y="47343"/>
                </a:lnTo>
                <a:lnTo>
                  <a:pt x="31341" y="46033"/>
                </a:lnTo>
                <a:lnTo>
                  <a:pt x="31555" y="45343"/>
                </a:lnTo>
                <a:lnTo>
                  <a:pt x="31745" y="44604"/>
                </a:lnTo>
                <a:lnTo>
                  <a:pt x="32079" y="43176"/>
                </a:lnTo>
                <a:lnTo>
                  <a:pt x="32317" y="41771"/>
                </a:lnTo>
                <a:lnTo>
                  <a:pt x="32317" y="41580"/>
                </a:lnTo>
                <a:lnTo>
                  <a:pt x="32126" y="41318"/>
                </a:lnTo>
                <a:lnTo>
                  <a:pt x="31817" y="41247"/>
                </a:lnTo>
                <a:lnTo>
                  <a:pt x="31579" y="41366"/>
                </a:lnTo>
                <a:lnTo>
                  <a:pt x="31507" y="41556"/>
                </a:lnTo>
                <a:lnTo>
                  <a:pt x="31245" y="43057"/>
                </a:lnTo>
                <a:lnTo>
                  <a:pt x="30698" y="45343"/>
                </a:lnTo>
                <a:lnTo>
                  <a:pt x="30221" y="46819"/>
                </a:lnTo>
                <a:lnTo>
                  <a:pt x="29936" y="47557"/>
                </a:lnTo>
                <a:lnTo>
                  <a:pt x="29602" y="46772"/>
                </a:lnTo>
                <a:lnTo>
                  <a:pt x="29245" y="45105"/>
                </a:lnTo>
                <a:lnTo>
                  <a:pt x="29221" y="43414"/>
                </a:lnTo>
                <a:lnTo>
                  <a:pt x="29507" y="41747"/>
                </a:lnTo>
                <a:lnTo>
                  <a:pt x="29793" y="40961"/>
                </a:lnTo>
                <a:lnTo>
                  <a:pt x="29840" y="40770"/>
                </a:lnTo>
                <a:lnTo>
                  <a:pt x="29674" y="40532"/>
                </a:lnTo>
                <a:lnTo>
                  <a:pt x="29388" y="40437"/>
                </a:lnTo>
                <a:lnTo>
                  <a:pt x="29078" y="40556"/>
                </a:lnTo>
                <a:lnTo>
                  <a:pt x="28983" y="40723"/>
                </a:lnTo>
                <a:lnTo>
                  <a:pt x="28673" y="41675"/>
                </a:lnTo>
                <a:lnTo>
                  <a:pt x="28364" y="43676"/>
                </a:lnTo>
                <a:lnTo>
                  <a:pt x="28483" y="45676"/>
                </a:lnTo>
                <a:lnTo>
                  <a:pt x="28864" y="47129"/>
                </a:lnTo>
                <a:lnTo>
                  <a:pt x="29245" y="48058"/>
                </a:lnTo>
                <a:lnTo>
                  <a:pt x="29483" y="48510"/>
                </a:lnTo>
                <a:lnTo>
                  <a:pt x="29197" y="49082"/>
                </a:lnTo>
                <a:lnTo>
                  <a:pt x="28483" y="50177"/>
                </a:lnTo>
                <a:lnTo>
                  <a:pt x="28078" y="50701"/>
                </a:lnTo>
                <a:lnTo>
                  <a:pt x="27697" y="51153"/>
                </a:lnTo>
                <a:lnTo>
                  <a:pt x="27292" y="51582"/>
                </a:lnTo>
                <a:lnTo>
                  <a:pt x="27054" y="51225"/>
                </a:lnTo>
                <a:lnTo>
                  <a:pt x="26816" y="50891"/>
                </a:lnTo>
                <a:lnTo>
                  <a:pt x="26173" y="50010"/>
                </a:lnTo>
                <a:lnTo>
                  <a:pt x="24673" y="48534"/>
                </a:lnTo>
                <a:lnTo>
                  <a:pt x="23839" y="47915"/>
                </a:lnTo>
                <a:lnTo>
                  <a:pt x="23720" y="47819"/>
                </a:lnTo>
                <a:lnTo>
                  <a:pt x="23577" y="47724"/>
                </a:lnTo>
                <a:lnTo>
                  <a:pt x="23791" y="46748"/>
                </a:lnTo>
                <a:lnTo>
                  <a:pt x="24030" y="44795"/>
                </a:lnTo>
                <a:lnTo>
                  <a:pt x="23958" y="42866"/>
                </a:lnTo>
                <a:lnTo>
                  <a:pt x="23625" y="41009"/>
                </a:lnTo>
                <a:lnTo>
                  <a:pt x="23339" y="40104"/>
                </a:lnTo>
                <a:lnTo>
                  <a:pt x="23291" y="39961"/>
                </a:lnTo>
                <a:lnTo>
                  <a:pt x="23244" y="39818"/>
                </a:lnTo>
                <a:lnTo>
                  <a:pt x="23220" y="39627"/>
                </a:lnTo>
                <a:lnTo>
                  <a:pt x="23101" y="39461"/>
                </a:lnTo>
                <a:lnTo>
                  <a:pt x="23005" y="39199"/>
                </a:lnTo>
                <a:lnTo>
                  <a:pt x="22886" y="38960"/>
                </a:lnTo>
                <a:lnTo>
                  <a:pt x="22601" y="38317"/>
                </a:lnTo>
                <a:lnTo>
                  <a:pt x="21886" y="37103"/>
                </a:lnTo>
                <a:lnTo>
                  <a:pt x="21481" y="36531"/>
                </a:lnTo>
                <a:lnTo>
                  <a:pt x="21124" y="36031"/>
                </a:lnTo>
                <a:lnTo>
                  <a:pt x="20291" y="35126"/>
                </a:lnTo>
                <a:lnTo>
                  <a:pt x="19862" y="34698"/>
                </a:lnTo>
                <a:lnTo>
                  <a:pt x="19243" y="34150"/>
                </a:lnTo>
                <a:lnTo>
                  <a:pt x="17885" y="33174"/>
                </a:lnTo>
                <a:lnTo>
                  <a:pt x="17147" y="32745"/>
                </a:lnTo>
                <a:lnTo>
                  <a:pt x="16957" y="32673"/>
                </a:lnTo>
                <a:lnTo>
                  <a:pt x="16671" y="32769"/>
                </a:lnTo>
                <a:lnTo>
                  <a:pt x="16504" y="33055"/>
                </a:lnTo>
                <a:lnTo>
                  <a:pt x="16576" y="33340"/>
                </a:lnTo>
                <a:lnTo>
                  <a:pt x="16718" y="33459"/>
                </a:lnTo>
                <a:lnTo>
                  <a:pt x="17623" y="33983"/>
                </a:lnTo>
                <a:lnTo>
                  <a:pt x="19243" y="35245"/>
                </a:lnTo>
                <a:lnTo>
                  <a:pt x="19957" y="35960"/>
                </a:lnTo>
                <a:lnTo>
                  <a:pt x="20314" y="36365"/>
                </a:lnTo>
                <a:lnTo>
                  <a:pt x="20648" y="36793"/>
                </a:lnTo>
                <a:lnTo>
                  <a:pt x="21053" y="37341"/>
                </a:lnTo>
                <a:lnTo>
                  <a:pt x="21743" y="38484"/>
                </a:lnTo>
                <a:lnTo>
                  <a:pt x="22053" y="39080"/>
                </a:lnTo>
                <a:lnTo>
                  <a:pt x="22077" y="39175"/>
                </a:lnTo>
                <a:lnTo>
                  <a:pt x="22124" y="39246"/>
                </a:lnTo>
                <a:lnTo>
                  <a:pt x="21886" y="39199"/>
                </a:lnTo>
                <a:lnTo>
                  <a:pt x="21624" y="39151"/>
                </a:lnTo>
                <a:lnTo>
                  <a:pt x="21005" y="38984"/>
                </a:lnTo>
                <a:lnTo>
                  <a:pt x="19791" y="38556"/>
                </a:lnTo>
                <a:lnTo>
                  <a:pt x="18028" y="37746"/>
                </a:lnTo>
                <a:lnTo>
                  <a:pt x="16909" y="37103"/>
                </a:lnTo>
                <a:lnTo>
                  <a:pt x="16480" y="36841"/>
                </a:lnTo>
                <a:lnTo>
                  <a:pt x="16052" y="36579"/>
                </a:lnTo>
                <a:lnTo>
                  <a:pt x="15385" y="36150"/>
                </a:lnTo>
                <a:lnTo>
                  <a:pt x="14170" y="35222"/>
                </a:lnTo>
                <a:lnTo>
                  <a:pt x="13599" y="34722"/>
                </a:lnTo>
                <a:lnTo>
                  <a:pt x="12956" y="34055"/>
                </a:lnTo>
                <a:lnTo>
                  <a:pt x="12384" y="33293"/>
                </a:lnTo>
                <a:lnTo>
                  <a:pt x="12432" y="32435"/>
                </a:lnTo>
                <a:lnTo>
                  <a:pt x="12360" y="30768"/>
                </a:lnTo>
                <a:lnTo>
                  <a:pt x="12051" y="29101"/>
                </a:lnTo>
                <a:lnTo>
                  <a:pt x="11527" y="27482"/>
                </a:lnTo>
                <a:lnTo>
                  <a:pt x="11170" y="26720"/>
                </a:lnTo>
                <a:lnTo>
                  <a:pt x="10860" y="26125"/>
                </a:lnTo>
                <a:lnTo>
                  <a:pt x="10098" y="24981"/>
                </a:lnTo>
                <a:lnTo>
                  <a:pt x="9217" y="23934"/>
                </a:lnTo>
                <a:lnTo>
                  <a:pt x="8169" y="23029"/>
                </a:lnTo>
                <a:lnTo>
                  <a:pt x="7598" y="22648"/>
                </a:lnTo>
                <a:lnTo>
                  <a:pt x="7431" y="22576"/>
                </a:lnTo>
                <a:lnTo>
                  <a:pt x="7145" y="22671"/>
                </a:lnTo>
                <a:lnTo>
                  <a:pt x="6978" y="22933"/>
                </a:lnTo>
                <a:lnTo>
                  <a:pt x="7026" y="23243"/>
                </a:lnTo>
                <a:lnTo>
                  <a:pt x="7169" y="23362"/>
                </a:lnTo>
                <a:lnTo>
                  <a:pt x="7693" y="23719"/>
                </a:lnTo>
                <a:lnTo>
                  <a:pt x="8622" y="24505"/>
                </a:lnTo>
                <a:lnTo>
                  <a:pt x="9026" y="24958"/>
                </a:lnTo>
                <a:lnTo>
                  <a:pt x="9622" y="25696"/>
                </a:lnTo>
                <a:lnTo>
                  <a:pt x="10574" y="27339"/>
                </a:lnTo>
                <a:lnTo>
                  <a:pt x="11217" y="29149"/>
                </a:lnTo>
                <a:lnTo>
                  <a:pt x="11551" y="31030"/>
                </a:lnTo>
                <a:lnTo>
                  <a:pt x="11598" y="32007"/>
                </a:lnTo>
                <a:lnTo>
                  <a:pt x="10693" y="30578"/>
                </a:lnTo>
                <a:lnTo>
                  <a:pt x="9193" y="28625"/>
                </a:lnTo>
                <a:lnTo>
                  <a:pt x="8074" y="27411"/>
                </a:lnTo>
                <a:lnTo>
                  <a:pt x="7478" y="26839"/>
                </a:lnTo>
                <a:lnTo>
                  <a:pt x="6859" y="26267"/>
                </a:lnTo>
                <a:lnTo>
                  <a:pt x="5502" y="25172"/>
                </a:lnTo>
                <a:lnTo>
                  <a:pt x="4764" y="24672"/>
                </a:lnTo>
                <a:lnTo>
                  <a:pt x="4597" y="24577"/>
                </a:lnTo>
                <a:lnTo>
                  <a:pt x="4335" y="24672"/>
                </a:lnTo>
                <a:lnTo>
                  <a:pt x="4168" y="24958"/>
                </a:lnTo>
                <a:lnTo>
                  <a:pt x="4216" y="25267"/>
                </a:lnTo>
                <a:lnTo>
                  <a:pt x="4359" y="25386"/>
                </a:lnTo>
                <a:lnTo>
                  <a:pt x="5621" y="26267"/>
                </a:lnTo>
                <a:lnTo>
                  <a:pt x="7359" y="27815"/>
                </a:lnTo>
                <a:lnTo>
                  <a:pt x="8431" y="28911"/>
                </a:lnTo>
                <a:lnTo>
                  <a:pt x="8931" y="29506"/>
                </a:lnTo>
                <a:lnTo>
                  <a:pt x="8931" y="29530"/>
                </a:lnTo>
                <a:lnTo>
                  <a:pt x="9074" y="29673"/>
                </a:lnTo>
                <a:lnTo>
                  <a:pt x="9193" y="29840"/>
                </a:lnTo>
                <a:lnTo>
                  <a:pt x="10122" y="31173"/>
                </a:lnTo>
                <a:lnTo>
                  <a:pt x="11360" y="33293"/>
                </a:lnTo>
                <a:lnTo>
                  <a:pt x="12289" y="34602"/>
                </a:lnTo>
                <a:lnTo>
                  <a:pt x="12837" y="35198"/>
                </a:lnTo>
                <a:lnTo>
                  <a:pt x="13122" y="35484"/>
                </a:lnTo>
                <a:lnTo>
                  <a:pt x="13432" y="35746"/>
                </a:lnTo>
                <a:lnTo>
                  <a:pt x="14123" y="36317"/>
                </a:lnTo>
                <a:lnTo>
                  <a:pt x="15647" y="37341"/>
                </a:lnTo>
                <a:lnTo>
                  <a:pt x="16433" y="37794"/>
                </a:lnTo>
                <a:lnTo>
                  <a:pt x="17052" y="38151"/>
                </a:lnTo>
                <a:lnTo>
                  <a:pt x="17671" y="38460"/>
                </a:lnTo>
                <a:lnTo>
                  <a:pt x="18719" y="39008"/>
                </a:lnTo>
                <a:lnTo>
                  <a:pt x="19791" y="39437"/>
                </a:lnTo>
                <a:lnTo>
                  <a:pt x="20457" y="39675"/>
                </a:lnTo>
                <a:lnTo>
                  <a:pt x="21791" y="40008"/>
                </a:lnTo>
                <a:lnTo>
                  <a:pt x="22482" y="40127"/>
                </a:lnTo>
                <a:lnTo>
                  <a:pt x="22529" y="40294"/>
                </a:lnTo>
                <a:lnTo>
                  <a:pt x="22577" y="40461"/>
                </a:lnTo>
                <a:lnTo>
                  <a:pt x="22839" y="41270"/>
                </a:lnTo>
                <a:lnTo>
                  <a:pt x="23125" y="42937"/>
                </a:lnTo>
                <a:lnTo>
                  <a:pt x="23196" y="44652"/>
                </a:lnTo>
                <a:lnTo>
                  <a:pt x="23029" y="46391"/>
                </a:lnTo>
                <a:lnTo>
                  <a:pt x="22839" y="47248"/>
                </a:lnTo>
                <a:lnTo>
                  <a:pt x="21981" y="46772"/>
                </a:lnTo>
                <a:lnTo>
                  <a:pt x="21100" y="46319"/>
                </a:lnTo>
                <a:lnTo>
                  <a:pt x="20005" y="45819"/>
                </a:lnTo>
                <a:lnTo>
                  <a:pt x="18886" y="45343"/>
                </a:lnTo>
                <a:lnTo>
                  <a:pt x="18100" y="45009"/>
                </a:lnTo>
                <a:lnTo>
                  <a:pt x="17385" y="44652"/>
                </a:lnTo>
                <a:lnTo>
                  <a:pt x="16861" y="44366"/>
                </a:lnTo>
                <a:lnTo>
                  <a:pt x="15885" y="43700"/>
                </a:lnTo>
                <a:lnTo>
                  <a:pt x="15004" y="42937"/>
                </a:lnTo>
                <a:lnTo>
                  <a:pt x="14218" y="42009"/>
                </a:lnTo>
                <a:lnTo>
                  <a:pt x="13861" y="41485"/>
                </a:lnTo>
                <a:lnTo>
                  <a:pt x="13742" y="41294"/>
                </a:lnTo>
                <a:lnTo>
                  <a:pt x="13646" y="41104"/>
                </a:lnTo>
                <a:lnTo>
                  <a:pt x="13551" y="40913"/>
                </a:lnTo>
                <a:lnTo>
                  <a:pt x="13432" y="40723"/>
                </a:lnTo>
                <a:lnTo>
                  <a:pt x="12789" y="39461"/>
                </a:lnTo>
                <a:lnTo>
                  <a:pt x="11432" y="37008"/>
                </a:lnTo>
                <a:lnTo>
                  <a:pt x="10622" y="35865"/>
                </a:lnTo>
                <a:lnTo>
                  <a:pt x="10384" y="35555"/>
                </a:lnTo>
                <a:lnTo>
                  <a:pt x="10146" y="35269"/>
                </a:lnTo>
                <a:lnTo>
                  <a:pt x="10122" y="35222"/>
                </a:lnTo>
                <a:lnTo>
                  <a:pt x="10074" y="35174"/>
                </a:lnTo>
                <a:lnTo>
                  <a:pt x="9669" y="34698"/>
                </a:lnTo>
                <a:lnTo>
                  <a:pt x="9241" y="34245"/>
                </a:lnTo>
                <a:lnTo>
                  <a:pt x="8193" y="33174"/>
                </a:lnTo>
                <a:lnTo>
                  <a:pt x="5883" y="31340"/>
                </a:lnTo>
                <a:lnTo>
                  <a:pt x="4621" y="30554"/>
                </a:lnTo>
                <a:lnTo>
                  <a:pt x="4168" y="30292"/>
                </a:lnTo>
                <a:lnTo>
                  <a:pt x="3716" y="30054"/>
                </a:lnTo>
                <a:lnTo>
                  <a:pt x="2811" y="29601"/>
                </a:lnTo>
                <a:lnTo>
                  <a:pt x="1882" y="29197"/>
                </a:lnTo>
                <a:lnTo>
                  <a:pt x="1715" y="29149"/>
                </a:lnTo>
                <a:lnTo>
                  <a:pt x="1477" y="29316"/>
                </a:lnTo>
                <a:lnTo>
                  <a:pt x="1382" y="29601"/>
                </a:lnTo>
                <a:lnTo>
                  <a:pt x="1501" y="29911"/>
                </a:lnTo>
                <a:lnTo>
                  <a:pt x="1668" y="30006"/>
                </a:lnTo>
                <a:lnTo>
                  <a:pt x="2406" y="30316"/>
                </a:lnTo>
                <a:lnTo>
                  <a:pt x="3144" y="30673"/>
                </a:lnTo>
                <a:lnTo>
                  <a:pt x="3978" y="31126"/>
                </a:lnTo>
                <a:lnTo>
                  <a:pt x="5597" y="32150"/>
                </a:lnTo>
                <a:lnTo>
                  <a:pt x="7074" y="33293"/>
                </a:lnTo>
                <a:lnTo>
                  <a:pt x="8455" y="34602"/>
                </a:lnTo>
                <a:lnTo>
                  <a:pt x="9098" y="35317"/>
                </a:lnTo>
                <a:lnTo>
                  <a:pt x="8479" y="35436"/>
                </a:lnTo>
                <a:lnTo>
                  <a:pt x="7264" y="35460"/>
                </a:lnTo>
                <a:lnTo>
                  <a:pt x="6097" y="35269"/>
                </a:lnTo>
                <a:lnTo>
                  <a:pt x="4954" y="34912"/>
                </a:lnTo>
                <a:lnTo>
                  <a:pt x="4383" y="34674"/>
                </a:lnTo>
                <a:lnTo>
                  <a:pt x="3239" y="34079"/>
                </a:lnTo>
                <a:lnTo>
                  <a:pt x="2120" y="33388"/>
                </a:lnTo>
                <a:lnTo>
                  <a:pt x="1358" y="32888"/>
                </a:lnTo>
                <a:lnTo>
                  <a:pt x="620" y="32364"/>
                </a:lnTo>
                <a:lnTo>
                  <a:pt x="453" y="32269"/>
                </a:lnTo>
                <a:lnTo>
                  <a:pt x="167" y="32364"/>
                </a:lnTo>
                <a:lnTo>
                  <a:pt x="1" y="32626"/>
                </a:lnTo>
                <a:lnTo>
                  <a:pt x="48" y="32959"/>
                </a:lnTo>
                <a:lnTo>
                  <a:pt x="191" y="33078"/>
                </a:lnTo>
                <a:lnTo>
                  <a:pt x="1144" y="33745"/>
                </a:lnTo>
                <a:lnTo>
                  <a:pt x="3120" y="34960"/>
                </a:lnTo>
                <a:lnTo>
                  <a:pt x="4168" y="35460"/>
                </a:lnTo>
                <a:lnTo>
                  <a:pt x="4406" y="35555"/>
                </a:lnTo>
                <a:lnTo>
                  <a:pt x="4645" y="35650"/>
                </a:lnTo>
                <a:lnTo>
                  <a:pt x="5240" y="35888"/>
                </a:lnTo>
                <a:lnTo>
                  <a:pt x="6454" y="36198"/>
                </a:lnTo>
                <a:lnTo>
                  <a:pt x="7717" y="36317"/>
                </a:lnTo>
                <a:lnTo>
                  <a:pt x="9026" y="36174"/>
                </a:lnTo>
                <a:lnTo>
                  <a:pt x="9693" y="36007"/>
                </a:lnTo>
                <a:lnTo>
                  <a:pt x="10503" y="37055"/>
                </a:lnTo>
                <a:lnTo>
                  <a:pt x="11193" y="38198"/>
                </a:lnTo>
                <a:lnTo>
                  <a:pt x="11932" y="39532"/>
                </a:lnTo>
                <a:lnTo>
                  <a:pt x="12599" y="40913"/>
                </a:lnTo>
                <a:lnTo>
                  <a:pt x="13146" y="41937"/>
                </a:lnTo>
                <a:lnTo>
                  <a:pt x="13789" y="42866"/>
                </a:lnTo>
                <a:lnTo>
                  <a:pt x="13932" y="43080"/>
                </a:lnTo>
                <a:lnTo>
                  <a:pt x="14099" y="43271"/>
                </a:lnTo>
                <a:lnTo>
                  <a:pt x="14742" y="43938"/>
                </a:lnTo>
                <a:lnTo>
                  <a:pt x="16218" y="44986"/>
                </a:lnTo>
                <a:lnTo>
                  <a:pt x="17028" y="45414"/>
                </a:lnTo>
                <a:lnTo>
                  <a:pt x="17647" y="45700"/>
                </a:lnTo>
                <a:lnTo>
                  <a:pt x="18266" y="45986"/>
                </a:lnTo>
                <a:lnTo>
                  <a:pt x="19552" y="46486"/>
                </a:lnTo>
                <a:lnTo>
                  <a:pt x="20791" y="47034"/>
                </a:lnTo>
                <a:lnTo>
                  <a:pt x="21458" y="47343"/>
                </a:lnTo>
                <a:lnTo>
                  <a:pt x="22720" y="48034"/>
                </a:lnTo>
                <a:lnTo>
                  <a:pt x="23339" y="48439"/>
                </a:lnTo>
                <a:lnTo>
                  <a:pt x="23625" y="48677"/>
                </a:lnTo>
                <a:lnTo>
                  <a:pt x="23910" y="48915"/>
                </a:lnTo>
                <a:lnTo>
                  <a:pt x="24577" y="49486"/>
                </a:lnTo>
                <a:lnTo>
                  <a:pt x="25720" y="50796"/>
                </a:lnTo>
                <a:lnTo>
                  <a:pt x="26220" y="51487"/>
                </a:lnTo>
                <a:lnTo>
                  <a:pt x="26673" y="52225"/>
                </a:lnTo>
                <a:lnTo>
                  <a:pt x="27435" y="53773"/>
                </a:lnTo>
                <a:lnTo>
                  <a:pt x="27768" y="54583"/>
                </a:lnTo>
                <a:lnTo>
                  <a:pt x="27983" y="55202"/>
                </a:lnTo>
                <a:lnTo>
                  <a:pt x="28197" y="55845"/>
                </a:lnTo>
                <a:lnTo>
                  <a:pt x="28435" y="56583"/>
                </a:lnTo>
                <a:lnTo>
                  <a:pt x="28697" y="57345"/>
                </a:lnTo>
                <a:lnTo>
                  <a:pt x="28983" y="58083"/>
                </a:lnTo>
                <a:lnTo>
                  <a:pt x="29674" y="59488"/>
                </a:lnTo>
                <a:lnTo>
                  <a:pt x="30126" y="60131"/>
                </a:lnTo>
                <a:lnTo>
                  <a:pt x="30578" y="60679"/>
                </a:lnTo>
                <a:lnTo>
                  <a:pt x="31531" y="61679"/>
                </a:lnTo>
                <a:lnTo>
                  <a:pt x="32079" y="62108"/>
                </a:lnTo>
                <a:lnTo>
                  <a:pt x="32269" y="62275"/>
                </a:lnTo>
                <a:lnTo>
                  <a:pt x="32484" y="62441"/>
                </a:lnTo>
                <a:lnTo>
                  <a:pt x="33198" y="62942"/>
                </a:lnTo>
                <a:lnTo>
                  <a:pt x="33960" y="63370"/>
                </a:lnTo>
                <a:lnTo>
                  <a:pt x="33913" y="63537"/>
                </a:lnTo>
                <a:lnTo>
                  <a:pt x="33889" y="63727"/>
                </a:lnTo>
                <a:lnTo>
                  <a:pt x="33793" y="64251"/>
                </a:lnTo>
                <a:lnTo>
                  <a:pt x="33722" y="64799"/>
                </a:lnTo>
                <a:lnTo>
                  <a:pt x="33674" y="64990"/>
                </a:lnTo>
                <a:lnTo>
                  <a:pt x="33651" y="65204"/>
                </a:lnTo>
                <a:lnTo>
                  <a:pt x="33651" y="65252"/>
                </a:lnTo>
                <a:lnTo>
                  <a:pt x="33651" y="65323"/>
                </a:lnTo>
                <a:lnTo>
                  <a:pt x="33651" y="65347"/>
                </a:lnTo>
                <a:lnTo>
                  <a:pt x="33651" y="65371"/>
                </a:lnTo>
                <a:lnTo>
                  <a:pt x="33722" y="65537"/>
                </a:lnTo>
                <a:lnTo>
                  <a:pt x="34032" y="65728"/>
                </a:lnTo>
                <a:lnTo>
                  <a:pt x="34198" y="65704"/>
                </a:lnTo>
                <a:lnTo>
                  <a:pt x="34222" y="65704"/>
                </a:lnTo>
                <a:lnTo>
                  <a:pt x="34246" y="65680"/>
                </a:lnTo>
                <a:lnTo>
                  <a:pt x="34365" y="65609"/>
                </a:lnTo>
                <a:lnTo>
                  <a:pt x="34436" y="65442"/>
                </a:lnTo>
                <a:lnTo>
                  <a:pt x="34817" y="64656"/>
                </a:lnTo>
                <a:lnTo>
                  <a:pt x="35222" y="63894"/>
                </a:lnTo>
                <a:lnTo>
                  <a:pt x="35532" y="63275"/>
                </a:lnTo>
                <a:lnTo>
                  <a:pt x="35841" y="62656"/>
                </a:lnTo>
                <a:lnTo>
                  <a:pt x="35984" y="62394"/>
                </a:lnTo>
                <a:lnTo>
                  <a:pt x="36127" y="62108"/>
                </a:lnTo>
                <a:lnTo>
                  <a:pt x="36675" y="61013"/>
                </a:lnTo>
                <a:lnTo>
                  <a:pt x="37270" y="59941"/>
                </a:lnTo>
                <a:lnTo>
                  <a:pt x="37770" y="58988"/>
                </a:lnTo>
                <a:lnTo>
                  <a:pt x="38247" y="58036"/>
                </a:lnTo>
                <a:lnTo>
                  <a:pt x="38628" y="57321"/>
                </a:lnTo>
                <a:lnTo>
                  <a:pt x="38985" y="56631"/>
                </a:lnTo>
                <a:lnTo>
                  <a:pt x="39628" y="56655"/>
                </a:lnTo>
                <a:lnTo>
                  <a:pt x="40247" y="56678"/>
                </a:lnTo>
                <a:lnTo>
                  <a:pt x="41152" y="56678"/>
                </a:lnTo>
                <a:lnTo>
                  <a:pt x="42938" y="56559"/>
                </a:lnTo>
                <a:lnTo>
                  <a:pt x="44700" y="56274"/>
                </a:lnTo>
                <a:lnTo>
                  <a:pt x="46391" y="55797"/>
                </a:lnTo>
                <a:lnTo>
                  <a:pt x="47225" y="55488"/>
                </a:lnTo>
                <a:lnTo>
                  <a:pt x="47796" y="55797"/>
                </a:lnTo>
                <a:lnTo>
                  <a:pt x="48987" y="56178"/>
                </a:lnTo>
                <a:lnTo>
                  <a:pt x="49582" y="56274"/>
                </a:lnTo>
                <a:lnTo>
                  <a:pt x="49582" y="55440"/>
                </a:lnTo>
                <a:lnTo>
                  <a:pt x="48892" y="55321"/>
                </a:lnTo>
                <a:lnTo>
                  <a:pt x="48177" y="55059"/>
                </a:lnTo>
                <a:lnTo>
                  <a:pt x="48892" y="54678"/>
                </a:lnTo>
                <a:lnTo>
                  <a:pt x="49582" y="54225"/>
                </a:lnTo>
                <a:lnTo>
                  <a:pt x="49582" y="53178"/>
                </a:lnTo>
                <a:lnTo>
                  <a:pt x="48678" y="53821"/>
                </a:lnTo>
                <a:lnTo>
                  <a:pt x="47201" y="54630"/>
                </a:lnTo>
                <a:lnTo>
                  <a:pt x="46129" y="55059"/>
                </a:lnTo>
                <a:lnTo>
                  <a:pt x="45558" y="55226"/>
                </a:lnTo>
                <a:lnTo>
                  <a:pt x="44367" y="55535"/>
                </a:lnTo>
                <a:lnTo>
                  <a:pt x="41962" y="55821"/>
                </a:lnTo>
                <a:lnTo>
                  <a:pt x="40723" y="55845"/>
                </a:lnTo>
                <a:lnTo>
                  <a:pt x="40057" y="55845"/>
                </a:lnTo>
                <a:lnTo>
                  <a:pt x="39414" y="55821"/>
                </a:lnTo>
                <a:lnTo>
                  <a:pt x="39604" y="55440"/>
                </a:lnTo>
                <a:lnTo>
                  <a:pt x="39819" y="55035"/>
                </a:lnTo>
                <a:lnTo>
                  <a:pt x="40009" y="54678"/>
                </a:lnTo>
                <a:lnTo>
                  <a:pt x="40200" y="54297"/>
                </a:lnTo>
                <a:lnTo>
                  <a:pt x="41247" y="52297"/>
                </a:lnTo>
                <a:lnTo>
                  <a:pt x="42390" y="50344"/>
                </a:lnTo>
                <a:lnTo>
                  <a:pt x="42914" y="49510"/>
                </a:lnTo>
                <a:lnTo>
                  <a:pt x="44057" y="47915"/>
                </a:lnTo>
                <a:lnTo>
                  <a:pt x="44677" y="47153"/>
                </a:lnTo>
                <a:lnTo>
                  <a:pt x="45224" y="46510"/>
                </a:lnTo>
                <a:lnTo>
                  <a:pt x="45844" y="45890"/>
                </a:lnTo>
                <a:lnTo>
                  <a:pt x="46725" y="45057"/>
                </a:lnTo>
                <a:lnTo>
                  <a:pt x="48606" y="43652"/>
                </a:lnTo>
                <a:lnTo>
                  <a:pt x="49582" y="43057"/>
                </a:lnTo>
                <a:lnTo>
                  <a:pt x="49582" y="42056"/>
                </a:lnTo>
                <a:lnTo>
                  <a:pt x="48416" y="42747"/>
                </a:lnTo>
                <a:lnTo>
                  <a:pt x="46248" y="44366"/>
                </a:lnTo>
                <a:lnTo>
                  <a:pt x="45248" y="45319"/>
                </a:lnTo>
                <a:lnTo>
                  <a:pt x="44796" y="45771"/>
                </a:lnTo>
                <a:lnTo>
                  <a:pt x="44343" y="46248"/>
                </a:lnTo>
                <a:lnTo>
                  <a:pt x="43486" y="47272"/>
                </a:lnTo>
                <a:lnTo>
                  <a:pt x="41986" y="49415"/>
                </a:lnTo>
                <a:lnTo>
                  <a:pt x="41319" y="50510"/>
                </a:lnTo>
                <a:lnTo>
                  <a:pt x="41033" y="50987"/>
                </a:lnTo>
                <a:lnTo>
                  <a:pt x="40771" y="51463"/>
                </a:lnTo>
                <a:lnTo>
                  <a:pt x="40033" y="52820"/>
                </a:lnTo>
                <a:lnTo>
                  <a:pt x="39295" y="54225"/>
                </a:lnTo>
                <a:lnTo>
                  <a:pt x="39295" y="54249"/>
                </a:lnTo>
                <a:lnTo>
                  <a:pt x="39271" y="54273"/>
                </a:lnTo>
                <a:lnTo>
                  <a:pt x="39176" y="54440"/>
                </a:lnTo>
                <a:lnTo>
                  <a:pt x="39104" y="54630"/>
                </a:lnTo>
                <a:lnTo>
                  <a:pt x="38771" y="55273"/>
                </a:lnTo>
                <a:lnTo>
                  <a:pt x="38413" y="55916"/>
                </a:lnTo>
                <a:lnTo>
                  <a:pt x="38390" y="55964"/>
                </a:lnTo>
                <a:lnTo>
                  <a:pt x="38366" y="56012"/>
                </a:lnTo>
                <a:lnTo>
                  <a:pt x="37818" y="57083"/>
                </a:lnTo>
                <a:lnTo>
                  <a:pt x="37270" y="58155"/>
                </a:lnTo>
                <a:lnTo>
                  <a:pt x="36842" y="58965"/>
                </a:lnTo>
                <a:lnTo>
                  <a:pt x="36413" y="59750"/>
                </a:lnTo>
                <a:lnTo>
                  <a:pt x="35722" y="61060"/>
                </a:lnTo>
                <a:lnTo>
                  <a:pt x="35056" y="62370"/>
                </a:lnTo>
                <a:lnTo>
                  <a:pt x="35032" y="62418"/>
                </a:lnTo>
                <a:lnTo>
                  <a:pt x="35008" y="62465"/>
                </a:lnTo>
                <a:lnTo>
                  <a:pt x="34984" y="62513"/>
                </a:lnTo>
                <a:lnTo>
                  <a:pt x="34960" y="62561"/>
                </a:lnTo>
                <a:lnTo>
                  <a:pt x="34937" y="62608"/>
                </a:lnTo>
                <a:lnTo>
                  <a:pt x="34913" y="62656"/>
                </a:lnTo>
                <a:lnTo>
                  <a:pt x="34913" y="62608"/>
                </a:lnTo>
                <a:lnTo>
                  <a:pt x="34937" y="62561"/>
                </a:lnTo>
                <a:lnTo>
                  <a:pt x="34937" y="62513"/>
                </a:lnTo>
                <a:lnTo>
                  <a:pt x="34960" y="62441"/>
                </a:lnTo>
                <a:lnTo>
                  <a:pt x="34960" y="62418"/>
                </a:lnTo>
                <a:lnTo>
                  <a:pt x="34960" y="62394"/>
                </a:lnTo>
                <a:lnTo>
                  <a:pt x="35222" y="60941"/>
                </a:lnTo>
                <a:lnTo>
                  <a:pt x="35508" y="59512"/>
                </a:lnTo>
                <a:lnTo>
                  <a:pt x="35580" y="59179"/>
                </a:lnTo>
                <a:lnTo>
                  <a:pt x="35651" y="58845"/>
                </a:lnTo>
                <a:lnTo>
                  <a:pt x="35937" y="57583"/>
                </a:lnTo>
                <a:lnTo>
                  <a:pt x="36223" y="56345"/>
                </a:lnTo>
                <a:lnTo>
                  <a:pt x="36532" y="55035"/>
                </a:lnTo>
                <a:lnTo>
                  <a:pt x="36866" y="53725"/>
                </a:lnTo>
                <a:lnTo>
                  <a:pt x="37318" y="52011"/>
                </a:lnTo>
                <a:lnTo>
                  <a:pt x="37818" y="50296"/>
                </a:lnTo>
                <a:lnTo>
                  <a:pt x="37818" y="50248"/>
                </a:lnTo>
                <a:lnTo>
                  <a:pt x="37842" y="50177"/>
                </a:lnTo>
                <a:lnTo>
                  <a:pt x="38175" y="49058"/>
                </a:lnTo>
                <a:lnTo>
                  <a:pt x="38533" y="47915"/>
                </a:lnTo>
                <a:lnTo>
                  <a:pt x="38723" y="47319"/>
                </a:lnTo>
                <a:lnTo>
                  <a:pt x="38914" y="46724"/>
                </a:lnTo>
                <a:lnTo>
                  <a:pt x="38985" y="46486"/>
                </a:lnTo>
                <a:lnTo>
                  <a:pt x="39080" y="46224"/>
                </a:lnTo>
                <a:lnTo>
                  <a:pt x="39961" y="45795"/>
                </a:lnTo>
                <a:lnTo>
                  <a:pt x="40771" y="45295"/>
                </a:lnTo>
                <a:lnTo>
                  <a:pt x="41486" y="44843"/>
                </a:lnTo>
                <a:lnTo>
                  <a:pt x="42772" y="43819"/>
                </a:lnTo>
                <a:lnTo>
                  <a:pt x="43367" y="43223"/>
                </a:lnTo>
                <a:lnTo>
                  <a:pt x="43891" y="42676"/>
                </a:lnTo>
                <a:lnTo>
                  <a:pt x="44367" y="42104"/>
                </a:lnTo>
                <a:lnTo>
                  <a:pt x="44962" y="41318"/>
                </a:lnTo>
                <a:lnTo>
                  <a:pt x="45986" y="39675"/>
                </a:lnTo>
                <a:lnTo>
                  <a:pt x="46391" y="38794"/>
                </a:lnTo>
                <a:lnTo>
                  <a:pt x="46796" y="37817"/>
                </a:lnTo>
                <a:lnTo>
                  <a:pt x="47368" y="35769"/>
                </a:lnTo>
                <a:lnTo>
                  <a:pt x="47534" y="34722"/>
                </a:lnTo>
                <a:lnTo>
                  <a:pt x="47511" y="34531"/>
                </a:lnTo>
                <a:lnTo>
                  <a:pt x="47320" y="34340"/>
                </a:lnTo>
                <a:lnTo>
                  <a:pt x="47010" y="34340"/>
                </a:lnTo>
                <a:lnTo>
                  <a:pt x="46749" y="34531"/>
                </a:lnTo>
                <a:lnTo>
                  <a:pt x="46701" y="34722"/>
                </a:lnTo>
                <a:lnTo>
                  <a:pt x="46534" y="35746"/>
                </a:lnTo>
                <a:lnTo>
                  <a:pt x="45963" y="37746"/>
                </a:lnTo>
                <a:lnTo>
                  <a:pt x="45534" y="38675"/>
                </a:lnTo>
                <a:lnTo>
                  <a:pt x="45177" y="39437"/>
                </a:lnTo>
                <a:lnTo>
                  <a:pt x="44272" y="40889"/>
                </a:lnTo>
                <a:lnTo>
                  <a:pt x="43724" y="41580"/>
                </a:lnTo>
                <a:lnTo>
                  <a:pt x="43272" y="42128"/>
                </a:lnTo>
                <a:lnTo>
                  <a:pt x="42748" y="42652"/>
                </a:lnTo>
                <a:lnTo>
                  <a:pt x="42081" y="43319"/>
                </a:lnTo>
                <a:lnTo>
                  <a:pt x="40557" y="44485"/>
                </a:lnTo>
                <a:lnTo>
                  <a:pt x="39723" y="44962"/>
                </a:lnTo>
                <a:lnTo>
                  <a:pt x="39652" y="45009"/>
                </a:lnTo>
                <a:lnTo>
                  <a:pt x="39580" y="45057"/>
                </a:lnTo>
                <a:lnTo>
                  <a:pt x="39509" y="45081"/>
                </a:lnTo>
                <a:lnTo>
                  <a:pt x="39437" y="45128"/>
                </a:lnTo>
                <a:lnTo>
                  <a:pt x="39461" y="45081"/>
                </a:lnTo>
                <a:lnTo>
                  <a:pt x="39485" y="45033"/>
                </a:lnTo>
                <a:lnTo>
                  <a:pt x="40033" y="43438"/>
                </a:lnTo>
                <a:lnTo>
                  <a:pt x="40628" y="41866"/>
                </a:lnTo>
                <a:lnTo>
                  <a:pt x="40628" y="41794"/>
                </a:lnTo>
                <a:lnTo>
                  <a:pt x="40652" y="41723"/>
                </a:lnTo>
                <a:lnTo>
                  <a:pt x="40795" y="41390"/>
                </a:lnTo>
                <a:lnTo>
                  <a:pt x="40914" y="41056"/>
                </a:lnTo>
                <a:lnTo>
                  <a:pt x="41009" y="40866"/>
                </a:lnTo>
                <a:lnTo>
                  <a:pt x="41081" y="40675"/>
                </a:lnTo>
                <a:lnTo>
                  <a:pt x="41557" y="39484"/>
                </a:lnTo>
                <a:lnTo>
                  <a:pt x="42105" y="38341"/>
                </a:lnTo>
                <a:lnTo>
                  <a:pt x="42605" y="37341"/>
                </a:lnTo>
                <a:lnTo>
                  <a:pt x="43748" y="35388"/>
                </a:lnTo>
                <a:lnTo>
                  <a:pt x="44415" y="34460"/>
                </a:lnTo>
                <a:lnTo>
                  <a:pt x="45010" y="33650"/>
                </a:lnTo>
                <a:lnTo>
                  <a:pt x="46367" y="32102"/>
                </a:lnTo>
                <a:lnTo>
                  <a:pt x="47130" y="31364"/>
                </a:lnTo>
                <a:lnTo>
                  <a:pt x="47272" y="31245"/>
                </a:lnTo>
                <a:lnTo>
                  <a:pt x="47415" y="31102"/>
                </a:lnTo>
                <a:lnTo>
                  <a:pt x="48511" y="31149"/>
                </a:lnTo>
                <a:lnTo>
                  <a:pt x="49582" y="31102"/>
                </a:lnTo>
                <a:lnTo>
                  <a:pt x="49582" y="30268"/>
                </a:lnTo>
                <a:lnTo>
                  <a:pt x="48939" y="30292"/>
                </a:lnTo>
                <a:lnTo>
                  <a:pt x="48320" y="30316"/>
                </a:lnTo>
                <a:lnTo>
                  <a:pt x="48939" y="29744"/>
                </a:lnTo>
                <a:lnTo>
                  <a:pt x="49582" y="29197"/>
                </a:lnTo>
                <a:lnTo>
                  <a:pt x="49582" y="28101"/>
                </a:lnTo>
                <a:lnTo>
                  <a:pt x="48606" y="28935"/>
                </a:lnTo>
                <a:lnTo>
                  <a:pt x="47630" y="29816"/>
                </a:lnTo>
                <a:lnTo>
                  <a:pt x="47558" y="28315"/>
                </a:lnTo>
                <a:lnTo>
                  <a:pt x="47701" y="25339"/>
                </a:lnTo>
                <a:lnTo>
                  <a:pt x="48177" y="22409"/>
                </a:lnTo>
                <a:lnTo>
                  <a:pt x="49011" y="19552"/>
                </a:lnTo>
                <a:lnTo>
                  <a:pt x="49582" y="18171"/>
                </a:lnTo>
                <a:lnTo>
                  <a:pt x="49582" y="16289"/>
                </a:lnTo>
                <a:lnTo>
                  <a:pt x="49178" y="17099"/>
                </a:lnTo>
                <a:lnTo>
                  <a:pt x="48439" y="18790"/>
                </a:lnTo>
                <a:lnTo>
                  <a:pt x="47844" y="20528"/>
                </a:lnTo>
                <a:lnTo>
                  <a:pt x="47368" y="22290"/>
                </a:lnTo>
                <a:lnTo>
                  <a:pt x="47034" y="24100"/>
                </a:lnTo>
                <a:lnTo>
                  <a:pt x="46820" y="25934"/>
                </a:lnTo>
                <a:lnTo>
                  <a:pt x="46749" y="27768"/>
                </a:lnTo>
                <a:lnTo>
                  <a:pt x="46772" y="29601"/>
                </a:lnTo>
                <a:lnTo>
                  <a:pt x="46844" y="30530"/>
                </a:lnTo>
                <a:lnTo>
                  <a:pt x="46510" y="30816"/>
                </a:lnTo>
                <a:lnTo>
                  <a:pt x="46201" y="31126"/>
                </a:lnTo>
                <a:lnTo>
                  <a:pt x="45677" y="31626"/>
                </a:lnTo>
                <a:lnTo>
                  <a:pt x="45201" y="32150"/>
                </a:lnTo>
                <a:lnTo>
                  <a:pt x="44867" y="31626"/>
                </a:lnTo>
                <a:lnTo>
                  <a:pt x="44367" y="30578"/>
                </a:lnTo>
                <a:lnTo>
                  <a:pt x="43962" y="29506"/>
                </a:lnTo>
                <a:lnTo>
                  <a:pt x="43700" y="28435"/>
                </a:lnTo>
                <a:lnTo>
                  <a:pt x="43462" y="26768"/>
                </a:lnTo>
                <a:lnTo>
                  <a:pt x="43510" y="24553"/>
                </a:lnTo>
                <a:lnTo>
                  <a:pt x="43915" y="22314"/>
                </a:lnTo>
                <a:lnTo>
                  <a:pt x="44558" y="20123"/>
                </a:lnTo>
                <a:lnTo>
                  <a:pt x="45391" y="17980"/>
                </a:lnTo>
                <a:lnTo>
                  <a:pt x="46391" y="15908"/>
                </a:lnTo>
                <a:lnTo>
                  <a:pt x="46915" y="14908"/>
                </a:lnTo>
                <a:lnTo>
                  <a:pt x="46987" y="14741"/>
                </a:lnTo>
                <a:lnTo>
                  <a:pt x="46891" y="14455"/>
                </a:lnTo>
                <a:lnTo>
                  <a:pt x="46606" y="14289"/>
                </a:lnTo>
                <a:lnTo>
                  <a:pt x="46320" y="14360"/>
                </a:lnTo>
                <a:lnTo>
                  <a:pt x="46201" y="14503"/>
                </a:lnTo>
                <a:lnTo>
                  <a:pt x="45653" y="15551"/>
                </a:lnTo>
                <a:lnTo>
                  <a:pt x="44605" y="17742"/>
                </a:lnTo>
                <a:lnTo>
                  <a:pt x="43724" y="20028"/>
                </a:lnTo>
                <a:lnTo>
                  <a:pt x="43057" y="22386"/>
                </a:lnTo>
                <a:lnTo>
                  <a:pt x="42676" y="24743"/>
                </a:lnTo>
                <a:lnTo>
                  <a:pt x="42652" y="27125"/>
                </a:lnTo>
                <a:lnTo>
                  <a:pt x="42938" y="28863"/>
                </a:lnTo>
                <a:lnTo>
                  <a:pt x="43248" y="30006"/>
                </a:lnTo>
                <a:lnTo>
                  <a:pt x="43700" y="31149"/>
                </a:lnTo>
                <a:lnTo>
                  <a:pt x="44272" y="32245"/>
                </a:lnTo>
                <a:lnTo>
                  <a:pt x="44629" y="32793"/>
                </a:lnTo>
                <a:lnTo>
                  <a:pt x="43796" y="33840"/>
                </a:lnTo>
                <a:lnTo>
                  <a:pt x="43057" y="34912"/>
                </a:lnTo>
                <a:lnTo>
                  <a:pt x="42533" y="35722"/>
                </a:lnTo>
                <a:lnTo>
                  <a:pt x="41628" y="37413"/>
                </a:lnTo>
                <a:lnTo>
                  <a:pt x="41200" y="38294"/>
                </a:lnTo>
                <a:lnTo>
                  <a:pt x="40938" y="38865"/>
                </a:lnTo>
                <a:lnTo>
                  <a:pt x="40676" y="39461"/>
                </a:lnTo>
                <a:lnTo>
                  <a:pt x="40438" y="40008"/>
                </a:lnTo>
                <a:lnTo>
                  <a:pt x="40223" y="40580"/>
                </a:lnTo>
                <a:lnTo>
                  <a:pt x="40200" y="40627"/>
                </a:lnTo>
                <a:lnTo>
                  <a:pt x="40200" y="40675"/>
                </a:lnTo>
                <a:lnTo>
                  <a:pt x="40009" y="41128"/>
                </a:lnTo>
                <a:lnTo>
                  <a:pt x="39842" y="41604"/>
                </a:lnTo>
                <a:lnTo>
                  <a:pt x="39890" y="41151"/>
                </a:lnTo>
                <a:lnTo>
                  <a:pt x="39961" y="40675"/>
                </a:lnTo>
                <a:lnTo>
                  <a:pt x="40080" y="39603"/>
                </a:lnTo>
                <a:lnTo>
                  <a:pt x="40152" y="38532"/>
                </a:lnTo>
                <a:lnTo>
                  <a:pt x="40152" y="38389"/>
                </a:lnTo>
                <a:lnTo>
                  <a:pt x="40176" y="38222"/>
                </a:lnTo>
                <a:lnTo>
                  <a:pt x="40223" y="37008"/>
                </a:lnTo>
                <a:lnTo>
                  <a:pt x="40223" y="35793"/>
                </a:lnTo>
                <a:lnTo>
                  <a:pt x="40176" y="34221"/>
                </a:lnTo>
                <a:lnTo>
                  <a:pt x="39771" y="31126"/>
                </a:lnTo>
                <a:lnTo>
                  <a:pt x="39414" y="29601"/>
                </a:lnTo>
                <a:lnTo>
                  <a:pt x="39128" y="28625"/>
                </a:lnTo>
                <a:lnTo>
                  <a:pt x="38413" y="26744"/>
                </a:lnTo>
                <a:lnTo>
                  <a:pt x="37985" y="25815"/>
                </a:lnTo>
                <a:lnTo>
                  <a:pt x="38390" y="25101"/>
                </a:lnTo>
                <a:lnTo>
                  <a:pt x="39080" y="23600"/>
                </a:lnTo>
                <a:lnTo>
                  <a:pt x="39628" y="22076"/>
                </a:lnTo>
                <a:lnTo>
                  <a:pt x="40009" y="20504"/>
                </a:lnTo>
                <a:lnTo>
                  <a:pt x="40223" y="18885"/>
                </a:lnTo>
                <a:lnTo>
                  <a:pt x="40295" y="17289"/>
                </a:lnTo>
                <a:lnTo>
                  <a:pt x="40223" y="15646"/>
                </a:lnTo>
                <a:lnTo>
                  <a:pt x="39985" y="14027"/>
                </a:lnTo>
                <a:lnTo>
                  <a:pt x="39795" y="13217"/>
                </a:lnTo>
                <a:lnTo>
                  <a:pt x="39723" y="13050"/>
                </a:lnTo>
                <a:lnTo>
                  <a:pt x="39461" y="12908"/>
                </a:lnTo>
                <a:lnTo>
                  <a:pt x="39152" y="13003"/>
                </a:lnTo>
                <a:lnTo>
                  <a:pt x="38985" y="13265"/>
                </a:lnTo>
                <a:lnTo>
                  <a:pt x="39009" y="13431"/>
                </a:lnTo>
                <a:lnTo>
                  <a:pt x="39176" y="14170"/>
                </a:lnTo>
                <a:lnTo>
                  <a:pt x="39390" y="15646"/>
                </a:lnTo>
                <a:lnTo>
                  <a:pt x="39485" y="17123"/>
                </a:lnTo>
                <a:lnTo>
                  <a:pt x="39437" y="18599"/>
                </a:lnTo>
                <a:lnTo>
                  <a:pt x="39247" y="20052"/>
                </a:lnTo>
                <a:lnTo>
                  <a:pt x="38937" y="21481"/>
                </a:lnTo>
                <a:lnTo>
                  <a:pt x="38485" y="22886"/>
                </a:lnTo>
                <a:lnTo>
                  <a:pt x="37890" y="24243"/>
                </a:lnTo>
                <a:lnTo>
                  <a:pt x="37556" y="24910"/>
                </a:lnTo>
                <a:lnTo>
                  <a:pt x="36794" y="23386"/>
                </a:lnTo>
                <a:lnTo>
                  <a:pt x="36008" y="21862"/>
                </a:lnTo>
                <a:lnTo>
                  <a:pt x="35437" y="20623"/>
                </a:lnTo>
                <a:lnTo>
                  <a:pt x="34794" y="18742"/>
                </a:lnTo>
                <a:lnTo>
                  <a:pt x="34508" y="17456"/>
                </a:lnTo>
                <a:lnTo>
                  <a:pt x="34317" y="16170"/>
                </a:lnTo>
                <a:lnTo>
                  <a:pt x="34270" y="14884"/>
                </a:lnTo>
                <a:lnTo>
                  <a:pt x="34365" y="13574"/>
                </a:lnTo>
                <a:lnTo>
                  <a:pt x="34579" y="12241"/>
                </a:lnTo>
                <a:lnTo>
                  <a:pt x="34746" y="11550"/>
                </a:lnTo>
                <a:lnTo>
                  <a:pt x="34770" y="11383"/>
                </a:lnTo>
                <a:lnTo>
                  <a:pt x="34603" y="11121"/>
                </a:lnTo>
                <a:lnTo>
                  <a:pt x="34294" y="11026"/>
                </a:lnTo>
                <a:lnTo>
                  <a:pt x="34032" y="11169"/>
                </a:lnTo>
                <a:lnTo>
                  <a:pt x="33960" y="11336"/>
                </a:lnTo>
                <a:lnTo>
                  <a:pt x="33698" y="12384"/>
                </a:lnTo>
                <a:lnTo>
                  <a:pt x="33436" y="14503"/>
                </a:lnTo>
                <a:lnTo>
                  <a:pt x="33484" y="16623"/>
                </a:lnTo>
                <a:lnTo>
                  <a:pt x="33865" y="18718"/>
                </a:lnTo>
                <a:lnTo>
                  <a:pt x="34198" y="19742"/>
                </a:lnTo>
                <a:lnTo>
                  <a:pt x="34603" y="20790"/>
                </a:lnTo>
                <a:lnTo>
                  <a:pt x="35580" y="22814"/>
                </a:lnTo>
                <a:lnTo>
                  <a:pt x="36627" y="24815"/>
                </a:lnTo>
                <a:lnTo>
                  <a:pt x="37604" y="26839"/>
                </a:lnTo>
                <a:lnTo>
                  <a:pt x="38009" y="27887"/>
                </a:lnTo>
                <a:lnTo>
                  <a:pt x="38342" y="28887"/>
                </a:lnTo>
                <a:lnTo>
                  <a:pt x="38866" y="30887"/>
                </a:lnTo>
                <a:lnTo>
                  <a:pt x="39199" y="32935"/>
                </a:lnTo>
                <a:lnTo>
                  <a:pt x="39366" y="34983"/>
                </a:lnTo>
                <a:lnTo>
                  <a:pt x="39390" y="36007"/>
                </a:lnTo>
                <a:lnTo>
                  <a:pt x="39390" y="36746"/>
                </a:lnTo>
                <a:lnTo>
                  <a:pt x="39366" y="37484"/>
                </a:lnTo>
                <a:lnTo>
                  <a:pt x="39366" y="37841"/>
                </a:lnTo>
                <a:lnTo>
                  <a:pt x="39342" y="38175"/>
                </a:lnTo>
                <a:lnTo>
                  <a:pt x="39247" y="39508"/>
                </a:lnTo>
                <a:lnTo>
                  <a:pt x="39104" y="40818"/>
                </a:lnTo>
                <a:lnTo>
                  <a:pt x="39009" y="41485"/>
                </a:lnTo>
                <a:lnTo>
                  <a:pt x="38914" y="42152"/>
                </a:lnTo>
                <a:lnTo>
                  <a:pt x="38723" y="43295"/>
                </a:lnTo>
                <a:lnTo>
                  <a:pt x="38509" y="44414"/>
                </a:lnTo>
                <a:lnTo>
                  <a:pt x="38128" y="43485"/>
                </a:lnTo>
                <a:lnTo>
                  <a:pt x="37770" y="42556"/>
                </a:lnTo>
                <a:lnTo>
                  <a:pt x="37580" y="41985"/>
                </a:lnTo>
                <a:lnTo>
                  <a:pt x="37413" y="41413"/>
                </a:lnTo>
                <a:lnTo>
                  <a:pt x="37294" y="41009"/>
                </a:lnTo>
                <a:lnTo>
                  <a:pt x="37199" y="40580"/>
                </a:lnTo>
                <a:lnTo>
                  <a:pt x="37032" y="39984"/>
                </a:lnTo>
                <a:lnTo>
                  <a:pt x="36889" y="39389"/>
                </a:lnTo>
                <a:lnTo>
                  <a:pt x="36889" y="39294"/>
                </a:lnTo>
                <a:lnTo>
                  <a:pt x="36866" y="39222"/>
                </a:lnTo>
                <a:lnTo>
                  <a:pt x="36723" y="38651"/>
                </a:lnTo>
                <a:lnTo>
                  <a:pt x="36627" y="38103"/>
                </a:lnTo>
                <a:lnTo>
                  <a:pt x="36484" y="37389"/>
                </a:lnTo>
                <a:lnTo>
                  <a:pt x="36365" y="36650"/>
                </a:lnTo>
                <a:lnTo>
                  <a:pt x="36223" y="35912"/>
                </a:lnTo>
                <a:lnTo>
                  <a:pt x="36127" y="35174"/>
                </a:lnTo>
                <a:lnTo>
                  <a:pt x="35937" y="33983"/>
                </a:lnTo>
                <a:lnTo>
                  <a:pt x="35556" y="31649"/>
                </a:lnTo>
                <a:lnTo>
                  <a:pt x="34984" y="29411"/>
                </a:lnTo>
                <a:lnTo>
                  <a:pt x="34294" y="27815"/>
                </a:lnTo>
                <a:lnTo>
                  <a:pt x="33651" y="26791"/>
                </a:lnTo>
                <a:lnTo>
                  <a:pt x="33293" y="26291"/>
                </a:lnTo>
                <a:lnTo>
                  <a:pt x="32531" y="25410"/>
                </a:lnTo>
                <a:lnTo>
                  <a:pt x="30960" y="23648"/>
                </a:lnTo>
                <a:lnTo>
                  <a:pt x="30293" y="22671"/>
                </a:lnTo>
                <a:lnTo>
                  <a:pt x="30078" y="22290"/>
                </a:lnTo>
                <a:lnTo>
                  <a:pt x="29769" y="21505"/>
                </a:lnTo>
                <a:lnTo>
                  <a:pt x="29531" y="20314"/>
                </a:lnTo>
                <a:lnTo>
                  <a:pt x="29507" y="19504"/>
                </a:lnTo>
                <a:lnTo>
                  <a:pt x="29912" y="18575"/>
                </a:lnTo>
                <a:lnTo>
                  <a:pt x="30578" y="16646"/>
                </a:lnTo>
                <a:lnTo>
                  <a:pt x="31055" y="14646"/>
                </a:lnTo>
                <a:lnTo>
                  <a:pt x="31317" y="12622"/>
                </a:lnTo>
                <a:lnTo>
                  <a:pt x="31364" y="11598"/>
                </a:lnTo>
                <a:lnTo>
                  <a:pt x="31388" y="10812"/>
                </a:lnTo>
                <a:lnTo>
                  <a:pt x="31293" y="9240"/>
                </a:lnTo>
                <a:lnTo>
                  <a:pt x="31031" y="7668"/>
                </a:lnTo>
                <a:lnTo>
                  <a:pt x="30626" y="6144"/>
                </a:lnTo>
                <a:lnTo>
                  <a:pt x="30364" y="5406"/>
                </a:lnTo>
                <a:lnTo>
                  <a:pt x="30269" y="5239"/>
                </a:lnTo>
                <a:lnTo>
                  <a:pt x="29983" y="5120"/>
                </a:lnTo>
                <a:lnTo>
                  <a:pt x="29674" y="5192"/>
                </a:lnTo>
                <a:lnTo>
                  <a:pt x="29531" y="5454"/>
                </a:lnTo>
                <a:lnTo>
                  <a:pt x="29554" y="5620"/>
                </a:lnTo>
                <a:lnTo>
                  <a:pt x="29840" y="6359"/>
                </a:lnTo>
                <a:lnTo>
                  <a:pt x="30221" y="7883"/>
                </a:lnTo>
                <a:lnTo>
                  <a:pt x="30459" y="9431"/>
                </a:lnTo>
                <a:lnTo>
                  <a:pt x="30555" y="11002"/>
                </a:lnTo>
                <a:lnTo>
                  <a:pt x="30531" y="11812"/>
                </a:lnTo>
                <a:lnTo>
                  <a:pt x="30459" y="13098"/>
                </a:lnTo>
                <a:lnTo>
                  <a:pt x="29983" y="15694"/>
                </a:lnTo>
                <a:lnTo>
                  <a:pt x="29626" y="16932"/>
                </a:lnTo>
                <a:lnTo>
                  <a:pt x="29626" y="16885"/>
                </a:lnTo>
                <a:lnTo>
                  <a:pt x="29626" y="16861"/>
                </a:lnTo>
                <a:lnTo>
                  <a:pt x="29626" y="15646"/>
                </a:lnTo>
                <a:lnTo>
                  <a:pt x="29388" y="13265"/>
                </a:lnTo>
                <a:lnTo>
                  <a:pt x="29150" y="12098"/>
                </a:lnTo>
                <a:lnTo>
                  <a:pt x="29054" y="11788"/>
                </a:lnTo>
                <a:lnTo>
                  <a:pt x="28983" y="11479"/>
                </a:lnTo>
                <a:lnTo>
                  <a:pt x="28721" y="10598"/>
                </a:lnTo>
                <a:lnTo>
                  <a:pt x="28078" y="8859"/>
                </a:lnTo>
                <a:lnTo>
                  <a:pt x="27697" y="8026"/>
                </a:lnTo>
                <a:lnTo>
                  <a:pt x="27459" y="7526"/>
                </a:lnTo>
                <a:lnTo>
                  <a:pt x="27197" y="7025"/>
                </a:lnTo>
                <a:lnTo>
                  <a:pt x="27078" y="6883"/>
                </a:lnTo>
                <a:lnTo>
                  <a:pt x="26768" y="6811"/>
                </a:lnTo>
                <a:lnTo>
                  <a:pt x="26506" y="6978"/>
                </a:lnTo>
                <a:lnTo>
                  <a:pt x="26411" y="7264"/>
                </a:lnTo>
                <a:lnTo>
                  <a:pt x="26482" y="7454"/>
                </a:lnTo>
                <a:lnTo>
                  <a:pt x="26578" y="7621"/>
                </a:lnTo>
                <a:lnTo>
                  <a:pt x="26673" y="7811"/>
                </a:lnTo>
                <a:lnTo>
                  <a:pt x="27197" y="8907"/>
                </a:lnTo>
                <a:lnTo>
                  <a:pt x="28007" y="11121"/>
                </a:lnTo>
                <a:lnTo>
                  <a:pt x="28268" y="12241"/>
                </a:lnTo>
                <a:lnTo>
                  <a:pt x="28292" y="12336"/>
                </a:lnTo>
                <a:lnTo>
                  <a:pt x="28292" y="12431"/>
                </a:lnTo>
                <a:lnTo>
                  <a:pt x="28459" y="13193"/>
                </a:lnTo>
                <a:lnTo>
                  <a:pt x="28650" y="14741"/>
                </a:lnTo>
                <a:lnTo>
                  <a:pt x="28745" y="17099"/>
                </a:lnTo>
                <a:lnTo>
                  <a:pt x="28673" y="18742"/>
                </a:lnTo>
                <a:lnTo>
                  <a:pt x="28650" y="19099"/>
                </a:lnTo>
                <a:lnTo>
                  <a:pt x="28650" y="19433"/>
                </a:lnTo>
                <a:lnTo>
                  <a:pt x="28650" y="19504"/>
                </a:lnTo>
                <a:lnTo>
                  <a:pt x="28673" y="19576"/>
                </a:lnTo>
                <a:lnTo>
                  <a:pt x="28697" y="20100"/>
                </a:lnTo>
                <a:lnTo>
                  <a:pt x="28864" y="21052"/>
                </a:lnTo>
                <a:lnTo>
                  <a:pt x="29316" y="22362"/>
                </a:lnTo>
                <a:lnTo>
                  <a:pt x="30269" y="23957"/>
                </a:lnTo>
                <a:lnTo>
                  <a:pt x="31483" y="25482"/>
                </a:lnTo>
                <a:lnTo>
                  <a:pt x="32174" y="26267"/>
                </a:lnTo>
                <a:lnTo>
                  <a:pt x="32627" y="26815"/>
                </a:lnTo>
                <a:lnTo>
                  <a:pt x="33365" y="27958"/>
                </a:lnTo>
                <a:lnTo>
                  <a:pt x="33936" y="29149"/>
                </a:lnTo>
                <a:lnTo>
                  <a:pt x="34365" y="30387"/>
                </a:lnTo>
                <a:lnTo>
                  <a:pt x="35056" y="33578"/>
                </a:lnTo>
                <a:lnTo>
                  <a:pt x="35460" y="36293"/>
                </a:lnTo>
                <a:lnTo>
                  <a:pt x="35508" y="36531"/>
                </a:lnTo>
                <a:lnTo>
                  <a:pt x="35556" y="36793"/>
                </a:lnTo>
                <a:lnTo>
                  <a:pt x="35675" y="37436"/>
                </a:lnTo>
                <a:lnTo>
                  <a:pt x="35794" y="38103"/>
                </a:lnTo>
                <a:lnTo>
                  <a:pt x="35841" y="38365"/>
                </a:lnTo>
                <a:lnTo>
                  <a:pt x="35889" y="38627"/>
                </a:lnTo>
                <a:lnTo>
                  <a:pt x="35413" y="38365"/>
                </a:lnTo>
                <a:lnTo>
                  <a:pt x="34913" y="38079"/>
                </a:lnTo>
                <a:lnTo>
                  <a:pt x="34556" y="37889"/>
                </a:lnTo>
                <a:lnTo>
                  <a:pt x="34198" y="37674"/>
                </a:lnTo>
                <a:lnTo>
                  <a:pt x="33651" y="37365"/>
                </a:lnTo>
                <a:lnTo>
                  <a:pt x="33127" y="37032"/>
                </a:lnTo>
                <a:lnTo>
                  <a:pt x="32412" y="36579"/>
                </a:lnTo>
                <a:lnTo>
                  <a:pt x="31031" y="35603"/>
                </a:lnTo>
                <a:lnTo>
                  <a:pt x="30364" y="35079"/>
                </a:lnTo>
                <a:lnTo>
                  <a:pt x="29554" y="34364"/>
                </a:lnTo>
                <a:lnTo>
                  <a:pt x="28126" y="32793"/>
                </a:lnTo>
                <a:lnTo>
                  <a:pt x="27506" y="31911"/>
                </a:lnTo>
                <a:lnTo>
                  <a:pt x="27459" y="31840"/>
                </a:lnTo>
                <a:lnTo>
                  <a:pt x="27435" y="31769"/>
                </a:lnTo>
                <a:lnTo>
                  <a:pt x="27054" y="31149"/>
                </a:lnTo>
                <a:lnTo>
                  <a:pt x="26435" y="29840"/>
                </a:lnTo>
                <a:lnTo>
                  <a:pt x="26030" y="28458"/>
                </a:lnTo>
                <a:lnTo>
                  <a:pt x="25839" y="27029"/>
                </a:lnTo>
                <a:lnTo>
                  <a:pt x="25863" y="26291"/>
                </a:lnTo>
                <a:lnTo>
                  <a:pt x="25935" y="25410"/>
                </a:lnTo>
                <a:lnTo>
                  <a:pt x="26101" y="24505"/>
                </a:lnTo>
                <a:lnTo>
                  <a:pt x="26340" y="23434"/>
                </a:lnTo>
                <a:lnTo>
                  <a:pt x="26673" y="21814"/>
                </a:lnTo>
                <a:lnTo>
                  <a:pt x="26792" y="20719"/>
                </a:lnTo>
                <a:lnTo>
                  <a:pt x="26792" y="20171"/>
                </a:lnTo>
                <a:lnTo>
                  <a:pt x="26744" y="19480"/>
                </a:lnTo>
                <a:lnTo>
                  <a:pt x="26459" y="18171"/>
                </a:lnTo>
                <a:lnTo>
                  <a:pt x="25958" y="16956"/>
                </a:lnTo>
                <a:lnTo>
                  <a:pt x="25315" y="15789"/>
                </a:lnTo>
                <a:lnTo>
                  <a:pt x="24958" y="15218"/>
                </a:lnTo>
                <a:lnTo>
                  <a:pt x="24149" y="14098"/>
                </a:lnTo>
                <a:lnTo>
                  <a:pt x="23291" y="13003"/>
                </a:lnTo>
                <a:lnTo>
                  <a:pt x="23339" y="12812"/>
                </a:lnTo>
                <a:lnTo>
                  <a:pt x="23363" y="12598"/>
                </a:lnTo>
                <a:lnTo>
                  <a:pt x="23434" y="12241"/>
                </a:lnTo>
                <a:lnTo>
                  <a:pt x="23482" y="11860"/>
                </a:lnTo>
                <a:lnTo>
                  <a:pt x="23648" y="10526"/>
                </a:lnTo>
                <a:lnTo>
                  <a:pt x="23720" y="7811"/>
                </a:lnTo>
                <a:lnTo>
                  <a:pt x="23434" y="5120"/>
                </a:lnTo>
                <a:lnTo>
                  <a:pt x="22934" y="3167"/>
                </a:lnTo>
                <a:lnTo>
                  <a:pt x="22458" y="1929"/>
                </a:lnTo>
                <a:lnTo>
                  <a:pt x="22172" y="1334"/>
                </a:lnTo>
                <a:lnTo>
                  <a:pt x="22077" y="1191"/>
                </a:lnTo>
                <a:lnTo>
                  <a:pt x="21767" y="1119"/>
                </a:lnTo>
                <a:lnTo>
                  <a:pt x="21505" y="1286"/>
                </a:lnTo>
                <a:lnTo>
                  <a:pt x="21386" y="1572"/>
                </a:lnTo>
                <a:lnTo>
                  <a:pt x="21458" y="1739"/>
                </a:lnTo>
                <a:lnTo>
                  <a:pt x="21743" y="2334"/>
                </a:lnTo>
                <a:lnTo>
                  <a:pt x="22196" y="3572"/>
                </a:lnTo>
                <a:lnTo>
                  <a:pt x="22529" y="4834"/>
                </a:lnTo>
                <a:lnTo>
                  <a:pt x="22767" y="6144"/>
                </a:lnTo>
                <a:lnTo>
                  <a:pt x="22910" y="8145"/>
                </a:lnTo>
                <a:lnTo>
                  <a:pt x="22791" y="10836"/>
                </a:lnTo>
                <a:lnTo>
                  <a:pt x="22601" y="12122"/>
                </a:lnTo>
                <a:lnTo>
                  <a:pt x="22529" y="12026"/>
                </a:lnTo>
                <a:lnTo>
                  <a:pt x="22458" y="11955"/>
                </a:lnTo>
                <a:lnTo>
                  <a:pt x="21886" y="11145"/>
                </a:lnTo>
                <a:lnTo>
                  <a:pt x="20815" y="9502"/>
                </a:lnTo>
                <a:lnTo>
                  <a:pt x="20338" y="8645"/>
                </a:lnTo>
                <a:lnTo>
                  <a:pt x="19886" y="7740"/>
                </a:lnTo>
                <a:lnTo>
                  <a:pt x="19124" y="5835"/>
                </a:lnTo>
                <a:lnTo>
                  <a:pt x="18600" y="3858"/>
                </a:lnTo>
                <a:lnTo>
                  <a:pt x="18338" y="1834"/>
                </a:lnTo>
                <a:lnTo>
                  <a:pt x="18314" y="786"/>
                </a:lnTo>
                <a:lnTo>
                  <a:pt x="18290" y="596"/>
                </a:lnTo>
                <a:lnTo>
                  <a:pt x="18076" y="405"/>
                </a:lnTo>
                <a:lnTo>
                  <a:pt x="17766" y="405"/>
                </a:lnTo>
                <a:lnTo>
                  <a:pt x="17528" y="596"/>
                </a:lnTo>
                <a:lnTo>
                  <a:pt x="17481" y="786"/>
                </a:lnTo>
                <a:lnTo>
                  <a:pt x="17481" y="1453"/>
                </a:lnTo>
                <a:lnTo>
                  <a:pt x="17600" y="2786"/>
                </a:lnTo>
                <a:lnTo>
                  <a:pt x="17933" y="4763"/>
                </a:lnTo>
                <a:lnTo>
                  <a:pt x="18767" y="7287"/>
                </a:lnTo>
                <a:lnTo>
                  <a:pt x="19933" y="9669"/>
                </a:lnTo>
                <a:lnTo>
                  <a:pt x="20648" y="10812"/>
                </a:lnTo>
                <a:lnTo>
                  <a:pt x="20815" y="11074"/>
                </a:lnTo>
                <a:lnTo>
                  <a:pt x="20981" y="11312"/>
                </a:lnTo>
                <a:lnTo>
                  <a:pt x="21410" y="11907"/>
                </a:lnTo>
                <a:lnTo>
                  <a:pt x="21862" y="12503"/>
                </a:lnTo>
                <a:lnTo>
                  <a:pt x="22196" y="12931"/>
                </a:lnTo>
                <a:lnTo>
                  <a:pt x="22529" y="13360"/>
                </a:lnTo>
                <a:lnTo>
                  <a:pt x="23387" y="14432"/>
                </a:lnTo>
                <a:lnTo>
                  <a:pt x="24196" y="15575"/>
                </a:lnTo>
                <a:lnTo>
                  <a:pt x="24291" y="15718"/>
                </a:lnTo>
                <a:lnTo>
                  <a:pt x="24387" y="15861"/>
                </a:lnTo>
                <a:lnTo>
                  <a:pt x="24887" y="16646"/>
                </a:lnTo>
                <a:lnTo>
                  <a:pt x="25577" y="18242"/>
                </a:lnTo>
                <a:lnTo>
                  <a:pt x="25911" y="19861"/>
                </a:lnTo>
                <a:lnTo>
                  <a:pt x="25863" y="21600"/>
                </a:lnTo>
                <a:lnTo>
                  <a:pt x="25720" y="22505"/>
                </a:lnTo>
                <a:lnTo>
                  <a:pt x="25554" y="23267"/>
                </a:lnTo>
                <a:lnTo>
                  <a:pt x="25387" y="24029"/>
                </a:lnTo>
                <a:lnTo>
                  <a:pt x="25196" y="25029"/>
                </a:lnTo>
                <a:lnTo>
                  <a:pt x="25054" y="26553"/>
                </a:lnTo>
                <a:lnTo>
                  <a:pt x="25077" y="27577"/>
                </a:lnTo>
                <a:lnTo>
                  <a:pt x="25125" y="28101"/>
                </a:lnTo>
                <a:lnTo>
                  <a:pt x="25220" y="28577"/>
                </a:lnTo>
                <a:lnTo>
                  <a:pt x="25339" y="29078"/>
                </a:lnTo>
                <a:lnTo>
                  <a:pt x="24101" y="28173"/>
                </a:lnTo>
                <a:lnTo>
                  <a:pt x="22934" y="27220"/>
                </a:lnTo>
                <a:lnTo>
                  <a:pt x="21981" y="26386"/>
                </a:lnTo>
                <a:lnTo>
                  <a:pt x="21077" y="25553"/>
                </a:lnTo>
                <a:lnTo>
                  <a:pt x="21481" y="24910"/>
                </a:lnTo>
                <a:lnTo>
                  <a:pt x="22053" y="23576"/>
                </a:lnTo>
                <a:lnTo>
                  <a:pt x="22339" y="22219"/>
                </a:lnTo>
                <a:lnTo>
                  <a:pt x="22362" y="20814"/>
                </a:lnTo>
                <a:lnTo>
                  <a:pt x="22196" y="19409"/>
                </a:lnTo>
                <a:lnTo>
                  <a:pt x="21815" y="18004"/>
                </a:lnTo>
                <a:lnTo>
                  <a:pt x="21291" y="16646"/>
                </a:lnTo>
                <a:lnTo>
                  <a:pt x="20624" y="15360"/>
                </a:lnTo>
                <a:lnTo>
                  <a:pt x="20243" y="14741"/>
                </a:lnTo>
                <a:lnTo>
                  <a:pt x="19386" y="13431"/>
                </a:lnTo>
                <a:lnTo>
                  <a:pt x="18457" y="12146"/>
                </a:lnTo>
                <a:lnTo>
                  <a:pt x="18409" y="12074"/>
                </a:lnTo>
                <a:lnTo>
                  <a:pt x="18362" y="12026"/>
                </a:lnTo>
                <a:lnTo>
                  <a:pt x="18243" y="11860"/>
                </a:lnTo>
                <a:lnTo>
                  <a:pt x="18100" y="11669"/>
                </a:lnTo>
                <a:lnTo>
                  <a:pt x="17242" y="10455"/>
                </a:lnTo>
                <a:lnTo>
                  <a:pt x="16456" y="9193"/>
                </a:lnTo>
                <a:lnTo>
                  <a:pt x="16242" y="8859"/>
                </a:lnTo>
                <a:lnTo>
                  <a:pt x="16052" y="8526"/>
                </a:lnTo>
                <a:lnTo>
                  <a:pt x="15766" y="7978"/>
                </a:lnTo>
                <a:lnTo>
                  <a:pt x="15313" y="6883"/>
                </a:lnTo>
                <a:lnTo>
                  <a:pt x="14813" y="5239"/>
                </a:lnTo>
                <a:lnTo>
                  <a:pt x="14670" y="4120"/>
                </a:lnTo>
                <a:lnTo>
                  <a:pt x="14670" y="4096"/>
                </a:lnTo>
                <a:lnTo>
                  <a:pt x="14647" y="3930"/>
                </a:lnTo>
                <a:lnTo>
                  <a:pt x="14623" y="3739"/>
                </a:lnTo>
                <a:lnTo>
                  <a:pt x="14575" y="2929"/>
                </a:lnTo>
                <a:lnTo>
                  <a:pt x="14623" y="1239"/>
                </a:lnTo>
                <a:lnTo>
                  <a:pt x="14718" y="381"/>
                </a:lnTo>
                <a:lnTo>
                  <a:pt x="14718" y="191"/>
                </a:lnTo>
                <a:lnTo>
                  <a:pt x="14504" y="0"/>
                </a:ln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Huy Cận - Cây đại thụ của nền thơ ca cách mạng Việt Nam | baotintuc.v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8"/>
          <a:stretch/>
        </p:blipFill>
        <p:spPr bwMode="auto">
          <a:xfrm>
            <a:off x="3517632" y="-8869"/>
            <a:ext cx="3980448" cy="5152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36"/>
          <p:cNvGrpSpPr/>
          <p:nvPr/>
        </p:nvGrpSpPr>
        <p:grpSpPr>
          <a:xfrm>
            <a:off x="4848134" y="181150"/>
            <a:ext cx="4524464" cy="5267898"/>
            <a:chOff x="4848134" y="181150"/>
            <a:chExt cx="4524464" cy="5267898"/>
          </a:xfrm>
        </p:grpSpPr>
        <p:sp>
          <p:nvSpPr>
            <p:cNvPr id="441" name="Google Shape;441;p36"/>
            <p:cNvSpPr/>
            <p:nvPr/>
          </p:nvSpPr>
          <p:spPr>
            <a:xfrm rot="395801">
              <a:off x="5121321" y="300420"/>
              <a:ext cx="2358351" cy="4891972"/>
            </a:xfrm>
            <a:custGeom>
              <a:avLst/>
              <a:gdLst/>
              <a:ahLst/>
              <a:cxnLst/>
              <a:rect l="l" t="t" r="r" b="b"/>
              <a:pathLst>
                <a:path w="26911" h="55822" extrusionOk="0">
                  <a:moveTo>
                    <a:pt x="3287" y="0"/>
                  </a:moveTo>
                  <a:lnTo>
                    <a:pt x="2167" y="95"/>
                  </a:lnTo>
                  <a:lnTo>
                    <a:pt x="1143" y="500"/>
                  </a:lnTo>
                  <a:lnTo>
                    <a:pt x="715" y="881"/>
                  </a:lnTo>
                  <a:lnTo>
                    <a:pt x="524" y="1072"/>
                  </a:lnTo>
                  <a:lnTo>
                    <a:pt x="239" y="1548"/>
                  </a:lnTo>
                  <a:lnTo>
                    <a:pt x="0" y="2358"/>
                  </a:lnTo>
                  <a:lnTo>
                    <a:pt x="24" y="3191"/>
                  </a:lnTo>
                  <a:lnTo>
                    <a:pt x="167" y="3715"/>
                  </a:lnTo>
                  <a:lnTo>
                    <a:pt x="429" y="4191"/>
                  </a:lnTo>
                  <a:lnTo>
                    <a:pt x="810" y="4573"/>
                  </a:lnTo>
                  <a:lnTo>
                    <a:pt x="1024" y="4739"/>
                  </a:lnTo>
                  <a:lnTo>
                    <a:pt x="1453" y="4930"/>
                  </a:lnTo>
                  <a:lnTo>
                    <a:pt x="2406" y="5168"/>
                  </a:lnTo>
                  <a:lnTo>
                    <a:pt x="3358" y="5358"/>
                  </a:lnTo>
                  <a:lnTo>
                    <a:pt x="3930" y="5668"/>
                  </a:lnTo>
                  <a:lnTo>
                    <a:pt x="4239" y="5954"/>
                  </a:lnTo>
                  <a:lnTo>
                    <a:pt x="4358" y="6144"/>
                  </a:lnTo>
                  <a:lnTo>
                    <a:pt x="4477" y="6430"/>
                  </a:lnTo>
                  <a:lnTo>
                    <a:pt x="4525" y="6978"/>
                  </a:lnTo>
                  <a:lnTo>
                    <a:pt x="4239" y="7787"/>
                  </a:lnTo>
                  <a:lnTo>
                    <a:pt x="3573" y="8931"/>
                  </a:lnTo>
                  <a:lnTo>
                    <a:pt x="3168" y="9812"/>
                  </a:lnTo>
                  <a:lnTo>
                    <a:pt x="3049" y="10407"/>
                  </a:lnTo>
                  <a:lnTo>
                    <a:pt x="3072" y="10717"/>
                  </a:lnTo>
                  <a:lnTo>
                    <a:pt x="3144" y="10979"/>
                  </a:lnTo>
                  <a:lnTo>
                    <a:pt x="3358" y="11431"/>
                  </a:lnTo>
                  <a:lnTo>
                    <a:pt x="3930" y="11955"/>
                  </a:lnTo>
                  <a:lnTo>
                    <a:pt x="5001" y="12384"/>
                  </a:lnTo>
                  <a:lnTo>
                    <a:pt x="6192" y="12574"/>
                  </a:lnTo>
                  <a:lnTo>
                    <a:pt x="6764" y="12622"/>
                  </a:lnTo>
                  <a:lnTo>
                    <a:pt x="7359" y="12693"/>
                  </a:lnTo>
                  <a:lnTo>
                    <a:pt x="8502" y="13074"/>
                  </a:lnTo>
                  <a:lnTo>
                    <a:pt x="9240" y="13527"/>
                  </a:lnTo>
                  <a:lnTo>
                    <a:pt x="9598" y="13908"/>
                  </a:lnTo>
                  <a:lnTo>
                    <a:pt x="9812" y="14336"/>
                  </a:lnTo>
                  <a:lnTo>
                    <a:pt x="9860" y="14837"/>
                  </a:lnTo>
                  <a:lnTo>
                    <a:pt x="9812" y="15098"/>
                  </a:lnTo>
                  <a:lnTo>
                    <a:pt x="9693" y="15456"/>
                  </a:lnTo>
                  <a:lnTo>
                    <a:pt x="9217" y="15980"/>
                  </a:lnTo>
                  <a:lnTo>
                    <a:pt x="8312" y="16646"/>
                  </a:lnTo>
                  <a:lnTo>
                    <a:pt x="7764" y="17146"/>
                  </a:lnTo>
                  <a:lnTo>
                    <a:pt x="7573" y="17385"/>
                  </a:lnTo>
                  <a:lnTo>
                    <a:pt x="7359" y="17932"/>
                  </a:lnTo>
                  <a:lnTo>
                    <a:pt x="7288" y="18528"/>
                  </a:lnTo>
                  <a:lnTo>
                    <a:pt x="7383" y="19099"/>
                  </a:lnTo>
                  <a:lnTo>
                    <a:pt x="7597" y="19671"/>
                  </a:lnTo>
                  <a:lnTo>
                    <a:pt x="7931" y="20171"/>
                  </a:lnTo>
                  <a:lnTo>
                    <a:pt x="8383" y="20552"/>
                  </a:lnTo>
                  <a:lnTo>
                    <a:pt x="8907" y="20790"/>
                  </a:lnTo>
                  <a:lnTo>
                    <a:pt x="9193" y="20838"/>
                  </a:lnTo>
                  <a:lnTo>
                    <a:pt x="9883" y="20862"/>
                  </a:lnTo>
                  <a:lnTo>
                    <a:pt x="10931" y="20838"/>
                  </a:lnTo>
                  <a:lnTo>
                    <a:pt x="11527" y="21028"/>
                  </a:lnTo>
                  <a:lnTo>
                    <a:pt x="11765" y="21243"/>
                  </a:lnTo>
                  <a:lnTo>
                    <a:pt x="11955" y="21528"/>
                  </a:lnTo>
                  <a:lnTo>
                    <a:pt x="12027" y="22148"/>
                  </a:lnTo>
                  <a:lnTo>
                    <a:pt x="11789" y="22814"/>
                  </a:lnTo>
                  <a:lnTo>
                    <a:pt x="11360" y="23433"/>
                  </a:lnTo>
                  <a:lnTo>
                    <a:pt x="11098" y="23672"/>
                  </a:lnTo>
                  <a:lnTo>
                    <a:pt x="10550" y="24148"/>
                  </a:lnTo>
                  <a:lnTo>
                    <a:pt x="9836" y="24934"/>
                  </a:lnTo>
                  <a:lnTo>
                    <a:pt x="9550" y="25529"/>
                  </a:lnTo>
                  <a:lnTo>
                    <a:pt x="9526" y="25886"/>
                  </a:lnTo>
                  <a:lnTo>
                    <a:pt x="9526" y="26101"/>
                  </a:lnTo>
                  <a:lnTo>
                    <a:pt x="9669" y="26529"/>
                  </a:lnTo>
                  <a:lnTo>
                    <a:pt x="10050" y="27029"/>
                  </a:lnTo>
                  <a:lnTo>
                    <a:pt x="10860" y="27553"/>
                  </a:lnTo>
                  <a:lnTo>
                    <a:pt x="11812" y="27887"/>
                  </a:lnTo>
                  <a:lnTo>
                    <a:pt x="12289" y="28030"/>
                  </a:lnTo>
                  <a:lnTo>
                    <a:pt x="12765" y="28149"/>
                  </a:lnTo>
                  <a:lnTo>
                    <a:pt x="13694" y="28554"/>
                  </a:lnTo>
                  <a:lnTo>
                    <a:pt x="14432" y="29149"/>
                  </a:lnTo>
                  <a:lnTo>
                    <a:pt x="14742" y="29720"/>
                  </a:lnTo>
                  <a:lnTo>
                    <a:pt x="14789" y="30149"/>
                  </a:lnTo>
                  <a:lnTo>
                    <a:pt x="14742" y="30363"/>
                  </a:lnTo>
                  <a:lnTo>
                    <a:pt x="14646" y="30721"/>
                  </a:lnTo>
                  <a:lnTo>
                    <a:pt x="14218" y="31245"/>
                  </a:lnTo>
                  <a:lnTo>
                    <a:pt x="13313" y="31888"/>
                  </a:lnTo>
                  <a:lnTo>
                    <a:pt x="12717" y="32316"/>
                  </a:lnTo>
                  <a:lnTo>
                    <a:pt x="12455" y="32578"/>
                  </a:lnTo>
                  <a:lnTo>
                    <a:pt x="12074" y="33174"/>
                  </a:lnTo>
                  <a:lnTo>
                    <a:pt x="11860" y="33864"/>
                  </a:lnTo>
                  <a:lnTo>
                    <a:pt x="11812" y="34579"/>
                  </a:lnTo>
                  <a:lnTo>
                    <a:pt x="11908" y="35293"/>
                  </a:lnTo>
                  <a:lnTo>
                    <a:pt x="12170" y="35960"/>
                  </a:lnTo>
                  <a:lnTo>
                    <a:pt x="12574" y="36555"/>
                  </a:lnTo>
                  <a:lnTo>
                    <a:pt x="13098" y="37031"/>
                  </a:lnTo>
                  <a:lnTo>
                    <a:pt x="13432" y="37198"/>
                  </a:lnTo>
                  <a:lnTo>
                    <a:pt x="14241" y="37484"/>
                  </a:lnTo>
                  <a:lnTo>
                    <a:pt x="15504" y="37865"/>
                  </a:lnTo>
                  <a:lnTo>
                    <a:pt x="16123" y="38341"/>
                  </a:lnTo>
                  <a:lnTo>
                    <a:pt x="16337" y="38698"/>
                  </a:lnTo>
                  <a:lnTo>
                    <a:pt x="16409" y="38913"/>
                  </a:lnTo>
                  <a:lnTo>
                    <a:pt x="16432" y="39341"/>
                  </a:lnTo>
                  <a:lnTo>
                    <a:pt x="16266" y="39937"/>
                  </a:lnTo>
                  <a:lnTo>
                    <a:pt x="15456" y="41151"/>
                  </a:lnTo>
                  <a:lnTo>
                    <a:pt x="14861" y="41913"/>
                  </a:lnTo>
                  <a:lnTo>
                    <a:pt x="14575" y="42414"/>
                  </a:lnTo>
                  <a:lnTo>
                    <a:pt x="14313" y="43580"/>
                  </a:lnTo>
                  <a:lnTo>
                    <a:pt x="14408" y="44438"/>
                  </a:lnTo>
                  <a:lnTo>
                    <a:pt x="14599" y="44985"/>
                  </a:lnTo>
                  <a:lnTo>
                    <a:pt x="14908" y="45462"/>
                  </a:lnTo>
                  <a:lnTo>
                    <a:pt x="15313" y="45843"/>
                  </a:lnTo>
                  <a:lnTo>
                    <a:pt x="15551" y="45986"/>
                  </a:lnTo>
                  <a:lnTo>
                    <a:pt x="16075" y="46200"/>
                  </a:lnTo>
                  <a:lnTo>
                    <a:pt x="17313" y="46414"/>
                  </a:lnTo>
                  <a:lnTo>
                    <a:pt x="18480" y="46652"/>
                  </a:lnTo>
                  <a:lnTo>
                    <a:pt x="19123" y="47010"/>
                  </a:lnTo>
                  <a:lnTo>
                    <a:pt x="19433" y="47391"/>
                  </a:lnTo>
                  <a:lnTo>
                    <a:pt x="19504" y="47653"/>
                  </a:lnTo>
                  <a:lnTo>
                    <a:pt x="19552" y="48058"/>
                  </a:lnTo>
                  <a:lnTo>
                    <a:pt x="19314" y="48867"/>
                  </a:lnTo>
                  <a:lnTo>
                    <a:pt x="19171" y="49272"/>
                  </a:lnTo>
                  <a:lnTo>
                    <a:pt x="18957" y="49939"/>
                  </a:lnTo>
                  <a:lnTo>
                    <a:pt x="18790" y="51368"/>
                  </a:lnTo>
                  <a:lnTo>
                    <a:pt x="18981" y="52773"/>
                  </a:lnTo>
                  <a:lnTo>
                    <a:pt x="19385" y="53749"/>
                  </a:lnTo>
                  <a:lnTo>
                    <a:pt x="19766" y="54321"/>
                  </a:lnTo>
                  <a:lnTo>
                    <a:pt x="20005" y="54583"/>
                  </a:lnTo>
                  <a:lnTo>
                    <a:pt x="20386" y="54940"/>
                  </a:lnTo>
                  <a:lnTo>
                    <a:pt x="21076" y="55464"/>
                  </a:lnTo>
                  <a:lnTo>
                    <a:pt x="21743" y="55750"/>
                  </a:lnTo>
                  <a:lnTo>
                    <a:pt x="22386" y="55821"/>
                  </a:lnTo>
                  <a:lnTo>
                    <a:pt x="22958" y="55726"/>
                  </a:lnTo>
                  <a:lnTo>
                    <a:pt x="23505" y="55464"/>
                  </a:lnTo>
                  <a:lnTo>
                    <a:pt x="24267" y="54821"/>
                  </a:lnTo>
                  <a:lnTo>
                    <a:pt x="25125" y="53606"/>
                  </a:lnTo>
                  <a:lnTo>
                    <a:pt x="25815" y="52154"/>
                  </a:lnTo>
                  <a:lnTo>
                    <a:pt x="26554" y="49939"/>
                  </a:lnTo>
                  <a:lnTo>
                    <a:pt x="26792" y="48748"/>
                  </a:lnTo>
                  <a:lnTo>
                    <a:pt x="26911" y="47962"/>
                  </a:lnTo>
                  <a:lnTo>
                    <a:pt x="26887" y="46343"/>
                  </a:lnTo>
                  <a:lnTo>
                    <a:pt x="26530" y="44795"/>
                  </a:lnTo>
                  <a:lnTo>
                    <a:pt x="26006" y="43747"/>
                  </a:lnTo>
                  <a:lnTo>
                    <a:pt x="25553" y="43104"/>
                  </a:lnTo>
                  <a:lnTo>
                    <a:pt x="25268" y="42818"/>
                  </a:lnTo>
                  <a:lnTo>
                    <a:pt x="24863" y="42461"/>
                  </a:lnTo>
                  <a:lnTo>
                    <a:pt x="24029" y="41747"/>
                  </a:lnTo>
                  <a:lnTo>
                    <a:pt x="23696" y="41318"/>
                  </a:lnTo>
                  <a:lnTo>
                    <a:pt x="23410" y="40818"/>
                  </a:lnTo>
                  <a:lnTo>
                    <a:pt x="23124" y="39746"/>
                  </a:lnTo>
                  <a:lnTo>
                    <a:pt x="23219" y="37960"/>
                  </a:lnTo>
                  <a:lnTo>
                    <a:pt x="23553" y="36127"/>
                  </a:lnTo>
                  <a:lnTo>
                    <a:pt x="23696" y="34936"/>
                  </a:lnTo>
                  <a:lnTo>
                    <a:pt x="23648" y="33817"/>
                  </a:lnTo>
                  <a:lnTo>
                    <a:pt x="23410" y="33054"/>
                  </a:lnTo>
                  <a:lnTo>
                    <a:pt x="23124" y="32578"/>
                  </a:lnTo>
                  <a:lnTo>
                    <a:pt x="22934" y="32364"/>
                  </a:lnTo>
                  <a:lnTo>
                    <a:pt x="22362" y="31840"/>
                  </a:lnTo>
                  <a:lnTo>
                    <a:pt x="21338" y="31173"/>
                  </a:lnTo>
                  <a:lnTo>
                    <a:pt x="20790" y="30625"/>
                  </a:lnTo>
                  <a:lnTo>
                    <a:pt x="20600" y="30292"/>
                  </a:lnTo>
                  <a:lnTo>
                    <a:pt x="20481" y="29982"/>
                  </a:lnTo>
                  <a:lnTo>
                    <a:pt x="20433" y="29339"/>
                  </a:lnTo>
                  <a:lnTo>
                    <a:pt x="20671" y="28339"/>
                  </a:lnTo>
                  <a:lnTo>
                    <a:pt x="21267" y="27006"/>
                  </a:lnTo>
                  <a:lnTo>
                    <a:pt x="21576" y="26005"/>
                  </a:lnTo>
                  <a:lnTo>
                    <a:pt x="21600" y="25339"/>
                  </a:lnTo>
                  <a:lnTo>
                    <a:pt x="21552" y="25005"/>
                  </a:lnTo>
                  <a:lnTo>
                    <a:pt x="21457" y="24719"/>
                  </a:lnTo>
                  <a:lnTo>
                    <a:pt x="21124" y="24219"/>
                  </a:lnTo>
                  <a:lnTo>
                    <a:pt x="20481" y="23576"/>
                  </a:lnTo>
                  <a:lnTo>
                    <a:pt x="19457" y="22790"/>
                  </a:lnTo>
                  <a:lnTo>
                    <a:pt x="18790" y="22171"/>
                  </a:lnTo>
                  <a:lnTo>
                    <a:pt x="18457" y="21671"/>
                  </a:lnTo>
                  <a:lnTo>
                    <a:pt x="18338" y="21385"/>
                  </a:lnTo>
                  <a:lnTo>
                    <a:pt x="18242" y="20957"/>
                  </a:lnTo>
                  <a:lnTo>
                    <a:pt x="18314" y="20076"/>
                  </a:lnTo>
                  <a:lnTo>
                    <a:pt x="18790" y="18790"/>
                  </a:lnTo>
                  <a:lnTo>
                    <a:pt x="19219" y="17980"/>
                  </a:lnTo>
                  <a:lnTo>
                    <a:pt x="19409" y="17551"/>
                  </a:lnTo>
                  <a:lnTo>
                    <a:pt x="19647" y="16623"/>
                  </a:lnTo>
                  <a:lnTo>
                    <a:pt x="19623" y="15718"/>
                  </a:lnTo>
                  <a:lnTo>
                    <a:pt x="19409" y="15146"/>
                  </a:lnTo>
                  <a:lnTo>
                    <a:pt x="19123" y="14813"/>
                  </a:lnTo>
                  <a:lnTo>
                    <a:pt x="18957" y="14694"/>
                  </a:lnTo>
                  <a:lnTo>
                    <a:pt x="18576" y="14479"/>
                  </a:lnTo>
                  <a:lnTo>
                    <a:pt x="17718" y="14336"/>
                  </a:lnTo>
                  <a:lnTo>
                    <a:pt x="16813" y="14289"/>
                  </a:lnTo>
                  <a:lnTo>
                    <a:pt x="16194" y="14122"/>
                  </a:lnTo>
                  <a:lnTo>
                    <a:pt x="15861" y="13932"/>
                  </a:lnTo>
                  <a:lnTo>
                    <a:pt x="15718" y="13789"/>
                  </a:lnTo>
                  <a:lnTo>
                    <a:pt x="15575" y="13622"/>
                  </a:lnTo>
                  <a:lnTo>
                    <a:pt x="15432" y="13241"/>
                  </a:lnTo>
                  <a:lnTo>
                    <a:pt x="15408" y="12646"/>
                  </a:lnTo>
                  <a:lnTo>
                    <a:pt x="15789" y="11360"/>
                  </a:lnTo>
                  <a:lnTo>
                    <a:pt x="16075" y="10502"/>
                  </a:lnTo>
                  <a:lnTo>
                    <a:pt x="16147" y="10169"/>
                  </a:lnTo>
                  <a:lnTo>
                    <a:pt x="16170" y="9502"/>
                  </a:lnTo>
                  <a:lnTo>
                    <a:pt x="16051" y="8859"/>
                  </a:lnTo>
                  <a:lnTo>
                    <a:pt x="15789" y="8240"/>
                  </a:lnTo>
                  <a:lnTo>
                    <a:pt x="15432" y="7668"/>
                  </a:lnTo>
                  <a:lnTo>
                    <a:pt x="14980" y="7168"/>
                  </a:lnTo>
                  <a:lnTo>
                    <a:pt x="14432" y="6787"/>
                  </a:lnTo>
                  <a:lnTo>
                    <a:pt x="13813" y="6525"/>
                  </a:lnTo>
                  <a:lnTo>
                    <a:pt x="13503" y="6454"/>
                  </a:lnTo>
                  <a:lnTo>
                    <a:pt x="12908" y="6359"/>
                  </a:lnTo>
                  <a:lnTo>
                    <a:pt x="11717" y="6430"/>
                  </a:lnTo>
                  <a:lnTo>
                    <a:pt x="10526" y="6478"/>
                  </a:lnTo>
                  <a:lnTo>
                    <a:pt x="9717" y="6359"/>
                  </a:lnTo>
                  <a:lnTo>
                    <a:pt x="9193" y="6144"/>
                  </a:lnTo>
                  <a:lnTo>
                    <a:pt x="8955" y="5978"/>
                  </a:lnTo>
                  <a:lnTo>
                    <a:pt x="8716" y="5787"/>
                  </a:lnTo>
                  <a:lnTo>
                    <a:pt x="8359" y="5287"/>
                  </a:lnTo>
                  <a:lnTo>
                    <a:pt x="7931" y="4453"/>
                  </a:lnTo>
                  <a:lnTo>
                    <a:pt x="7716" y="3882"/>
                  </a:lnTo>
                  <a:lnTo>
                    <a:pt x="7478" y="3358"/>
                  </a:lnTo>
                  <a:lnTo>
                    <a:pt x="6907" y="2382"/>
                  </a:lnTo>
                  <a:lnTo>
                    <a:pt x="6216" y="1500"/>
                  </a:lnTo>
                  <a:lnTo>
                    <a:pt x="5382" y="762"/>
                  </a:lnTo>
                  <a:lnTo>
                    <a:pt x="4906" y="476"/>
                  </a:lnTo>
                  <a:lnTo>
                    <a:pt x="4382" y="238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7400285" y="2266320"/>
              <a:ext cx="1972313" cy="3182728"/>
            </a:xfrm>
            <a:custGeom>
              <a:avLst/>
              <a:gdLst/>
              <a:ahLst/>
              <a:cxnLst/>
              <a:rect l="l" t="t" r="r" b="b"/>
              <a:pathLst>
                <a:path w="22506" h="36318" extrusionOk="0">
                  <a:moveTo>
                    <a:pt x="19743" y="0"/>
                  </a:moveTo>
                  <a:lnTo>
                    <a:pt x="18957" y="96"/>
                  </a:lnTo>
                  <a:lnTo>
                    <a:pt x="18195" y="357"/>
                  </a:lnTo>
                  <a:lnTo>
                    <a:pt x="17504" y="762"/>
                  </a:lnTo>
                  <a:lnTo>
                    <a:pt x="16933" y="1310"/>
                  </a:lnTo>
                  <a:lnTo>
                    <a:pt x="16504" y="1977"/>
                  </a:lnTo>
                  <a:lnTo>
                    <a:pt x="16385" y="2358"/>
                  </a:lnTo>
                  <a:lnTo>
                    <a:pt x="16290" y="2715"/>
                  </a:lnTo>
                  <a:lnTo>
                    <a:pt x="16076" y="3430"/>
                  </a:lnTo>
                  <a:lnTo>
                    <a:pt x="15861" y="3739"/>
                  </a:lnTo>
                  <a:lnTo>
                    <a:pt x="15647" y="3953"/>
                  </a:lnTo>
                  <a:lnTo>
                    <a:pt x="15099" y="4215"/>
                  </a:lnTo>
                  <a:lnTo>
                    <a:pt x="14147" y="4334"/>
                  </a:lnTo>
                  <a:lnTo>
                    <a:pt x="13504" y="4334"/>
                  </a:lnTo>
                  <a:lnTo>
                    <a:pt x="13027" y="4382"/>
                  </a:lnTo>
                  <a:lnTo>
                    <a:pt x="12122" y="4644"/>
                  </a:lnTo>
                  <a:lnTo>
                    <a:pt x="11265" y="5049"/>
                  </a:lnTo>
                  <a:lnTo>
                    <a:pt x="10503" y="5597"/>
                  </a:lnTo>
                  <a:lnTo>
                    <a:pt x="9836" y="6263"/>
                  </a:lnTo>
                  <a:lnTo>
                    <a:pt x="9288" y="7049"/>
                  </a:lnTo>
                  <a:lnTo>
                    <a:pt x="8907" y="7907"/>
                  </a:lnTo>
                  <a:lnTo>
                    <a:pt x="8669" y="8812"/>
                  </a:lnTo>
                  <a:lnTo>
                    <a:pt x="8622" y="9288"/>
                  </a:lnTo>
                  <a:lnTo>
                    <a:pt x="8669" y="10907"/>
                  </a:lnTo>
                  <a:lnTo>
                    <a:pt x="8765" y="12955"/>
                  </a:lnTo>
                  <a:lnTo>
                    <a:pt x="8645" y="13694"/>
                  </a:lnTo>
                  <a:lnTo>
                    <a:pt x="8407" y="14337"/>
                  </a:lnTo>
                  <a:lnTo>
                    <a:pt x="7979" y="14884"/>
                  </a:lnTo>
                  <a:lnTo>
                    <a:pt x="7669" y="15099"/>
                  </a:lnTo>
                  <a:lnTo>
                    <a:pt x="7383" y="15241"/>
                  </a:lnTo>
                  <a:lnTo>
                    <a:pt x="6836" y="15408"/>
                  </a:lnTo>
                  <a:lnTo>
                    <a:pt x="5907" y="15456"/>
                  </a:lnTo>
                  <a:lnTo>
                    <a:pt x="4645" y="15432"/>
                  </a:lnTo>
                  <a:lnTo>
                    <a:pt x="3763" y="15527"/>
                  </a:lnTo>
                  <a:lnTo>
                    <a:pt x="3216" y="15742"/>
                  </a:lnTo>
                  <a:lnTo>
                    <a:pt x="2978" y="15908"/>
                  </a:lnTo>
                  <a:lnTo>
                    <a:pt x="2763" y="16099"/>
                  </a:lnTo>
                  <a:lnTo>
                    <a:pt x="2454" y="16551"/>
                  </a:lnTo>
                  <a:lnTo>
                    <a:pt x="2263" y="17075"/>
                  </a:lnTo>
                  <a:lnTo>
                    <a:pt x="2216" y="17623"/>
                  </a:lnTo>
                  <a:lnTo>
                    <a:pt x="2335" y="18528"/>
                  </a:lnTo>
                  <a:lnTo>
                    <a:pt x="2739" y="19695"/>
                  </a:lnTo>
                  <a:lnTo>
                    <a:pt x="3025" y="20242"/>
                  </a:lnTo>
                  <a:lnTo>
                    <a:pt x="3668" y="21290"/>
                  </a:lnTo>
                  <a:lnTo>
                    <a:pt x="4335" y="22957"/>
                  </a:lnTo>
                  <a:lnTo>
                    <a:pt x="4406" y="23815"/>
                  </a:lnTo>
                  <a:lnTo>
                    <a:pt x="4335" y="24362"/>
                  </a:lnTo>
                  <a:lnTo>
                    <a:pt x="4216" y="24624"/>
                  </a:lnTo>
                  <a:lnTo>
                    <a:pt x="4097" y="24910"/>
                  </a:lnTo>
                  <a:lnTo>
                    <a:pt x="3740" y="25386"/>
                  </a:lnTo>
                  <a:lnTo>
                    <a:pt x="3097" y="26006"/>
                  </a:lnTo>
                  <a:lnTo>
                    <a:pt x="2644" y="26387"/>
                  </a:lnTo>
                  <a:lnTo>
                    <a:pt x="2001" y="26958"/>
                  </a:lnTo>
                  <a:lnTo>
                    <a:pt x="1001" y="28244"/>
                  </a:lnTo>
                  <a:lnTo>
                    <a:pt x="310" y="29625"/>
                  </a:lnTo>
                  <a:lnTo>
                    <a:pt x="1" y="31054"/>
                  </a:lnTo>
                  <a:lnTo>
                    <a:pt x="96" y="32435"/>
                  </a:lnTo>
                  <a:lnTo>
                    <a:pt x="429" y="33412"/>
                  </a:lnTo>
                  <a:lnTo>
                    <a:pt x="763" y="34031"/>
                  </a:lnTo>
                  <a:lnTo>
                    <a:pt x="1239" y="34579"/>
                  </a:lnTo>
                  <a:lnTo>
                    <a:pt x="1787" y="35103"/>
                  </a:lnTo>
                  <a:lnTo>
                    <a:pt x="2477" y="35531"/>
                  </a:lnTo>
                  <a:lnTo>
                    <a:pt x="3287" y="35912"/>
                  </a:lnTo>
                  <a:lnTo>
                    <a:pt x="3740" y="36055"/>
                  </a:lnTo>
                  <a:lnTo>
                    <a:pt x="4168" y="36174"/>
                  </a:lnTo>
                  <a:lnTo>
                    <a:pt x="5002" y="36317"/>
                  </a:lnTo>
                  <a:lnTo>
                    <a:pt x="5859" y="36293"/>
                  </a:lnTo>
                  <a:lnTo>
                    <a:pt x="6669" y="36174"/>
                  </a:lnTo>
                  <a:lnTo>
                    <a:pt x="7836" y="35769"/>
                  </a:lnTo>
                  <a:lnTo>
                    <a:pt x="9193" y="34912"/>
                  </a:lnTo>
                  <a:lnTo>
                    <a:pt x="10003" y="34055"/>
                  </a:lnTo>
                  <a:lnTo>
                    <a:pt x="10408" y="33388"/>
                  </a:lnTo>
                  <a:lnTo>
                    <a:pt x="10717" y="32697"/>
                  </a:lnTo>
                  <a:lnTo>
                    <a:pt x="10884" y="31959"/>
                  </a:lnTo>
                  <a:lnTo>
                    <a:pt x="10908" y="31197"/>
                  </a:lnTo>
                  <a:lnTo>
                    <a:pt x="10789" y="30411"/>
                  </a:lnTo>
                  <a:lnTo>
                    <a:pt x="10503" y="29625"/>
                  </a:lnTo>
                  <a:lnTo>
                    <a:pt x="10027" y="28839"/>
                  </a:lnTo>
                  <a:lnTo>
                    <a:pt x="9717" y="28458"/>
                  </a:lnTo>
                  <a:lnTo>
                    <a:pt x="9384" y="28077"/>
                  </a:lnTo>
                  <a:lnTo>
                    <a:pt x="8931" y="27482"/>
                  </a:lnTo>
                  <a:lnTo>
                    <a:pt x="8765" y="27053"/>
                  </a:lnTo>
                  <a:lnTo>
                    <a:pt x="8741" y="26815"/>
                  </a:lnTo>
                  <a:lnTo>
                    <a:pt x="8741" y="26625"/>
                  </a:lnTo>
                  <a:lnTo>
                    <a:pt x="8860" y="26315"/>
                  </a:lnTo>
                  <a:lnTo>
                    <a:pt x="9169" y="25910"/>
                  </a:lnTo>
                  <a:lnTo>
                    <a:pt x="9860" y="25553"/>
                  </a:lnTo>
                  <a:lnTo>
                    <a:pt x="10646" y="25434"/>
                  </a:lnTo>
                  <a:lnTo>
                    <a:pt x="11027" y="25458"/>
                  </a:lnTo>
                  <a:lnTo>
                    <a:pt x="11765" y="25601"/>
                  </a:lnTo>
                  <a:lnTo>
                    <a:pt x="12884" y="25863"/>
                  </a:lnTo>
                  <a:lnTo>
                    <a:pt x="13623" y="25886"/>
                  </a:lnTo>
                  <a:lnTo>
                    <a:pt x="14004" y="25815"/>
                  </a:lnTo>
                  <a:lnTo>
                    <a:pt x="14385" y="25696"/>
                  </a:lnTo>
                  <a:lnTo>
                    <a:pt x="15004" y="25220"/>
                  </a:lnTo>
                  <a:lnTo>
                    <a:pt x="15480" y="24577"/>
                  </a:lnTo>
                  <a:lnTo>
                    <a:pt x="15742" y="23815"/>
                  </a:lnTo>
                  <a:lnTo>
                    <a:pt x="15790" y="23410"/>
                  </a:lnTo>
                  <a:lnTo>
                    <a:pt x="15790" y="23029"/>
                  </a:lnTo>
                  <a:lnTo>
                    <a:pt x="15671" y="22243"/>
                  </a:lnTo>
                  <a:lnTo>
                    <a:pt x="15218" y="21124"/>
                  </a:lnTo>
                  <a:lnTo>
                    <a:pt x="14766" y="20457"/>
                  </a:lnTo>
                  <a:lnTo>
                    <a:pt x="14361" y="19933"/>
                  </a:lnTo>
                  <a:lnTo>
                    <a:pt x="13813" y="19171"/>
                  </a:lnTo>
                  <a:lnTo>
                    <a:pt x="13527" y="18599"/>
                  </a:lnTo>
                  <a:lnTo>
                    <a:pt x="13432" y="18290"/>
                  </a:lnTo>
                  <a:lnTo>
                    <a:pt x="13385" y="17909"/>
                  </a:lnTo>
                  <a:lnTo>
                    <a:pt x="13456" y="17194"/>
                  </a:lnTo>
                  <a:lnTo>
                    <a:pt x="13718" y="16527"/>
                  </a:lnTo>
                  <a:lnTo>
                    <a:pt x="14170" y="15908"/>
                  </a:lnTo>
                  <a:lnTo>
                    <a:pt x="15099" y="15122"/>
                  </a:lnTo>
                  <a:lnTo>
                    <a:pt x="16576" y="14265"/>
                  </a:lnTo>
                  <a:lnTo>
                    <a:pt x="17314" y="13955"/>
                  </a:lnTo>
                  <a:lnTo>
                    <a:pt x="18076" y="13646"/>
                  </a:lnTo>
                  <a:lnTo>
                    <a:pt x="19552" y="12812"/>
                  </a:lnTo>
                  <a:lnTo>
                    <a:pt x="20481" y="12003"/>
                  </a:lnTo>
                  <a:lnTo>
                    <a:pt x="20934" y="11407"/>
                  </a:lnTo>
                  <a:lnTo>
                    <a:pt x="21219" y="10741"/>
                  </a:lnTo>
                  <a:lnTo>
                    <a:pt x="21291" y="10026"/>
                  </a:lnTo>
                  <a:lnTo>
                    <a:pt x="21243" y="9645"/>
                  </a:lnTo>
                  <a:lnTo>
                    <a:pt x="21077" y="9097"/>
                  </a:lnTo>
                  <a:lnTo>
                    <a:pt x="20481" y="8097"/>
                  </a:lnTo>
                  <a:lnTo>
                    <a:pt x="19838" y="7145"/>
                  </a:lnTo>
                  <a:lnTo>
                    <a:pt x="19552" y="6406"/>
                  </a:lnTo>
                  <a:lnTo>
                    <a:pt x="19505" y="5882"/>
                  </a:lnTo>
                  <a:lnTo>
                    <a:pt x="19576" y="5620"/>
                  </a:lnTo>
                  <a:lnTo>
                    <a:pt x="19648" y="5335"/>
                  </a:lnTo>
                  <a:lnTo>
                    <a:pt x="19981" y="4811"/>
                  </a:lnTo>
                  <a:lnTo>
                    <a:pt x="20696" y="4168"/>
                  </a:lnTo>
                  <a:lnTo>
                    <a:pt x="21743" y="3382"/>
                  </a:lnTo>
                  <a:lnTo>
                    <a:pt x="22315" y="2715"/>
                  </a:lnTo>
                  <a:lnTo>
                    <a:pt x="22505" y="2215"/>
                  </a:lnTo>
                  <a:lnTo>
                    <a:pt x="22505" y="1905"/>
                  </a:lnTo>
                  <a:lnTo>
                    <a:pt x="22482" y="1715"/>
                  </a:lnTo>
                  <a:lnTo>
                    <a:pt x="22339" y="1310"/>
                  </a:lnTo>
                  <a:lnTo>
                    <a:pt x="21958" y="810"/>
                  </a:lnTo>
                  <a:lnTo>
                    <a:pt x="21624" y="548"/>
                  </a:lnTo>
                  <a:lnTo>
                    <a:pt x="21267" y="334"/>
                  </a:lnTo>
                  <a:lnTo>
                    <a:pt x="20529" y="72"/>
                  </a:lnTo>
                  <a:lnTo>
                    <a:pt x="197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6978763" y="281568"/>
              <a:ext cx="1285605" cy="5121565"/>
            </a:xfrm>
            <a:custGeom>
              <a:avLst/>
              <a:gdLst/>
              <a:ahLst/>
              <a:cxnLst/>
              <a:rect l="l" t="t" r="r" b="b"/>
              <a:pathLst>
                <a:path w="14670" h="58442" extrusionOk="0">
                  <a:moveTo>
                    <a:pt x="6502" y="1"/>
                  </a:moveTo>
                  <a:lnTo>
                    <a:pt x="5906" y="72"/>
                  </a:lnTo>
                  <a:lnTo>
                    <a:pt x="5359" y="287"/>
                  </a:lnTo>
                  <a:lnTo>
                    <a:pt x="5097" y="453"/>
                  </a:lnTo>
                  <a:lnTo>
                    <a:pt x="4620" y="811"/>
                  </a:lnTo>
                  <a:lnTo>
                    <a:pt x="3930" y="1739"/>
                  </a:lnTo>
                  <a:lnTo>
                    <a:pt x="3549" y="2859"/>
                  </a:lnTo>
                  <a:lnTo>
                    <a:pt x="3453" y="4073"/>
                  </a:lnTo>
                  <a:lnTo>
                    <a:pt x="3549" y="4668"/>
                  </a:lnTo>
                  <a:lnTo>
                    <a:pt x="3668" y="5169"/>
                  </a:lnTo>
                  <a:lnTo>
                    <a:pt x="3834" y="6169"/>
                  </a:lnTo>
                  <a:lnTo>
                    <a:pt x="3763" y="6645"/>
                  </a:lnTo>
                  <a:lnTo>
                    <a:pt x="3644" y="7002"/>
                  </a:lnTo>
                  <a:lnTo>
                    <a:pt x="3191" y="7621"/>
                  </a:lnTo>
                  <a:lnTo>
                    <a:pt x="2286" y="8383"/>
                  </a:lnTo>
                  <a:lnTo>
                    <a:pt x="1715" y="8907"/>
                  </a:lnTo>
                  <a:lnTo>
                    <a:pt x="1429" y="9241"/>
                  </a:lnTo>
                  <a:lnTo>
                    <a:pt x="1000" y="10003"/>
                  </a:lnTo>
                  <a:lnTo>
                    <a:pt x="738" y="10836"/>
                  </a:lnTo>
                  <a:lnTo>
                    <a:pt x="667" y="11694"/>
                  </a:lnTo>
                  <a:lnTo>
                    <a:pt x="738" y="12599"/>
                  </a:lnTo>
                  <a:lnTo>
                    <a:pt x="953" y="13504"/>
                  </a:lnTo>
                  <a:lnTo>
                    <a:pt x="1286" y="14361"/>
                  </a:lnTo>
                  <a:lnTo>
                    <a:pt x="1739" y="15171"/>
                  </a:lnTo>
                  <a:lnTo>
                    <a:pt x="2001" y="15528"/>
                  </a:lnTo>
                  <a:lnTo>
                    <a:pt x="2858" y="16576"/>
                  </a:lnTo>
                  <a:lnTo>
                    <a:pt x="4025" y="18219"/>
                  </a:lnTo>
                  <a:lnTo>
                    <a:pt x="4358" y="19100"/>
                  </a:lnTo>
                  <a:lnTo>
                    <a:pt x="4454" y="19719"/>
                  </a:lnTo>
                  <a:lnTo>
                    <a:pt x="4430" y="20053"/>
                  </a:lnTo>
                  <a:lnTo>
                    <a:pt x="4358" y="20386"/>
                  </a:lnTo>
                  <a:lnTo>
                    <a:pt x="4120" y="21029"/>
                  </a:lnTo>
                  <a:lnTo>
                    <a:pt x="3572" y="21910"/>
                  </a:lnTo>
                  <a:lnTo>
                    <a:pt x="2667" y="23029"/>
                  </a:lnTo>
                  <a:lnTo>
                    <a:pt x="2096" y="23910"/>
                  </a:lnTo>
                  <a:lnTo>
                    <a:pt x="1834" y="24553"/>
                  </a:lnTo>
                  <a:lnTo>
                    <a:pt x="1763" y="24887"/>
                  </a:lnTo>
                  <a:lnTo>
                    <a:pt x="1715" y="25268"/>
                  </a:lnTo>
                  <a:lnTo>
                    <a:pt x="1763" y="26006"/>
                  </a:lnTo>
                  <a:lnTo>
                    <a:pt x="2167" y="27030"/>
                  </a:lnTo>
                  <a:lnTo>
                    <a:pt x="3620" y="28935"/>
                  </a:lnTo>
                  <a:lnTo>
                    <a:pt x="4668" y="30174"/>
                  </a:lnTo>
                  <a:lnTo>
                    <a:pt x="4835" y="30364"/>
                  </a:lnTo>
                  <a:lnTo>
                    <a:pt x="5049" y="30817"/>
                  </a:lnTo>
                  <a:lnTo>
                    <a:pt x="5097" y="31055"/>
                  </a:lnTo>
                  <a:lnTo>
                    <a:pt x="5073" y="31341"/>
                  </a:lnTo>
                  <a:lnTo>
                    <a:pt x="4787" y="31888"/>
                  </a:lnTo>
                  <a:lnTo>
                    <a:pt x="4596" y="32126"/>
                  </a:lnTo>
                  <a:lnTo>
                    <a:pt x="3977" y="32674"/>
                  </a:lnTo>
                  <a:lnTo>
                    <a:pt x="2596" y="33555"/>
                  </a:lnTo>
                  <a:lnTo>
                    <a:pt x="1905" y="33984"/>
                  </a:lnTo>
                  <a:lnTo>
                    <a:pt x="1572" y="34246"/>
                  </a:lnTo>
                  <a:lnTo>
                    <a:pt x="953" y="34817"/>
                  </a:lnTo>
                  <a:lnTo>
                    <a:pt x="477" y="35484"/>
                  </a:lnTo>
                  <a:lnTo>
                    <a:pt x="215" y="36246"/>
                  </a:lnTo>
                  <a:lnTo>
                    <a:pt x="191" y="36651"/>
                  </a:lnTo>
                  <a:lnTo>
                    <a:pt x="238" y="37008"/>
                  </a:lnTo>
                  <a:lnTo>
                    <a:pt x="477" y="37675"/>
                  </a:lnTo>
                  <a:lnTo>
                    <a:pt x="1096" y="38604"/>
                  </a:lnTo>
                  <a:lnTo>
                    <a:pt x="2167" y="39771"/>
                  </a:lnTo>
                  <a:lnTo>
                    <a:pt x="2810" y="40676"/>
                  </a:lnTo>
                  <a:lnTo>
                    <a:pt x="3072" y="41366"/>
                  </a:lnTo>
                  <a:lnTo>
                    <a:pt x="3120" y="41724"/>
                  </a:lnTo>
                  <a:lnTo>
                    <a:pt x="3096" y="42224"/>
                  </a:lnTo>
                  <a:lnTo>
                    <a:pt x="2787" y="43129"/>
                  </a:lnTo>
                  <a:lnTo>
                    <a:pt x="1905" y="44415"/>
                  </a:lnTo>
                  <a:lnTo>
                    <a:pt x="1286" y="45224"/>
                  </a:lnTo>
                  <a:lnTo>
                    <a:pt x="834" y="45915"/>
                  </a:lnTo>
                  <a:lnTo>
                    <a:pt x="238" y="47415"/>
                  </a:lnTo>
                  <a:lnTo>
                    <a:pt x="0" y="49011"/>
                  </a:lnTo>
                  <a:lnTo>
                    <a:pt x="96" y="50630"/>
                  </a:lnTo>
                  <a:lnTo>
                    <a:pt x="310" y="51416"/>
                  </a:lnTo>
                  <a:lnTo>
                    <a:pt x="453" y="51797"/>
                  </a:lnTo>
                  <a:lnTo>
                    <a:pt x="1215" y="52988"/>
                  </a:lnTo>
                  <a:lnTo>
                    <a:pt x="2382" y="54440"/>
                  </a:lnTo>
                  <a:lnTo>
                    <a:pt x="3834" y="55965"/>
                  </a:lnTo>
                  <a:lnTo>
                    <a:pt x="5406" y="57274"/>
                  </a:lnTo>
                  <a:lnTo>
                    <a:pt x="6597" y="57989"/>
                  </a:lnTo>
                  <a:lnTo>
                    <a:pt x="7335" y="58298"/>
                  </a:lnTo>
                  <a:lnTo>
                    <a:pt x="8050" y="58441"/>
                  </a:lnTo>
                  <a:lnTo>
                    <a:pt x="8693" y="58370"/>
                  </a:lnTo>
                  <a:lnTo>
                    <a:pt x="9264" y="58060"/>
                  </a:lnTo>
                  <a:lnTo>
                    <a:pt x="9717" y="57489"/>
                  </a:lnTo>
                  <a:lnTo>
                    <a:pt x="9907" y="57084"/>
                  </a:lnTo>
                  <a:lnTo>
                    <a:pt x="10002" y="56774"/>
                  </a:lnTo>
                  <a:lnTo>
                    <a:pt x="10026" y="56179"/>
                  </a:lnTo>
                  <a:lnTo>
                    <a:pt x="9740" y="55298"/>
                  </a:lnTo>
                  <a:lnTo>
                    <a:pt x="9050" y="54131"/>
                  </a:lnTo>
                  <a:lnTo>
                    <a:pt x="8621" y="53226"/>
                  </a:lnTo>
                  <a:lnTo>
                    <a:pt x="8454" y="52607"/>
                  </a:lnTo>
                  <a:lnTo>
                    <a:pt x="8454" y="52273"/>
                  </a:lnTo>
                  <a:lnTo>
                    <a:pt x="8478" y="51916"/>
                  </a:lnTo>
                  <a:lnTo>
                    <a:pt x="8716" y="51273"/>
                  </a:lnTo>
                  <a:lnTo>
                    <a:pt x="9383" y="50416"/>
                  </a:lnTo>
                  <a:lnTo>
                    <a:pt x="10526" y="49368"/>
                  </a:lnTo>
                  <a:lnTo>
                    <a:pt x="11312" y="48534"/>
                  </a:lnTo>
                  <a:lnTo>
                    <a:pt x="11669" y="47915"/>
                  </a:lnTo>
                  <a:lnTo>
                    <a:pt x="11788" y="47558"/>
                  </a:lnTo>
                  <a:lnTo>
                    <a:pt x="11836" y="47296"/>
                  </a:lnTo>
                  <a:lnTo>
                    <a:pt x="11860" y="46772"/>
                  </a:lnTo>
                  <a:lnTo>
                    <a:pt x="11717" y="45986"/>
                  </a:lnTo>
                  <a:lnTo>
                    <a:pt x="10931" y="44486"/>
                  </a:lnTo>
                  <a:lnTo>
                    <a:pt x="10264" y="43557"/>
                  </a:lnTo>
                  <a:lnTo>
                    <a:pt x="9931" y="43081"/>
                  </a:lnTo>
                  <a:lnTo>
                    <a:pt x="9407" y="42033"/>
                  </a:lnTo>
                  <a:lnTo>
                    <a:pt x="9121" y="40962"/>
                  </a:lnTo>
                  <a:lnTo>
                    <a:pt x="9169" y="40176"/>
                  </a:lnTo>
                  <a:lnTo>
                    <a:pt x="9359" y="39699"/>
                  </a:lnTo>
                  <a:lnTo>
                    <a:pt x="9526" y="39461"/>
                  </a:lnTo>
                  <a:lnTo>
                    <a:pt x="9883" y="39033"/>
                  </a:lnTo>
                  <a:lnTo>
                    <a:pt x="10860" y="38413"/>
                  </a:lnTo>
                  <a:lnTo>
                    <a:pt x="11336" y="38080"/>
                  </a:lnTo>
                  <a:lnTo>
                    <a:pt x="11598" y="37866"/>
                  </a:lnTo>
                  <a:lnTo>
                    <a:pt x="12027" y="37366"/>
                  </a:lnTo>
                  <a:lnTo>
                    <a:pt x="12336" y="36794"/>
                  </a:lnTo>
                  <a:lnTo>
                    <a:pt x="12574" y="36175"/>
                  </a:lnTo>
                  <a:lnTo>
                    <a:pt x="12670" y="35508"/>
                  </a:lnTo>
                  <a:lnTo>
                    <a:pt x="12670" y="34865"/>
                  </a:lnTo>
                  <a:lnTo>
                    <a:pt x="12574" y="34198"/>
                  </a:lnTo>
                  <a:lnTo>
                    <a:pt x="12336" y="33603"/>
                  </a:lnTo>
                  <a:lnTo>
                    <a:pt x="12169" y="33317"/>
                  </a:lnTo>
                  <a:lnTo>
                    <a:pt x="11741" y="32722"/>
                  </a:lnTo>
                  <a:lnTo>
                    <a:pt x="11026" y="31888"/>
                  </a:lnTo>
                  <a:lnTo>
                    <a:pt x="10645" y="31269"/>
                  </a:lnTo>
                  <a:lnTo>
                    <a:pt x="10526" y="30936"/>
                  </a:lnTo>
                  <a:lnTo>
                    <a:pt x="10455" y="30674"/>
                  </a:lnTo>
                  <a:lnTo>
                    <a:pt x="10455" y="30150"/>
                  </a:lnTo>
                  <a:lnTo>
                    <a:pt x="10622" y="29388"/>
                  </a:lnTo>
                  <a:lnTo>
                    <a:pt x="11169" y="28435"/>
                  </a:lnTo>
                  <a:lnTo>
                    <a:pt x="11931" y="27578"/>
                  </a:lnTo>
                  <a:lnTo>
                    <a:pt x="12336" y="27221"/>
                  </a:lnTo>
                  <a:lnTo>
                    <a:pt x="13170" y="26482"/>
                  </a:lnTo>
                  <a:lnTo>
                    <a:pt x="14241" y="25196"/>
                  </a:lnTo>
                  <a:lnTo>
                    <a:pt x="14622" y="24220"/>
                  </a:lnTo>
                  <a:lnTo>
                    <a:pt x="14670" y="23696"/>
                  </a:lnTo>
                  <a:lnTo>
                    <a:pt x="14622" y="23220"/>
                  </a:lnTo>
                  <a:lnTo>
                    <a:pt x="14289" y="22339"/>
                  </a:lnTo>
                  <a:lnTo>
                    <a:pt x="13408" y="21172"/>
                  </a:lnTo>
                  <a:lnTo>
                    <a:pt x="11955" y="19695"/>
                  </a:lnTo>
                  <a:lnTo>
                    <a:pt x="11145" y="18505"/>
                  </a:lnTo>
                  <a:lnTo>
                    <a:pt x="10883" y="17647"/>
                  </a:lnTo>
                  <a:lnTo>
                    <a:pt x="10883" y="17171"/>
                  </a:lnTo>
                  <a:lnTo>
                    <a:pt x="10955" y="16814"/>
                  </a:lnTo>
                  <a:lnTo>
                    <a:pt x="11217" y="16123"/>
                  </a:lnTo>
                  <a:lnTo>
                    <a:pt x="11836" y="15147"/>
                  </a:lnTo>
                  <a:lnTo>
                    <a:pt x="12789" y="13908"/>
                  </a:lnTo>
                  <a:lnTo>
                    <a:pt x="13241" y="12956"/>
                  </a:lnTo>
                  <a:lnTo>
                    <a:pt x="13313" y="12265"/>
                  </a:lnTo>
                  <a:lnTo>
                    <a:pt x="13241" y="11908"/>
                  </a:lnTo>
                  <a:lnTo>
                    <a:pt x="13122" y="11575"/>
                  </a:lnTo>
                  <a:lnTo>
                    <a:pt x="12741" y="11003"/>
                  </a:lnTo>
                  <a:lnTo>
                    <a:pt x="11860" y="10384"/>
                  </a:lnTo>
                  <a:lnTo>
                    <a:pt x="10407" y="9741"/>
                  </a:lnTo>
                  <a:lnTo>
                    <a:pt x="9407" y="9146"/>
                  </a:lnTo>
                  <a:lnTo>
                    <a:pt x="8859" y="8669"/>
                  </a:lnTo>
                  <a:lnTo>
                    <a:pt x="8645" y="8360"/>
                  </a:lnTo>
                  <a:lnTo>
                    <a:pt x="8454" y="7955"/>
                  </a:lnTo>
                  <a:lnTo>
                    <a:pt x="8312" y="7145"/>
                  </a:lnTo>
                  <a:lnTo>
                    <a:pt x="8502" y="5859"/>
                  </a:lnTo>
                  <a:lnTo>
                    <a:pt x="9074" y="4049"/>
                  </a:lnTo>
                  <a:lnTo>
                    <a:pt x="9336" y="2739"/>
                  </a:lnTo>
                  <a:lnTo>
                    <a:pt x="9288" y="1858"/>
                  </a:lnTo>
                  <a:lnTo>
                    <a:pt x="9145" y="1454"/>
                  </a:lnTo>
                  <a:lnTo>
                    <a:pt x="9002" y="1192"/>
                  </a:lnTo>
                  <a:lnTo>
                    <a:pt x="8669" y="739"/>
                  </a:lnTo>
                  <a:lnTo>
                    <a:pt x="8192" y="382"/>
                  </a:lnTo>
                  <a:lnTo>
                    <a:pt x="7669" y="144"/>
                  </a:lnTo>
                  <a:lnTo>
                    <a:pt x="7097" y="25"/>
                  </a:lnTo>
                  <a:lnTo>
                    <a:pt x="65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图片 9" descr="图片包含 室内, 掌握, 人员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94914"/>
            <a:ext cx="6705779" cy="43948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8888" y="2307610"/>
            <a:ext cx="6571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LUYỆN ĐỌC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2"/>
          <p:cNvSpPr/>
          <p:nvPr/>
        </p:nvSpPr>
        <p:spPr>
          <a:xfrm rot="-8100000">
            <a:off x="7750956" y="-673963"/>
            <a:ext cx="2264704" cy="2427912"/>
          </a:xfrm>
          <a:custGeom>
            <a:avLst/>
            <a:gdLst/>
            <a:ahLst/>
            <a:cxnLst/>
            <a:rect l="l" t="t" r="r" b="b"/>
            <a:pathLst>
              <a:path w="25435" h="27268" extrusionOk="0">
                <a:moveTo>
                  <a:pt x="21910" y="0"/>
                </a:moveTo>
                <a:lnTo>
                  <a:pt x="21791" y="95"/>
                </a:lnTo>
                <a:lnTo>
                  <a:pt x="21672" y="238"/>
                </a:lnTo>
                <a:lnTo>
                  <a:pt x="21696" y="619"/>
                </a:lnTo>
                <a:lnTo>
                  <a:pt x="21981" y="1262"/>
                </a:lnTo>
                <a:lnTo>
                  <a:pt x="22220" y="1738"/>
                </a:lnTo>
                <a:lnTo>
                  <a:pt x="22458" y="2239"/>
                </a:lnTo>
                <a:lnTo>
                  <a:pt x="22672" y="3001"/>
                </a:lnTo>
                <a:lnTo>
                  <a:pt x="22529" y="3310"/>
                </a:lnTo>
                <a:lnTo>
                  <a:pt x="22339" y="3310"/>
                </a:lnTo>
                <a:lnTo>
                  <a:pt x="21791" y="3167"/>
                </a:lnTo>
                <a:lnTo>
                  <a:pt x="20910" y="2762"/>
                </a:lnTo>
                <a:lnTo>
                  <a:pt x="20600" y="2762"/>
                </a:lnTo>
                <a:lnTo>
                  <a:pt x="20481" y="2929"/>
                </a:lnTo>
                <a:lnTo>
                  <a:pt x="20457" y="3072"/>
                </a:lnTo>
                <a:lnTo>
                  <a:pt x="20457" y="3286"/>
                </a:lnTo>
                <a:lnTo>
                  <a:pt x="20576" y="3620"/>
                </a:lnTo>
                <a:lnTo>
                  <a:pt x="20934" y="4001"/>
                </a:lnTo>
                <a:lnTo>
                  <a:pt x="21291" y="4287"/>
                </a:lnTo>
                <a:lnTo>
                  <a:pt x="21481" y="4453"/>
                </a:lnTo>
                <a:lnTo>
                  <a:pt x="21719" y="4953"/>
                </a:lnTo>
                <a:lnTo>
                  <a:pt x="21791" y="5525"/>
                </a:lnTo>
                <a:lnTo>
                  <a:pt x="21672" y="6049"/>
                </a:lnTo>
                <a:lnTo>
                  <a:pt x="21505" y="6239"/>
                </a:lnTo>
                <a:lnTo>
                  <a:pt x="20600" y="7263"/>
                </a:lnTo>
                <a:lnTo>
                  <a:pt x="19910" y="8097"/>
                </a:lnTo>
                <a:lnTo>
                  <a:pt x="19814" y="8168"/>
                </a:lnTo>
                <a:lnTo>
                  <a:pt x="19600" y="8049"/>
                </a:lnTo>
                <a:lnTo>
                  <a:pt x="19290" y="7382"/>
                </a:lnTo>
                <a:lnTo>
                  <a:pt x="19028" y="6692"/>
                </a:lnTo>
                <a:lnTo>
                  <a:pt x="18933" y="6358"/>
                </a:lnTo>
                <a:lnTo>
                  <a:pt x="18933" y="5811"/>
                </a:lnTo>
                <a:lnTo>
                  <a:pt x="18981" y="5334"/>
                </a:lnTo>
                <a:lnTo>
                  <a:pt x="18981" y="4977"/>
                </a:lnTo>
                <a:lnTo>
                  <a:pt x="18885" y="4811"/>
                </a:lnTo>
                <a:lnTo>
                  <a:pt x="18743" y="4691"/>
                </a:lnTo>
                <a:lnTo>
                  <a:pt x="18290" y="4644"/>
                </a:lnTo>
                <a:lnTo>
                  <a:pt x="17838" y="4787"/>
                </a:lnTo>
                <a:lnTo>
                  <a:pt x="17695" y="5025"/>
                </a:lnTo>
                <a:lnTo>
                  <a:pt x="17742" y="5192"/>
                </a:lnTo>
                <a:lnTo>
                  <a:pt x="17814" y="5311"/>
                </a:lnTo>
                <a:lnTo>
                  <a:pt x="18004" y="5501"/>
                </a:lnTo>
                <a:lnTo>
                  <a:pt x="18171" y="5811"/>
                </a:lnTo>
                <a:lnTo>
                  <a:pt x="18171" y="6073"/>
                </a:lnTo>
                <a:lnTo>
                  <a:pt x="18052" y="6239"/>
                </a:lnTo>
                <a:lnTo>
                  <a:pt x="17957" y="6287"/>
                </a:lnTo>
                <a:lnTo>
                  <a:pt x="17861" y="6287"/>
                </a:lnTo>
                <a:lnTo>
                  <a:pt x="17671" y="6144"/>
                </a:lnTo>
                <a:lnTo>
                  <a:pt x="17457" y="5930"/>
                </a:lnTo>
                <a:lnTo>
                  <a:pt x="17171" y="5787"/>
                </a:lnTo>
                <a:lnTo>
                  <a:pt x="16980" y="5811"/>
                </a:lnTo>
                <a:lnTo>
                  <a:pt x="16766" y="5882"/>
                </a:lnTo>
                <a:lnTo>
                  <a:pt x="16504" y="6144"/>
                </a:lnTo>
                <a:lnTo>
                  <a:pt x="16480" y="6454"/>
                </a:lnTo>
                <a:lnTo>
                  <a:pt x="16647" y="6716"/>
                </a:lnTo>
                <a:lnTo>
                  <a:pt x="16837" y="6763"/>
                </a:lnTo>
                <a:lnTo>
                  <a:pt x="17218" y="6882"/>
                </a:lnTo>
                <a:lnTo>
                  <a:pt x="17790" y="7240"/>
                </a:lnTo>
                <a:lnTo>
                  <a:pt x="18100" y="7502"/>
                </a:lnTo>
                <a:lnTo>
                  <a:pt x="18362" y="7787"/>
                </a:lnTo>
                <a:lnTo>
                  <a:pt x="18719" y="8454"/>
                </a:lnTo>
                <a:lnTo>
                  <a:pt x="18838" y="8788"/>
                </a:lnTo>
                <a:lnTo>
                  <a:pt x="18862" y="8978"/>
                </a:lnTo>
                <a:lnTo>
                  <a:pt x="18743" y="9597"/>
                </a:lnTo>
                <a:lnTo>
                  <a:pt x="18457" y="10359"/>
                </a:lnTo>
                <a:lnTo>
                  <a:pt x="17981" y="11002"/>
                </a:lnTo>
                <a:lnTo>
                  <a:pt x="17695" y="11193"/>
                </a:lnTo>
                <a:lnTo>
                  <a:pt x="17409" y="11312"/>
                </a:lnTo>
                <a:lnTo>
                  <a:pt x="16933" y="11336"/>
                </a:lnTo>
                <a:lnTo>
                  <a:pt x="16575" y="11098"/>
                </a:lnTo>
                <a:lnTo>
                  <a:pt x="16433" y="10645"/>
                </a:lnTo>
                <a:lnTo>
                  <a:pt x="16480" y="10335"/>
                </a:lnTo>
                <a:lnTo>
                  <a:pt x="16528" y="10050"/>
                </a:lnTo>
                <a:lnTo>
                  <a:pt x="16409" y="9621"/>
                </a:lnTo>
                <a:lnTo>
                  <a:pt x="16171" y="9383"/>
                </a:lnTo>
                <a:lnTo>
                  <a:pt x="15909" y="9311"/>
                </a:lnTo>
                <a:lnTo>
                  <a:pt x="15813" y="9335"/>
                </a:lnTo>
                <a:lnTo>
                  <a:pt x="15599" y="9454"/>
                </a:lnTo>
                <a:lnTo>
                  <a:pt x="15313" y="9835"/>
                </a:lnTo>
                <a:lnTo>
                  <a:pt x="15170" y="10312"/>
                </a:lnTo>
                <a:lnTo>
                  <a:pt x="15218" y="10788"/>
                </a:lnTo>
                <a:lnTo>
                  <a:pt x="15289" y="10978"/>
                </a:lnTo>
                <a:lnTo>
                  <a:pt x="15623" y="11645"/>
                </a:lnTo>
                <a:lnTo>
                  <a:pt x="15837" y="12241"/>
                </a:lnTo>
                <a:lnTo>
                  <a:pt x="15861" y="12407"/>
                </a:lnTo>
                <a:lnTo>
                  <a:pt x="15766" y="12765"/>
                </a:lnTo>
                <a:lnTo>
                  <a:pt x="15480" y="13241"/>
                </a:lnTo>
                <a:lnTo>
                  <a:pt x="15337" y="13408"/>
                </a:lnTo>
                <a:lnTo>
                  <a:pt x="15170" y="13360"/>
                </a:lnTo>
                <a:lnTo>
                  <a:pt x="14670" y="12812"/>
                </a:lnTo>
                <a:lnTo>
                  <a:pt x="14242" y="12550"/>
                </a:lnTo>
                <a:lnTo>
                  <a:pt x="14027" y="12550"/>
                </a:lnTo>
                <a:lnTo>
                  <a:pt x="13884" y="12598"/>
                </a:lnTo>
                <a:lnTo>
                  <a:pt x="13742" y="12717"/>
                </a:lnTo>
                <a:lnTo>
                  <a:pt x="13765" y="13026"/>
                </a:lnTo>
                <a:lnTo>
                  <a:pt x="13980" y="13265"/>
                </a:lnTo>
                <a:lnTo>
                  <a:pt x="14289" y="13503"/>
                </a:lnTo>
                <a:lnTo>
                  <a:pt x="14789" y="13931"/>
                </a:lnTo>
                <a:lnTo>
                  <a:pt x="14980" y="14312"/>
                </a:lnTo>
                <a:lnTo>
                  <a:pt x="14980" y="14551"/>
                </a:lnTo>
                <a:lnTo>
                  <a:pt x="14837" y="15813"/>
                </a:lnTo>
                <a:lnTo>
                  <a:pt x="14623" y="16980"/>
                </a:lnTo>
                <a:lnTo>
                  <a:pt x="14599" y="17527"/>
                </a:lnTo>
                <a:lnTo>
                  <a:pt x="14670" y="18670"/>
                </a:lnTo>
                <a:lnTo>
                  <a:pt x="14599" y="19361"/>
                </a:lnTo>
                <a:lnTo>
                  <a:pt x="14456" y="19599"/>
                </a:lnTo>
                <a:lnTo>
                  <a:pt x="13527" y="20790"/>
                </a:lnTo>
                <a:lnTo>
                  <a:pt x="12598" y="21909"/>
                </a:lnTo>
                <a:lnTo>
                  <a:pt x="12503" y="21981"/>
                </a:lnTo>
                <a:lnTo>
                  <a:pt x="12289" y="22004"/>
                </a:lnTo>
                <a:lnTo>
                  <a:pt x="11932" y="21766"/>
                </a:lnTo>
                <a:lnTo>
                  <a:pt x="11503" y="21076"/>
                </a:lnTo>
                <a:lnTo>
                  <a:pt x="11289" y="20290"/>
                </a:lnTo>
                <a:lnTo>
                  <a:pt x="11336" y="19933"/>
                </a:lnTo>
                <a:lnTo>
                  <a:pt x="11455" y="19647"/>
                </a:lnTo>
                <a:lnTo>
                  <a:pt x="11860" y="19218"/>
                </a:lnTo>
                <a:lnTo>
                  <a:pt x="12622" y="18813"/>
                </a:lnTo>
                <a:lnTo>
                  <a:pt x="13051" y="18551"/>
                </a:lnTo>
                <a:lnTo>
                  <a:pt x="13218" y="18409"/>
                </a:lnTo>
                <a:lnTo>
                  <a:pt x="13456" y="18004"/>
                </a:lnTo>
                <a:lnTo>
                  <a:pt x="13527" y="17623"/>
                </a:lnTo>
                <a:lnTo>
                  <a:pt x="13289" y="17337"/>
                </a:lnTo>
                <a:lnTo>
                  <a:pt x="13027" y="17265"/>
                </a:lnTo>
                <a:lnTo>
                  <a:pt x="12741" y="17265"/>
                </a:lnTo>
                <a:lnTo>
                  <a:pt x="12336" y="17527"/>
                </a:lnTo>
                <a:lnTo>
                  <a:pt x="12122" y="17646"/>
                </a:lnTo>
                <a:lnTo>
                  <a:pt x="12027" y="17646"/>
                </a:lnTo>
                <a:lnTo>
                  <a:pt x="11789" y="17480"/>
                </a:lnTo>
                <a:lnTo>
                  <a:pt x="11694" y="17123"/>
                </a:lnTo>
                <a:lnTo>
                  <a:pt x="11860" y="16622"/>
                </a:lnTo>
                <a:lnTo>
                  <a:pt x="12098" y="16360"/>
                </a:lnTo>
                <a:lnTo>
                  <a:pt x="12432" y="15932"/>
                </a:lnTo>
                <a:lnTo>
                  <a:pt x="13051" y="14860"/>
                </a:lnTo>
                <a:lnTo>
                  <a:pt x="13384" y="14479"/>
                </a:lnTo>
                <a:lnTo>
                  <a:pt x="13527" y="14336"/>
                </a:lnTo>
                <a:lnTo>
                  <a:pt x="13694" y="14074"/>
                </a:lnTo>
                <a:lnTo>
                  <a:pt x="13718" y="13693"/>
                </a:lnTo>
                <a:lnTo>
                  <a:pt x="13480" y="13288"/>
                </a:lnTo>
                <a:lnTo>
                  <a:pt x="13099" y="13122"/>
                </a:lnTo>
                <a:lnTo>
                  <a:pt x="12932" y="13217"/>
                </a:lnTo>
                <a:lnTo>
                  <a:pt x="12813" y="13360"/>
                </a:lnTo>
                <a:lnTo>
                  <a:pt x="12718" y="13669"/>
                </a:lnTo>
                <a:lnTo>
                  <a:pt x="12694" y="13955"/>
                </a:lnTo>
                <a:lnTo>
                  <a:pt x="12575" y="14146"/>
                </a:lnTo>
                <a:lnTo>
                  <a:pt x="12432" y="14193"/>
                </a:lnTo>
                <a:lnTo>
                  <a:pt x="12360" y="14170"/>
                </a:lnTo>
                <a:lnTo>
                  <a:pt x="12241" y="14074"/>
                </a:lnTo>
                <a:lnTo>
                  <a:pt x="12170" y="13765"/>
                </a:lnTo>
                <a:lnTo>
                  <a:pt x="12122" y="13217"/>
                </a:lnTo>
                <a:lnTo>
                  <a:pt x="12051" y="12693"/>
                </a:lnTo>
                <a:lnTo>
                  <a:pt x="11932" y="12550"/>
                </a:lnTo>
                <a:lnTo>
                  <a:pt x="11789" y="12455"/>
                </a:lnTo>
                <a:lnTo>
                  <a:pt x="11551" y="12360"/>
                </a:lnTo>
                <a:lnTo>
                  <a:pt x="11241" y="12503"/>
                </a:lnTo>
                <a:lnTo>
                  <a:pt x="11098" y="12765"/>
                </a:lnTo>
                <a:lnTo>
                  <a:pt x="11051" y="12955"/>
                </a:lnTo>
                <a:lnTo>
                  <a:pt x="11146" y="13336"/>
                </a:lnTo>
                <a:lnTo>
                  <a:pt x="11503" y="13908"/>
                </a:lnTo>
                <a:lnTo>
                  <a:pt x="11574" y="14289"/>
                </a:lnTo>
                <a:lnTo>
                  <a:pt x="11551" y="14955"/>
                </a:lnTo>
                <a:lnTo>
                  <a:pt x="11432" y="15622"/>
                </a:lnTo>
                <a:lnTo>
                  <a:pt x="11360" y="15813"/>
                </a:lnTo>
                <a:lnTo>
                  <a:pt x="11074" y="16122"/>
                </a:lnTo>
                <a:lnTo>
                  <a:pt x="10693" y="16337"/>
                </a:lnTo>
                <a:lnTo>
                  <a:pt x="10360" y="16408"/>
                </a:lnTo>
                <a:lnTo>
                  <a:pt x="10265" y="16384"/>
                </a:lnTo>
                <a:lnTo>
                  <a:pt x="10169" y="16313"/>
                </a:lnTo>
                <a:lnTo>
                  <a:pt x="9931" y="15884"/>
                </a:lnTo>
                <a:lnTo>
                  <a:pt x="9717" y="15241"/>
                </a:lnTo>
                <a:lnTo>
                  <a:pt x="9598" y="14455"/>
                </a:lnTo>
                <a:lnTo>
                  <a:pt x="9598" y="14027"/>
                </a:lnTo>
                <a:lnTo>
                  <a:pt x="9598" y="13217"/>
                </a:lnTo>
                <a:lnTo>
                  <a:pt x="9526" y="12288"/>
                </a:lnTo>
                <a:lnTo>
                  <a:pt x="9693" y="11812"/>
                </a:lnTo>
                <a:lnTo>
                  <a:pt x="9884" y="11645"/>
                </a:lnTo>
                <a:lnTo>
                  <a:pt x="10455" y="11264"/>
                </a:lnTo>
                <a:lnTo>
                  <a:pt x="11455" y="10597"/>
                </a:lnTo>
                <a:lnTo>
                  <a:pt x="11979" y="10169"/>
                </a:lnTo>
                <a:lnTo>
                  <a:pt x="12146" y="9931"/>
                </a:lnTo>
                <a:lnTo>
                  <a:pt x="12384" y="9550"/>
                </a:lnTo>
                <a:lnTo>
                  <a:pt x="12479" y="9049"/>
                </a:lnTo>
                <a:lnTo>
                  <a:pt x="12408" y="8811"/>
                </a:lnTo>
                <a:lnTo>
                  <a:pt x="12313" y="8716"/>
                </a:lnTo>
                <a:lnTo>
                  <a:pt x="12146" y="8668"/>
                </a:lnTo>
                <a:lnTo>
                  <a:pt x="11908" y="8716"/>
                </a:lnTo>
                <a:lnTo>
                  <a:pt x="11598" y="9026"/>
                </a:lnTo>
                <a:lnTo>
                  <a:pt x="11455" y="9240"/>
                </a:lnTo>
                <a:lnTo>
                  <a:pt x="11217" y="9526"/>
                </a:lnTo>
                <a:lnTo>
                  <a:pt x="10717" y="10073"/>
                </a:lnTo>
                <a:lnTo>
                  <a:pt x="10479" y="10026"/>
                </a:lnTo>
                <a:lnTo>
                  <a:pt x="10479" y="9764"/>
                </a:lnTo>
                <a:lnTo>
                  <a:pt x="10503" y="9383"/>
                </a:lnTo>
                <a:lnTo>
                  <a:pt x="10741" y="8454"/>
                </a:lnTo>
                <a:lnTo>
                  <a:pt x="11170" y="7525"/>
                </a:lnTo>
                <a:lnTo>
                  <a:pt x="11694" y="6763"/>
                </a:lnTo>
                <a:lnTo>
                  <a:pt x="11979" y="6573"/>
                </a:lnTo>
                <a:lnTo>
                  <a:pt x="12265" y="6406"/>
                </a:lnTo>
                <a:lnTo>
                  <a:pt x="12646" y="5977"/>
                </a:lnTo>
                <a:lnTo>
                  <a:pt x="12813" y="5501"/>
                </a:lnTo>
                <a:lnTo>
                  <a:pt x="12813" y="5049"/>
                </a:lnTo>
                <a:lnTo>
                  <a:pt x="12741" y="4882"/>
                </a:lnTo>
                <a:lnTo>
                  <a:pt x="12646" y="4715"/>
                </a:lnTo>
                <a:lnTo>
                  <a:pt x="12384" y="4549"/>
                </a:lnTo>
                <a:lnTo>
                  <a:pt x="12098" y="4501"/>
                </a:lnTo>
                <a:lnTo>
                  <a:pt x="11836" y="4596"/>
                </a:lnTo>
                <a:lnTo>
                  <a:pt x="11765" y="4715"/>
                </a:lnTo>
                <a:lnTo>
                  <a:pt x="11574" y="5168"/>
                </a:lnTo>
                <a:lnTo>
                  <a:pt x="11408" y="5811"/>
                </a:lnTo>
                <a:lnTo>
                  <a:pt x="11241" y="6049"/>
                </a:lnTo>
                <a:lnTo>
                  <a:pt x="11146" y="6049"/>
                </a:lnTo>
                <a:lnTo>
                  <a:pt x="11027" y="6001"/>
                </a:lnTo>
                <a:lnTo>
                  <a:pt x="10836" y="5573"/>
                </a:lnTo>
                <a:lnTo>
                  <a:pt x="10598" y="4596"/>
                </a:lnTo>
                <a:lnTo>
                  <a:pt x="10527" y="4096"/>
                </a:lnTo>
                <a:lnTo>
                  <a:pt x="10479" y="3906"/>
                </a:lnTo>
                <a:lnTo>
                  <a:pt x="10360" y="3596"/>
                </a:lnTo>
                <a:lnTo>
                  <a:pt x="10146" y="3382"/>
                </a:lnTo>
                <a:lnTo>
                  <a:pt x="9836" y="3358"/>
                </a:lnTo>
                <a:lnTo>
                  <a:pt x="9645" y="3405"/>
                </a:lnTo>
                <a:lnTo>
                  <a:pt x="9431" y="3525"/>
                </a:lnTo>
                <a:lnTo>
                  <a:pt x="9122" y="3858"/>
                </a:lnTo>
                <a:lnTo>
                  <a:pt x="8979" y="4263"/>
                </a:lnTo>
                <a:lnTo>
                  <a:pt x="9098" y="4620"/>
                </a:lnTo>
                <a:lnTo>
                  <a:pt x="9264" y="4763"/>
                </a:lnTo>
                <a:lnTo>
                  <a:pt x="9479" y="4882"/>
                </a:lnTo>
                <a:lnTo>
                  <a:pt x="9836" y="5287"/>
                </a:lnTo>
                <a:lnTo>
                  <a:pt x="10217" y="6001"/>
                </a:lnTo>
                <a:lnTo>
                  <a:pt x="10312" y="6406"/>
                </a:lnTo>
                <a:lnTo>
                  <a:pt x="10336" y="6644"/>
                </a:lnTo>
                <a:lnTo>
                  <a:pt x="10265" y="7121"/>
                </a:lnTo>
                <a:lnTo>
                  <a:pt x="10003" y="7787"/>
                </a:lnTo>
                <a:lnTo>
                  <a:pt x="9884" y="8216"/>
                </a:lnTo>
                <a:lnTo>
                  <a:pt x="9836" y="8383"/>
                </a:lnTo>
                <a:lnTo>
                  <a:pt x="9645" y="8335"/>
                </a:lnTo>
                <a:lnTo>
                  <a:pt x="9360" y="8049"/>
                </a:lnTo>
                <a:lnTo>
                  <a:pt x="8979" y="7811"/>
                </a:lnTo>
                <a:lnTo>
                  <a:pt x="8741" y="7811"/>
                </a:lnTo>
                <a:lnTo>
                  <a:pt x="8526" y="7835"/>
                </a:lnTo>
                <a:lnTo>
                  <a:pt x="8288" y="8025"/>
                </a:lnTo>
                <a:lnTo>
                  <a:pt x="8240" y="8311"/>
                </a:lnTo>
                <a:lnTo>
                  <a:pt x="8336" y="8621"/>
                </a:lnTo>
                <a:lnTo>
                  <a:pt x="8431" y="8764"/>
                </a:lnTo>
                <a:lnTo>
                  <a:pt x="8693" y="8978"/>
                </a:lnTo>
                <a:lnTo>
                  <a:pt x="9122" y="9216"/>
                </a:lnTo>
                <a:lnTo>
                  <a:pt x="9264" y="9502"/>
                </a:lnTo>
                <a:lnTo>
                  <a:pt x="9217" y="9740"/>
                </a:lnTo>
                <a:lnTo>
                  <a:pt x="9074" y="10169"/>
                </a:lnTo>
                <a:lnTo>
                  <a:pt x="8764" y="10859"/>
                </a:lnTo>
                <a:lnTo>
                  <a:pt x="8645" y="11359"/>
                </a:lnTo>
                <a:lnTo>
                  <a:pt x="8574" y="11907"/>
                </a:lnTo>
                <a:lnTo>
                  <a:pt x="8574" y="12788"/>
                </a:lnTo>
                <a:lnTo>
                  <a:pt x="8526" y="13169"/>
                </a:lnTo>
                <a:lnTo>
                  <a:pt x="8502" y="13598"/>
                </a:lnTo>
                <a:lnTo>
                  <a:pt x="8407" y="14170"/>
                </a:lnTo>
                <a:lnTo>
                  <a:pt x="8169" y="14289"/>
                </a:lnTo>
                <a:lnTo>
                  <a:pt x="7907" y="14170"/>
                </a:lnTo>
                <a:lnTo>
                  <a:pt x="7645" y="14003"/>
                </a:lnTo>
                <a:lnTo>
                  <a:pt x="7216" y="13527"/>
                </a:lnTo>
                <a:lnTo>
                  <a:pt x="6716" y="12550"/>
                </a:lnTo>
                <a:lnTo>
                  <a:pt x="6478" y="11860"/>
                </a:lnTo>
                <a:lnTo>
                  <a:pt x="6169" y="11074"/>
                </a:lnTo>
                <a:lnTo>
                  <a:pt x="5668" y="9764"/>
                </a:lnTo>
                <a:lnTo>
                  <a:pt x="5597" y="9216"/>
                </a:lnTo>
                <a:lnTo>
                  <a:pt x="5668" y="8930"/>
                </a:lnTo>
                <a:lnTo>
                  <a:pt x="5740" y="8811"/>
                </a:lnTo>
                <a:lnTo>
                  <a:pt x="6121" y="8359"/>
                </a:lnTo>
                <a:lnTo>
                  <a:pt x="6573" y="7668"/>
                </a:lnTo>
                <a:lnTo>
                  <a:pt x="6573" y="7382"/>
                </a:lnTo>
                <a:lnTo>
                  <a:pt x="6478" y="7216"/>
                </a:lnTo>
                <a:lnTo>
                  <a:pt x="6383" y="7168"/>
                </a:lnTo>
                <a:lnTo>
                  <a:pt x="6121" y="7097"/>
                </a:lnTo>
                <a:lnTo>
                  <a:pt x="5668" y="7192"/>
                </a:lnTo>
                <a:lnTo>
                  <a:pt x="5311" y="7525"/>
                </a:lnTo>
                <a:lnTo>
                  <a:pt x="5097" y="7906"/>
                </a:lnTo>
                <a:lnTo>
                  <a:pt x="5049" y="8073"/>
                </a:lnTo>
                <a:lnTo>
                  <a:pt x="5025" y="8145"/>
                </a:lnTo>
                <a:lnTo>
                  <a:pt x="4954" y="8192"/>
                </a:lnTo>
                <a:lnTo>
                  <a:pt x="4787" y="8049"/>
                </a:lnTo>
                <a:lnTo>
                  <a:pt x="4573" y="7621"/>
                </a:lnTo>
                <a:lnTo>
                  <a:pt x="4502" y="7025"/>
                </a:lnTo>
                <a:lnTo>
                  <a:pt x="4573" y="6716"/>
                </a:lnTo>
                <a:lnTo>
                  <a:pt x="4692" y="6144"/>
                </a:lnTo>
                <a:lnTo>
                  <a:pt x="4763" y="5525"/>
                </a:lnTo>
                <a:lnTo>
                  <a:pt x="4930" y="5239"/>
                </a:lnTo>
                <a:lnTo>
                  <a:pt x="5121" y="5120"/>
                </a:lnTo>
                <a:lnTo>
                  <a:pt x="5692" y="4834"/>
                </a:lnTo>
                <a:lnTo>
                  <a:pt x="6264" y="4406"/>
                </a:lnTo>
                <a:lnTo>
                  <a:pt x="6550" y="4048"/>
                </a:lnTo>
                <a:lnTo>
                  <a:pt x="6669" y="3834"/>
                </a:lnTo>
                <a:lnTo>
                  <a:pt x="6764" y="3596"/>
                </a:lnTo>
                <a:lnTo>
                  <a:pt x="6812" y="3167"/>
                </a:lnTo>
                <a:lnTo>
                  <a:pt x="6692" y="2858"/>
                </a:lnTo>
                <a:lnTo>
                  <a:pt x="6431" y="2739"/>
                </a:lnTo>
                <a:lnTo>
                  <a:pt x="6240" y="2762"/>
                </a:lnTo>
                <a:lnTo>
                  <a:pt x="6097" y="2810"/>
                </a:lnTo>
                <a:lnTo>
                  <a:pt x="5954" y="2953"/>
                </a:lnTo>
                <a:lnTo>
                  <a:pt x="5835" y="3286"/>
                </a:lnTo>
                <a:lnTo>
                  <a:pt x="5502" y="3596"/>
                </a:lnTo>
                <a:lnTo>
                  <a:pt x="5216" y="3787"/>
                </a:lnTo>
                <a:lnTo>
                  <a:pt x="4906" y="3739"/>
                </a:lnTo>
                <a:lnTo>
                  <a:pt x="4740" y="3501"/>
                </a:lnTo>
                <a:lnTo>
                  <a:pt x="4644" y="3286"/>
                </a:lnTo>
                <a:lnTo>
                  <a:pt x="4454" y="2810"/>
                </a:lnTo>
                <a:lnTo>
                  <a:pt x="3930" y="2072"/>
                </a:lnTo>
                <a:lnTo>
                  <a:pt x="3716" y="1834"/>
                </a:lnTo>
                <a:lnTo>
                  <a:pt x="3549" y="1643"/>
                </a:lnTo>
                <a:lnTo>
                  <a:pt x="3168" y="1429"/>
                </a:lnTo>
                <a:lnTo>
                  <a:pt x="2811" y="1357"/>
                </a:lnTo>
                <a:lnTo>
                  <a:pt x="2549" y="1429"/>
                </a:lnTo>
                <a:lnTo>
                  <a:pt x="2477" y="1524"/>
                </a:lnTo>
                <a:lnTo>
                  <a:pt x="2334" y="1786"/>
                </a:lnTo>
                <a:lnTo>
                  <a:pt x="2334" y="2524"/>
                </a:lnTo>
                <a:lnTo>
                  <a:pt x="2573" y="2977"/>
                </a:lnTo>
                <a:lnTo>
                  <a:pt x="2787" y="3144"/>
                </a:lnTo>
                <a:lnTo>
                  <a:pt x="3311" y="3429"/>
                </a:lnTo>
                <a:lnTo>
                  <a:pt x="3930" y="3763"/>
                </a:lnTo>
                <a:lnTo>
                  <a:pt x="4049" y="4096"/>
                </a:lnTo>
                <a:lnTo>
                  <a:pt x="3930" y="4287"/>
                </a:lnTo>
                <a:lnTo>
                  <a:pt x="3668" y="4691"/>
                </a:lnTo>
                <a:lnTo>
                  <a:pt x="3239" y="5263"/>
                </a:lnTo>
                <a:lnTo>
                  <a:pt x="3073" y="5334"/>
                </a:lnTo>
                <a:lnTo>
                  <a:pt x="2858" y="5358"/>
                </a:lnTo>
                <a:lnTo>
                  <a:pt x="2382" y="5144"/>
                </a:lnTo>
                <a:lnTo>
                  <a:pt x="1953" y="4691"/>
                </a:lnTo>
                <a:lnTo>
                  <a:pt x="1691" y="4120"/>
                </a:lnTo>
                <a:lnTo>
                  <a:pt x="1668" y="3787"/>
                </a:lnTo>
                <a:lnTo>
                  <a:pt x="1644" y="3501"/>
                </a:lnTo>
                <a:lnTo>
                  <a:pt x="1453" y="3096"/>
                </a:lnTo>
                <a:lnTo>
                  <a:pt x="1168" y="2953"/>
                </a:lnTo>
                <a:lnTo>
                  <a:pt x="882" y="3096"/>
                </a:lnTo>
                <a:lnTo>
                  <a:pt x="786" y="3263"/>
                </a:lnTo>
                <a:lnTo>
                  <a:pt x="715" y="3501"/>
                </a:lnTo>
                <a:lnTo>
                  <a:pt x="667" y="3953"/>
                </a:lnTo>
                <a:lnTo>
                  <a:pt x="763" y="4406"/>
                </a:lnTo>
                <a:lnTo>
                  <a:pt x="953" y="4811"/>
                </a:lnTo>
                <a:lnTo>
                  <a:pt x="1120" y="4977"/>
                </a:lnTo>
                <a:lnTo>
                  <a:pt x="1287" y="5144"/>
                </a:lnTo>
                <a:lnTo>
                  <a:pt x="1572" y="5573"/>
                </a:lnTo>
                <a:lnTo>
                  <a:pt x="1715" y="6025"/>
                </a:lnTo>
                <a:lnTo>
                  <a:pt x="1596" y="6382"/>
                </a:lnTo>
                <a:lnTo>
                  <a:pt x="1382" y="6454"/>
                </a:lnTo>
                <a:lnTo>
                  <a:pt x="953" y="6573"/>
                </a:lnTo>
                <a:lnTo>
                  <a:pt x="477" y="6739"/>
                </a:lnTo>
                <a:lnTo>
                  <a:pt x="215" y="6954"/>
                </a:lnTo>
                <a:lnTo>
                  <a:pt x="96" y="7121"/>
                </a:lnTo>
                <a:lnTo>
                  <a:pt x="1" y="7335"/>
                </a:lnTo>
                <a:lnTo>
                  <a:pt x="96" y="7740"/>
                </a:lnTo>
                <a:lnTo>
                  <a:pt x="334" y="7883"/>
                </a:lnTo>
                <a:lnTo>
                  <a:pt x="548" y="7859"/>
                </a:lnTo>
                <a:lnTo>
                  <a:pt x="953" y="7716"/>
                </a:lnTo>
                <a:lnTo>
                  <a:pt x="1620" y="7263"/>
                </a:lnTo>
                <a:lnTo>
                  <a:pt x="2001" y="7097"/>
                </a:lnTo>
                <a:lnTo>
                  <a:pt x="2120" y="7073"/>
                </a:lnTo>
                <a:lnTo>
                  <a:pt x="2430" y="7144"/>
                </a:lnTo>
                <a:lnTo>
                  <a:pt x="3001" y="7454"/>
                </a:lnTo>
                <a:lnTo>
                  <a:pt x="3739" y="8121"/>
                </a:lnTo>
                <a:lnTo>
                  <a:pt x="4097" y="8645"/>
                </a:lnTo>
                <a:lnTo>
                  <a:pt x="4168" y="8954"/>
                </a:lnTo>
                <a:lnTo>
                  <a:pt x="4120" y="9049"/>
                </a:lnTo>
                <a:lnTo>
                  <a:pt x="4001" y="9288"/>
                </a:lnTo>
                <a:lnTo>
                  <a:pt x="3620" y="9526"/>
                </a:lnTo>
                <a:lnTo>
                  <a:pt x="3216" y="9550"/>
                </a:lnTo>
                <a:lnTo>
                  <a:pt x="2930" y="9311"/>
                </a:lnTo>
                <a:lnTo>
                  <a:pt x="2858" y="9073"/>
                </a:lnTo>
                <a:lnTo>
                  <a:pt x="2811" y="8835"/>
                </a:lnTo>
                <a:lnTo>
                  <a:pt x="2620" y="8597"/>
                </a:lnTo>
                <a:lnTo>
                  <a:pt x="2239" y="8549"/>
                </a:lnTo>
                <a:lnTo>
                  <a:pt x="2001" y="8668"/>
                </a:lnTo>
                <a:lnTo>
                  <a:pt x="1834" y="8764"/>
                </a:lnTo>
                <a:lnTo>
                  <a:pt x="1691" y="9026"/>
                </a:lnTo>
                <a:lnTo>
                  <a:pt x="1763" y="9431"/>
                </a:lnTo>
                <a:lnTo>
                  <a:pt x="1953" y="9645"/>
                </a:lnTo>
                <a:lnTo>
                  <a:pt x="2263" y="9812"/>
                </a:lnTo>
                <a:lnTo>
                  <a:pt x="2930" y="9931"/>
                </a:lnTo>
                <a:lnTo>
                  <a:pt x="3216" y="10216"/>
                </a:lnTo>
                <a:lnTo>
                  <a:pt x="3216" y="10502"/>
                </a:lnTo>
                <a:lnTo>
                  <a:pt x="3192" y="10764"/>
                </a:lnTo>
                <a:lnTo>
                  <a:pt x="2930" y="10955"/>
                </a:lnTo>
                <a:lnTo>
                  <a:pt x="2334" y="10859"/>
                </a:lnTo>
                <a:lnTo>
                  <a:pt x="1858" y="10883"/>
                </a:lnTo>
                <a:lnTo>
                  <a:pt x="1549" y="11002"/>
                </a:lnTo>
                <a:lnTo>
                  <a:pt x="1239" y="11359"/>
                </a:lnTo>
                <a:lnTo>
                  <a:pt x="1239" y="11740"/>
                </a:lnTo>
                <a:lnTo>
                  <a:pt x="1453" y="11979"/>
                </a:lnTo>
                <a:lnTo>
                  <a:pt x="1620" y="11979"/>
                </a:lnTo>
                <a:lnTo>
                  <a:pt x="2025" y="11812"/>
                </a:lnTo>
                <a:lnTo>
                  <a:pt x="2835" y="11455"/>
                </a:lnTo>
                <a:lnTo>
                  <a:pt x="3382" y="11288"/>
                </a:lnTo>
                <a:lnTo>
                  <a:pt x="3644" y="11312"/>
                </a:lnTo>
                <a:lnTo>
                  <a:pt x="4144" y="11359"/>
                </a:lnTo>
                <a:lnTo>
                  <a:pt x="4811" y="11526"/>
                </a:lnTo>
                <a:lnTo>
                  <a:pt x="5168" y="11740"/>
                </a:lnTo>
                <a:lnTo>
                  <a:pt x="5287" y="11907"/>
                </a:lnTo>
                <a:lnTo>
                  <a:pt x="5621" y="12312"/>
                </a:lnTo>
                <a:lnTo>
                  <a:pt x="6169" y="12693"/>
                </a:lnTo>
                <a:lnTo>
                  <a:pt x="6407" y="12979"/>
                </a:lnTo>
                <a:lnTo>
                  <a:pt x="6431" y="13169"/>
                </a:lnTo>
                <a:lnTo>
                  <a:pt x="6431" y="13384"/>
                </a:lnTo>
                <a:lnTo>
                  <a:pt x="6240" y="13646"/>
                </a:lnTo>
                <a:lnTo>
                  <a:pt x="5788" y="13789"/>
                </a:lnTo>
                <a:lnTo>
                  <a:pt x="5478" y="13765"/>
                </a:lnTo>
                <a:lnTo>
                  <a:pt x="5359" y="13789"/>
                </a:lnTo>
                <a:lnTo>
                  <a:pt x="5121" y="14027"/>
                </a:lnTo>
                <a:lnTo>
                  <a:pt x="5049" y="14408"/>
                </a:lnTo>
                <a:lnTo>
                  <a:pt x="5240" y="14646"/>
                </a:lnTo>
                <a:lnTo>
                  <a:pt x="5478" y="14670"/>
                </a:lnTo>
                <a:lnTo>
                  <a:pt x="5954" y="14622"/>
                </a:lnTo>
                <a:lnTo>
                  <a:pt x="6645" y="14693"/>
                </a:lnTo>
                <a:lnTo>
                  <a:pt x="6978" y="14741"/>
                </a:lnTo>
                <a:lnTo>
                  <a:pt x="7145" y="14789"/>
                </a:lnTo>
                <a:lnTo>
                  <a:pt x="7526" y="14979"/>
                </a:lnTo>
                <a:lnTo>
                  <a:pt x="7859" y="15313"/>
                </a:lnTo>
                <a:lnTo>
                  <a:pt x="8193" y="15765"/>
                </a:lnTo>
                <a:lnTo>
                  <a:pt x="8312" y="16051"/>
                </a:lnTo>
                <a:lnTo>
                  <a:pt x="8479" y="16337"/>
                </a:lnTo>
                <a:lnTo>
                  <a:pt x="8907" y="16837"/>
                </a:lnTo>
                <a:lnTo>
                  <a:pt x="9360" y="17265"/>
                </a:lnTo>
                <a:lnTo>
                  <a:pt x="9741" y="17718"/>
                </a:lnTo>
                <a:lnTo>
                  <a:pt x="9860" y="17956"/>
                </a:lnTo>
                <a:lnTo>
                  <a:pt x="10026" y="18504"/>
                </a:lnTo>
                <a:lnTo>
                  <a:pt x="10098" y="19480"/>
                </a:lnTo>
                <a:lnTo>
                  <a:pt x="9979" y="19909"/>
                </a:lnTo>
                <a:lnTo>
                  <a:pt x="9836" y="19980"/>
                </a:lnTo>
                <a:lnTo>
                  <a:pt x="9645" y="19980"/>
                </a:lnTo>
                <a:lnTo>
                  <a:pt x="9098" y="19718"/>
                </a:lnTo>
                <a:lnTo>
                  <a:pt x="8550" y="19218"/>
                </a:lnTo>
                <a:lnTo>
                  <a:pt x="8121" y="18599"/>
                </a:lnTo>
                <a:lnTo>
                  <a:pt x="8026" y="18289"/>
                </a:lnTo>
                <a:lnTo>
                  <a:pt x="7955" y="17575"/>
                </a:lnTo>
                <a:lnTo>
                  <a:pt x="7883" y="16503"/>
                </a:lnTo>
                <a:lnTo>
                  <a:pt x="7693" y="16146"/>
                </a:lnTo>
                <a:lnTo>
                  <a:pt x="7478" y="16027"/>
                </a:lnTo>
                <a:lnTo>
                  <a:pt x="7335" y="16003"/>
                </a:lnTo>
                <a:lnTo>
                  <a:pt x="7121" y="16003"/>
                </a:lnTo>
                <a:lnTo>
                  <a:pt x="6859" y="16146"/>
                </a:lnTo>
                <a:lnTo>
                  <a:pt x="6788" y="16622"/>
                </a:lnTo>
                <a:lnTo>
                  <a:pt x="6931" y="17051"/>
                </a:lnTo>
                <a:lnTo>
                  <a:pt x="7216" y="17861"/>
                </a:lnTo>
                <a:lnTo>
                  <a:pt x="7359" y="18266"/>
                </a:lnTo>
                <a:lnTo>
                  <a:pt x="7312" y="18289"/>
                </a:lnTo>
                <a:lnTo>
                  <a:pt x="6883" y="18051"/>
                </a:lnTo>
                <a:lnTo>
                  <a:pt x="6502" y="18075"/>
                </a:lnTo>
                <a:lnTo>
                  <a:pt x="6311" y="18242"/>
                </a:lnTo>
                <a:lnTo>
                  <a:pt x="6192" y="18385"/>
                </a:lnTo>
                <a:lnTo>
                  <a:pt x="6145" y="18647"/>
                </a:lnTo>
                <a:lnTo>
                  <a:pt x="6311" y="18861"/>
                </a:lnTo>
                <a:lnTo>
                  <a:pt x="6692" y="19028"/>
                </a:lnTo>
                <a:lnTo>
                  <a:pt x="6954" y="19075"/>
                </a:lnTo>
                <a:lnTo>
                  <a:pt x="7216" y="19194"/>
                </a:lnTo>
                <a:lnTo>
                  <a:pt x="7788" y="19766"/>
                </a:lnTo>
                <a:lnTo>
                  <a:pt x="8359" y="20480"/>
                </a:lnTo>
                <a:lnTo>
                  <a:pt x="8955" y="21076"/>
                </a:lnTo>
                <a:lnTo>
                  <a:pt x="9264" y="21195"/>
                </a:lnTo>
                <a:lnTo>
                  <a:pt x="9622" y="21338"/>
                </a:lnTo>
                <a:lnTo>
                  <a:pt x="10050" y="21814"/>
                </a:lnTo>
                <a:lnTo>
                  <a:pt x="10193" y="22171"/>
                </a:lnTo>
                <a:lnTo>
                  <a:pt x="10360" y="22600"/>
                </a:lnTo>
                <a:lnTo>
                  <a:pt x="10455" y="23410"/>
                </a:lnTo>
                <a:lnTo>
                  <a:pt x="10312" y="23910"/>
                </a:lnTo>
                <a:lnTo>
                  <a:pt x="10122" y="24124"/>
                </a:lnTo>
                <a:lnTo>
                  <a:pt x="9884" y="24291"/>
                </a:lnTo>
                <a:lnTo>
                  <a:pt x="9241" y="24410"/>
                </a:lnTo>
                <a:lnTo>
                  <a:pt x="8550" y="24267"/>
                </a:lnTo>
                <a:lnTo>
                  <a:pt x="8169" y="23957"/>
                </a:lnTo>
                <a:lnTo>
                  <a:pt x="7978" y="23671"/>
                </a:lnTo>
                <a:lnTo>
                  <a:pt x="7955" y="23481"/>
                </a:lnTo>
                <a:lnTo>
                  <a:pt x="7788" y="22862"/>
                </a:lnTo>
                <a:lnTo>
                  <a:pt x="7502" y="22243"/>
                </a:lnTo>
                <a:lnTo>
                  <a:pt x="7431" y="21838"/>
                </a:lnTo>
                <a:lnTo>
                  <a:pt x="7455" y="21600"/>
                </a:lnTo>
                <a:lnTo>
                  <a:pt x="7502" y="21338"/>
                </a:lnTo>
                <a:lnTo>
                  <a:pt x="7478" y="20933"/>
                </a:lnTo>
                <a:lnTo>
                  <a:pt x="7335" y="20671"/>
                </a:lnTo>
                <a:lnTo>
                  <a:pt x="7097" y="20671"/>
                </a:lnTo>
                <a:lnTo>
                  <a:pt x="6954" y="20790"/>
                </a:lnTo>
                <a:lnTo>
                  <a:pt x="6835" y="20933"/>
                </a:lnTo>
                <a:lnTo>
                  <a:pt x="6835" y="21314"/>
                </a:lnTo>
                <a:lnTo>
                  <a:pt x="7002" y="21719"/>
                </a:lnTo>
                <a:lnTo>
                  <a:pt x="7121" y="22171"/>
                </a:lnTo>
                <a:lnTo>
                  <a:pt x="7121" y="22433"/>
                </a:lnTo>
                <a:lnTo>
                  <a:pt x="7050" y="22647"/>
                </a:lnTo>
                <a:lnTo>
                  <a:pt x="6692" y="22838"/>
                </a:lnTo>
                <a:lnTo>
                  <a:pt x="6216" y="22719"/>
                </a:lnTo>
                <a:lnTo>
                  <a:pt x="5835" y="22314"/>
                </a:lnTo>
                <a:lnTo>
                  <a:pt x="5740" y="22004"/>
                </a:lnTo>
                <a:lnTo>
                  <a:pt x="5740" y="21362"/>
                </a:lnTo>
                <a:lnTo>
                  <a:pt x="5883" y="20457"/>
                </a:lnTo>
                <a:lnTo>
                  <a:pt x="5835" y="19933"/>
                </a:lnTo>
                <a:lnTo>
                  <a:pt x="5716" y="19718"/>
                </a:lnTo>
                <a:lnTo>
                  <a:pt x="5335" y="19266"/>
                </a:lnTo>
                <a:lnTo>
                  <a:pt x="4883" y="18528"/>
                </a:lnTo>
                <a:lnTo>
                  <a:pt x="4859" y="18004"/>
                </a:lnTo>
                <a:lnTo>
                  <a:pt x="4978" y="17742"/>
                </a:lnTo>
                <a:lnTo>
                  <a:pt x="5383" y="17289"/>
                </a:lnTo>
                <a:lnTo>
                  <a:pt x="5835" y="16694"/>
                </a:lnTo>
                <a:lnTo>
                  <a:pt x="5811" y="16289"/>
                </a:lnTo>
                <a:lnTo>
                  <a:pt x="5645" y="16027"/>
                </a:lnTo>
                <a:lnTo>
                  <a:pt x="5478" y="15884"/>
                </a:lnTo>
                <a:lnTo>
                  <a:pt x="5168" y="15813"/>
                </a:lnTo>
                <a:lnTo>
                  <a:pt x="4883" y="15932"/>
                </a:lnTo>
                <a:lnTo>
                  <a:pt x="4740" y="16241"/>
                </a:lnTo>
                <a:lnTo>
                  <a:pt x="4740" y="16432"/>
                </a:lnTo>
                <a:lnTo>
                  <a:pt x="4740" y="16622"/>
                </a:lnTo>
                <a:lnTo>
                  <a:pt x="4573" y="16956"/>
                </a:lnTo>
                <a:lnTo>
                  <a:pt x="4311" y="17194"/>
                </a:lnTo>
                <a:lnTo>
                  <a:pt x="4049" y="17170"/>
                </a:lnTo>
                <a:lnTo>
                  <a:pt x="3954" y="17003"/>
                </a:lnTo>
                <a:lnTo>
                  <a:pt x="3811" y="16575"/>
                </a:lnTo>
                <a:lnTo>
                  <a:pt x="3763" y="15527"/>
                </a:lnTo>
                <a:lnTo>
                  <a:pt x="3835" y="15003"/>
                </a:lnTo>
                <a:lnTo>
                  <a:pt x="3882" y="14765"/>
                </a:lnTo>
                <a:lnTo>
                  <a:pt x="3835" y="14170"/>
                </a:lnTo>
                <a:lnTo>
                  <a:pt x="3644" y="13693"/>
                </a:lnTo>
                <a:lnTo>
                  <a:pt x="3430" y="13550"/>
                </a:lnTo>
                <a:lnTo>
                  <a:pt x="3239" y="13574"/>
                </a:lnTo>
                <a:lnTo>
                  <a:pt x="3120" y="13646"/>
                </a:lnTo>
                <a:lnTo>
                  <a:pt x="2930" y="13836"/>
                </a:lnTo>
                <a:lnTo>
                  <a:pt x="2692" y="14312"/>
                </a:lnTo>
                <a:lnTo>
                  <a:pt x="2620" y="15075"/>
                </a:lnTo>
                <a:lnTo>
                  <a:pt x="2644" y="15432"/>
                </a:lnTo>
                <a:lnTo>
                  <a:pt x="2811" y="16170"/>
                </a:lnTo>
                <a:lnTo>
                  <a:pt x="3073" y="16884"/>
                </a:lnTo>
                <a:lnTo>
                  <a:pt x="3358" y="17527"/>
                </a:lnTo>
                <a:lnTo>
                  <a:pt x="3573" y="18313"/>
                </a:lnTo>
                <a:lnTo>
                  <a:pt x="3573" y="18528"/>
                </a:lnTo>
                <a:lnTo>
                  <a:pt x="3382" y="18766"/>
                </a:lnTo>
                <a:lnTo>
                  <a:pt x="3049" y="18837"/>
                </a:lnTo>
                <a:lnTo>
                  <a:pt x="2620" y="18766"/>
                </a:lnTo>
                <a:lnTo>
                  <a:pt x="2382" y="18647"/>
                </a:lnTo>
                <a:lnTo>
                  <a:pt x="2025" y="18385"/>
                </a:lnTo>
                <a:lnTo>
                  <a:pt x="1620" y="18004"/>
                </a:lnTo>
                <a:lnTo>
                  <a:pt x="1310" y="17932"/>
                </a:lnTo>
                <a:lnTo>
                  <a:pt x="1144" y="18027"/>
                </a:lnTo>
                <a:lnTo>
                  <a:pt x="953" y="18147"/>
                </a:lnTo>
                <a:lnTo>
                  <a:pt x="763" y="18456"/>
                </a:lnTo>
                <a:lnTo>
                  <a:pt x="715" y="18813"/>
                </a:lnTo>
                <a:lnTo>
                  <a:pt x="858" y="19147"/>
                </a:lnTo>
                <a:lnTo>
                  <a:pt x="1001" y="19313"/>
                </a:lnTo>
                <a:lnTo>
                  <a:pt x="1144" y="19433"/>
                </a:lnTo>
                <a:lnTo>
                  <a:pt x="1596" y="19647"/>
                </a:lnTo>
                <a:lnTo>
                  <a:pt x="2430" y="19814"/>
                </a:lnTo>
                <a:lnTo>
                  <a:pt x="2906" y="19814"/>
                </a:lnTo>
                <a:lnTo>
                  <a:pt x="3263" y="19766"/>
                </a:lnTo>
                <a:lnTo>
                  <a:pt x="3692" y="19694"/>
                </a:lnTo>
                <a:lnTo>
                  <a:pt x="3906" y="19837"/>
                </a:lnTo>
                <a:lnTo>
                  <a:pt x="3978" y="20004"/>
                </a:lnTo>
                <a:lnTo>
                  <a:pt x="4144" y="20361"/>
                </a:lnTo>
                <a:lnTo>
                  <a:pt x="4597" y="20790"/>
                </a:lnTo>
                <a:lnTo>
                  <a:pt x="4763" y="21123"/>
                </a:lnTo>
                <a:lnTo>
                  <a:pt x="4859" y="21528"/>
                </a:lnTo>
                <a:lnTo>
                  <a:pt x="4835" y="22314"/>
                </a:lnTo>
                <a:lnTo>
                  <a:pt x="4883" y="22576"/>
                </a:lnTo>
                <a:lnTo>
                  <a:pt x="4883" y="22695"/>
                </a:lnTo>
                <a:lnTo>
                  <a:pt x="4763" y="22862"/>
                </a:lnTo>
                <a:lnTo>
                  <a:pt x="4216" y="22957"/>
                </a:lnTo>
                <a:lnTo>
                  <a:pt x="3573" y="22886"/>
                </a:lnTo>
                <a:lnTo>
                  <a:pt x="3239" y="22862"/>
                </a:lnTo>
                <a:lnTo>
                  <a:pt x="2763" y="23005"/>
                </a:lnTo>
                <a:lnTo>
                  <a:pt x="2501" y="23314"/>
                </a:lnTo>
                <a:lnTo>
                  <a:pt x="2406" y="23671"/>
                </a:lnTo>
                <a:lnTo>
                  <a:pt x="2453" y="23814"/>
                </a:lnTo>
                <a:lnTo>
                  <a:pt x="2549" y="23933"/>
                </a:lnTo>
                <a:lnTo>
                  <a:pt x="2858" y="24172"/>
                </a:lnTo>
                <a:lnTo>
                  <a:pt x="3311" y="24291"/>
                </a:lnTo>
                <a:lnTo>
                  <a:pt x="3835" y="24291"/>
                </a:lnTo>
                <a:lnTo>
                  <a:pt x="4097" y="24195"/>
                </a:lnTo>
                <a:lnTo>
                  <a:pt x="4454" y="24076"/>
                </a:lnTo>
                <a:lnTo>
                  <a:pt x="5097" y="23981"/>
                </a:lnTo>
                <a:lnTo>
                  <a:pt x="5907" y="24053"/>
                </a:lnTo>
                <a:lnTo>
                  <a:pt x="7050" y="24648"/>
                </a:lnTo>
                <a:lnTo>
                  <a:pt x="7502" y="24934"/>
                </a:lnTo>
                <a:lnTo>
                  <a:pt x="7716" y="25053"/>
                </a:lnTo>
                <a:lnTo>
                  <a:pt x="8145" y="25624"/>
                </a:lnTo>
                <a:lnTo>
                  <a:pt x="8526" y="26363"/>
                </a:lnTo>
                <a:lnTo>
                  <a:pt x="8764" y="27029"/>
                </a:lnTo>
                <a:lnTo>
                  <a:pt x="8764" y="27220"/>
                </a:lnTo>
                <a:lnTo>
                  <a:pt x="8788" y="27267"/>
                </a:lnTo>
                <a:lnTo>
                  <a:pt x="9050" y="27267"/>
                </a:lnTo>
                <a:lnTo>
                  <a:pt x="9836" y="27101"/>
                </a:lnTo>
                <a:lnTo>
                  <a:pt x="11813" y="26458"/>
                </a:lnTo>
                <a:lnTo>
                  <a:pt x="12265" y="26291"/>
                </a:lnTo>
                <a:lnTo>
                  <a:pt x="12194" y="26124"/>
                </a:lnTo>
                <a:lnTo>
                  <a:pt x="12098" y="25315"/>
                </a:lnTo>
                <a:lnTo>
                  <a:pt x="12313" y="24696"/>
                </a:lnTo>
                <a:lnTo>
                  <a:pt x="12551" y="24434"/>
                </a:lnTo>
                <a:lnTo>
                  <a:pt x="13265" y="23767"/>
                </a:lnTo>
                <a:lnTo>
                  <a:pt x="15051" y="21766"/>
                </a:lnTo>
                <a:lnTo>
                  <a:pt x="15599" y="21100"/>
                </a:lnTo>
                <a:lnTo>
                  <a:pt x="15861" y="20838"/>
                </a:lnTo>
                <a:lnTo>
                  <a:pt x="16718" y="20361"/>
                </a:lnTo>
                <a:lnTo>
                  <a:pt x="17695" y="19885"/>
                </a:lnTo>
                <a:lnTo>
                  <a:pt x="18504" y="19385"/>
                </a:lnTo>
                <a:lnTo>
                  <a:pt x="18743" y="19099"/>
                </a:lnTo>
                <a:lnTo>
                  <a:pt x="18909" y="18813"/>
                </a:lnTo>
                <a:lnTo>
                  <a:pt x="19005" y="18337"/>
                </a:lnTo>
                <a:lnTo>
                  <a:pt x="18885" y="17956"/>
                </a:lnTo>
                <a:lnTo>
                  <a:pt x="18647" y="17742"/>
                </a:lnTo>
                <a:lnTo>
                  <a:pt x="18481" y="17694"/>
                </a:lnTo>
                <a:lnTo>
                  <a:pt x="18266" y="17718"/>
                </a:lnTo>
                <a:lnTo>
                  <a:pt x="17766" y="18099"/>
                </a:lnTo>
                <a:lnTo>
                  <a:pt x="17004" y="18980"/>
                </a:lnTo>
                <a:lnTo>
                  <a:pt x="16504" y="19385"/>
                </a:lnTo>
                <a:lnTo>
                  <a:pt x="16409" y="19433"/>
                </a:lnTo>
                <a:lnTo>
                  <a:pt x="16242" y="19409"/>
                </a:lnTo>
                <a:lnTo>
                  <a:pt x="16123" y="19099"/>
                </a:lnTo>
                <a:lnTo>
                  <a:pt x="16194" y="17980"/>
                </a:lnTo>
                <a:lnTo>
                  <a:pt x="16314" y="17242"/>
                </a:lnTo>
                <a:lnTo>
                  <a:pt x="16385" y="17075"/>
                </a:lnTo>
                <a:lnTo>
                  <a:pt x="16790" y="16765"/>
                </a:lnTo>
                <a:lnTo>
                  <a:pt x="17838" y="16337"/>
                </a:lnTo>
                <a:lnTo>
                  <a:pt x="20576" y="15622"/>
                </a:lnTo>
                <a:lnTo>
                  <a:pt x="21553" y="15360"/>
                </a:lnTo>
                <a:lnTo>
                  <a:pt x="21791" y="15241"/>
                </a:lnTo>
                <a:lnTo>
                  <a:pt x="22148" y="14860"/>
                </a:lnTo>
                <a:lnTo>
                  <a:pt x="22267" y="14479"/>
                </a:lnTo>
                <a:lnTo>
                  <a:pt x="22124" y="14217"/>
                </a:lnTo>
                <a:lnTo>
                  <a:pt x="21910" y="14217"/>
                </a:lnTo>
                <a:lnTo>
                  <a:pt x="21457" y="14336"/>
                </a:lnTo>
                <a:lnTo>
                  <a:pt x="21005" y="14646"/>
                </a:lnTo>
                <a:lnTo>
                  <a:pt x="20695" y="14670"/>
                </a:lnTo>
                <a:lnTo>
                  <a:pt x="20529" y="14527"/>
                </a:lnTo>
                <a:lnTo>
                  <a:pt x="20457" y="14432"/>
                </a:lnTo>
                <a:lnTo>
                  <a:pt x="20505" y="14193"/>
                </a:lnTo>
                <a:lnTo>
                  <a:pt x="20862" y="13812"/>
                </a:lnTo>
                <a:lnTo>
                  <a:pt x="21529" y="13146"/>
                </a:lnTo>
                <a:lnTo>
                  <a:pt x="21886" y="12550"/>
                </a:lnTo>
                <a:lnTo>
                  <a:pt x="21934" y="12145"/>
                </a:lnTo>
                <a:lnTo>
                  <a:pt x="21862" y="11931"/>
                </a:lnTo>
                <a:lnTo>
                  <a:pt x="21696" y="11550"/>
                </a:lnTo>
                <a:lnTo>
                  <a:pt x="21243" y="11121"/>
                </a:lnTo>
                <a:lnTo>
                  <a:pt x="20838" y="10978"/>
                </a:lnTo>
                <a:lnTo>
                  <a:pt x="20672" y="11193"/>
                </a:lnTo>
                <a:lnTo>
                  <a:pt x="20719" y="11431"/>
                </a:lnTo>
                <a:lnTo>
                  <a:pt x="20814" y="11669"/>
                </a:lnTo>
                <a:lnTo>
                  <a:pt x="20814" y="12098"/>
                </a:lnTo>
                <a:lnTo>
                  <a:pt x="20648" y="12455"/>
                </a:lnTo>
                <a:lnTo>
                  <a:pt x="20410" y="12717"/>
                </a:lnTo>
                <a:lnTo>
                  <a:pt x="20243" y="12812"/>
                </a:lnTo>
                <a:lnTo>
                  <a:pt x="20171" y="12836"/>
                </a:lnTo>
                <a:lnTo>
                  <a:pt x="20076" y="12788"/>
                </a:lnTo>
                <a:lnTo>
                  <a:pt x="19981" y="12550"/>
                </a:lnTo>
                <a:lnTo>
                  <a:pt x="19910" y="12098"/>
                </a:lnTo>
                <a:lnTo>
                  <a:pt x="19790" y="11883"/>
                </a:lnTo>
                <a:lnTo>
                  <a:pt x="19600" y="11883"/>
                </a:lnTo>
                <a:lnTo>
                  <a:pt x="19481" y="11931"/>
                </a:lnTo>
                <a:lnTo>
                  <a:pt x="19290" y="12050"/>
                </a:lnTo>
                <a:lnTo>
                  <a:pt x="19267" y="12336"/>
                </a:lnTo>
                <a:lnTo>
                  <a:pt x="19457" y="12693"/>
                </a:lnTo>
                <a:lnTo>
                  <a:pt x="19624" y="13146"/>
                </a:lnTo>
                <a:lnTo>
                  <a:pt x="19600" y="13408"/>
                </a:lnTo>
                <a:lnTo>
                  <a:pt x="19528" y="13693"/>
                </a:lnTo>
                <a:lnTo>
                  <a:pt x="19290" y="14146"/>
                </a:lnTo>
                <a:lnTo>
                  <a:pt x="18719" y="14670"/>
                </a:lnTo>
                <a:lnTo>
                  <a:pt x="18219" y="14955"/>
                </a:lnTo>
                <a:lnTo>
                  <a:pt x="17576" y="15360"/>
                </a:lnTo>
                <a:lnTo>
                  <a:pt x="16433" y="16099"/>
                </a:lnTo>
                <a:lnTo>
                  <a:pt x="16052" y="16170"/>
                </a:lnTo>
                <a:lnTo>
                  <a:pt x="15932" y="16051"/>
                </a:lnTo>
                <a:lnTo>
                  <a:pt x="15909" y="15908"/>
                </a:lnTo>
                <a:lnTo>
                  <a:pt x="15956" y="15598"/>
                </a:lnTo>
                <a:lnTo>
                  <a:pt x="16099" y="15075"/>
                </a:lnTo>
                <a:lnTo>
                  <a:pt x="16552" y="14360"/>
                </a:lnTo>
                <a:lnTo>
                  <a:pt x="17052" y="13765"/>
                </a:lnTo>
                <a:lnTo>
                  <a:pt x="18481" y="12098"/>
                </a:lnTo>
                <a:lnTo>
                  <a:pt x="19719" y="10621"/>
                </a:lnTo>
                <a:lnTo>
                  <a:pt x="20148" y="9954"/>
                </a:lnTo>
                <a:lnTo>
                  <a:pt x="20886" y="8716"/>
                </a:lnTo>
                <a:lnTo>
                  <a:pt x="21338" y="8287"/>
                </a:lnTo>
                <a:lnTo>
                  <a:pt x="21672" y="8121"/>
                </a:lnTo>
                <a:lnTo>
                  <a:pt x="21862" y="8097"/>
                </a:lnTo>
                <a:lnTo>
                  <a:pt x="22220" y="8097"/>
                </a:lnTo>
                <a:lnTo>
                  <a:pt x="22720" y="8216"/>
                </a:lnTo>
                <a:lnTo>
                  <a:pt x="23077" y="8335"/>
                </a:lnTo>
                <a:lnTo>
                  <a:pt x="23363" y="8311"/>
                </a:lnTo>
                <a:lnTo>
                  <a:pt x="23505" y="8168"/>
                </a:lnTo>
                <a:lnTo>
                  <a:pt x="23625" y="7954"/>
                </a:lnTo>
                <a:lnTo>
                  <a:pt x="23648" y="7454"/>
                </a:lnTo>
                <a:lnTo>
                  <a:pt x="23458" y="7001"/>
                </a:lnTo>
                <a:lnTo>
                  <a:pt x="23291" y="6859"/>
                </a:lnTo>
                <a:lnTo>
                  <a:pt x="23148" y="6906"/>
                </a:lnTo>
                <a:lnTo>
                  <a:pt x="23077" y="6978"/>
                </a:lnTo>
                <a:lnTo>
                  <a:pt x="22839" y="7335"/>
                </a:lnTo>
                <a:lnTo>
                  <a:pt x="22505" y="7525"/>
                </a:lnTo>
                <a:lnTo>
                  <a:pt x="22291" y="7406"/>
                </a:lnTo>
                <a:lnTo>
                  <a:pt x="22196" y="7240"/>
                </a:lnTo>
                <a:lnTo>
                  <a:pt x="22124" y="7073"/>
                </a:lnTo>
                <a:lnTo>
                  <a:pt x="22148" y="6668"/>
                </a:lnTo>
                <a:lnTo>
                  <a:pt x="22362" y="5954"/>
                </a:lnTo>
                <a:lnTo>
                  <a:pt x="22982" y="4953"/>
                </a:lnTo>
                <a:lnTo>
                  <a:pt x="23791" y="4072"/>
                </a:lnTo>
                <a:lnTo>
                  <a:pt x="24172" y="3787"/>
                </a:lnTo>
                <a:lnTo>
                  <a:pt x="24863" y="3334"/>
                </a:lnTo>
                <a:lnTo>
                  <a:pt x="25387" y="2810"/>
                </a:lnTo>
                <a:lnTo>
                  <a:pt x="25434" y="2524"/>
                </a:lnTo>
                <a:lnTo>
                  <a:pt x="25315" y="2405"/>
                </a:lnTo>
                <a:lnTo>
                  <a:pt x="25173" y="2310"/>
                </a:lnTo>
                <a:lnTo>
                  <a:pt x="24815" y="2310"/>
                </a:lnTo>
                <a:lnTo>
                  <a:pt x="24244" y="2620"/>
                </a:lnTo>
                <a:lnTo>
                  <a:pt x="23863" y="2929"/>
                </a:lnTo>
                <a:lnTo>
                  <a:pt x="23791" y="3001"/>
                </a:lnTo>
                <a:lnTo>
                  <a:pt x="23625" y="2977"/>
                </a:lnTo>
                <a:lnTo>
                  <a:pt x="23410" y="2739"/>
                </a:lnTo>
                <a:lnTo>
                  <a:pt x="23124" y="1786"/>
                </a:lnTo>
                <a:lnTo>
                  <a:pt x="22934" y="1167"/>
                </a:lnTo>
                <a:lnTo>
                  <a:pt x="22720" y="667"/>
                </a:lnTo>
                <a:lnTo>
                  <a:pt x="22243" y="95"/>
                </a:lnTo>
                <a:lnTo>
                  <a:pt x="2191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307694" y="1265126"/>
            <a:ext cx="60459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xuống biển như hòn lửa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Sóng đã cài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đêm sập cửa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Đoàn thuyền đánh cá lại ra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hát căng buồm cùng gió khơi.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 rằng: cá bạc Biển Đông lặng,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thu Biển Đông như đoàn thoi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Đêm ngày dệt biển muôn luồng sáng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dệt lưới ta, đoàn cá ơi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4423" y="1915493"/>
            <a:ext cx="59913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mờ, kéo lưới kịp trời sáng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kéo xoăn tay chùm cá nặng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Vảy bạc đuôi vàng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oé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rạng đông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Lưới xếp buồm lên đón nắng hồng.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hát căng buồm với gió khơi,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 thuyền chạy đua cùng mặt trời,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đội biển nhô màu mới,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 cá huy hoàng muôn dặm phơi.</a:t>
            </a: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4423" y="359831"/>
            <a:ext cx="5179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hát bài ca gọi cá vào,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Gõ thuyền đã có nhịp trăng cao,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Biển cho ta cá như lòng mẹ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Nuôi lớn đời ta tự buổi nào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172134" y="359831"/>
            <a:ext cx="6571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THUYỀN ĐÁNH CÁ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oogle Shape;461;p38"/>
          <p:cNvGrpSpPr/>
          <p:nvPr/>
        </p:nvGrpSpPr>
        <p:grpSpPr>
          <a:xfrm flipH="1">
            <a:off x="3344547" y="4124067"/>
            <a:ext cx="1155967" cy="961525"/>
            <a:chOff x="6692425" y="1153875"/>
            <a:chExt cx="693275" cy="576626"/>
          </a:xfrm>
        </p:grpSpPr>
        <p:sp>
          <p:nvSpPr>
            <p:cNvPr id="14" name="Google Shape;462;p38"/>
            <p:cNvSpPr/>
            <p:nvPr/>
          </p:nvSpPr>
          <p:spPr>
            <a:xfrm>
              <a:off x="6692425" y="1525451"/>
              <a:ext cx="191008" cy="119232"/>
            </a:xfrm>
            <a:custGeom>
              <a:avLst/>
              <a:gdLst/>
              <a:ahLst/>
              <a:cxnLst/>
              <a:rect l="l" t="t" r="r" b="b"/>
              <a:pathLst>
                <a:path w="3550" h="2216" extrusionOk="0">
                  <a:moveTo>
                    <a:pt x="3478" y="0"/>
                  </a:moveTo>
                  <a:lnTo>
                    <a:pt x="3168" y="143"/>
                  </a:lnTo>
                  <a:lnTo>
                    <a:pt x="2716" y="572"/>
                  </a:lnTo>
                  <a:lnTo>
                    <a:pt x="2573" y="762"/>
                  </a:lnTo>
                  <a:lnTo>
                    <a:pt x="2454" y="667"/>
                  </a:lnTo>
                  <a:lnTo>
                    <a:pt x="2287" y="572"/>
                  </a:lnTo>
                  <a:lnTo>
                    <a:pt x="2406" y="429"/>
                  </a:lnTo>
                  <a:lnTo>
                    <a:pt x="2287" y="358"/>
                  </a:lnTo>
                  <a:lnTo>
                    <a:pt x="1620" y="191"/>
                  </a:lnTo>
                  <a:lnTo>
                    <a:pt x="1096" y="239"/>
                  </a:lnTo>
                  <a:lnTo>
                    <a:pt x="834" y="358"/>
                  </a:lnTo>
                  <a:lnTo>
                    <a:pt x="906" y="405"/>
                  </a:lnTo>
                  <a:lnTo>
                    <a:pt x="953" y="453"/>
                  </a:lnTo>
                  <a:lnTo>
                    <a:pt x="549" y="620"/>
                  </a:lnTo>
                  <a:lnTo>
                    <a:pt x="48" y="1120"/>
                  </a:lnTo>
                  <a:lnTo>
                    <a:pt x="1" y="1263"/>
                  </a:lnTo>
                  <a:lnTo>
                    <a:pt x="96" y="1453"/>
                  </a:lnTo>
                  <a:lnTo>
                    <a:pt x="572" y="1786"/>
                  </a:lnTo>
                  <a:lnTo>
                    <a:pt x="1049" y="1953"/>
                  </a:lnTo>
                  <a:lnTo>
                    <a:pt x="1311" y="2001"/>
                  </a:lnTo>
                  <a:lnTo>
                    <a:pt x="1430" y="2215"/>
                  </a:lnTo>
                  <a:lnTo>
                    <a:pt x="1715" y="2191"/>
                  </a:lnTo>
                  <a:lnTo>
                    <a:pt x="2335" y="1858"/>
                  </a:lnTo>
                  <a:lnTo>
                    <a:pt x="2263" y="1810"/>
                  </a:lnTo>
                  <a:lnTo>
                    <a:pt x="2216" y="1763"/>
                  </a:lnTo>
                  <a:lnTo>
                    <a:pt x="2430" y="1620"/>
                  </a:lnTo>
                  <a:lnTo>
                    <a:pt x="2597" y="1501"/>
                  </a:lnTo>
                  <a:lnTo>
                    <a:pt x="2740" y="1644"/>
                  </a:lnTo>
                  <a:lnTo>
                    <a:pt x="3216" y="1929"/>
                  </a:lnTo>
                  <a:lnTo>
                    <a:pt x="3525" y="1953"/>
                  </a:lnTo>
                  <a:lnTo>
                    <a:pt x="3549" y="1739"/>
                  </a:lnTo>
                  <a:lnTo>
                    <a:pt x="3478" y="1382"/>
                  </a:lnTo>
                  <a:lnTo>
                    <a:pt x="3240" y="1096"/>
                  </a:lnTo>
                  <a:lnTo>
                    <a:pt x="3192" y="1048"/>
                  </a:lnTo>
                  <a:lnTo>
                    <a:pt x="3216" y="1001"/>
                  </a:lnTo>
                  <a:lnTo>
                    <a:pt x="3430" y="477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3;p38"/>
            <p:cNvSpPr/>
            <p:nvPr/>
          </p:nvSpPr>
          <p:spPr>
            <a:xfrm>
              <a:off x="7274163" y="1659963"/>
              <a:ext cx="111538" cy="70538"/>
            </a:xfrm>
            <a:custGeom>
              <a:avLst/>
              <a:gdLst/>
              <a:ahLst/>
              <a:cxnLst/>
              <a:rect l="l" t="t" r="r" b="b"/>
              <a:pathLst>
                <a:path w="2073" h="1311" extrusionOk="0">
                  <a:moveTo>
                    <a:pt x="2025" y="1"/>
                  </a:moveTo>
                  <a:lnTo>
                    <a:pt x="1834" y="96"/>
                  </a:lnTo>
                  <a:lnTo>
                    <a:pt x="1572" y="334"/>
                  </a:lnTo>
                  <a:lnTo>
                    <a:pt x="1501" y="453"/>
                  </a:lnTo>
                  <a:lnTo>
                    <a:pt x="1429" y="406"/>
                  </a:lnTo>
                  <a:lnTo>
                    <a:pt x="1334" y="358"/>
                  </a:lnTo>
                  <a:lnTo>
                    <a:pt x="1406" y="263"/>
                  </a:lnTo>
                  <a:lnTo>
                    <a:pt x="1334" y="215"/>
                  </a:lnTo>
                  <a:lnTo>
                    <a:pt x="953" y="120"/>
                  </a:lnTo>
                  <a:lnTo>
                    <a:pt x="644" y="144"/>
                  </a:lnTo>
                  <a:lnTo>
                    <a:pt x="501" y="215"/>
                  </a:lnTo>
                  <a:lnTo>
                    <a:pt x="525" y="239"/>
                  </a:lnTo>
                  <a:lnTo>
                    <a:pt x="548" y="263"/>
                  </a:lnTo>
                  <a:lnTo>
                    <a:pt x="310" y="382"/>
                  </a:lnTo>
                  <a:lnTo>
                    <a:pt x="24" y="668"/>
                  </a:lnTo>
                  <a:lnTo>
                    <a:pt x="1" y="763"/>
                  </a:lnTo>
                  <a:lnTo>
                    <a:pt x="48" y="858"/>
                  </a:lnTo>
                  <a:lnTo>
                    <a:pt x="453" y="1120"/>
                  </a:lnTo>
                  <a:lnTo>
                    <a:pt x="763" y="1192"/>
                  </a:lnTo>
                  <a:lnTo>
                    <a:pt x="834" y="1311"/>
                  </a:lnTo>
                  <a:lnTo>
                    <a:pt x="1001" y="1287"/>
                  </a:lnTo>
                  <a:lnTo>
                    <a:pt x="1358" y="1096"/>
                  </a:lnTo>
                  <a:lnTo>
                    <a:pt x="1310" y="1073"/>
                  </a:lnTo>
                  <a:lnTo>
                    <a:pt x="1287" y="1049"/>
                  </a:lnTo>
                  <a:lnTo>
                    <a:pt x="1406" y="977"/>
                  </a:lnTo>
                  <a:lnTo>
                    <a:pt x="1525" y="882"/>
                  </a:lnTo>
                  <a:lnTo>
                    <a:pt x="1596" y="977"/>
                  </a:lnTo>
                  <a:lnTo>
                    <a:pt x="1882" y="1144"/>
                  </a:lnTo>
                  <a:lnTo>
                    <a:pt x="2049" y="1144"/>
                  </a:lnTo>
                  <a:lnTo>
                    <a:pt x="2072" y="906"/>
                  </a:lnTo>
                  <a:lnTo>
                    <a:pt x="1882" y="644"/>
                  </a:lnTo>
                  <a:lnTo>
                    <a:pt x="1858" y="620"/>
                  </a:lnTo>
                  <a:lnTo>
                    <a:pt x="1930" y="525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4;p38"/>
            <p:cNvSpPr/>
            <p:nvPr/>
          </p:nvSpPr>
          <p:spPr>
            <a:xfrm>
              <a:off x="6920504" y="1153875"/>
              <a:ext cx="424199" cy="303729"/>
            </a:xfrm>
            <a:custGeom>
              <a:avLst/>
              <a:gdLst/>
              <a:ahLst/>
              <a:cxnLst/>
              <a:rect l="l" t="t" r="r" b="b"/>
              <a:pathLst>
                <a:path w="7884" h="5645" extrusionOk="0">
                  <a:moveTo>
                    <a:pt x="4311" y="0"/>
                  </a:moveTo>
                  <a:lnTo>
                    <a:pt x="3549" y="119"/>
                  </a:lnTo>
                  <a:lnTo>
                    <a:pt x="2859" y="357"/>
                  </a:lnTo>
                  <a:lnTo>
                    <a:pt x="2263" y="762"/>
                  </a:lnTo>
                  <a:lnTo>
                    <a:pt x="1763" y="1262"/>
                  </a:lnTo>
                  <a:lnTo>
                    <a:pt x="1358" y="1858"/>
                  </a:lnTo>
                  <a:lnTo>
                    <a:pt x="1072" y="2525"/>
                  </a:lnTo>
                  <a:lnTo>
                    <a:pt x="1001" y="2882"/>
                  </a:lnTo>
                  <a:lnTo>
                    <a:pt x="620" y="2977"/>
                  </a:lnTo>
                  <a:lnTo>
                    <a:pt x="191" y="3191"/>
                  </a:lnTo>
                  <a:lnTo>
                    <a:pt x="1" y="3501"/>
                  </a:lnTo>
                  <a:lnTo>
                    <a:pt x="25" y="3549"/>
                  </a:lnTo>
                  <a:lnTo>
                    <a:pt x="263" y="3715"/>
                  </a:lnTo>
                  <a:lnTo>
                    <a:pt x="1168" y="4168"/>
                  </a:lnTo>
                  <a:lnTo>
                    <a:pt x="1287" y="4453"/>
                  </a:lnTo>
                  <a:lnTo>
                    <a:pt x="1692" y="4882"/>
                  </a:lnTo>
                  <a:lnTo>
                    <a:pt x="2549" y="5335"/>
                  </a:lnTo>
                  <a:lnTo>
                    <a:pt x="3883" y="5620"/>
                  </a:lnTo>
                  <a:lnTo>
                    <a:pt x="5002" y="5644"/>
                  </a:lnTo>
                  <a:lnTo>
                    <a:pt x="5264" y="5597"/>
                  </a:lnTo>
                  <a:lnTo>
                    <a:pt x="5454" y="5478"/>
                  </a:lnTo>
                  <a:lnTo>
                    <a:pt x="5621" y="4882"/>
                  </a:lnTo>
                  <a:lnTo>
                    <a:pt x="5692" y="3787"/>
                  </a:lnTo>
                  <a:lnTo>
                    <a:pt x="5669" y="3549"/>
                  </a:lnTo>
                  <a:lnTo>
                    <a:pt x="7883" y="4596"/>
                  </a:lnTo>
                  <a:lnTo>
                    <a:pt x="7645" y="1334"/>
                  </a:lnTo>
                  <a:lnTo>
                    <a:pt x="5692" y="2286"/>
                  </a:lnTo>
                  <a:lnTo>
                    <a:pt x="5764" y="2072"/>
                  </a:lnTo>
                  <a:lnTo>
                    <a:pt x="5954" y="977"/>
                  </a:lnTo>
                  <a:lnTo>
                    <a:pt x="5859" y="476"/>
                  </a:lnTo>
                  <a:lnTo>
                    <a:pt x="5692" y="262"/>
                  </a:lnTo>
                  <a:lnTo>
                    <a:pt x="5550" y="215"/>
                  </a:lnTo>
                  <a:lnTo>
                    <a:pt x="5121" y="95"/>
                  </a:lnTo>
                  <a:lnTo>
                    <a:pt x="43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462;p38"/>
          <p:cNvSpPr/>
          <p:nvPr/>
        </p:nvSpPr>
        <p:spPr>
          <a:xfrm flipH="1">
            <a:off x="1629327" y="4582213"/>
            <a:ext cx="318487" cy="198820"/>
          </a:xfrm>
          <a:custGeom>
            <a:avLst/>
            <a:gdLst/>
            <a:ahLst/>
            <a:cxnLst/>
            <a:rect l="l" t="t" r="r" b="b"/>
            <a:pathLst>
              <a:path w="3550" h="2216" extrusionOk="0">
                <a:moveTo>
                  <a:pt x="3478" y="0"/>
                </a:moveTo>
                <a:lnTo>
                  <a:pt x="3168" y="143"/>
                </a:lnTo>
                <a:lnTo>
                  <a:pt x="2716" y="572"/>
                </a:lnTo>
                <a:lnTo>
                  <a:pt x="2573" y="762"/>
                </a:lnTo>
                <a:lnTo>
                  <a:pt x="2454" y="667"/>
                </a:lnTo>
                <a:lnTo>
                  <a:pt x="2287" y="572"/>
                </a:lnTo>
                <a:lnTo>
                  <a:pt x="2406" y="429"/>
                </a:lnTo>
                <a:lnTo>
                  <a:pt x="2287" y="358"/>
                </a:lnTo>
                <a:lnTo>
                  <a:pt x="1620" y="191"/>
                </a:lnTo>
                <a:lnTo>
                  <a:pt x="1096" y="239"/>
                </a:lnTo>
                <a:lnTo>
                  <a:pt x="834" y="358"/>
                </a:lnTo>
                <a:lnTo>
                  <a:pt x="906" y="405"/>
                </a:lnTo>
                <a:lnTo>
                  <a:pt x="953" y="453"/>
                </a:lnTo>
                <a:lnTo>
                  <a:pt x="549" y="620"/>
                </a:lnTo>
                <a:lnTo>
                  <a:pt x="48" y="1120"/>
                </a:lnTo>
                <a:lnTo>
                  <a:pt x="1" y="1263"/>
                </a:lnTo>
                <a:lnTo>
                  <a:pt x="96" y="1453"/>
                </a:lnTo>
                <a:lnTo>
                  <a:pt x="572" y="1786"/>
                </a:lnTo>
                <a:lnTo>
                  <a:pt x="1049" y="1953"/>
                </a:lnTo>
                <a:lnTo>
                  <a:pt x="1311" y="2001"/>
                </a:lnTo>
                <a:lnTo>
                  <a:pt x="1430" y="2215"/>
                </a:lnTo>
                <a:lnTo>
                  <a:pt x="1715" y="2191"/>
                </a:lnTo>
                <a:lnTo>
                  <a:pt x="2335" y="1858"/>
                </a:lnTo>
                <a:lnTo>
                  <a:pt x="2263" y="1810"/>
                </a:lnTo>
                <a:lnTo>
                  <a:pt x="2216" y="1763"/>
                </a:lnTo>
                <a:lnTo>
                  <a:pt x="2430" y="1620"/>
                </a:lnTo>
                <a:lnTo>
                  <a:pt x="2597" y="1501"/>
                </a:lnTo>
                <a:lnTo>
                  <a:pt x="2740" y="1644"/>
                </a:lnTo>
                <a:lnTo>
                  <a:pt x="3216" y="1929"/>
                </a:lnTo>
                <a:lnTo>
                  <a:pt x="3525" y="1953"/>
                </a:lnTo>
                <a:lnTo>
                  <a:pt x="3549" y="1739"/>
                </a:lnTo>
                <a:lnTo>
                  <a:pt x="3478" y="1382"/>
                </a:lnTo>
                <a:lnTo>
                  <a:pt x="3240" y="1096"/>
                </a:lnTo>
                <a:lnTo>
                  <a:pt x="3192" y="1048"/>
                </a:lnTo>
                <a:lnTo>
                  <a:pt x="3216" y="1001"/>
                </a:lnTo>
                <a:lnTo>
                  <a:pt x="3430" y="477"/>
                </a:lnTo>
                <a:lnTo>
                  <a:pt x="347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463;p38"/>
          <p:cNvSpPr/>
          <p:nvPr/>
        </p:nvSpPr>
        <p:spPr>
          <a:xfrm flipH="1">
            <a:off x="791845" y="4806512"/>
            <a:ext cx="185979" cy="117622"/>
          </a:xfrm>
          <a:custGeom>
            <a:avLst/>
            <a:gdLst/>
            <a:ahLst/>
            <a:cxnLst/>
            <a:rect l="l" t="t" r="r" b="b"/>
            <a:pathLst>
              <a:path w="2073" h="1311" extrusionOk="0">
                <a:moveTo>
                  <a:pt x="2025" y="1"/>
                </a:moveTo>
                <a:lnTo>
                  <a:pt x="1834" y="96"/>
                </a:lnTo>
                <a:lnTo>
                  <a:pt x="1572" y="334"/>
                </a:lnTo>
                <a:lnTo>
                  <a:pt x="1501" y="453"/>
                </a:lnTo>
                <a:lnTo>
                  <a:pt x="1429" y="406"/>
                </a:lnTo>
                <a:lnTo>
                  <a:pt x="1334" y="358"/>
                </a:lnTo>
                <a:lnTo>
                  <a:pt x="1406" y="263"/>
                </a:lnTo>
                <a:lnTo>
                  <a:pt x="1334" y="215"/>
                </a:lnTo>
                <a:lnTo>
                  <a:pt x="953" y="120"/>
                </a:lnTo>
                <a:lnTo>
                  <a:pt x="644" y="144"/>
                </a:lnTo>
                <a:lnTo>
                  <a:pt x="501" y="215"/>
                </a:lnTo>
                <a:lnTo>
                  <a:pt x="525" y="239"/>
                </a:lnTo>
                <a:lnTo>
                  <a:pt x="548" y="263"/>
                </a:lnTo>
                <a:lnTo>
                  <a:pt x="310" y="382"/>
                </a:lnTo>
                <a:lnTo>
                  <a:pt x="24" y="668"/>
                </a:lnTo>
                <a:lnTo>
                  <a:pt x="1" y="763"/>
                </a:lnTo>
                <a:lnTo>
                  <a:pt x="48" y="858"/>
                </a:lnTo>
                <a:lnTo>
                  <a:pt x="453" y="1120"/>
                </a:lnTo>
                <a:lnTo>
                  <a:pt x="763" y="1192"/>
                </a:lnTo>
                <a:lnTo>
                  <a:pt x="834" y="1311"/>
                </a:lnTo>
                <a:lnTo>
                  <a:pt x="1001" y="1287"/>
                </a:lnTo>
                <a:lnTo>
                  <a:pt x="1358" y="1096"/>
                </a:lnTo>
                <a:lnTo>
                  <a:pt x="1310" y="1073"/>
                </a:lnTo>
                <a:lnTo>
                  <a:pt x="1287" y="1049"/>
                </a:lnTo>
                <a:lnTo>
                  <a:pt x="1406" y="977"/>
                </a:lnTo>
                <a:lnTo>
                  <a:pt x="1525" y="882"/>
                </a:lnTo>
                <a:lnTo>
                  <a:pt x="1596" y="977"/>
                </a:lnTo>
                <a:lnTo>
                  <a:pt x="1882" y="1144"/>
                </a:lnTo>
                <a:lnTo>
                  <a:pt x="2049" y="1144"/>
                </a:lnTo>
                <a:lnTo>
                  <a:pt x="2072" y="906"/>
                </a:lnTo>
                <a:lnTo>
                  <a:pt x="1882" y="644"/>
                </a:lnTo>
                <a:lnTo>
                  <a:pt x="1858" y="620"/>
                </a:lnTo>
                <a:lnTo>
                  <a:pt x="1930" y="525"/>
                </a:lnTo>
                <a:lnTo>
                  <a:pt x="20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7445197" y="4680657"/>
            <a:ext cx="135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endParaRPr lang="en-US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38"/>
          <p:cNvGrpSpPr/>
          <p:nvPr/>
        </p:nvGrpSpPr>
        <p:grpSpPr>
          <a:xfrm flipH="1">
            <a:off x="647067" y="330384"/>
            <a:ext cx="1155967" cy="961525"/>
            <a:chOff x="6692425" y="1153875"/>
            <a:chExt cx="693275" cy="576626"/>
          </a:xfrm>
        </p:grpSpPr>
        <p:sp>
          <p:nvSpPr>
            <p:cNvPr id="462" name="Google Shape;462;p38"/>
            <p:cNvSpPr/>
            <p:nvPr/>
          </p:nvSpPr>
          <p:spPr>
            <a:xfrm>
              <a:off x="6692425" y="1525451"/>
              <a:ext cx="191008" cy="119232"/>
            </a:xfrm>
            <a:custGeom>
              <a:avLst/>
              <a:gdLst/>
              <a:ahLst/>
              <a:cxnLst/>
              <a:rect l="l" t="t" r="r" b="b"/>
              <a:pathLst>
                <a:path w="3550" h="2216" extrusionOk="0">
                  <a:moveTo>
                    <a:pt x="3478" y="0"/>
                  </a:moveTo>
                  <a:lnTo>
                    <a:pt x="3168" y="143"/>
                  </a:lnTo>
                  <a:lnTo>
                    <a:pt x="2716" y="572"/>
                  </a:lnTo>
                  <a:lnTo>
                    <a:pt x="2573" y="762"/>
                  </a:lnTo>
                  <a:lnTo>
                    <a:pt x="2454" y="667"/>
                  </a:lnTo>
                  <a:lnTo>
                    <a:pt x="2287" y="572"/>
                  </a:lnTo>
                  <a:lnTo>
                    <a:pt x="2406" y="429"/>
                  </a:lnTo>
                  <a:lnTo>
                    <a:pt x="2287" y="358"/>
                  </a:lnTo>
                  <a:lnTo>
                    <a:pt x="1620" y="191"/>
                  </a:lnTo>
                  <a:lnTo>
                    <a:pt x="1096" y="239"/>
                  </a:lnTo>
                  <a:lnTo>
                    <a:pt x="834" y="358"/>
                  </a:lnTo>
                  <a:lnTo>
                    <a:pt x="906" y="405"/>
                  </a:lnTo>
                  <a:lnTo>
                    <a:pt x="953" y="453"/>
                  </a:lnTo>
                  <a:lnTo>
                    <a:pt x="549" y="620"/>
                  </a:lnTo>
                  <a:lnTo>
                    <a:pt x="48" y="1120"/>
                  </a:lnTo>
                  <a:lnTo>
                    <a:pt x="1" y="1263"/>
                  </a:lnTo>
                  <a:lnTo>
                    <a:pt x="96" y="1453"/>
                  </a:lnTo>
                  <a:lnTo>
                    <a:pt x="572" y="1786"/>
                  </a:lnTo>
                  <a:lnTo>
                    <a:pt x="1049" y="1953"/>
                  </a:lnTo>
                  <a:lnTo>
                    <a:pt x="1311" y="2001"/>
                  </a:lnTo>
                  <a:lnTo>
                    <a:pt x="1430" y="2215"/>
                  </a:lnTo>
                  <a:lnTo>
                    <a:pt x="1715" y="2191"/>
                  </a:lnTo>
                  <a:lnTo>
                    <a:pt x="2335" y="1858"/>
                  </a:lnTo>
                  <a:lnTo>
                    <a:pt x="2263" y="1810"/>
                  </a:lnTo>
                  <a:lnTo>
                    <a:pt x="2216" y="1763"/>
                  </a:lnTo>
                  <a:lnTo>
                    <a:pt x="2430" y="1620"/>
                  </a:lnTo>
                  <a:lnTo>
                    <a:pt x="2597" y="1501"/>
                  </a:lnTo>
                  <a:lnTo>
                    <a:pt x="2740" y="1644"/>
                  </a:lnTo>
                  <a:lnTo>
                    <a:pt x="3216" y="1929"/>
                  </a:lnTo>
                  <a:lnTo>
                    <a:pt x="3525" y="1953"/>
                  </a:lnTo>
                  <a:lnTo>
                    <a:pt x="3549" y="1739"/>
                  </a:lnTo>
                  <a:lnTo>
                    <a:pt x="3478" y="1382"/>
                  </a:lnTo>
                  <a:lnTo>
                    <a:pt x="3240" y="1096"/>
                  </a:lnTo>
                  <a:lnTo>
                    <a:pt x="3192" y="1048"/>
                  </a:lnTo>
                  <a:lnTo>
                    <a:pt x="3216" y="1001"/>
                  </a:lnTo>
                  <a:lnTo>
                    <a:pt x="3430" y="477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7274163" y="1659963"/>
              <a:ext cx="111538" cy="70538"/>
            </a:xfrm>
            <a:custGeom>
              <a:avLst/>
              <a:gdLst/>
              <a:ahLst/>
              <a:cxnLst/>
              <a:rect l="l" t="t" r="r" b="b"/>
              <a:pathLst>
                <a:path w="2073" h="1311" extrusionOk="0">
                  <a:moveTo>
                    <a:pt x="2025" y="1"/>
                  </a:moveTo>
                  <a:lnTo>
                    <a:pt x="1834" y="96"/>
                  </a:lnTo>
                  <a:lnTo>
                    <a:pt x="1572" y="334"/>
                  </a:lnTo>
                  <a:lnTo>
                    <a:pt x="1501" y="453"/>
                  </a:lnTo>
                  <a:lnTo>
                    <a:pt x="1429" y="406"/>
                  </a:lnTo>
                  <a:lnTo>
                    <a:pt x="1334" y="358"/>
                  </a:lnTo>
                  <a:lnTo>
                    <a:pt x="1406" y="263"/>
                  </a:lnTo>
                  <a:lnTo>
                    <a:pt x="1334" y="215"/>
                  </a:lnTo>
                  <a:lnTo>
                    <a:pt x="953" y="120"/>
                  </a:lnTo>
                  <a:lnTo>
                    <a:pt x="644" y="144"/>
                  </a:lnTo>
                  <a:lnTo>
                    <a:pt x="501" y="215"/>
                  </a:lnTo>
                  <a:lnTo>
                    <a:pt x="525" y="239"/>
                  </a:lnTo>
                  <a:lnTo>
                    <a:pt x="548" y="263"/>
                  </a:lnTo>
                  <a:lnTo>
                    <a:pt x="310" y="382"/>
                  </a:lnTo>
                  <a:lnTo>
                    <a:pt x="24" y="668"/>
                  </a:lnTo>
                  <a:lnTo>
                    <a:pt x="1" y="763"/>
                  </a:lnTo>
                  <a:lnTo>
                    <a:pt x="48" y="858"/>
                  </a:lnTo>
                  <a:lnTo>
                    <a:pt x="453" y="1120"/>
                  </a:lnTo>
                  <a:lnTo>
                    <a:pt x="763" y="1192"/>
                  </a:lnTo>
                  <a:lnTo>
                    <a:pt x="834" y="1311"/>
                  </a:lnTo>
                  <a:lnTo>
                    <a:pt x="1001" y="1287"/>
                  </a:lnTo>
                  <a:lnTo>
                    <a:pt x="1358" y="1096"/>
                  </a:lnTo>
                  <a:lnTo>
                    <a:pt x="1310" y="1073"/>
                  </a:lnTo>
                  <a:lnTo>
                    <a:pt x="1287" y="1049"/>
                  </a:lnTo>
                  <a:lnTo>
                    <a:pt x="1406" y="977"/>
                  </a:lnTo>
                  <a:lnTo>
                    <a:pt x="1525" y="882"/>
                  </a:lnTo>
                  <a:lnTo>
                    <a:pt x="1596" y="977"/>
                  </a:lnTo>
                  <a:lnTo>
                    <a:pt x="1882" y="1144"/>
                  </a:lnTo>
                  <a:lnTo>
                    <a:pt x="2049" y="1144"/>
                  </a:lnTo>
                  <a:lnTo>
                    <a:pt x="2072" y="906"/>
                  </a:lnTo>
                  <a:lnTo>
                    <a:pt x="1882" y="644"/>
                  </a:lnTo>
                  <a:lnTo>
                    <a:pt x="1858" y="620"/>
                  </a:lnTo>
                  <a:lnTo>
                    <a:pt x="1930" y="525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6920504" y="1153875"/>
              <a:ext cx="424199" cy="303729"/>
            </a:xfrm>
            <a:custGeom>
              <a:avLst/>
              <a:gdLst/>
              <a:ahLst/>
              <a:cxnLst/>
              <a:rect l="l" t="t" r="r" b="b"/>
              <a:pathLst>
                <a:path w="7884" h="5645" extrusionOk="0">
                  <a:moveTo>
                    <a:pt x="4311" y="0"/>
                  </a:moveTo>
                  <a:lnTo>
                    <a:pt x="3549" y="119"/>
                  </a:lnTo>
                  <a:lnTo>
                    <a:pt x="2859" y="357"/>
                  </a:lnTo>
                  <a:lnTo>
                    <a:pt x="2263" y="762"/>
                  </a:lnTo>
                  <a:lnTo>
                    <a:pt x="1763" y="1262"/>
                  </a:lnTo>
                  <a:lnTo>
                    <a:pt x="1358" y="1858"/>
                  </a:lnTo>
                  <a:lnTo>
                    <a:pt x="1072" y="2525"/>
                  </a:lnTo>
                  <a:lnTo>
                    <a:pt x="1001" y="2882"/>
                  </a:lnTo>
                  <a:lnTo>
                    <a:pt x="620" y="2977"/>
                  </a:lnTo>
                  <a:lnTo>
                    <a:pt x="191" y="3191"/>
                  </a:lnTo>
                  <a:lnTo>
                    <a:pt x="1" y="3501"/>
                  </a:lnTo>
                  <a:lnTo>
                    <a:pt x="25" y="3549"/>
                  </a:lnTo>
                  <a:lnTo>
                    <a:pt x="263" y="3715"/>
                  </a:lnTo>
                  <a:lnTo>
                    <a:pt x="1168" y="4168"/>
                  </a:lnTo>
                  <a:lnTo>
                    <a:pt x="1287" y="4453"/>
                  </a:lnTo>
                  <a:lnTo>
                    <a:pt x="1692" y="4882"/>
                  </a:lnTo>
                  <a:lnTo>
                    <a:pt x="2549" y="5335"/>
                  </a:lnTo>
                  <a:lnTo>
                    <a:pt x="3883" y="5620"/>
                  </a:lnTo>
                  <a:lnTo>
                    <a:pt x="5002" y="5644"/>
                  </a:lnTo>
                  <a:lnTo>
                    <a:pt x="5264" y="5597"/>
                  </a:lnTo>
                  <a:lnTo>
                    <a:pt x="5454" y="5478"/>
                  </a:lnTo>
                  <a:lnTo>
                    <a:pt x="5621" y="4882"/>
                  </a:lnTo>
                  <a:lnTo>
                    <a:pt x="5692" y="3787"/>
                  </a:lnTo>
                  <a:lnTo>
                    <a:pt x="5669" y="3549"/>
                  </a:lnTo>
                  <a:lnTo>
                    <a:pt x="7883" y="4596"/>
                  </a:lnTo>
                  <a:lnTo>
                    <a:pt x="7645" y="1334"/>
                  </a:lnTo>
                  <a:lnTo>
                    <a:pt x="5692" y="2286"/>
                  </a:lnTo>
                  <a:lnTo>
                    <a:pt x="5764" y="2072"/>
                  </a:lnTo>
                  <a:lnTo>
                    <a:pt x="5954" y="977"/>
                  </a:lnTo>
                  <a:lnTo>
                    <a:pt x="5859" y="476"/>
                  </a:lnTo>
                  <a:lnTo>
                    <a:pt x="5692" y="262"/>
                  </a:lnTo>
                  <a:lnTo>
                    <a:pt x="5550" y="215"/>
                  </a:lnTo>
                  <a:lnTo>
                    <a:pt x="5121" y="95"/>
                  </a:lnTo>
                  <a:lnTo>
                    <a:pt x="43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38"/>
          <p:cNvSpPr/>
          <p:nvPr/>
        </p:nvSpPr>
        <p:spPr>
          <a:xfrm>
            <a:off x="3877122" y="4001650"/>
            <a:ext cx="1793086" cy="2586988"/>
          </a:xfrm>
          <a:custGeom>
            <a:avLst/>
            <a:gdLst/>
            <a:ahLst/>
            <a:cxnLst/>
            <a:rect l="l" t="t" r="r" b="b"/>
            <a:pathLst>
              <a:path w="23601" h="41415" extrusionOk="0">
                <a:moveTo>
                  <a:pt x="16480" y="12908"/>
                </a:moveTo>
                <a:lnTo>
                  <a:pt x="16623" y="14313"/>
                </a:lnTo>
                <a:lnTo>
                  <a:pt x="17242" y="16981"/>
                </a:lnTo>
                <a:lnTo>
                  <a:pt x="17623" y="18267"/>
                </a:lnTo>
                <a:lnTo>
                  <a:pt x="18004" y="19219"/>
                </a:lnTo>
                <a:lnTo>
                  <a:pt x="18599" y="20529"/>
                </a:lnTo>
                <a:lnTo>
                  <a:pt x="19028" y="21362"/>
                </a:lnTo>
                <a:lnTo>
                  <a:pt x="19552" y="22291"/>
                </a:lnTo>
                <a:lnTo>
                  <a:pt x="19957" y="22887"/>
                </a:lnTo>
                <a:lnTo>
                  <a:pt x="20552" y="23768"/>
                </a:lnTo>
                <a:lnTo>
                  <a:pt x="20671" y="23982"/>
                </a:lnTo>
                <a:lnTo>
                  <a:pt x="20719" y="24435"/>
                </a:lnTo>
                <a:lnTo>
                  <a:pt x="20623" y="24696"/>
                </a:lnTo>
                <a:lnTo>
                  <a:pt x="20171" y="25578"/>
                </a:lnTo>
                <a:lnTo>
                  <a:pt x="19123" y="27054"/>
                </a:lnTo>
                <a:lnTo>
                  <a:pt x="18028" y="28173"/>
                </a:lnTo>
                <a:lnTo>
                  <a:pt x="17027" y="28864"/>
                </a:lnTo>
                <a:lnTo>
                  <a:pt x="16646" y="28983"/>
                </a:lnTo>
                <a:lnTo>
                  <a:pt x="16480" y="29031"/>
                </a:lnTo>
                <a:lnTo>
                  <a:pt x="16218" y="29031"/>
                </a:lnTo>
                <a:lnTo>
                  <a:pt x="16051" y="28721"/>
                </a:lnTo>
                <a:lnTo>
                  <a:pt x="16051" y="28173"/>
                </a:lnTo>
                <a:lnTo>
                  <a:pt x="16218" y="27888"/>
                </a:lnTo>
                <a:lnTo>
                  <a:pt x="16599" y="26864"/>
                </a:lnTo>
                <a:lnTo>
                  <a:pt x="16646" y="26530"/>
                </a:lnTo>
                <a:lnTo>
                  <a:pt x="16908" y="25173"/>
                </a:lnTo>
                <a:lnTo>
                  <a:pt x="17123" y="22863"/>
                </a:lnTo>
                <a:lnTo>
                  <a:pt x="17075" y="21124"/>
                </a:lnTo>
                <a:lnTo>
                  <a:pt x="16908" y="19934"/>
                </a:lnTo>
                <a:lnTo>
                  <a:pt x="16789" y="19600"/>
                </a:lnTo>
                <a:lnTo>
                  <a:pt x="16694" y="19362"/>
                </a:lnTo>
                <a:lnTo>
                  <a:pt x="16408" y="19100"/>
                </a:lnTo>
                <a:lnTo>
                  <a:pt x="16242" y="19100"/>
                </a:lnTo>
                <a:lnTo>
                  <a:pt x="16051" y="19172"/>
                </a:lnTo>
                <a:lnTo>
                  <a:pt x="15789" y="19553"/>
                </a:lnTo>
                <a:lnTo>
                  <a:pt x="15718" y="19838"/>
                </a:lnTo>
                <a:lnTo>
                  <a:pt x="15741" y="20553"/>
                </a:lnTo>
                <a:lnTo>
                  <a:pt x="15813" y="23196"/>
                </a:lnTo>
                <a:lnTo>
                  <a:pt x="15622" y="25149"/>
                </a:lnTo>
                <a:lnTo>
                  <a:pt x="15360" y="26030"/>
                </a:lnTo>
                <a:lnTo>
                  <a:pt x="15289" y="26149"/>
                </a:lnTo>
                <a:lnTo>
                  <a:pt x="15075" y="26173"/>
                </a:lnTo>
                <a:lnTo>
                  <a:pt x="14646" y="25959"/>
                </a:lnTo>
                <a:lnTo>
                  <a:pt x="14384" y="25768"/>
                </a:lnTo>
                <a:lnTo>
                  <a:pt x="14098" y="25268"/>
                </a:lnTo>
                <a:lnTo>
                  <a:pt x="13741" y="24149"/>
                </a:lnTo>
                <a:lnTo>
                  <a:pt x="13670" y="23482"/>
                </a:lnTo>
                <a:lnTo>
                  <a:pt x="13646" y="23101"/>
                </a:lnTo>
                <a:lnTo>
                  <a:pt x="13693" y="21648"/>
                </a:lnTo>
                <a:lnTo>
                  <a:pt x="13574" y="21196"/>
                </a:lnTo>
                <a:lnTo>
                  <a:pt x="13503" y="21077"/>
                </a:lnTo>
                <a:lnTo>
                  <a:pt x="13336" y="21005"/>
                </a:lnTo>
                <a:lnTo>
                  <a:pt x="13241" y="21101"/>
                </a:lnTo>
                <a:lnTo>
                  <a:pt x="13050" y="21434"/>
                </a:lnTo>
                <a:lnTo>
                  <a:pt x="12788" y="22172"/>
                </a:lnTo>
                <a:lnTo>
                  <a:pt x="12669" y="23006"/>
                </a:lnTo>
                <a:lnTo>
                  <a:pt x="12669" y="23863"/>
                </a:lnTo>
                <a:lnTo>
                  <a:pt x="12788" y="24720"/>
                </a:lnTo>
                <a:lnTo>
                  <a:pt x="13027" y="25506"/>
                </a:lnTo>
                <a:lnTo>
                  <a:pt x="13360" y="26244"/>
                </a:lnTo>
                <a:lnTo>
                  <a:pt x="13836" y="26840"/>
                </a:lnTo>
                <a:lnTo>
                  <a:pt x="14098" y="27078"/>
                </a:lnTo>
                <a:lnTo>
                  <a:pt x="14289" y="27221"/>
                </a:lnTo>
                <a:lnTo>
                  <a:pt x="14551" y="27554"/>
                </a:lnTo>
                <a:lnTo>
                  <a:pt x="14551" y="27888"/>
                </a:lnTo>
                <a:lnTo>
                  <a:pt x="14503" y="28173"/>
                </a:lnTo>
                <a:lnTo>
                  <a:pt x="14217" y="28721"/>
                </a:lnTo>
                <a:lnTo>
                  <a:pt x="13693" y="29412"/>
                </a:lnTo>
                <a:lnTo>
                  <a:pt x="13551" y="29531"/>
                </a:lnTo>
                <a:lnTo>
                  <a:pt x="13074" y="30031"/>
                </a:lnTo>
                <a:lnTo>
                  <a:pt x="12622" y="30340"/>
                </a:lnTo>
                <a:lnTo>
                  <a:pt x="12407" y="30340"/>
                </a:lnTo>
                <a:lnTo>
                  <a:pt x="12146" y="30055"/>
                </a:lnTo>
                <a:lnTo>
                  <a:pt x="11931" y="29197"/>
                </a:lnTo>
                <a:lnTo>
                  <a:pt x="11788" y="28602"/>
                </a:lnTo>
                <a:lnTo>
                  <a:pt x="11622" y="27745"/>
                </a:lnTo>
                <a:lnTo>
                  <a:pt x="11407" y="26006"/>
                </a:lnTo>
                <a:lnTo>
                  <a:pt x="11383" y="25101"/>
                </a:lnTo>
                <a:lnTo>
                  <a:pt x="11312" y="24220"/>
                </a:lnTo>
                <a:lnTo>
                  <a:pt x="11383" y="23339"/>
                </a:lnTo>
                <a:lnTo>
                  <a:pt x="11431" y="22339"/>
                </a:lnTo>
                <a:lnTo>
                  <a:pt x="11717" y="20410"/>
                </a:lnTo>
                <a:lnTo>
                  <a:pt x="11931" y="19481"/>
                </a:lnTo>
                <a:lnTo>
                  <a:pt x="12146" y="19052"/>
                </a:lnTo>
                <a:lnTo>
                  <a:pt x="12860" y="17552"/>
                </a:lnTo>
                <a:lnTo>
                  <a:pt x="13360" y="16647"/>
                </a:lnTo>
                <a:lnTo>
                  <a:pt x="13598" y="16385"/>
                </a:lnTo>
                <a:lnTo>
                  <a:pt x="13813" y="16099"/>
                </a:lnTo>
                <a:lnTo>
                  <a:pt x="13955" y="15718"/>
                </a:lnTo>
                <a:lnTo>
                  <a:pt x="14027" y="15528"/>
                </a:lnTo>
                <a:lnTo>
                  <a:pt x="14051" y="15123"/>
                </a:lnTo>
                <a:lnTo>
                  <a:pt x="13932" y="14790"/>
                </a:lnTo>
                <a:lnTo>
                  <a:pt x="13717" y="14575"/>
                </a:lnTo>
                <a:lnTo>
                  <a:pt x="13574" y="14528"/>
                </a:lnTo>
                <a:lnTo>
                  <a:pt x="13217" y="14456"/>
                </a:lnTo>
                <a:lnTo>
                  <a:pt x="12598" y="14575"/>
                </a:lnTo>
                <a:lnTo>
                  <a:pt x="12026" y="14933"/>
                </a:lnTo>
                <a:lnTo>
                  <a:pt x="11503" y="15457"/>
                </a:lnTo>
                <a:lnTo>
                  <a:pt x="11241" y="15766"/>
                </a:lnTo>
                <a:lnTo>
                  <a:pt x="10931" y="16219"/>
                </a:lnTo>
                <a:lnTo>
                  <a:pt x="10431" y="17290"/>
                </a:lnTo>
                <a:lnTo>
                  <a:pt x="10193" y="17862"/>
                </a:lnTo>
                <a:lnTo>
                  <a:pt x="10026" y="17528"/>
                </a:lnTo>
                <a:lnTo>
                  <a:pt x="9812" y="16814"/>
                </a:lnTo>
                <a:lnTo>
                  <a:pt x="9716" y="16433"/>
                </a:lnTo>
                <a:lnTo>
                  <a:pt x="9359" y="14933"/>
                </a:lnTo>
                <a:lnTo>
                  <a:pt x="9073" y="13361"/>
                </a:lnTo>
                <a:lnTo>
                  <a:pt x="9002" y="12908"/>
                </a:lnTo>
                <a:lnTo>
                  <a:pt x="9145" y="12456"/>
                </a:lnTo>
                <a:lnTo>
                  <a:pt x="9359" y="12242"/>
                </a:lnTo>
                <a:lnTo>
                  <a:pt x="9526" y="12170"/>
                </a:lnTo>
                <a:lnTo>
                  <a:pt x="10026" y="11956"/>
                </a:lnTo>
                <a:lnTo>
                  <a:pt x="10955" y="11241"/>
                </a:lnTo>
                <a:lnTo>
                  <a:pt x="11383" y="10765"/>
                </a:lnTo>
                <a:lnTo>
                  <a:pt x="12146" y="9646"/>
                </a:lnTo>
                <a:lnTo>
                  <a:pt x="12884" y="8384"/>
                </a:lnTo>
                <a:lnTo>
                  <a:pt x="13146" y="7741"/>
                </a:lnTo>
                <a:lnTo>
                  <a:pt x="13646" y="6240"/>
                </a:lnTo>
                <a:lnTo>
                  <a:pt x="14003" y="4526"/>
                </a:lnTo>
                <a:lnTo>
                  <a:pt x="14194" y="2763"/>
                </a:lnTo>
                <a:lnTo>
                  <a:pt x="14194" y="1906"/>
                </a:lnTo>
                <a:lnTo>
                  <a:pt x="14170" y="1597"/>
                </a:lnTo>
                <a:lnTo>
                  <a:pt x="14027" y="1073"/>
                </a:lnTo>
                <a:lnTo>
                  <a:pt x="13836" y="930"/>
                </a:lnTo>
                <a:lnTo>
                  <a:pt x="13741" y="882"/>
                </a:lnTo>
                <a:lnTo>
                  <a:pt x="13551" y="906"/>
                </a:lnTo>
                <a:lnTo>
                  <a:pt x="13312" y="1168"/>
                </a:lnTo>
                <a:lnTo>
                  <a:pt x="13193" y="1406"/>
                </a:lnTo>
                <a:lnTo>
                  <a:pt x="12955" y="1978"/>
                </a:lnTo>
                <a:lnTo>
                  <a:pt x="12646" y="3216"/>
                </a:lnTo>
                <a:lnTo>
                  <a:pt x="12527" y="3859"/>
                </a:lnTo>
                <a:lnTo>
                  <a:pt x="12360" y="4788"/>
                </a:lnTo>
                <a:lnTo>
                  <a:pt x="11907" y="6574"/>
                </a:lnTo>
                <a:lnTo>
                  <a:pt x="11574" y="7407"/>
                </a:lnTo>
                <a:lnTo>
                  <a:pt x="11169" y="8122"/>
                </a:lnTo>
                <a:lnTo>
                  <a:pt x="10145" y="9384"/>
                </a:lnTo>
                <a:lnTo>
                  <a:pt x="9431" y="10003"/>
                </a:lnTo>
                <a:lnTo>
                  <a:pt x="9121" y="10122"/>
                </a:lnTo>
                <a:lnTo>
                  <a:pt x="9026" y="10122"/>
                </a:lnTo>
                <a:lnTo>
                  <a:pt x="8835" y="9836"/>
                </a:lnTo>
                <a:lnTo>
                  <a:pt x="8621" y="9122"/>
                </a:lnTo>
                <a:lnTo>
                  <a:pt x="8573" y="8812"/>
                </a:lnTo>
                <a:lnTo>
                  <a:pt x="8478" y="7407"/>
                </a:lnTo>
                <a:lnTo>
                  <a:pt x="8478" y="6026"/>
                </a:lnTo>
                <a:lnTo>
                  <a:pt x="8478" y="5193"/>
                </a:lnTo>
                <a:lnTo>
                  <a:pt x="8430" y="1882"/>
                </a:lnTo>
                <a:lnTo>
                  <a:pt x="8311" y="977"/>
                </a:lnTo>
                <a:lnTo>
                  <a:pt x="8192" y="620"/>
                </a:lnTo>
                <a:lnTo>
                  <a:pt x="7859" y="144"/>
                </a:lnTo>
                <a:lnTo>
                  <a:pt x="7430" y="1"/>
                </a:lnTo>
                <a:lnTo>
                  <a:pt x="6978" y="144"/>
                </a:lnTo>
                <a:lnTo>
                  <a:pt x="6763" y="382"/>
                </a:lnTo>
                <a:lnTo>
                  <a:pt x="6478" y="763"/>
                </a:lnTo>
                <a:lnTo>
                  <a:pt x="6144" y="1763"/>
                </a:lnTo>
                <a:lnTo>
                  <a:pt x="6097" y="2359"/>
                </a:lnTo>
                <a:lnTo>
                  <a:pt x="6073" y="3549"/>
                </a:lnTo>
                <a:lnTo>
                  <a:pt x="6192" y="4764"/>
                </a:lnTo>
                <a:lnTo>
                  <a:pt x="6501" y="6883"/>
                </a:lnTo>
                <a:lnTo>
                  <a:pt x="6835" y="8979"/>
                </a:lnTo>
                <a:lnTo>
                  <a:pt x="7144" y="10813"/>
                </a:lnTo>
                <a:lnTo>
                  <a:pt x="7406" y="12456"/>
                </a:lnTo>
                <a:lnTo>
                  <a:pt x="7406" y="12742"/>
                </a:lnTo>
                <a:lnTo>
                  <a:pt x="7287" y="13004"/>
                </a:lnTo>
                <a:lnTo>
                  <a:pt x="7121" y="13075"/>
                </a:lnTo>
                <a:lnTo>
                  <a:pt x="7025" y="13051"/>
                </a:lnTo>
                <a:lnTo>
                  <a:pt x="6525" y="12932"/>
                </a:lnTo>
                <a:lnTo>
                  <a:pt x="5549" y="12551"/>
                </a:lnTo>
                <a:lnTo>
                  <a:pt x="4620" y="12003"/>
                </a:lnTo>
                <a:lnTo>
                  <a:pt x="3763" y="11218"/>
                </a:lnTo>
                <a:lnTo>
                  <a:pt x="3358" y="10694"/>
                </a:lnTo>
                <a:lnTo>
                  <a:pt x="3120" y="10265"/>
                </a:lnTo>
                <a:lnTo>
                  <a:pt x="2763" y="9265"/>
                </a:lnTo>
                <a:lnTo>
                  <a:pt x="2620" y="8765"/>
                </a:lnTo>
                <a:lnTo>
                  <a:pt x="2501" y="8336"/>
                </a:lnTo>
                <a:lnTo>
                  <a:pt x="1905" y="6002"/>
                </a:lnTo>
                <a:lnTo>
                  <a:pt x="1596" y="5073"/>
                </a:lnTo>
                <a:lnTo>
                  <a:pt x="1453" y="4788"/>
                </a:lnTo>
                <a:lnTo>
                  <a:pt x="1119" y="4335"/>
                </a:lnTo>
                <a:lnTo>
                  <a:pt x="905" y="4216"/>
                </a:lnTo>
                <a:lnTo>
                  <a:pt x="643" y="4168"/>
                </a:lnTo>
                <a:lnTo>
                  <a:pt x="405" y="4288"/>
                </a:lnTo>
                <a:lnTo>
                  <a:pt x="262" y="4478"/>
                </a:lnTo>
                <a:lnTo>
                  <a:pt x="95" y="4954"/>
                </a:lnTo>
                <a:lnTo>
                  <a:pt x="0" y="5716"/>
                </a:lnTo>
                <a:lnTo>
                  <a:pt x="48" y="6240"/>
                </a:lnTo>
                <a:lnTo>
                  <a:pt x="167" y="7050"/>
                </a:lnTo>
                <a:lnTo>
                  <a:pt x="476" y="8574"/>
                </a:lnTo>
                <a:lnTo>
                  <a:pt x="905" y="9932"/>
                </a:lnTo>
                <a:lnTo>
                  <a:pt x="1477" y="11170"/>
                </a:lnTo>
                <a:lnTo>
                  <a:pt x="2143" y="12242"/>
                </a:lnTo>
                <a:lnTo>
                  <a:pt x="2929" y="13123"/>
                </a:lnTo>
                <a:lnTo>
                  <a:pt x="3834" y="13789"/>
                </a:lnTo>
                <a:lnTo>
                  <a:pt x="4858" y="14266"/>
                </a:lnTo>
                <a:lnTo>
                  <a:pt x="5406" y="14432"/>
                </a:lnTo>
                <a:lnTo>
                  <a:pt x="5882" y="14528"/>
                </a:lnTo>
                <a:lnTo>
                  <a:pt x="6883" y="14575"/>
                </a:lnTo>
                <a:lnTo>
                  <a:pt x="7359" y="14528"/>
                </a:lnTo>
                <a:lnTo>
                  <a:pt x="7478" y="14480"/>
                </a:lnTo>
                <a:lnTo>
                  <a:pt x="7716" y="14456"/>
                </a:lnTo>
                <a:lnTo>
                  <a:pt x="7835" y="14552"/>
                </a:lnTo>
                <a:lnTo>
                  <a:pt x="8073" y="15075"/>
                </a:lnTo>
                <a:lnTo>
                  <a:pt x="8407" y="16242"/>
                </a:lnTo>
                <a:lnTo>
                  <a:pt x="8573" y="16814"/>
                </a:lnTo>
                <a:lnTo>
                  <a:pt x="8883" y="17814"/>
                </a:lnTo>
                <a:lnTo>
                  <a:pt x="9264" y="18743"/>
                </a:lnTo>
                <a:lnTo>
                  <a:pt x="9335" y="19100"/>
                </a:lnTo>
                <a:lnTo>
                  <a:pt x="9478" y="20743"/>
                </a:lnTo>
                <a:lnTo>
                  <a:pt x="9597" y="23720"/>
                </a:lnTo>
                <a:lnTo>
                  <a:pt x="9597" y="24530"/>
                </a:lnTo>
                <a:lnTo>
                  <a:pt x="9574" y="24768"/>
                </a:lnTo>
                <a:lnTo>
                  <a:pt x="9478" y="25078"/>
                </a:lnTo>
                <a:lnTo>
                  <a:pt x="9312" y="25197"/>
                </a:lnTo>
                <a:lnTo>
                  <a:pt x="9073" y="25125"/>
                </a:lnTo>
                <a:lnTo>
                  <a:pt x="8907" y="25006"/>
                </a:lnTo>
                <a:lnTo>
                  <a:pt x="8526" y="24696"/>
                </a:lnTo>
                <a:lnTo>
                  <a:pt x="7859" y="23958"/>
                </a:lnTo>
                <a:lnTo>
                  <a:pt x="7287" y="23077"/>
                </a:lnTo>
                <a:lnTo>
                  <a:pt x="6787" y="22053"/>
                </a:lnTo>
                <a:lnTo>
                  <a:pt x="6597" y="21482"/>
                </a:lnTo>
                <a:lnTo>
                  <a:pt x="6287" y="20434"/>
                </a:lnTo>
                <a:lnTo>
                  <a:pt x="5954" y="19410"/>
                </a:lnTo>
                <a:lnTo>
                  <a:pt x="5787" y="18910"/>
                </a:lnTo>
                <a:lnTo>
                  <a:pt x="5549" y="18457"/>
                </a:lnTo>
                <a:lnTo>
                  <a:pt x="5430" y="18290"/>
                </a:lnTo>
                <a:lnTo>
                  <a:pt x="5120" y="18124"/>
                </a:lnTo>
                <a:lnTo>
                  <a:pt x="4954" y="18171"/>
                </a:lnTo>
                <a:lnTo>
                  <a:pt x="4811" y="18267"/>
                </a:lnTo>
                <a:lnTo>
                  <a:pt x="4644" y="18648"/>
                </a:lnTo>
                <a:lnTo>
                  <a:pt x="4620" y="18886"/>
                </a:lnTo>
                <a:lnTo>
                  <a:pt x="4572" y="19410"/>
                </a:lnTo>
                <a:lnTo>
                  <a:pt x="4620" y="19957"/>
                </a:lnTo>
                <a:lnTo>
                  <a:pt x="4763" y="21005"/>
                </a:lnTo>
                <a:lnTo>
                  <a:pt x="5311" y="22839"/>
                </a:lnTo>
                <a:lnTo>
                  <a:pt x="6097" y="24387"/>
                </a:lnTo>
                <a:lnTo>
                  <a:pt x="7121" y="25649"/>
                </a:lnTo>
                <a:lnTo>
                  <a:pt x="7716" y="26173"/>
                </a:lnTo>
                <a:lnTo>
                  <a:pt x="8049" y="26459"/>
                </a:lnTo>
                <a:lnTo>
                  <a:pt x="8740" y="26911"/>
                </a:lnTo>
                <a:lnTo>
                  <a:pt x="9121" y="27078"/>
                </a:lnTo>
                <a:lnTo>
                  <a:pt x="9335" y="27221"/>
                </a:lnTo>
                <a:lnTo>
                  <a:pt x="9621" y="27673"/>
                </a:lnTo>
                <a:lnTo>
                  <a:pt x="9693" y="28007"/>
                </a:lnTo>
                <a:lnTo>
                  <a:pt x="9836" y="28793"/>
                </a:lnTo>
                <a:lnTo>
                  <a:pt x="10193" y="30269"/>
                </a:lnTo>
                <a:lnTo>
                  <a:pt x="10669" y="31674"/>
                </a:lnTo>
                <a:lnTo>
                  <a:pt x="11264" y="32960"/>
                </a:lnTo>
                <a:lnTo>
                  <a:pt x="11598" y="33579"/>
                </a:lnTo>
                <a:lnTo>
                  <a:pt x="12527" y="34937"/>
                </a:lnTo>
                <a:lnTo>
                  <a:pt x="13479" y="36199"/>
                </a:lnTo>
                <a:lnTo>
                  <a:pt x="13551" y="36294"/>
                </a:lnTo>
                <a:lnTo>
                  <a:pt x="13717" y="36485"/>
                </a:lnTo>
                <a:lnTo>
                  <a:pt x="13693" y="36651"/>
                </a:lnTo>
                <a:lnTo>
                  <a:pt x="13670" y="36747"/>
                </a:lnTo>
                <a:lnTo>
                  <a:pt x="13479" y="36842"/>
                </a:lnTo>
                <a:lnTo>
                  <a:pt x="13408" y="36866"/>
                </a:lnTo>
                <a:lnTo>
                  <a:pt x="13003" y="36985"/>
                </a:lnTo>
                <a:lnTo>
                  <a:pt x="12217" y="37104"/>
                </a:lnTo>
                <a:lnTo>
                  <a:pt x="11050" y="37080"/>
                </a:lnTo>
                <a:lnTo>
                  <a:pt x="10264" y="36913"/>
                </a:lnTo>
                <a:lnTo>
                  <a:pt x="10074" y="36818"/>
                </a:lnTo>
                <a:lnTo>
                  <a:pt x="9883" y="36437"/>
                </a:lnTo>
                <a:lnTo>
                  <a:pt x="9883" y="36127"/>
                </a:lnTo>
                <a:lnTo>
                  <a:pt x="9907" y="35222"/>
                </a:lnTo>
                <a:lnTo>
                  <a:pt x="9812" y="33413"/>
                </a:lnTo>
                <a:lnTo>
                  <a:pt x="9526" y="31674"/>
                </a:lnTo>
                <a:lnTo>
                  <a:pt x="9050" y="30007"/>
                </a:lnTo>
                <a:lnTo>
                  <a:pt x="8692" y="29245"/>
                </a:lnTo>
                <a:lnTo>
                  <a:pt x="8573" y="28983"/>
                </a:lnTo>
                <a:lnTo>
                  <a:pt x="8359" y="28673"/>
                </a:lnTo>
                <a:lnTo>
                  <a:pt x="8168" y="28578"/>
                </a:lnTo>
                <a:lnTo>
                  <a:pt x="8049" y="28578"/>
                </a:lnTo>
                <a:lnTo>
                  <a:pt x="7930" y="28626"/>
                </a:lnTo>
                <a:lnTo>
                  <a:pt x="7502" y="29150"/>
                </a:lnTo>
                <a:lnTo>
                  <a:pt x="7430" y="29459"/>
                </a:lnTo>
                <a:lnTo>
                  <a:pt x="7406" y="29840"/>
                </a:lnTo>
                <a:lnTo>
                  <a:pt x="7549" y="30555"/>
                </a:lnTo>
                <a:lnTo>
                  <a:pt x="7645" y="30864"/>
                </a:lnTo>
                <a:lnTo>
                  <a:pt x="8026" y="31888"/>
                </a:lnTo>
                <a:lnTo>
                  <a:pt x="8407" y="32912"/>
                </a:lnTo>
                <a:lnTo>
                  <a:pt x="8573" y="33460"/>
                </a:lnTo>
                <a:lnTo>
                  <a:pt x="8764" y="34603"/>
                </a:lnTo>
                <a:lnTo>
                  <a:pt x="8740" y="35222"/>
                </a:lnTo>
                <a:lnTo>
                  <a:pt x="8716" y="35484"/>
                </a:lnTo>
                <a:lnTo>
                  <a:pt x="8621" y="35842"/>
                </a:lnTo>
                <a:lnTo>
                  <a:pt x="8454" y="35984"/>
                </a:lnTo>
                <a:lnTo>
                  <a:pt x="8216" y="35961"/>
                </a:lnTo>
                <a:lnTo>
                  <a:pt x="8049" y="35865"/>
                </a:lnTo>
                <a:lnTo>
                  <a:pt x="7740" y="35675"/>
                </a:lnTo>
                <a:lnTo>
                  <a:pt x="7216" y="35175"/>
                </a:lnTo>
                <a:lnTo>
                  <a:pt x="6763" y="34532"/>
                </a:lnTo>
                <a:lnTo>
                  <a:pt x="6382" y="33794"/>
                </a:lnTo>
                <a:lnTo>
                  <a:pt x="6240" y="33365"/>
                </a:lnTo>
                <a:lnTo>
                  <a:pt x="5716" y="31793"/>
                </a:lnTo>
                <a:lnTo>
                  <a:pt x="5335" y="30174"/>
                </a:lnTo>
                <a:lnTo>
                  <a:pt x="5144" y="29197"/>
                </a:lnTo>
                <a:lnTo>
                  <a:pt x="4882" y="28292"/>
                </a:lnTo>
                <a:lnTo>
                  <a:pt x="4811" y="28054"/>
                </a:lnTo>
                <a:lnTo>
                  <a:pt x="4620" y="27626"/>
                </a:lnTo>
                <a:lnTo>
                  <a:pt x="4430" y="27530"/>
                </a:lnTo>
                <a:lnTo>
                  <a:pt x="4263" y="27530"/>
                </a:lnTo>
                <a:lnTo>
                  <a:pt x="4096" y="27649"/>
                </a:lnTo>
                <a:lnTo>
                  <a:pt x="3882" y="27888"/>
                </a:lnTo>
                <a:lnTo>
                  <a:pt x="3739" y="28554"/>
                </a:lnTo>
                <a:lnTo>
                  <a:pt x="3715" y="28912"/>
                </a:lnTo>
                <a:lnTo>
                  <a:pt x="3715" y="29531"/>
                </a:lnTo>
                <a:lnTo>
                  <a:pt x="3787" y="30722"/>
                </a:lnTo>
                <a:lnTo>
                  <a:pt x="4025" y="31865"/>
                </a:lnTo>
                <a:lnTo>
                  <a:pt x="4358" y="32936"/>
                </a:lnTo>
                <a:lnTo>
                  <a:pt x="4549" y="33460"/>
                </a:lnTo>
                <a:lnTo>
                  <a:pt x="5001" y="34460"/>
                </a:lnTo>
                <a:lnTo>
                  <a:pt x="6049" y="36127"/>
                </a:lnTo>
                <a:lnTo>
                  <a:pt x="7287" y="37413"/>
                </a:lnTo>
                <a:lnTo>
                  <a:pt x="8692" y="38318"/>
                </a:lnTo>
                <a:lnTo>
                  <a:pt x="9454" y="38604"/>
                </a:lnTo>
                <a:lnTo>
                  <a:pt x="10050" y="38747"/>
                </a:lnTo>
                <a:lnTo>
                  <a:pt x="11526" y="38795"/>
                </a:lnTo>
                <a:lnTo>
                  <a:pt x="11812" y="38747"/>
                </a:lnTo>
                <a:lnTo>
                  <a:pt x="12479" y="38747"/>
                </a:lnTo>
                <a:lnTo>
                  <a:pt x="13813" y="38485"/>
                </a:lnTo>
                <a:lnTo>
                  <a:pt x="14456" y="38247"/>
                </a:lnTo>
                <a:lnTo>
                  <a:pt x="14575" y="38223"/>
                </a:lnTo>
                <a:lnTo>
                  <a:pt x="14789" y="38247"/>
                </a:lnTo>
                <a:lnTo>
                  <a:pt x="15003" y="38461"/>
                </a:lnTo>
                <a:lnTo>
                  <a:pt x="15075" y="38771"/>
                </a:lnTo>
                <a:lnTo>
                  <a:pt x="15241" y="39628"/>
                </a:lnTo>
                <a:lnTo>
                  <a:pt x="15432" y="40485"/>
                </a:lnTo>
                <a:lnTo>
                  <a:pt x="15503" y="40747"/>
                </a:lnTo>
                <a:lnTo>
                  <a:pt x="15694" y="41128"/>
                </a:lnTo>
                <a:lnTo>
                  <a:pt x="15932" y="41343"/>
                </a:lnTo>
                <a:lnTo>
                  <a:pt x="16242" y="41414"/>
                </a:lnTo>
                <a:lnTo>
                  <a:pt x="16408" y="41390"/>
                </a:lnTo>
                <a:lnTo>
                  <a:pt x="16551" y="41343"/>
                </a:lnTo>
                <a:lnTo>
                  <a:pt x="16789" y="41176"/>
                </a:lnTo>
                <a:lnTo>
                  <a:pt x="17004" y="40724"/>
                </a:lnTo>
                <a:lnTo>
                  <a:pt x="17004" y="40295"/>
                </a:lnTo>
                <a:lnTo>
                  <a:pt x="16885" y="39390"/>
                </a:lnTo>
                <a:lnTo>
                  <a:pt x="16432" y="37723"/>
                </a:lnTo>
                <a:lnTo>
                  <a:pt x="16123" y="36937"/>
                </a:lnTo>
                <a:lnTo>
                  <a:pt x="15861" y="36270"/>
                </a:lnTo>
                <a:lnTo>
                  <a:pt x="15194" y="35103"/>
                </a:lnTo>
                <a:lnTo>
                  <a:pt x="14813" y="34603"/>
                </a:lnTo>
                <a:lnTo>
                  <a:pt x="14217" y="33889"/>
                </a:lnTo>
                <a:lnTo>
                  <a:pt x="13503" y="32984"/>
                </a:lnTo>
                <a:lnTo>
                  <a:pt x="13479" y="32650"/>
                </a:lnTo>
                <a:lnTo>
                  <a:pt x="13693" y="32174"/>
                </a:lnTo>
                <a:lnTo>
                  <a:pt x="13836" y="32007"/>
                </a:lnTo>
                <a:lnTo>
                  <a:pt x="14289" y="31412"/>
                </a:lnTo>
                <a:lnTo>
                  <a:pt x="14717" y="30769"/>
                </a:lnTo>
                <a:lnTo>
                  <a:pt x="14956" y="30650"/>
                </a:lnTo>
                <a:lnTo>
                  <a:pt x="16123" y="30555"/>
                </a:lnTo>
                <a:lnTo>
                  <a:pt x="16575" y="30460"/>
                </a:lnTo>
                <a:lnTo>
                  <a:pt x="17123" y="30388"/>
                </a:lnTo>
                <a:lnTo>
                  <a:pt x="18194" y="30079"/>
                </a:lnTo>
                <a:lnTo>
                  <a:pt x="19218" y="29555"/>
                </a:lnTo>
                <a:lnTo>
                  <a:pt x="20195" y="28769"/>
                </a:lnTo>
                <a:lnTo>
                  <a:pt x="20647" y="28269"/>
                </a:lnTo>
                <a:lnTo>
                  <a:pt x="21004" y="27792"/>
                </a:lnTo>
                <a:lnTo>
                  <a:pt x="21767" y="26316"/>
                </a:lnTo>
                <a:lnTo>
                  <a:pt x="22791" y="23958"/>
                </a:lnTo>
                <a:lnTo>
                  <a:pt x="22981" y="23315"/>
                </a:lnTo>
                <a:lnTo>
                  <a:pt x="23219" y="22482"/>
                </a:lnTo>
                <a:lnTo>
                  <a:pt x="23576" y="20719"/>
                </a:lnTo>
                <a:lnTo>
                  <a:pt x="23600" y="19767"/>
                </a:lnTo>
                <a:lnTo>
                  <a:pt x="23576" y="19219"/>
                </a:lnTo>
                <a:lnTo>
                  <a:pt x="23434" y="18695"/>
                </a:lnTo>
                <a:lnTo>
                  <a:pt x="23362" y="18481"/>
                </a:lnTo>
                <a:lnTo>
                  <a:pt x="23172" y="18195"/>
                </a:lnTo>
                <a:lnTo>
                  <a:pt x="22981" y="18148"/>
                </a:lnTo>
                <a:lnTo>
                  <a:pt x="22767" y="18314"/>
                </a:lnTo>
                <a:lnTo>
                  <a:pt x="22624" y="18481"/>
                </a:lnTo>
                <a:lnTo>
                  <a:pt x="22314" y="19076"/>
                </a:lnTo>
                <a:lnTo>
                  <a:pt x="21933" y="20505"/>
                </a:lnTo>
                <a:lnTo>
                  <a:pt x="21767" y="21220"/>
                </a:lnTo>
                <a:lnTo>
                  <a:pt x="21743" y="21386"/>
                </a:lnTo>
                <a:lnTo>
                  <a:pt x="21695" y="21529"/>
                </a:lnTo>
                <a:lnTo>
                  <a:pt x="21647" y="21815"/>
                </a:lnTo>
                <a:lnTo>
                  <a:pt x="21528" y="22220"/>
                </a:lnTo>
                <a:lnTo>
                  <a:pt x="21362" y="22386"/>
                </a:lnTo>
                <a:lnTo>
                  <a:pt x="21266" y="22434"/>
                </a:lnTo>
                <a:lnTo>
                  <a:pt x="21147" y="22434"/>
                </a:lnTo>
                <a:lnTo>
                  <a:pt x="20957" y="22339"/>
                </a:lnTo>
                <a:lnTo>
                  <a:pt x="20766" y="22029"/>
                </a:lnTo>
                <a:lnTo>
                  <a:pt x="20647" y="21791"/>
                </a:lnTo>
                <a:lnTo>
                  <a:pt x="20433" y="21339"/>
                </a:lnTo>
                <a:lnTo>
                  <a:pt x="20171" y="20934"/>
                </a:lnTo>
                <a:lnTo>
                  <a:pt x="19599" y="19386"/>
                </a:lnTo>
                <a:lnTo>
                  <a:pt x="18956" y="18005"/>
                </a:lnTo>
                <a:lnTo>
                  <a:pt x="18861" y="17719"/>
                </a:lnTo>
                <a:lnTo>
                  <a:pt x="18980" y="17243"/>
                </a:lnTo>
                <a:lnTo>
                  <a:pt x="19123" y="17052"/>
                </a:lnTo>
                <a:lnTo>
                  <a:pt x="19552" y="16600"/>
                </a:lnTo>
                <a:lnTo>
                  <a:pt x="20338" y="15576"/>
                </a:lnTo>
                <a:lnTo>
                  <a:pt x="21076" y="14432"/>
                </a:lnTo>
                <a:lnTo>
                  <a:pt x="21695" y="13194"/>
                </a:lnTo>
                <a:lnTo>
                  <a:pt x="21981" y="12504"/>
                </a:lnTo>
                <a:lnTo>
                  <a:pt x="22410" y="11408"/>
                </a:lnTo>
                <a:lnTo>
                  <a:pt x="22886" y="9693"/>
                </a:lnTo>
                <a:lnTo>
                  <a:pt x="23053" y="8479"/>
                </a:lnTo>
                <a:lnTo>
                  <a:pt x="23100" y="7836"/>
                </a:lnTo>
                <a:lnTo>
                  <a:pt x="23148" y="7169"/>
                </a:lnTo>
                <a:lnTo>
                  <a:pt x="23100" y="6502"/>
                </a:lnTo>
                <a:lnTo>
                  <a:pt x="23053" y="5859"/>
                </a:lnTo>
                <a:lnTo>
                  <a:pt x="22886" y="5240"/>
                </a:lnTo>
                <a:lnTo>
                  <a:pt x="22767" y="4978"/>
                </a:lnTo>
                <a:lnTo>
                  <a:pt x="22410" y="4740"/>
                </a:lnTo>
                <a:lnTo>
                  <a:pt x="22029" y="4764"/>
                </a:lnTo>
                <a:lnTo>
                  <a:pt x="21743" y="5026"/>
                </a:lnTo>
                <a:lnTo>
                  <a:pt x="21671" y="5193"/>
                </a:lnTo>
                <a:lnTo>
                  <a:pt x="21552" y="5931"/>
                </a:lnTo>
                <a:lnTo>
                  <a:pt x="21481" y="7407"/>
                </a:lnTo>
                <a:lnTo>
                  <a:pt x="21505" y="8145"/>
                </a:lnTo>
                <a:lnTo>
                  <a:pt x="21481" y="8955"/>
                </a:lnTo>
                <a:lnTo>
                  <a:pt x="21195" y="10479"/>
                </a:lnTo>
                <a:lnTo>
                  <a:pt x="20957" y="11194"/>
                </a:lnTo>
                <a:lnTo>
                  <a:pt x="20766" y="11694"/>
                </a:lnTo>
                <a:lnTo>
                  <a:pt x="19504" y="14337"/>
                </a:lnTo>
                <a:lnTo>
                  <a:pt x="18909" y="15314"/>
                </a:lnTo>
                <a:lnTo>
                  <a:pt x="18814" y="15433"/>
                </a:lnTo>
                <a:lnTo>
                  <a:pt x="18623" y="15504"/>
                </a:lnTo>
                <a:lnTo>
                  <a:pt x="18433" y="15409"/>
                </a:lnTo>
                <a:lnTo>
                  <a:pt x="18266" y="15171"/>
                </a:lnTo>
                <a:lnTo>
                  <a:pt x="18218" y="15004"/>
                </a:lnTo>
                <a:lnTo>
                  <a:pt x="18051" y="13980"/>
                </a:lnTo>
                <a:lnTo>
                  <a:pt x="17980" y="12932"/>
                </a:lnTo>
                <a:lnTo>
                  <a:pt x="17909" y="12361"/>
                </a:lnTo>
                <a:lnTo>
                  <a:pt x="17861" y="9860"/>
                </a:lnTo>
                <a:lnTo>
                  <a:pt x="17813" y="9312"/>
                </a:lnTo>
                <a:lnTo>
                  <a:pt x="17790" y="8717"/>
                </a:lnTo>
                <a:lnTo>
                  <a:pt x="17599" y="7550"/>
                </a:lnTo>
                <a:lnTo>
                  <a:pt x="17385" y="7002"/>
                </a:lnTo>
                <a:lnTo>
                  <a:pt x="17313" y="6836"/>
                </a:lnTo>
                <a:lnTo>
                  <a:pt x="17099" y="6621"/>
                </a:lnTo>
                <a:lnTo>
                  <a:pt x="16885" y="6645"/>
                </a:lnTo>
                <a:lnTo>
                  <a:pt x="16718" y="6860"/>
                </a:lnTo>
                <a:lnTo>
                  <a:pt x="16623" y="7050"/>
                </a:lnTo>
                <a:lnTo>
                  <a:pt x="16456" y="7884"/>
                </a:lnTo>
                <a:lnTo>
                  <a:pt x="16384" y="8788"/>
                </a:lnTo>
                <a:lnTo>
                  <a:pt x="16361" y="11170"/>
                </a:lnTo>
                <a:lnTo>
                  <a:pt x="16480" y="129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724665" y="129554"/>
            <a:ext cx="3663129" cy="983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0227" y="1357857"/>
            <a:ext cx="2634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Đọc</a:t>
            </a:r>
            <a:r>
              <a:rPr lang="en-US" sz="2800" b="1" kern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đúng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4027" y="2125783"/>
            <a:ext cx="35211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Tx/>
              <a:buFontTx/>
              <a:buChar char="-"/>
            </a:pPr>
            <a:r>
              <a:rPr lang="en-US" sz="20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hòn</a:t>
            </a:r>
            <a:r>
              <a:rPr lang="en-US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lửa</a:t>
            </a:r>
            <a:endParaRPr lang="en-US" sz="2000" b="1" kern="12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</a:pP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</a:t>
            </a:r>
            <a:r>
              <a:rPr lang="en-US" sz="20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uồng</a:t>
            </a:r>
            <a:r>
              <a:rPr lang="en-US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sáng</a:t>
            </a:r>
            <a:endParaRPr lang="en-US" sz="2000" b="1" kern="12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</a:pP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</a:t>
            </a:r>
            <a:r>
              <a:rPr lang="en-US" sz="20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oăn</a:t>
            </a:r>
            <a:r>
              <a:rPr lang="en-US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tay</a:t>
            </a:r>
            <a:endParaRPr lang="en-US" sz="2000" b="1" kern="12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</a:pP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</a:t>
            </a:r>
            <a:r>
              <a:rPr lang="en-US" sz="20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ảy</a:t>
            </a:r>
            <a:r>
              <a:rPr lang="en-US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bạc</a:t>
            </a:r>
            <a:endParaRPr lang="en-US" sz="2000" b="1" kern="12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</a:pP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</a:t>
            </a:r>
            <a:r>
              <a:rPr lang="en-US" sz="20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oé</a:t>
            </a:r>
            <a:r>
              <a:rPr lang="en-US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rạng</a:t>
            </a:r>
            <a:r>
              <a:rPr lang="en-US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đông</a:t>
            </a:r>
            <a:endParaRPr lang="en-US" sz="2000" b="1" kern="1200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00479" y="1357857"/>
            <a:ext cx="3438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Ngắt</a:t>
            </a:r>
            <a:r>
              <a:rPr lang="en-US" sz="2800" b="1" kern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5380543" y="2179068"/>
            <a:ext cx="5791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Sao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mờ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lưới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kịp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xoăn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/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chùm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nặng</a:t>
            </a: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Vảy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đuôi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/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loé</a:t>
            </a:r>
            <a: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rạng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Lưới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buồm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đón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9"/>
          <p:cNvSpPr/>
          <p:nvPr/>
        </p:nvSpPr>
        <p:spPr>
          <a:xfrm rot="-1331120" flipH="1">
            <a:off x="3232236" y="4372983"/>
            <a:ext cx="2356757" cy="2603301"/>
          </a:xfrm>
          <a:custGeom>
            <a:avLst/>
            <a:gdLst/>
            <a:ahLst/>
            <a:cxnLst/>
            <a:rect l="l" t="t" r="r" b="b"/>
            <a:pathLst>
              <a:path w="57656" h="53012" extrusionOk="0">
                <a:moveTo>
                  <a:pt x="26211" y="0"/>
                </a:moveTo>
                <a:lnTo>
                  <a:pt x="25845" y="102"/>
                </a:lnTo>
                <a:lnTo>
                  <a:pt x="25498" y="286"/>
                </a:lnTo>
                <a:lnTo>
                  <a:pt x="25091" y="693"/>
                </a:lnTo>
                <a:lnTo>
                  <a:pt x="24867" y="1243"/>
                </a:lnTo>
                <a:lnTo>
                  <a:pt x="24826" y="1650"/>
                </a:lnTo>
                <a:lnTo>
                  <a:pt x="24867" y="1854"/>
                </a:lnTo>
                <a:lnTo>
                  <a:pt x="25010" y="2526"/>
                </a:lnTo>
                <a:lnTo>
                  <a:pt x="25478" y="3829"/>
                </a:lnTo>
                <a:lnTo>
                  <a:pt x="26048" y="5112"/>
                </a:lnTo>
                <a:lnTo>
                  <a:pt x="26557" y="6395"/>
                </a:lnTo>
                <a:lnTo>
                  <a:pt x="26741" y="7088"/>
                </a:lnTo>
                <a:lnTo>
                  <a:pt x="26904" y="7821"/>
                </a:lnTo>
                <a:lnTo>
                  <a:pt x="27005" y="9267"/>
                </a:lnTo>
                <a:lnTo>
                  <a:pt x="26924" y="11426"/>
                </a:lnTo>
                <a:lnTo>
                  <a:pt x="26843" y="12912"/>
                </a:lnTo>
                <a:lnTo>
                  <a:pt x="26822" y="13462"/>
                </a:lnTo>
                <a:lnTo>
                  <a:pt x="26904" y="14603"/>
                </a:lnTo>
                <a:lnTo>
                  <a:pt x="27087" y="15723"/>
                </a:lnTo>
                <a:lnTo>
                  <a:pt x="27392" y="16822"/>
                </a:lnTo>
                <a:lnTo>
                  <a:pt x="27840" y="17841"/>
                </a:lnTo>
                <a:lnTo>
                  <a:pt x="28411" y="18757"/>
                </a:lnTo>
                <a:lnTo>
                  <a:pt x="29124" y="19572"/>
                </a:lnTo>
                <a:lnTo>
                  <a:pt x="29979" y="20203"/>
                </a:lnTo>
                <a:lnTo>
                  <a:pt x="30468" y="20447"/>
                </a:lnTo>
                <a:lnTo>
                  <a:pt x="30264" y="21405"/>
                </a:lnTo>
                <a:lnTo>
                  <a:pt x="29959" y="22749"/>
                </a:lnTo>
                <a:lnTo>
                  <a:pt x="29653" y="23665"/>
                </a:lnTo>
                <a:lnTo>
                  <a:pt x="29429" y="24134"/>
                </a:lnTo>
                <a:lnTo>
                  <a:pt x="28350" y="26374"/>
                </a:lnTo>
                <a:lnTo>
                  <a:pt x="26293" y="30895"/>
                </a:lnTo>
                <a:lnTo>
                  <a:pt x="25397" y="33217"/>
                </a:lnTo>
                <a:lnTo>
                  <a:pt x="24725" y="35192"/>
                </a:lnTo>
                <a:lnTo>
                  <a:pt x="23604" y="39204"/>
                </a:lnTo>
                <a:lnTo>
                  <a:pt x="23156" y="41241"/>
                </a:lnTo>
                <a:lnTo>
                  <a:pt x="22871" y="40100"/>
                </a:lnTo>
                <a:lnTo>
                  <a:pt x="22444" y="37819"/>
                </a:lnTo>
                <a:lnTo>
                  <a:pt x="22260" y="35498"/>
                </a:lnTo>
                <a:lnTo>
                  <a:pt x="22301" y="33176"/>
                </a:lnTo>
                <a:lnTo>
                  <a:pt x="22423" y="31995"/>
                </a:lnTo>
                <a:lnTo>
                  <a:pt x="22545" y="31099"/>
                </a:lnTo>
                <a:lnTo>
                  <a:pt x="22912" y="29347"/>
                </a:lnTo>
                <a:lnTo>
                  <a:pt x="23625" y="26720"/>
                </a:lnTo>
                <a:lnTo>
                  <a:pt x="24215" y="24113"/>
                </a:lnTo>
                <a:lnTo>
                  <a:pt x="24399" y="22382"/>
                </a:lnTo>
                <a:lnTo>
                  <a:pt x="24317" y="20631"/>
                </a:lnTo>
                <a:lnTo>
                  <a:pt x="24012" y="19307"/>
                </a:lnTo>
                <a:lnTo>
                  <a:pt x="23686" y="18411"/>
                </a:lnTo>
                <a:lnTo>
                  <a:pt x="23482" y="17963"/>
                </a:lnTo>
                <a:lnTo>
                  <a:pt x="23258" y="17515"/>
                </a:lnTo>
                <a:lnTo>
                  <a:pt x="22993" y="17087"/>
                </a:lnTo>
                <a:lnTo>
                  <a:pt x="23380" y="16211"/>
                </a:lnTo>
                <a:lnTo>
                  <a:pt x="23930" y="14399"/>
                </a:lnTo>
                <a:lnTo>
                  <a:pt x="24154" y="12525"/>
                </a:lnTo>
                <a:lnTo>
                  <a:pt x="24093" y="10631"/>
                </a:lnTo>
                <a:lnTo>
                  <a:pt x="23930" y="9674"/>
                </a:lnTo>
                <a:lnTo>
                  <a:pt x="23808" y="9083"/>
                </a:lnTo>
                <a:lnTo>
                  <a:pt x="23462" y="7862"/>
                </a:lnTo>
                <a:lnTo>
                  <a:pt x="22973" y="6640"/>
                </a:lnTo>
                <a:lnTo>
                  <a:pt x="22362" y="5438"/>
                </a:lnTo>
                <a:lnTo>
                  <a:pt x="21649" y="4298"/>
                </a:lnTo>
                <a:lnTo>
                  <a:pt x="20814" y="3259"/>
                </a:lnTo>
                <a:lnTo>
                  <a:pt x="19898" y="2342"/>
                </a:lnTo>
                <a:lnTo>
                  <a:pt x="18859" y="1609"/>
                </a:lnTo>
                <a:lnTo>
                  <a:pt x="18309" y="1324"/>
                </a:lnTo>
                <a:lnTo>
                  <a:pt x="18065" y="1222"/>
                </a:lnTo>
                <a:lnTo>
                  <a:pt x="17597" y="1141"/>
                </a:lnTo>
                <a:lnTo>
                  <a:pt x="17169" y="1202"/>
                </a:lnTo>
                <a:lnTo>
                  <a:pt x="16782" y="1365"/>
                </a:lnTo>
                <a:lnTo>
                  <a:pt x="16476" y="1650"/>
                </a:lnTo>
                <a:lnTo>
                  <a:pt x="16273" y="1996"/>
                </a:lnTo>
                <a:lnTo>
                  <a:pt x="16171" y="2424"/>
                </a:lnTo>
                <a:lnTo>
                  <a:pt x="16212" y="2892"/>
                </a:lnTo>
                <a:lnTo>
                  <a:pt x="16293" y="3137"/>
                </a:lnTo>
                <a:lnTo>
                  <a:pt x="16680" y="4012"/>
                </a:lnTo>
                <a:lnTo>
                  <a:pt x="17597" y="5703"/>
                </a:lnTo>
                <a:lnTo>
                  <a:pt x="18533" y="7352"/>
                </a:lnTo>
                <a:lnTo>
                  <a:pt x="19104" y="8656"/>
                </a:lnTo>
                <a:lnTo>
                  <a:pt x="19389" y="9572"/>
                </a:lnTo>
                <a:lnTo>
                  <a:pt x="19491" y="10061"/>
                </a:lnTo>
                <a:lnTo>
                  <a:pt x="19613" y="10896"/>
                </a:lnTo>
                <a:lnTo>
                  <a:pt x="19552" y="12525"/>
                </a:lnTo>
                <a:lnTo>
                  <a:pt x="19368" y="13299"/>
                </a:lnTo>
                <a:lnTo>
                  <a:pt x="17108" y="11650"/>
                </a:lnTo>
                <a:lnTo>
                  <a:pt x="14338" y="9532"/>
                </a:lnTo>
                <a:lnTo>
                  <a:pt x="13320" y="8595"/>
                </a:lnTo>
                <a:lnTo>
                  <a:pt x="12403" y="7576"/>
                </a:lnTo>
                <a:lnTo>
                  <a:pt x="11609" y="6416"/>
                </a:lnTo>
                <a:lnTo>
                  <a:pt x="11263" y="5784"/>
                </a:lnTo>
                <a:lnTo>
                  <a:pt x="11120" y="5520"/>
                </a:lnTo>
                <a:lnTo>
                  <a:pt x="10733" y="5173"/>
                </a:lnTo>
                <a:lnTo>
                  <a:pt x="10265" y="4970"/>
                </a:lnTo>
                <a:lnTo>
                  <a:pt x="9776" y="4929"/>
                </a:lnTo>
                <a:lnTo>
                  <a:pt x="9308" y="5051"/>
                </a:lnTo>
                <a:lnTo>
                  <a:pt x="8880" y="5295"/>
                </a:lnTo>
                <a:lnTo>
                  <a:pt x="8514" y="5662"/>
                </a:lnTo>
                <a:lnTo>
                  <a:pt x="8310" y="6130"/>
                </a:lnTo>
                <a:lnTo>
                  <a:pt x="8249" y="6416"/>
                </a:lnTo>
                <a:lnTo>
                  <a:pt x="8228" y="6864"/>
                </a:lnTo>
                <a:lnTo>
                  <a:pt x="8249" y="7719"/>
                </a:lnTo>
                <a:lnTo>
                  <a:pt x="8452" y="8921"/>
                </a:lnTo>
                <a:lnTo>
                  <a:pt x="9063" y="10387"/>
                </a:lnTo>
                <a:lnTo>
                  <a:pt x="9939" y="11731"/>
                </a:lnTo>
                <a:lnTo>
                  <a:pt x="11039" y="12973"/>
                </a:lnTo>
                <a:lnTo>
                  <a:pt x="12261" y="14134"/>
                </a:lnTo>
                <a:lnTo>
                  <a:pt x="14196" y="15723"/>
                </a:lnTo>
                <a:lnTo>
                  <a:pt x="15438" y="16721"/>
                </a:lnTo>
                <a:lnTo>
                  <a:pt x="15967" y="17169"/>
                </a:lnTo>
                <a:lnTo>
                  <a:pt x="17087" y="18187"/>
                </a:lnTo>
                <a:lnTo>
                  <a:pt x="18065" y="19348"/>
                </a:lnTo>
                <a:lnTo>
                  <a:pt x="18594" y="20305"/>
                </a:lnTo>
                <a:lnTo>
                  <a:pt x="18819" y="20997"/>
                </a:lnTo>
                <a:lnTo>
                  <a:pt x="18859" y="21364"/>
                </a:lnTo>
                <a:lnTo>
                  <a:pt x="18920" y="22077"/>
                </a:lnTo>
                <a:lnTo>
                  <a:pt x="18717" y="23523"/>
                </a:lnTo>
                <a:lnTo>
                  <a:pt x="18533" y="24256"/>
                </a:lnTo>
                <a:lnTo>
                  <a:pt x="18391" y="23971"/>
                </a:lnTo>
                <a:lnTo>
                  <a:pt x="18269" y="23686"/>
                </a:lnTo>
                <a:lnTo>
                  <a:pt x="17800" y="22851"/>
                </a:lnTo>
                <a:lnTo>
                  <a:pt x="16700" y="21384"/>
                </a:lnTo>
                <a:lnTo>
                  <a:pt x="15397" y="20081"/>
                </a:lnTo>
                <a:lnTo>
                  <a:pt x="13951" y="18900"/>
                </a:lnTo>
                <a:lnTo>
                  <a:pt x="13218" y="18329"/>
                </a:lnTo>
                <a:lnTo>
                  <a:pt x="11487" y="17128"/>
                </a:lnTo>
                <a:lnTo>
                  <a:pt x="8839" y="15193"/>
                </a:lnTo>
                <a:lnTo>
                  <a:pt x="7699" y="14093"/>
                </a:lnTo>
                <a:lnTo>
                  <a:pt x="7027" y="13279"/>
                </a:lnTo>
                <a:lnTo>
                  <a:pt x="6742" y="12831"/>
                </a:lnTo>
                <a:lnTo>
                  <a:pt x="6640" y="12688"/>
                </a:lnTo>
                <a:lnTo>
                  <a:pt x="6355" y="12566"/>
                </a:lnTo>
                <a:lnTo>
                  <a:pt x="6070" y="12627"/>
                </a:lnTo>
                <a:lnTo>
                  <a:pt x="5846" y="12851"/>
                </a:lnTo>
                <a:lnTo>
                  <a:pt x="5825" y="13014"/>
                </a:lnTo>
                <a:lnTo>
                  <a:pt x="5785" y="13523"/>
                </a:lnTo>
                <a:lnTo>
                  <a:pt x="5825" y="14501"/>
                </a:lnTo>
                <a:lnTo>
                  <a:pt x="5968" y="15417"/>
                </a:lnTo>
                <a:lnTo>
                  <a:pt x="6233" y="16313"/>
                </a:lnTo>
                <a:lnTo>
                  <a:pt x="6782" y="17576"/>
                </a:lnTo>
                <a:lnTo>
                  <a:pt x="7862" y="19124"/>
                </a:lnTo>
                <a:lnTo>
                  <a:pt x="8534" y="19877"/>
                </a:lnTo>
                <a:lnTo>
                  <a:pt x="9797" y="21099"/>
                </a:lnTo>
                <a:lnTo>
                  <a:pt x="11141" y="22280"/>
                </a:lnTo>
                <a:lnTo>
                  <a:pt x="10509" y="22260"/>
                </a:lnTo>
                <a:lnTo>
                  <a:pt x="9287" y="21975"/>
                </a:lnTo>
                <a:lnTo>
                  <a:pt x="8086" y="21486"/>
                </a:lnTo>
                <a:lnTo>
                  <a:pt x="6966" y="20855"/>
                </a:lnTo>
                <a:lnTo>
                  <a:pt x="6436" y="20488"/>
                </a:lnTo>
                <a:lnTo>
                  <a:pt x="5703" y="19836"/>
                </a:lnTo>
                <a:lnTo>
                  <a:pt x="3891" y="18431"/>
                </a:lnTo>
                <a:lnTo>
                  <a:pt x="3178" y="18044"/>
                </a:lnTo>
                <a:lnTo>
                  <a:pt x="2546" y="17861"/>
                </a:lnTo>
                <a:lnTo>
                  <a:pt x="2180" y="17922"/>
                </a:lnTo>
                <a:lnTo>
                  <a:pt x="1997" y="18085"/>
                </a:lnTo>
                <a:lnTo>
                  <a:pt x="1915" y="18207"/>
                </a:lnTo>
                <a:lnTo>
                  <a:pt x="1813" y="18431"/>
                </a:lnTo>
                <a:lnTo>
                  <a:pt x="1691" y="18879"/>
                </a:lnTo>
                <a:lnTo>
                  <a:pt x="1691" y="19612"/>
                </a:lnTo>
                <a:lnTo>
                  <a:pt x="1976" y="20610"/>
                </a:lnTo>
                <a:lnTo>
                  <a:pt x="2526" y="21629"/>
                </a:lnTo>
                <a:lnTo>
                  <a:pt x="3239" y="22606"/>
                </a:lnTo>
                <a:lnTo>
                  <a:pt x="4074" y="23523"/>
                </a:lnTo>
                <a:lnTo>
                  <a:pt x="5316" y="24663"/>
                </a:lnTo>
                <a:lnTo>
                  <a:pt x="6029" y="25152"/>
                </a:lnTo>
                <a:lnTo>
                  <a:pt x="6477" y="25457"/>
                </a:lnTo>
                <a:lnTo>
                  <a:pt x="7434" y="25926"/>
                </a:lnTo>
                <a:lnTo>
                  <a:pt x="8412" y="26313"/>
                </a:lnTo>
                <a:lnTo>
                  <a:pt x="9410" y="26577"/>
                </a:lnTo>
                <a:lnTo>
                  <a:pt x="10448" y="26720"/>
                </a:lnTo>
                <a:lnTo>
                  <a:pt x="11467" y="26781"/>
                </a:lnTo>
                <a:lnTo>
                  <a:pt x="12505" y="26720"/>
                </a:lnTo>
                <a:lnTo>
                  <a:pt x="13544" y="26577"/>
                </a:lnTo>
                <a:lnTo>
                  <a:pt x="14073" y="26455"/>
                </a:lnTo>
                <a:lnTo>
                  <a:pt x="14582" y="27962"/>
                </a:lnTo>
                <a:lnTo>
                  <a:pt x="15377" y="31078"/>
                </a:lnTo>
                <a:lnTo>
                  <a:pt x="15804" y="32606"/>
                </a:lnTo>
                <a:lnTo>
                  <a:pt x="16151" y="33828"/>
                </a:lnTo>
                <a:lnTo>
                  <a:pt x="16497" y="35111"/>
                </a:lnTo>
                <a:lnTo>
                  <a:pt x="16090" y="35212"/>
                </a:lnTo>
                <a:lnTo>
                  <a:pt x="15255" y="35274"/>
                </a:lnTo>
                <a:lnTo>
                  <a:pt x="14806" y="35192"/>
                </a:lnTo>
                <a:lnTo>
                  <a:pt x="14481" y="35111"/>
                </a:lnTo>
                <a:lnTo>
                  <a:pt x="13931" y="34826"/>
                </a:lnTo>
                <a:lnTo>
                  <a:pt x="13218" y="34255"/>
                </a:lnTo>
                <a:lnTo>
                  <a:pt x="12139" y="32728"/>
                </a:lnTo>
                <a:lnTo>
                  <a:pt x="11446" y="31689"/>
                </a:lnTo>
                <a:lnTo>
                  <a:pt x="10998" y="31139"/>
                </a:lnTo>
                <a:lnTo>
                  <a:pt x="10041" y="30284"/>
                </a:lnTo>
                <a:lnTo>
                  <a:pt x="8941" y="29632"/>
                </a:lnTo>
                <a:lnTo>
                  <a:pt x="7740" y="29144"/>
                </a:lnTo>
                <a:lnTo>
                  <a:pt x="7068" y="28960"/>
                </a:lnTo>
                <a:lnTo>
                  <a:pt x="6395" y="28736"/>
                </a:lnTo>
                <a:lnTo>
                  <a:pt x="5235" y="28064"/>
                </a:lnTo>
                <a:lnTo>
                  <a:pt x="4176" y="27290"/>
                </a:lnTo>
                <a:lnTo>
                  <a:pt x="3076" y="26516"/>
                </a:lnTo>
                <a:lnTo>
                  <a:pt x="2465" y="26191"/>
                </a:lnTo>
                <a:lnTo>
                  <a:pt x="2261" y="26109"/>
                </a:lnTo>
                <a:lnTo>
                  <a:pt x="1813" y="26028"/>
                </a:lnTo>
                <a:lnTo>
                  <a:pt x="1345" y="26048"/>
                </a:lnTo>
                <a:lnTo>
                  <a:pt x="917" y="26170"/>
                </a:lnTo>
                <a:lnTo>
                  <a:pt x="510" y="26394"/>
                </a:lnTo>
                <a:lnTo>
                  <a:pt x="204" y="26700"/>
                </a:lnTo>
                <a:lnTo>
                  <a:pt x="41" y="27087"/>
                </a:lnTo>
                <a:lnTo>
                  <a:pt x="1" y="27575"/>
                </a:lnTo>
                <a:lnTo>
                  <a:pt x="82" y="27840"/>
                </a:lnTo>
                <a:lnTo>
                  <a:pt x="367" y="28675"/>
                </a:lnTo>
                <a:lnTo>
                  <a:pt x="1182" y="30243"/>
                </a:lnTo>
                <a:lnTo>
                  <a:pt x="1997" y="31302"/>
                </a:lnTo>
                <a:lnTo>
                  <a:pt x="2607" y="31934"/>
                </a:lnTo>
                <a:lnTo>
                  <a:pt x="3300" y="32483"/>
                </a:lnTo>
                <a:lnTo>
                  <a:pt x="4074" y="32932"/>
                </a:lnTo>
                <a:lnTo>
                  <a:pt x="4481" y="33115"/>
                </a:lnTo>
                <a:lnTo>
                  <a:pt x="5214" y="33380"/>
                </a:lnTo>
                <a:lnTo>
                  <a:pt x="6355" y="33726"/>
                </a:lnTo>
                <a:lnTo>
                  <a:pt x="7027" y="34092"/>
                </a:lnTo>
                <a:lnTo>
                  <a:pt x="7292" y="34377"/>
                </a:lnTo>
                <a:lnTo>
                  <a:pt x="7577" y="34724"/>
                </a:lnTo>
                <a:lnTo>
                  <a:pt x="8065" y="35477"/>
                </a:lnTo>
                <a:lnTo>
                  <a:pt x="8738" y="36658"/>
                </a:lnTo>
                <a:lnTo>
                  <a:pt x="9247" y="37392"/>
                </a:lnTo>
                <a:lnTo>
                  <a:pt x="9756" y="37962"/>
                </a:lnTo>
                <a:lnTo>
                  <a:pt x="10326" y="38471"/>
                </a:lnTo>
                <a:lnTo>
                  <a:pt x="9980" y="38756"/>
                </a:lnTo>
                <a:lnTo>
                  <a:pt x="9247" y="39143"/>
                </a:lnTo>
                <a:lnTo>
                  <a:pt x="8412" y="39367"/>
                </a:lnTo>
                <a:lnTo>
                  <a:pt x="7556" y="39408"/>
                </a:lnTo>
                <a:lnTo>
                  <a:pt x="6660" y="39306"/>
                </a:lnTo>
                <a:lnTo>
                  <a:pt x="5785" y="39062"/>
                </a:lnTo>
                <a:lnTo>
                  <a:pt x="4950" y="38695"/>
                </a:lnTo>
                <a:lnTo>
                  <a:pt x="4196" y="38206"/>
                </a:lnTo>
                <a:lnTo>
                  <a:pt x="3870" y="37921"/>
                </a:lnTo>
                <a:lnTo>
                  <a:pt x="3707" y="37779"/>
                </a:lnTo>
                <a:lnTo>
                  <a:pt x="3341" y="37616"/>
                </a:lnTo>
                <a:lnTo>
                  <a:pt x="2974" y="37554"/>
                </a:lnTo>
                <a:lnTo>
                  <a:pt x="2607" y="37616"/>
                </a:lnTo>
                <a:lnTo>
                  <a:pt x="2302" y="37779"/>
                </a:lnTo>
                <a:lnTo>
                  <a:pt x="2037" y="38023"/>
                </a:lnTo>
                <a:lnTo>
                  <a:pt x="1874" y="38349"/>
                </a:lnTo>
                <a:lnTo>
                  <a:pt x="1813" y="38736"/>
                </a:lnTo>
                <a:lnTo>
                  <a:pt x="1834" y="38960"/>
                </a:lnTo>
                <a:lnTo>
                  <a:pt x="1935" y="39591"/>
                </a:lnTo>
                <a:lnTo>
                  <a:pt x="2261" y="40691"/>
                </a:lnTo>
                <a:lnTo>
                  <a:pt x="2791" y="41668"/>
                </a:lnTo>
                <a:lnTo>
                  <a:pt x="3544" y="42564"/>
                </a:lnTo>
                <a:lnTo>
                  <a:pt x="4033" y="42972"/>
                </a:lnTo>
                <a:lnTo>
                  <a:pt x="4522" y="43359"/>
                </a:lnTo>
                <a:lnTo>
                  <a:pt x="5560" y="43970"/>
                </a:lnTo>
                <a:lnTo>
                  <a:pt x="6681" y="44377"/>
                </a:lnTo>
                <a:lnTo>
                  <a:pt x="7862" y="44581"/>
                </a:lnTo>
                <a:lnTo>
                  <a:pt x="8473" y="44581"/>
                </a:lnTo>
                <a:lnTo>
                  <a:pt x="9023" y="44540"/>
                </a:lnTo>
                <a:lnTo>
                  <a:pt x="10102" y="44357"/>
                </a:lnTo>
                <a:lnTo>
                  <a:pt x="11120" y="44051"/>
                </a:lnTo>
                <a:lnTo>
                  <a:pt x="12077" y="43623"/>
                </a:lnTo>
                <a:lnTo>
                  <a:pt x="12953" y="43074"/>
                </a:lnTo>
                <a:lnTo>
                  <a:pt x="13768" y="42422"/>
                </a:lnTo>
                <a:lnTo>
                  <a:pt x="14501" y="41668"/>
                </a:lnTo>
                <a:lnTo>
                  <a:pt x="15132" y="40813"/>
                </a:lnTo>
                <a:lnTo>
                  <a:pt x="15397" y="40365"/>
                </a:lnTo>
                <a:lnTo>
                  <a:pt x="16314" y="40365"/>
                </a:lnTo>
                <a:lnTo>
                  <a:pt x="17210" y="40243"/>
                </a:lnTo>
                <a:lnTo>
                  <a:pt x="17413" y="41159"/>
                </a:lnTo>
                <a:lnTo>
                  <a:pt x="17882" y="42951"/>
                </a:lnTo>
                <a:lnTo>
                  <a:pt x="18472" y="44723"/>
                </a:lnTo>
                <a:lnTo>
                  <a:pt x="19185" y="46454"/>
                </a:lnTo>
                <a:lnTo>
                  <a:pt x="19592" y="47289"/>
                </a:lnTo>
                <a:lnTo>
                  <a:pt x="19389" y="47676"/>
                </a:lnTo>
                <a:lnTo>
                  <a:pt x="19124" y="48491"/>
                </a:lnTo>
                <a:lnTo>
                  <a:pt x="19043" y="49366"/>
                </a:lnTo>
                <a:lnTo>
                  <a:pt x="19165" y="50222"/>
                </a:lnTo>
                <a:lnTo>
                  <a:pt x="19307" y="50650"/>
                </a:lnTo>
                <a:lnTo>
                  <a:pt x="19511" y="51077"/>
                </a:lnTo>
                <a:lnTo>
                  <a:pt x="20020" y="51810"/>
                </a:lnTo>
                <a:lnTo>
                  <a:pt x="20692" y="52360"/>
                </a:lnTo>
                <a:lnTo>
                  <a:pt x="21446" y="52768"/>
                </a:lnTo>
                <a:lnTo>
                  <a:pt x="22281" y="52992"/>
                </a:lnTo>
                <a:lnTo>
                  <a:pt x="23156" y="53012"/>
                </a:lnTo>
                <a:lnTo>
                  <a:pt x="24012" y="52849"/>
                </a:lnTo>
                <a:lnTo>
                  <a:pt x="24826" y="52482"/>
                </a:lnTo>
                <a:lnTo>
                  <a:pt x="25213" y="52197"/>
                </a:lnTo>
                <a:lnTo>
                  <a:pt x="25336" y="52116"/>
                </a:lnTo>
                <a:lnTo>
                  <a:pt x="25437" y="52014"/>
                </a:lnTo>
                <a:lnTo>
                  <a:pt x="25824" y="52075"/>
                </a:lnTo>
                <a:lnTo>
                  <a:pt x="26578" y="51912"/>
                </a:lnTo>
                <a:lnTo>
                  <a:pt x="27209" y="51485"/>
                </a:lnTo>
                <a:lnTo>
                  <a:pt x="27616" y="50853"/>
                </a:lnTo>
                <a:lnTo>
                  <a:pt x="27698" y="50466"/>
                </a:lnTo>
                <a:lnTo>
                  <a:pt x="27718" y="50385"/>
                </a:lnTo>
                <a:lnTo>
                  <a:pt x="27739" y="50303"/>
                </a:lnTo>
                <a:lnTo>
                  <a:pt x="28044" y="49000"/>
                </a:lnTo>
                <a:lnTo>
                  <a:pt x="28492" y="47147"/>
                </a:lnTo>
                <a:lnTo>
                  <a:pt x="28899" y="45925"/>
                </a:lnTo>
                <a:lnTo>
                  <a:pt x="29164" y="45314"/>
                </a:lnTo>
                <a:lnTo>
                  <a:pt x="29959" y="45456"/>
                </a:lnTo>
                <a:lnTo>
                  <a:pt x="31527" y="45680"/>
                </a:lnTo>
                <a:lnTo>
                  <a:pt x="33095" y="45762"/>
                </a:lnTo>
                <a:lnTo>
                  <a:pt x="34663" y="45762"/>
                </a:lnTo>
                <a:lnTo>
                  <a:pt x="37005" y="45558"/>
                </a:lnTo>
                <a:lnTo>
                  <a:pt x="40080" y="44988"/>
                </a:lnTo>
                <a:lnTo>
                  <a:pt x="41608" y="44560"/>
                </a:lnTo>
                <a:lnTo>
                  <a:pt x="41648" y="44601"/>
                </a:lnTo>
                <a:lnTo>
                  <a:pt x="41669" y="44621"/>
                </a:lnTo>
                <a:lnTo>
                  <a:pt x="41995" y="44988"/>
                </a:lnTo>
                <a:lnTo>
                  <a:pt x="42728" y="45619"/>
                </a:lnTo>
                <a:lnTo>
                  <a:pt x="43502" y="46149"/>
                </a:lnTo>
                <a:lnTo>
                  <a:pt x="44357" y="46617"/>
                </a:lnTo>
                <a:lnTo>
                  <a:pt x="45253" y="46984"/>
                </a:lnTo>
                <a:lnTo>
                  <a:pt x="46190" y="47269"/>
                </a:lnTo>
                <a:lnTo>
                  <a:pt x="47147" y="47472"/>
                </a:lnTo>
                <a:lnTo>
                  <a:pt x="48104" y="47554"/>
                </a:lnTo>
                <a:lnTo>
                  <a:pt x="48573" y="47574"/>
                </a:lnTo>
                <a:lnTo>
                  <a:pt x="49469" y="47534"/>
                </a:lnTo>
                <a:lnTo>
                  <a:pt x="51404" y="47187"/>
                </a:lnTo>
                <a:lnTo>
                  <a:pt x="52829" y="46678"/>
                </a:lnTo>
                <a:lnTo>
                  <a:pt x="53705" y="46230"/>
                </a:lnTo>
                <a:lnTo>
                  <a:pt x="54479" y="45680"/>
                </a:lnTo>
                <a:lnTo>
                  <a:pt x="55130" y="45008"/>
                </a:lnTo>
                <a:lnTo>
                  <a:pt x="55395" y="44621"/>
                </a:lnTo>
                <a:lnTo>
                  <a:pt x="55497" y="44438"/>
                </a:lnTo>
                <a:lnTo>
                  <a:pt x="55640" y="44010"/>
                </a:lnTo>
                <a:lnTo>
                  <a:pt x="55660" y="43562"/>
                </a:lnTo>
                <a:lnTo>
                  <a:pt x="55578" y="43135"/>
                </a:lnTo>
                <a:lnTo>
                  <a:pt x="55477" y="42931"/>
                </a:lnTo>
                <a:lnTo>
                  <a:pt x="55253" y="42625"/>
                </a:lnTo>
                <a:lnTo>
                  <a:pt x="54967" y="42361"/>
                </a:lnTo>
                <a:lnTo>
                  <a:pt x="54662" y="42137"/>
                </a:lnTo>
                <a:lnTo>
                  <a:pt x="54010" y="41994"/>
                </a:lnTo>
                <a:lnTo>
                  <a:pt x="53012" y="42239"/>
                </a:lnTo>
                <a:lnTo>
                  <a:pt x="52401" y="42544"/>
                </a:lnTo>
                <a:lnTo>
                  <a:pt x="51750" y="42850"/>
                </a:lnTo>
                <a:lnTo>
                  <a:pt x="50406" y="43257"/>
                </a:lnTo>
                <a:lnTo>
                  <a:pt x="49693" y="43338"/>
                </a:lnTo>
                <a:lnTo>
                  <a:pt x="49245" y="43359"/>
                </a:lnTo>
                <a:lnTo>
                  <a:pt x="48410" y="43318"/>
                </a:lnTo>
                <a:lnTo>
                  <a:pt x="47229" y="43094"/>
                </a:lnTo>
                <a:lnTo>
                  <a:pt x="46495" y="42829"/>
                </a:lnTo>
                <a:lnTo>
                  <a:pt x="47840" y="42218"/>
                </a:lnTo>
                <a:lnTo>
                  <a:pt x="50426" y="40854"/>
                </a:lnTo>
                <a:lnTo>
                  <a:pt x="51689" y="40100"/>
                </a:lnTo>
                <a:lnTo>
                  <a:pt x="52503" y="39591"/>
                </a:lnTo>
                <a:lnTo>
                  <a:pt x="54377" y="38430"/>
                </a:lnTo>
                <a:lnTo>
                  <a:pt x="55701" y="37392"/>
                </a:lnTo>
                <a:lnTo>
                  <a:pt x="56454" y="36618"/>
                </a:lnTo>
                <a:lnTo>
                  <a:pt x="57024" y="35762"/>
                </a:lnTo>
                <a:lnTo>
                  <a:pt x="57411" y="34846"/>
                </a:lnTo>
                <a:lnTo>
                  <a:pt x="57472" y="34357"/>
                </a:lnTo>
                <a:lnTo>
                  <a:pt x="57493" y="33950"/>
                </a:lnTo>
                <a:lnTo>
                  <a:pt x="57208" y="33196"/>
                </a:lnTo>
                <a:lnTo>
                  <a:pt x="56658" y="32585"/>
                </a:lnTo>
                <a:lnTo>
                  <a:pt x="55945" y="32219"/>
                </a:lnTo>
                <a:lnTo>
                  <a:pt x="55538" y="32178"/>
                </a:lnTo>
                <a:lnTo>
                  <a:pt x="55110" y="32178"/>
                </a:lnTo>
                <a:lnTo>
                  <a:pt x="54234" y="32382"/>
                </a:lnTo>
                <a:lnTo>
                  <a:pt x="53399" y="32748"/>
                </a:lnTo>
                <a:lnTo>
                  <a:pt x="52585" y="33237"/>
                </a:lnTo>
                <a:lnTo>
                  <a:pt x="51424" y="34133"/>
                </a:lnTo>
                <a:lnTo>
                  <a:pt x="49917" y="35335"/>
                </a:lnTo>
                <a:lnTo>
                  <a:pt x="49184" y="35844"/>
                </a:lnTo>
                <a:lnTo>
                  <a:pt x="47636" y="36781"/>
                </a:lnTo>
                <a:lnTo>
                  <a:pt x="44377" y="38410"/>
                </a:lnTo>
                <a:lnTo>
                  <a:pt x="42707" y="39102"/>
                </a:lnTo>
                <a:lnTo>
                  <a:pt x="41343" y="39611"/>
                </a:lnTo>
                <a:lnTo>
                  <a:pt x="38553" y="40467"/>
                </a:lnTo>
                <a:lnTo>
                  <a:pt x="34296" y="41465"/>
                </a:lnTo>
                <a:lnTo>
                  <a:pt x="31425" y="42015"/>
                </a:lnTo>
                <a:lnTo>
                  <a:pt x="32484" y="40833"/>
                </a:lnTo>
                <a:lnTo>
                  <a:pt x="33604" y="39713"/>
                </a:lnTo>
                <a:lnTo>
                  <a:pt x="37086" y="36455"/>
                </a:lnTo>
                <a:lnTo>
                  <a:pt x="40467" y="33115"/>
                </a:lnTo>
                <a:lnTo>
                  <a:pt x="41119" y="33054"/>
                </a:lnTo>
                <a:lnTo>
                  <a:pt x="41791" y="33033"/>
                </a:lnTo>
                <a:lnTo>
                  <a:pt x="42768" y="33054"/>
                </a:lnTo>
                <a:lnTo>
                  <a:pt x="44703" y="33013"/>
                </a:lnTo>
                <a:lnTo>
                  <a:pt x="45681" y="32870"/>
                </a:lnTo>
                <a:lnTo>
                  <a:pt x="46658" y="32667"/>
                </a:lnTo>
                <a:lnTo>
                  <a:pt x="48552" y="32035"/>
                </a:lnTo>
                <a:lnTo>
                  <a:pt x="50385" y="31180"/>
                </a:lnTo>
                <a:lnTo>
                  <a:pt x="52096" y="30121"/>
                </a:lnTo>
                <a:lnTo>
                  <a:pt x="52890" y="29530"/>
                </a:lnTo>
                <a:lnTo>
                  <a:pt x="53623" y="28960"/>
                </a:lnTo>
                <a:lnTo>
                  <a:pt x="54988" y="27616"/>
                </a:lnTo>
                <a:lnTo>
                  <a:pt x="56169" y="26068"/>
                </a:lnTo>
                <a:lnTo>
                  <a:pt x="57065" y="24378"/>
                </a:lnTo>
                <a:lnTo>
                  <a:pt x="57350" y="23502"/>
                </a:lnTo>
                <a:lnTo>
                  <a:pt x="57472" y="23075"/>
                </a:lnTo>
                <a:lnTo>
                  <a:pt x="57615" y="22179"/>
                </a:lnTo>
                <a:lnTo>
                  <a:pt x="57656" y="21262"/>
                </a:lnTo>
                <a:lnTo>
                  <a:pt x="57615" y="20346"/>
                </a:lnTo>
                <a:lnTo>
                  <a:pt x="57534" y="19918"/>
                </a:lnTo>
                <a:lnTo>
                  <a:pt x="57452" y="19470"/>
                </a:lnTo>
                <a:lnTo>
                  <a:pt x="57126" y="18716"/>
                </a:lnTo>
                <a:lnTo>
                  <a:pt x="56454" y="17780"/>
                </a:lnTo>
                <a:lnTo>
                  <a:pt x="55986" y="17067"/>
                </a:lnTo>
                <a:lnTo>
                  <a:pt x="55884" y="16924"/>
                </a:lnTo>
                <a:lnTo>
                  <a:pt x="55640" y="16721"/>
                </a:lnTo>
                <a:lnTo>
                  <a:pt x="55171" y="16558"/>
                </a:lnTo>
                <a:lnTo>
                  <a:pt x="54703" y="16598"/>
                </a:lnTo>
                <a:lnTo>
                  <a:pt x="54438" y="16741"/>
                </a:lnTo>
                <a:lnTo>
                  <a:pt x="54234" y="16945"/>
                </a:lnTo>
                <a:lnTo>
                  <a:pt x="54112" y="17270"/>
                </a:lnTo>
                <a:lnTo>
                  <a:pt x="54112" y="17454"/>
                </a:lnTo>
                <a:lnTo>
                  <a:pt x="54092" y="17759"/>
                </a:lnTo>
                <a:lnTo>
                  <a:pt x="53908" y="18452"/>
                </a:lnTo>
                <a:lnTo>
                  <a:pt x="53481" y="19511"/>
                </a:lnTo>
                <a:lnTo>
                  <a:pt x="53236" y="20122"/>
                </a:lnTo>
                <a:lnTo>
                  <a:pt x="52809" y="21262"/>
                </a:lnTo>
                <a:lnTo>
                  <a:pt x="52279" y="22362"/>
                </a:lnTo>
                <a:lnTo>
                  <a:pt x="51892" y="23034"/>
                </a:lnTo>
                <a:lnTo>
                  <a:pt x="50935" y="24235"/>
                </a:lnTo>
                <a:lnTo>
                  <a:pt x="49815" y="25233"/>
                </a:lnTo>
                <a:lnTo>
                  <a:pt x="48552" y="26089"/>
                </a:lnTo>
                <a:lnTo>
                  <a:pt x="47860" y="26455"/>
                </a:lnTo>
                <a:lnTo>
                  <a:pt x="47167" y="26822"/>
                </a:lnTo>
                <a:lnTo>
                  <a:pt x="45803" y="27351"/>
                </a:lnTo>
                <a:lnTo>
                  <a:pt x="45111" y="27555"/>
                </a:lnTo>
                <a:lnTo>
                  <a:pt x="45111" y="27555"/>
                </a:lnTo>
                <a:lnTo>
                  <a:pt x="45783" y="26537"/>
                </a:lnTo>
                <a:lnTo>
                  <a:pt x="47005" y="24459"/>
                </a:lnTo>
                <a:lnTo>
                  <a:pt x="48023" y="22260"/>
                </a:lnTo>
                <a:lnTo>
                  <a:pt x="48797" y="19979"/>
                </a:lnTo>
                <a:lnTo>
                  <a:pt x="49061" y="18818"/>
                </a:lnTo>
                <a:lnTo>
                  <a:pt x="49347" y="17352"/>
                </a:lnTo>
                <a:lnTo>
                  <a:pt x="49571" y="15132"/>
                </a:lnTo>
                <a:lnTo>
                  <a:pt x="49550" y="13645"/>
                </a:lnTo>
                <a:lnTo>
                  <a:pt x="49489" y="12912"/>
                </a:lnTo>
                <a:lnTo>
                  <a:pt x="49367" y="12138"/>
                </a:lnTo>
                <a:lnTo>
                  <a:pt x="48960" y="10672"/>
                </a:lnTo>
                <a:lnTo>
                  <a:pt x="48634" y="9959"/>
                </a:lnTo>
                <a:lnTo>
                  <a:pt x="48226" y="9287"/>
                </a:lnTo>
                <a:lnTo>
                  <a:pt x="47290" y="8106"/>
                </a:lnTo>
                <a:lnTo>
                  <a:pt x="46882" y="7454"/>
                </a:lnTo>
                <a:lnTo>
                  <a:pt x="46801" y="7312"/>
                </a:lnTo>
                <a:lnTo>
                  <a:pt x="46536" y="7108"/>
                </a:lnTo>
                <a:lnTo>
                  <a:pt x="46251" y="7006"/>
                </a:lnTo>
                <a:lnTo>
                  <a:pt x="45946" y="7006"/>
                </a:lnTo>
                <a:lnTo>
                  <a:pt x="45660" y="7108"/>
                </a:lnTo>
                <a:lnTo>
                  <a:pt x="45416" y="7291"/>
                </a:lnTo>
                <a:lnTo>
                  <a:pt x="45253" y="7536"/>
                </a:lnTo>
                <a:lnTo>
                  <a:pt x="45192" y="7862"/>
                </a:lnTo>
                <a:lnTo>
                  <a:pt x="45212" y="8045"/>
                </a:lnTo>
                <a:lnTo>
                  <a:pt x="45273" y="8411"/>
                </a:lnTo>
                <a:lnTo>
                  <a:pt x="45253" y="9226"/>
                </a:lnTo>
                <a:lnTo>
                  <a:pt x="45029" y="10468"/>
                </a:lnTo>
                <a:lnTo>
                  <a:pt x="44907" y="11222"/>
                </a:lnTo>
                <a:lnTo>
                  <a:pt x="44785" y="12505"/>
                </a:lnTo>
                <a:lnTo>
                  <a:pt x="44703" y="13768"/>
                </a:lnTo>
                <a:lnTo>
                  <a:pt x="44540" y="15173"/>
                </a:lnTo>
                <a:lnTo>
                  <a:pt x="43970" y="17861"/>
                </a:lnTo>
                <a:lnTo>
                  <a:pt x="43542" y="19205"/>
                </a:lnTo>
                <a:lnTo>
                  <a:pt x="43278" y="19959"/>
                </a:lnTo>
                <a:lnTo>
                  <a:pt x="42667" y="21384"/>
                </a:lnTo>
                <a:lnTo>
                  <a:pt x="41567" y="23462"/>
                </a:lnTo>
                <a:lnTo>
                  <a:pt x="39815" y="26028"/>
                </a:lnTo>
                <a:lnTo>
                  <a:pt x="37820" y="28431"/>
                </a:lnTo>
                <a:lnTo>
                  <a:pt x="36740" y="29571"/>
                </a:lnTo>
                <a:lnTo>
                  <a:pt x="35172" y="31099"/>
                </a:lnTo>
                <a:lnTo>
                  <a:pt x="31934" y="34031"/>
                </a:lnTo>
                <a:lnTo>
                  <a:pt x="30345" y="35518"/>
                </a:lnTo>
                <a:lnTo>
                  <a:pt x="30488" y="35070"/>
                </a:lnTo>
                <a:lnTo>
                  <a:pt x="30631" y="34601"/>
                </a:lnTo>
                <a:lnTo>
                  <a:pt x="31262" y="32728"/>
                </a:lnTo>
                <a:lnTo>
                  <a:pt x="32688" y="29021"/>
                </a:lnTo>
                <a:lnTo>
                  <a:pt x="33482" y="27188"/>
                </a:lnTo>
                <a:lnTo>
                  <a:pt x="33828" y="26415"/>
                </a:lnTo>
                <a:lnTo>
                  <a:pt x="34520" y="24765"/>
                </a:lnTo>
                <a:lnTo>
                  <a:pt x="35009" y="23075"/>
                </a:lnTo>
                <a:lnTo>
                  <a:pt x="35192" y="21771"/>
                </a:lnTo>
                <a:lnTo>
                  <a:pt x="35172" y="20895"/>
                </a:lnTo>
                <a:lnTo>
                  <a:pt x="35111" y="20468"/>
                </a:lnTo>
                <a:lnTo>
                  <a:pt x="35600" y="20244"/>
                </a:lnTo>
                <a:lnTo>
                  <a:pt x="36516" y="19694"/>
                </a:lnTo>
                <a:lnTo>
                  <a:pt x="37351" y="19022"/>
                </a:lnTo>
                <a:lnTo>
                  <a:pt x="38125" y="18248"/>
                </a:lnTo>
                <a:lnTo>
                  <a:pt x="38797" y="17372"/>
                </a:lnTo>
                <a:lnTo>
                  <a:pt x="39408" y="16456"/>
                </a:lnTo>
                <a:lnTo>
                  <a:pt x="39897" y="15478"/>
                </a:lnTo>
                <a:lnTo>
                  <a:pt x="40304" y="14501"/>
                </a:lnTo>
                <a:lnTo>
                  <a:pt x="40447" y="14012"/>
                </a:lnTo>
                <a:lnTo>
                  <a:pt x="40650" y="13279"/>
                </a:lnTo>
                <a:lnTo>
                  <a:pt x="40936" y="11772"/>
                </a:lnTo>
                <a:lnTo>
                  <a:pt x="41058" y="10244"/>
                </a:lnTo>
                <a:lnTo>
                  <a:pt x="41058" y="8676"/>
                </a:lnTo>
                <a:lnTo>
                  <a:pt x="40874" y="6334"/>
                </a:lnTo>
                <a:lnTo>
                  <a:pt x="40325" y="3259"/>
                </a:lnTo>
                <a:lnTo>
                  <a:pt x="39958" y="1793"/>
                </a:lnTo>
                <a:lnTo>
                  <a:pt x="39815" y="1365"/>
                </a:lnTo>
                <a:lnTo>
                  <a:pt x="39306" y="693"/>
                </a:lnTo>
                <a:lnTo>
                  <a:pt x="38594" y="245"/>
                </a:lnTo>
                <a:lnTo>
                  <a:pt x="37779" y="21"/>
                </a:lnTo>
                <a:lnTo>
                  <a:pt x="36944" y="62"/>
                </a:lnTo>
                <a:lnTo>
                  <a:pt x="36211" y="326"/>
                </a:lnTo>
                <a:lnTo>
                  <a:pt x="35641" y="856"/>
                </a:lnTo>
                <a:lnTo>
                  <a:pt x="35396" y="1426"/>
                </a:lnTo>
                <a:lnTo>
                  <a:pt x="35335" y="1874"/>
                </a:lnTo>
                <a:lnTo>
                  <a:pt x="35335" y="2139"/>
                </a:lnTo>
                <a:lnTo>
                  <a:pt x="35559" y="4420"/>
                </a:lnTo>
                <a:lnTo>
                  <a:pt x="35987" y="7862"/>
                </a:lnTo>
                <a:lnTo>
                  <a:pt x="36048" y="9593"/>
                </a:lnTo>
                <a:lnTo>
                  <a:pt x="36007" y="10753"/>
                </a:lnTo>
                <a:lnTo>
                  <a:pt x="35926" y="11324"/>
                </a:lnTo>
                <a:lnTo>
                  <a:pt x="35824" y="11853"/>
                </a:lnTo>
                <a:lnTo>
                  <a:pt x="35111" y="13625"/>
                </a:lnTo>
                <a:lnTo>
                  <a:pt x="34337" y="14989"/>
                </a:lnTo>
                <a:lnTo>
                  <a:pt x="33747" y="15662"/>
                </a:lnTo>
                <a:lnTo>
                  <a:pt x="33278" y="15926"/>
                </a:lnTo>
                <a:lnTo>
                  <a:pt x="32973" y="15987"/>
                </a:lnTo>
                <a:lnTo>
                  <a:pt x="32667" y="15926"/>
                </a:lnTo>
                <a:lnTo>
                  <a:pt x="32362" y="15723"/>
                </a:lnTo>
                <a:lnTo>
                  <a:pt x="32199" y="15560"/>
                </a:lnTo>
                <a:lnTo>
                  <a:pt x="32077" y="15376"/>
                </a:lnTo>
                <a:lnTo>
                  <a:pt x="31873" y="14969"/>
                </a:lnTo>
                <a:lnTo>
                  <a:pt x="31730" y="14236"/>
                </a:lnTo>
                <a:lnTo>
                  <a:pt x="31812" y="12647"/>
                </a:lnTo>
                <a:lnTo>
                  <a:pt x="31914" y="11731"/>
                </a:lnTo>
                <a:lnTo>
                  <a:pt x="31995" y="10591"/>
                </a:lnTo>
                <a:lnTo>
                  <a:pt x="31954" y="8880"/>
                </a:lnTo>
                <a:lnTo>
                  <a:pt x="31812" y="7760"/>
                </a:lnTo>
                <a:lnTo>
                  <a:pt x="31710" y="7189"/>
                </a:lnTo>
                <a:lnTo>
                  <a:pt x="31466" y="6130"/>
                </a:lnTo>
                <a:lnTo>
                  <a:pt x="30895" y="4501"/>
                </a:lnTo>
                <a:lnTo>
                  <a:pt x="30407" y="3463"/>
                </a:lnTo>
                <a:lnTo>
                  <a:pt x="29816" y="2485"/>
                </a:lnTo>
                <a:lnTo>
                  <a:pt x="29124" y="1609"/>
                </a:lnTo>
                <a:lnTo>
                  <a:pt x="28309" y="876"/>
                </a:lnTo>
                <a:lnTo>
                  <a:pt x="27352" y="286"/>
                </a:lnTo>
                <a:lnTo>
                  <a:pt x="26822" y="82"/>
                </a:lnTo>
                <a:lnTo>
                  <a:pt x="26619" y="21"/>
                </a:lnTo>
                <a:lnTo>
                  <a:pt x="262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" name="Google Shape;478;p39"/>
          <p:cNvGrpSpPr/>
          <p:nvPr/>
        </p:nvGrpSpPr>
        <p:grpSpPr>
          <a:xfrm>
            <a:off x="-674544" y="3316150"/>
            <a:ext cx="2744233" cy="2237253"/>
            <a:chOff x="-445944" y="3239950"/>
            <a:chExt cx="2744233" cy="2237253"/>
          </a:xfrm>
        </p:grpSpPr>
        <p:sp>
          <p:nvSpPr>
            <p:cNvPr id="479" name="Google Shape;479;p39"/>
            <p:cNvSpPr/>
            <p:nvPr/>
          </p:nvSpPr>
          <p:spPr>
            <a:xfrm rot="415033">
              <a:off x="-354416" y="3724961"/>
              <a:ext cx="1655283" cy="1620000"/>
            </a:xfrm>
            <a:custGeom>
              <a:avLst/>
              <a:gdLst/>
              <a:ahLst/>
              <a:cxnLst/>
              <a:rect l="l" t="t" r="r" b="b"/>
              <a:pathLst>
                <a:path w="26741" h="26171" extrusionOk="0">
                  <a:moveTo>
                    <a:pt x="14908" y="1"/>
                  </a:moveTo>
                  <a:lnTo>
                    <a:pt x="13747" y="82"/>
                  </a:lnTo>
                  <a:lnTo>
                    <a:pt x="12586" y="286"/>
                  </a:lnTo>
                  <a:lnTo>
                    <a:pt x="11405" y="612"/>
                  </a:lnTo>
                  <a:lnTo>
                    <a:pt x="9674" y="1263"/>
                  </a:lnTo>
                  <a:lnTo>
                    <a:pt x="7393" y="2363"/>
                  </a:lnTo>
                  <a:lnTo>
                    <a:pt x="6293" y="2954"/>
                  </a:lnTo>
                  <a:lnTo>
                    <a:pt x="5214" y="3544"/>
                  </a:lnTo>
                  <a:lnTo>
                    <a:pt x="3299" y="4725"/>
                  </a:lnTo>
                  <a:lnTo>
                    <a:pt x="2505" y="5336"/>
                  </a:lnTo>
                  <a:lnTo>
                    <a:pt x="2077" y="5683"/>
                  </a:lnTo>
                  <a:lnTo>
                    <a:pt x="1344" y="6395"/>
                  </a:lnTo>
                  <a:lnTo>
                    <a:pt x="774" y="7129"/>
                  </a:lnTo>
                  <a:lnTo>
                    <a:pt x="346" y="7903"/>
                  </a:lnTo>
                  <a:lnTo>
                    <a:pt x="82" y="8737"/>
                  </a:lnTo>
                  <a:lnTo>
                    <a:pt x="0" y="9593"/>
                  </a:lnTo>
                  <a:lnTo>
                    <a:pt x="102" y="10509"/>
                  </a:lnTo>
                  <a:lnTo>
                    <a:pt x="407" y="11507"/>
                  </a:lnTo>
                  <a:lnTo>
                    <a:pt x="652" y="12037"/>
                  </a:lnTo>
                  <a:lnTo>
                    <a:pt x="754" y="12220"/>
                  </a:lnTo>
                  <a:lnTo>
                    <a:pt x="855" y="12424"/>
                  </a:lnTo>
                  <a:lnTo>
                    <a:pt x="937" y="12587"/>
                  </a:lnTo>
                  <a:lnTo>
                    <a:pt x="1018" y="12749"/>
                  </a:lnTo>
                  <a:lnTo>
                    <a:pt x="1039" y="12811"/>
                  </a:lnTo>
                  <a:lnTo>
                    <a:pt x="1079" y="12851"/>
                  </a:lnTo>
                  <a:lnTo>
                    <a:pt x="1161" y="13035"/>
                  </a:lnTo>
                  <a:lnTo>
                    <a:pt x="1283" y="13218"/>
                  </a:lnTo>
                  <a:lnTo>
                    <a:pt x="1405" y="13442"/>
                  </a:lnTo>
                  <a:lnTo>
                    <a:pt x="1548" y="13666"/>
                  </a:lnTo>
                  <a:lnTo>
                    <a:pt x="1629" y="13809"/>
                  </a:lnTo>
                  <a:lnTo>
                    <a:pt x="1711" y="13931"/>
                  </a:lnTo>
                  <a:lnTo>
                    <a:pt x="2444" y="15051"/>
                  </a:lnTo>
                  <a:lnTo>
                    <a:pt x="3259" y="16130"/>
                  </a:lnTo>
                  <a:lnTo>
                    <a:pt x="3421" y="16354"/>
                  </a:lnTo>
                  <a:lnTo>
                    <a:pt x="3625" y="16578"/>
                  </a:lnTo>
                  <a:lnTo>
                    <a:pt x="3666" y="16639"/>
                  </a:lnTo>
                  <a:lnTo>
                    <a:pt x="3707" y="16700"/>
                  </a:lnTo>
                  <a:lnTo>
                    <a:pt x="3808" y="16823"/>
                  </a:lnTo>
                  <a:lnTo>
                    <a:pt x="3910" y="16945"/>
                  </a:lnTo>
                  <a:lnTo>
                    <a:pt x="4195" y="17291"/>
                  </a:lnTo>
                  <a:lnTo>
                    <a:pt x="4501" y="17637"/>
                  </a:lnTo>
                  <a:lnTo>
                    <a:pt x="4664" y="17821"/>
                  </a:lnTo>
                  <a:lnTo>
                    <a:pt x="4827" y="18004"/>
                  </a:lnTo>
                  <a:lnTo>
                    <a:pt x="5153" y="18350"/>
                  </a:lnTo>
                  <a:lnTo>
                    <a:pt x="5458" y="18676"/>
                  </a:lnTo>
                  <a:lnTo>
                    <a:pt x="5458" y="18696"/>
                  </a:lnTo>
                  <a:lnTo>
                    <a:pt x="5906" y="19144"/>
                  </a:lnTo>
                  <a:lnTo>
                    <a:pt x="6354" y="19592"/>
                  </a:lnTo>
                  <a:lnTo>
                    <a:pt x="6517" y="19776"/>
                  </a:lnTo>
                  <a:lnTo>
                    <a:pt x="6700" y="19939"/>
                  </a:lnTo>
                  <a:lnTo>
                    <a:pt x="7108" y="20325"/>
                  </a:lnTo>
                  <a:lnTo>
                    <a:pt x="7515" y="20712"/>
                  </a:lnTo>
                  <a:lnTo>
                    <a:pt x="7820" y="20998"/>
                  </a:lnTo>
                  <a:lnTo>
                    <a:pt x="8126" y="21283"/>
                  </a:lnTo>
                  <a:lnTo>
                    <a:pt x="8126" y="21303"/>
                  </a:lnTo>
                  <a:lnTo>
                    <a:pt x="8146" y="21303"/>
                  </a:lnTo>
                  <a:lnTo>
                    <a:pt x="8146" y="21323"/>
                  </a:lnTo>
                  <a:lnTo>
                    <a:pt x="8167" y="21323"/>
                  </a:lnTo>
                  <a:lnTo>
                    <a:pt x="8493" y="21629"/>
                  </a:lnTo>
                  <a:lnTo>
                    <a:pt x="8839" y="21934"/>
                  </a:lnTo>
                  <a:lnTo>
                    <a:pt x="9185" y="22240"/>
                  </a:lnTo>
                  <a:lnTo>
                    <a:pt x="9531" y="22545"/>
                  </a:lnTo>
                  <a:lnTo>
                    <a:pt x="9877" y="22851"/>
                  </a:lnTo>
                  <a:lnTo>
                    <a:pt x="10224" y="23156"/>
                  </a:lnTo>
                  <a:lnTo>
                    <a:pt x="10387" y="23278"/>
                  </a:lnTo>
                  <a:lnTo>
                    <a:pt x="10529" y="23421"/>
                  </a:lnTo>
                  <a:lnTo>
                    <a:pt x="10651" y="23523"/>
                  </a:lnTo>
                  <a:lnTo>
                    <a:pt x="10773" y="23625"/>
                  </a:lnTo>
                  <a:lnTo>
                    <a:pt x="11038" y="23828"/>
                  </a:lnTo>
                  <a:lnTo>
                    <a:pt x="11283" y="24032"/>
                  </a:lnTo>
                  <a:lnTo>
                    <a:pt x="11425" y="24134"/>
                  </a:lnTo>
                  <a:lnTo>
                    <a:pt x="11588" y="24236"/>
                  </a:lnTo>
                  <a:lnTo>
                    <a:pt x="11792" y="24399"/>
                  </a:lnTo>
                  <a:lnTo>
                    <a:pt x="12036" y="24562"/>
                  </a:lnTo>
                  <a:lnTo>
                    <a:pt x="12138" y="24643"/>
                  </a:lnTo>
                  <a:lnTo>
                    <a:pt x="12260" y="24704"/>
                  </a:lnTo>
                  <a:lnTo>
                    <a:pt x="12403" y="24806"/>
                  </a:lnTo>
                  <a:lnTo>
                    <a:pt x="12566" y="24887"/>
                  </a:lnTo>
                  <a:lnTo>
                    <a:pt x="12688" y="24969"/>
                  </a:lnTo>
                  <a:lnTo>
                    <a:pt x="12810" y="25050"/>
                  </a:lnTo>
                  <a:lnTo>
                    <a:pt x="12830" y="25071"/>
                  </a:lnTo>
                  <a:lnTo>
                    <a:pt x="12851" y="25071"/>
                  </a:lnTo>
                  <a:lnTo>
                    <a:pt x="12871" y="25091"/>
                  </a:lnTo>
                  <a:lnTo>
                    <a:pt x="12891" y="25091"/>
                  </a:lnTo>
                  <a:lnTo>
                    <a:pt x="12932" y="25132"/>
                  </a:lnTo>
                  <a:lnTo>
                    <a:pt x="12973" y="25132"/>
                  </a:lnTo>
                  <a:lnTo>
                    <a:pt x="13116" y="25213"/>
                  </a:lnTo>
                  <a:lnTo>
                    <a:pt x="13258" y="25295"/>
                  </a:lnTo>
                  <a:lnTo>
                    <a:pt x="13299" y="25315"/>
                  </a:lnTo>
                  <a:lnTo>
                    <a:pt x="13340" y="25335"/>
                  </a:lnTo>
                  <a:lnTo>
                    <a:pt x="13543" y="25437"/>
                  </a:lnTo>
                  <a:lnTo>
                    <a:pt x="13747" y="25519"/>
                  </a:lnTo>
                  <a:lnTo>
                    <a:pt x="13910" y="25600"/>
                  </a:lnTo>
                  <a:lnTo>
                    <a:pt x="14073" y="25661"/>
                  </a:lnTo>
                  <a:lnTo>
                    <a:pt x="14175" y="25702"/>
                  </a:lnTo>
                  <a:lnTo>
                    <a:pt x="14276" y="25743"/>
                  </a:lnTo>
                  <a:lnTo>
                    <a:pt x="14826" y="25906"/>
                  </a:lnTo>
                  <a:lnTo>
                    <a:pt x="15967" y="26130"/>
                  </a:lnTo>
                  <a:lnTo>
                    <a:pt x="16598" y="26170"/>
                  </a:lnTo>
                  <a:lnTo>
                    <a:pt x="17026" y="26170"/>
                  </a:lnTo>
                  <a:lnTo>
                    <a:pt x="17901" y="26089"/>
                  </a:lnTo>
                  <a:lnTo>
                    <a:pt x="19184" y="25804"/>
                  </a:lnTo>
                  <a:lnTo>
                    <a:pt x="20854" y="25111"/>
                  </a:lnTo>
                  <a:lnTo>
                    <a:pt x="22402" y="24134"/>
                  </a:lnTo>
                  <a:lnTo>
                    <a:pt x="23115" y="23543"/>
                  </a:lnTo>
                  <a:lnTo>
                    <a:pt x="23665" y="23034"/>
                  </a:lnTo>
                  <a:lnTo>
                    <a:pt x="24622" y="21934"/>
                  </a:lnTo>
                  <a:lnTo>
                    <a:pt x="25009" y="21344"/>
                  </a:lnTo>
                  <a:lnTo>
                    <a:pt x="25294" y="20896"/>
                  </a:lnTo>
                  <a:lnTo>
                    <a:pt x="25763" y="19959"/>
                  </a:lnTo>
                  <a:lnTo>
                    <a:pt x="26292" y="18533"/>
                  </a:lnTo>
                  <a:lnTo>
                    <a:pt x="26516" y="17576"/>
                  </a:lnTo>
                  <a:lnTo>
                    <a:pt x="26679" y="16599"/>
                  </a:lnTo>
                  <a:lnTo>
                    <a:pt x="26740" y="15621"/>
                  </a:lnTo>
                  <a:lnTo>
                    <a:pt x="26740" y="14929"/>
                  </a:lnTo>
                  <a:lnTo>
                    <a:pt x="26659" y="13544"/>
                  </a:lnTo>
                  <a:lnTo>
                    <a:pt x="26557" y="12872"/>
                  </a:lnTo>
                  <a:lnTo>
                    <a:pt x="26435" y="12118"/>
                  </a:lnTo>
                  <a:lnTo>
                    <a:pt x="26048" y="10611"/>
                  </a:lnTo>
                  <a:lnTo>
                    <a:pt x="25803" y="9878"/>
                  </a:lnTo>
                  <a:lnTo>
                    <a:pt x="25579" y="9308"/>
                  </a:lnTo>
                  <a:lnTo>
                    <a:pt x="25355" y="8737"/>
                  </a:lnTo>
                  <a:lnTo>
                    <a:pt x="25274" y="8554"/>
                  </a:lnTo>
                  <a:lnTo>
                    <a:pt x="25192" y="8371"/>
                  </a:lnTo>
                  <a:lnTo>
                    <a:pt x="24642" y="7292"/>
                  </a:lnTo>
                  <a:lnTo>
                    <a:pt x="23991" y="6253"/>
                  </a:lnTo>
                  <a:lnTo>
                    <a:pt x="23482" y="5479"/>
                  </a:lnTo>
                  <a:lnTo>
                    <a:pt x="22300" y="4053"/>
                  </a:lnTo>
                  <a:lnTo>
                    <a:pt x="21649" y="3381"/>
                  </a:lnTo>
                  <a:lnTo>
                    <a:pt x="21302" y="3056"/>
                  </a:lnTo>
                  <a:lnTo>
                    <a:pt x="20936" y="2730"/>
                  </a:lnTo>
                  <a:lnTo>
                    <a:pt x="20712" y="2526"/>
                  </a:lnTo>
                  <a:lnTo>
                    <a:pt x="20468" y="2322"/>
                  </a:lnTo>
                  <a:lnTo>
                    <a:pt x="19958" y="1915"/>
                  </a:lnTo>
                  <a:lnTo>
                    <a:pt x="18818" y="1141"/>
                  </a:lnTo>
                  <a:lnTo>
                    <a:pt x="17576" y="530"/>
                  </a:lnTo>
                  <a:lnTo>
                    <a:pt x="16211" y="143"/>
                  </a:lnTo>
                  <a:lnTo>
                    <a:pt x="15478" y="41"/>
                  </a:lnTo>
                  <a:lnTo>
                    <a:pt x="149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 rot="415033">
              <a:off x="-113572" y="3943015"/>
              <a:ext cx="1330057" cy="1003532"/>
            </a:xfrm>
            <a:custGeom>
              <a:avLst/>
              <a:gdLst/>
              <a:ahLst/>
              <a:cxnLst/>
              <a:rect l="l" t="t" r="r" b="b"/>
              <a:pathLst>
                <a:path w="21487" h="16212" extrusionOk="0">
                  <a:moveTo>
                    <a:pt x="17943" y="0"/>
                  </a:moveTo>
                  <a:lnTo>
                    <a:pt x="16782" y="1426"/>
                  </a:lnTo>
                  <a:lnTo>
                    <a:pt x="14236" y="4135"/>
                  </a:lnTo>
                  <a:lnTo>
                    <a:pt x="11426" y="6619"/>
                  </a:lnTo>
                  <a:lnTo>
                    <a:pt x="8412" y="8859"/>
                  </a:lnTo>
                  <a:lnTo>
                    <a:pt x="6803" y="9878"/>
                  </a:lnTo>
                  <a:lnTo>
                    <a:pt x="5173" y="10876"/>
                  </a:lnTo>
                  <a:lnTo>
                    <a:pt x="1772" y="12586"/>
                  </a:lnTo>
                  <a:lnTo>
                    <a:pt x="1" y="13319"/>
                  </a:lnTo>
                  <a:lnTo>
                    <a:pt x="102" y="13442"/>
                  </a:lnTo>
                  <a:lnTo>
                    <a:pt x="204" y="13564"/>
                  </a:lnTo>
                  <a:lnTo>
                    <a:pt x="489" y="13910"/>
                  </a:lnTo>
                  <a:lnTo>
                    <a:pt x="795" y="14256"/>
                  </a:lnTo>
                  <a:lnTo>
                    <a:pt x="958" y="14440"/>
                  </a:lnTo>
                  <a:lnTo>
                    <a:pt x="1121" y="14623"/>
                  </a:lnTo>
                  <a:lnTo>
                    <a:pt x="1447" y="14969"/>
                  </a:lnTo>
                  <a:lnTo>
                    <a:pt x="1752" y="15295"/>
                  </a:lnTo>
                  <a:lnTo>
                    <a:pt x="1752" y="15315"/>
                  </a:lnTo>
                  <a:lnTo>
                    <a:pt x="2200" y="15763"/>
                  </a:lnTo>
                  <a:lnTo>
                    <a:pt x="2648" y="16211"/>
                  </a:lnTo>
                  <a:lnTo>
                    <a:pt x="4359" y="15641"/>
                  </a:lnTo>
                  <a:lnTo>
                    <a:pt x="7719" y="14317"/>
                  </a:lnTo>
                  <a:lnTo>
                    <a:pt x="9369" y="13564"/>
                  </a:lnTo>
                  <a:lnTo>
                    <a:pt x="10041" y="13258"/>
                  </a:lnTo>
                  <a:lnTo>
                    <a:pt x="10672" y="12953"/>
                  </a:lnTo>
                  <a:lnTo>
                    <a:pt x="12179" y="12159"/>
                  </a:lnTo>
                  <a:lnTo>
                    <a:pt x="15092" y="10407"/>
                  </a:lnTo>
                  <a:lnTo>
                    <a:pt x="17821" y="8411"/>
                  </a:lnTo>
                  <a:lnTo>
                    <a:pt x="20346" y="6191"/>
                  </a:lnTo>
                  <a:lnTo>
                    <a:pt x="21486" y="4990"/>
                  </a:lnTo>
                  <a:lnTo>
                    <a:pt x="20936" y="3911"/>
                  </a:lnTo>
                  <a:lnTo>
                    <a:pt x="20285" y="2872"/>
                  </a:lnTo>
                  <a:lnTo>
                    <a:pt x="19776" y="2098"/>
                  </a:lnTo>
                  <a:lnTo>
                    <a:pt x="18594" y="672"/>
                  </a:lnTo>
                  <a:lnTo>
                    <a:pt x="179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 rot="415033">
              <a:off x="115221" y="4364747"/>
              <a:ext cx="1151041" cy="941755"/>
            </a:xfrm>
            <a:custGeom>
              <a:avLst/>
              <a:gdLst/>
              <a:ahLst/>
              <a:cxnLst/>
              <a:rect l="l" t="t" r="r" b="b"/>
              <a:pathLst>
                <a:path w="18595" h="15214" extrusionOk="0">
                  <a:moveTo>
                    <a:pt x="17657" y="1"/>
                  </a:moveTo>
                  <a:lnTo>
                    <a:pt x="16435" y="1141"/>
                  </a:lnTo>
                  <a:lnTo>
                    <a:pt x="13890" y="3300"/>
                  </a:lnTo>
                  <a:lnTo>
                    <a:pt x="11181" y="5337"/>
                  </a:lnTo>
                  <a:lnTo>
                    <a:pt x="8330" y="7210"/>
                  </a:lnTo>
                  <a:lnTo>
                    <a:pt x="6843" y="8086"/>
                  </a:lnTo>
                  <a:lnTo>
                    <a:pt x="6517" y="8269"/>
                  </a:lnTo>
                  <a:lnTo>
                    <a:pt x="6171" y="8453"/>
                  </a:lnTo>
                  <a:lnTo>
                    <a:pt x="4664" y="9267"/>
                  </a:lnTo>
                  <a:lnTo>
                    <a:pt x="1568" y="10754"/>
                  </a:lnTo>
                  <a:lnTo>
                    <a:pt x="0" y="11426"/>
                  </a:lnTo>
                  <a:lnTo>
                    <a:pt x="0" y="11446"/>
                  </a:lnTo>
                  <a:lnTo>
                    <a:pt x="21" y="11446"/>
                  </a:lnTo>
                  <a:lnTo>
                    <a:pt x="347" y="11752"/>
                  </a:lnTo>
                  <a:lnTo>
                    <a:pt x="693" y="12057"/>
                  </a:lnTo>
                  <a:lnTo>
                    <a:pt x="1039" y="12363"/>
                  </a:lnTo>
                  <a:lnTo>
                    <a:pt x="1385" y="12668"/>
                  </a:lnTo>
                  <a:lnTo>
                    <a:pt x="1731" y="12974"/>
                  </a:lnTo>
                  <a:lnTo>
                    <a:pt x="2078" y="13279"/>
                  </a:lnTo>
                  <a:lnTo>
                    <a:pt x="2241" y="13401"/>
                  </a:lnTo>
                  <a:lnTo>
                    <a:pt x="2383" y="13544"/>
                  </a:lnTo>
                  <a:lnTo>
                    <a:pt x="2505" y="13646"/>
                  </a:lnTo>
                  <a:lnTo>
                    <a:pt x="2627" y="13748"/>
                  </a:lnTo>
                  <a:lnTo>
                    <a:pt x="2892" y="13951"/>
                  </a:lnTo>
                  <a:lnTo>
                    <a:pt x="3137" y="14155"/>
                  </a:lnTo>
                  <a:lnTo>
                    <a:pt x="3279" y="14257"/>
                  </a:lnTo>
                  <a:lnTo>
                    <a:pt x="3442" y="14359"/>
                  </a:lnTo>
                  <a:lnTo>
                    <a:pt x="3646" y="14522"/>
                  </a:lnTo>
                  <a:lnTo>
                    <a:pt x="3890" y="14685"/>
                  </a:lnTo>
                  <a:lnTo>
                    <a:pt x="3992" y="14766"/>
                  </a:lnTo>
                  <a:lnTo>
                    <a:pt x="4114" y="14827"/>
                  </a:lnTo>
                  <a:lnTo>
                    <a:pt x="4257" y="14929"/>
                  </a:lnTo>
                  <a:lnTo>
                    <a:pt x="4420" y="15010"/>
                  </a:lnTo>
                  <a:lnTo>
                    <a:pt x="4542" y="15092"/>
                  </a:lnTo>
                  <a:lnTo>
                    <a:pt x="4664" y="15173"/>
                  </a:lnTo>
                  <a:lnTo>
                    <a:pt x="4684" y="15194"/>
                  </a:lnTo>
                  <a:lnTo>
                    <a:pt x="4705" y="15194"/>
                  </a:lnTo>
                  <a:lnTo>
                    <a:pt x="4725" y="15214"/>
                  </a:lnTo>
                  <a:lnTo>
                    <a:pt x="4745" y="15214"/>
                  </a:lnTo>
                  <a:lnTo>
                    <a:pt x="5967" y="14766"/>
                  </a:lnTo>
                  <a:lnTo>
                    <a:pt x="7149" y="14257"/>
                  </a:lnTo>
                  <a:lnTo>
                    <a:pt x="8187" y="13788"/>
                  </a:lnTo>
                  <a:lnTo>
                    <a:pt x="10203" y="12791"/>
                  </a:lnTo>
                  <a:lnTo>
                    <a:pt x="11181" y="12261"/>
                  </a:lnTo>
                  <a:lnTo>
                    <a:pt x="13034" y="11202"/>
                  </a:lnTo>
                  <a:lnTo>
                    <a:pt x="16619" y="8921"/>
                  </a:lnTo>
                  <a:lnTo>
                    <a:pt x="18370" y="7699"/>
                  </a:lnTo>
                  <a:lnTo>
                    <a:pt x="18533" y="6722"/>
                  </a:lnTo>
                  <a:lnTo>
                    <a:pt x="18594" y="5744"/>
                  </a:lnTo>
                  <a:lnTo>
                    <a:pt x="18594" y="5052"/>
                  </a:lnTo>
                  <a:lnTo>
                    <a:pt x="18513" y="3667"/>
                  </a:lnTo>
                  <a:lnTo>
                    <a:pt x="18411" y="2995"/>
                  </a:lnTo>
                  <a:lnTo>
                    <a:pt x="18289" y="2241"/>
                  </a:lnTo>
                  <a:lnTo>
                    <a:pt x="17902" y="734"/>
                  </a:lnTo>
                  <a:lnTo>
                    <a:pt x="176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9"/>
            <p:cNvSpPr/>
            <p:nvPr/>
          </p:nvSpPr>
          <p:spPr>
            <a:xfrm rot="415033">
              <a:off x="-188384" y="3775826"/>
              <a:ext cx="839619" cy="636709"/>
            </a:xfrm>
            <a:custGeom>
              <a:avLst/>
              <a:gdLst/>
              <a:ahLst/>
              <a:cxnLst/>
              <a:rect l="l" t="t" r="r" b="b"/>
              <a:pathLst>
                <a:path w="13564" h="10286" extrusionOk="0">
                  <a:moveTo>
                    <a:pt x="12260" y="1"/>
                  </a:moveTo>
                  <a:lnTo>
                    <a:pt x="11385" y="103"/>
                  </a:lnTo>
                  <a:lnTo>
                    <a:pt x="10509" y="408"/>
                  </a:lnTo>
                  <a:lnTo>
                    <a:pt x="10122" y="591"/>
                  </a:lnTo>
                  <a:lnTo>
                    <a:pt x="8859" y="1182"/>
                  </a:lnTo>
                  <a:lnTo>
                    <a:pt x="6171" y="2445"/>
                  </a:lnTo>
                  <a:lnTo>
                    <a:pt x="4216" y="3544"/>
                  </a:lnTo>
                  <a:lnTo>
                    <a:pt x="2994" y="4379"/>
                  </a:lnTo>
                  <a:lnTo>
                    <a:pt x="1894" y="5337"/>
                  </a:lnTo>
                  <a:lnTo>
                    <a:pt x="937" y="6416"/>
                  </a:lnTo>
                  <a:lnTo>
                    <a:pt x="530" y="7027"/>
                  </a:lnTo>
                  <a:lnTo>
                    <a:pt x="245" y="7536"/>
                  </a:lnTo>
                  <a:lnTo>
                    <a:pt x="0" y="8391"/>
                  </a:lnTo>
                  <a:lnTo>
                    <a:pt x="41" y="8982"/>
                  </a:lnTo>
                  <a:lnTo>
                    <a:pt x="143" y="9267"/>
                  </a:lnTo>
                  <a:lnTo>
                    <a:pt x="265" y="9491"/>
                  </a:lnTo>
                  <a:lnTo>
                    <a:pt x="571" y="9837"/>
                  </a:lnTo>
                  <a:lnTo>
                    <a:pt x="937" y="10082"/>
                  </a:lnTo>
                  <a:lnTo>
                    <a:pt x="1365" y="10224"/>
                  </a:lnTo>
                  <a:lnTo>
                    <a:pt x="1568" y="10265"/>
                  </a:lnTo>
                  <a:lnTo>
                    <a:pt x="1996" y="10285"/>
                  </a:lnTo>
                  <a:lnTo>
                    <a:pt x="2790" y="10102"/>
                  </a:lnTo>
                  <a:lnTo>
                    <a:pt x="3177" y="9960"/>
                  </a:lnTo>
                  <a:lnTo>
                    <a:pt x="4297" y="9532"/>
                  </a:lnTo>
                  <a:lnTo>
                    <a:pt x="6456" y="8493"/>
                  </a:lnTo>
                  <a:lnTo>
                    <a:pt x="8513" y="7231"/>
                  </a:lnTo>
                  <a:lnTo>
                    <a:pt x="10468" y="5805"/>
                  </a:lnTo>
                  <a:lnTo>
                    <a:pt x="11385" y="5011"/>
                  </a:lnTo>
                  <a:lnTo>
                    <a:pt x="11853" y="4583"/>
                  </a:lnTo>
                  <a:lnTo>
                    <a:pt x="12708" y="3585"/>
                  </a:lnTo>
                  <a:lnTo>
                    <a:pt x="13197" y="2750"/>
                  </a:lnTo>
                  <a:lnTo>
                    <a:pt x="13421" y="2139"/>
                  </a:lnTo>
                  <a:lnTo>
                    <a:pt x="13564" y="1508"/>
                  </a:lnTo>
                  <a:lnTo>
                    <a:pt x="13564" y="836"/>
                  </a:lnTo>
                  <a:lnTo>
                    <a:pt x="13523" y="490"/>
                  </a:lnTo>
                  <a:lnTo>
                    <a:pt x="13319" y="327"/>
                  </a:lnTo>
                  <a:lnTo>
                    <a:pt x="12912" y="143"/>
                  </a:lnTo>
                  <a:lnTo>
                    <a:pt x="122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9"/>
            <p:cNvSpPr/>
            <p:nvPr/>
          </p:nvSpPr>
          <p:spPr>
            <a:xfrm rot="415033">
              <a:off x="696226" y="3321680"/>
              <a:ext cx="1482580" cy="2073793"/>
            </a:xfrm>
            <a:custGeom>
              <a:avLst/>
              <a:gdLst/>
              <a:ahLst/>
              <a:cxnLst/>
              <a:rect l="l" t="t" r="r" b="b"/>
              <a:pathLst>
                <a:path w="23951" h="33502" extrusionOk="0">
                  <a:moveTo>
                    <a:pt x="12851" y="0"/>
                  </a:moveTo>
                  <a:lnTo>
                    <a:pt x="10306" y="41"/>
                  </a:lnTo>
                  <a:lnTo>
                    <a:pt x="9043" y="123"/>
                  </a:lnTo>
                  <a:lnTo>
                    <a:pt x="7801" y="204"/>
                  </a:lnTo>
                  <a:lnTo>
                    <a:pt x="5560" y="550"/>
                  </a:lnTo>
                  <a:lnTo>
                    <a:pt x="4562" y="815"/>
                  </a:lnTo>
                  <a:lnTo>
                    <a:pt x="4033" y="978"/>
                  </a:lnTo>
                  <a:lnTo>
                    <a:pt x="3076" y="1406"/>
                  </a:lnTo>
                  <a:lnTo>
                    <a:pt x="2220" y="1935"/>
                  </a:lnTo>
                  <a:lnTo>
                    <a:pt x="1487" y="2607"/>
                  </a:lnTo>
                  <a:lnTo>
                    <a:pt x="897" y="3401"/>
                  </a:lnTo>
                  <a:lnTo>
                    <a:pt x="449" y="4359"/>
                  </a:lnTo>
                  <a:lnTo>
                    <a:pt x="163" y="5479"/>
                  </a:lnTo>
                  <a:lnTo>
                    <a:pt x="21" y="6782"/>
                  </a:lnTo>
                  <a:lnTo>
                    <a:pt x="1" y="7515"/>
                  </a:lnTo>
                  <a:lnTo>
                    <a:pt x="41" y="8798"/>
                  </a:lnTo>
                  <a:lnTo>
                    <a:pt x="286" y="11364"/>
                  </a:lnTo>
                  <a:lnTo>
                    <a:pt x="469" y="12647"/>
                  </a:lnTo>
                  <a:lnTo>
                    <a:pt x="754" y="14358"/>
                  </a:lnTo>
                  <a:lnTo>
                    <a:pt x="1141" y="16069"/>
                  </a:lnTo>
                  <a:lnTo>
                    <a:pt x="1589" y="17983"/>
                  </a:lnTo>
                  <a:lnTo>
                    <a:pt x="2709" y="21751"/>
                  </a:lnTo>
                  <a:lnTo>
                    <a:pt x="3320" y="23604"/>
                  </a:lnTo>
                  <a:lnTo>
                    <a:pt x="3646" y="24561"/>
                  </a:lnTo>
                  <a:lnTo>
                    <a:pt x="3992" y="25498"/>
                  </a:lnTo>
                  <a:lnTo>
                    <a:pt x="4318" y="26435"/>
                  </a:lnTo>
                  <a:lnTo>
                    <a:pt x="5112" y="28288"/>
                  </a:lnTo>
                  <a:lnTo>
                    <a:pt x="5601" y="29184"/>
                  </a:lnTo>
                  <a:lnTo>
                    <a:pt x="5866" y="29653"/>
                  </a:lnTo>
                  <a:lnTo>
                    <a:pt x="6497" y="30569"/>
                  </a:lnTo>
                  <a:lnTo>
                    <a:pt x="7210" y="31384"/>
                  </a:lnTo>
                  <a:lnTo>
                    <a:pt x="8045" y="32097"/>
                  </a:lnTo>
                  <a:lnTo>
                    <a:pt x="8493" y="32402"/>
                  </a:lnTo>
                  <a:lnTo>
                    <a:pt x="8900" y="32646"/>
                  </a:lnTo>
                  <a:lnTo>
                    <a:pt x="9715" y="33033"/>
                  </a:lnTo>
                  <a:lnTo>
                    <a:pt x="10591" y="33278"/>
                  </a:lnTo>
                  <a:lnTo>
                    <a:pt x="11487" y="33441"/>
                  </a:lnTo>
                  <a:lnTo>
                    <a:pt x="12383" y="33502"/>
                  </a:lnTo>
                  <a:lnTo>
                    <a:pt x="13299" y="33441"/>
                  </a:lnTo>
                  <a:lnTo>
                    <a:pt x="14684" y="33196"/>
                  </a:lnTo>
                  <a:lnTo>
                    <a:pt x="15560" y="32911"/>
                  </a:lnTo>
                  <a:lnTo>
                    <a:pt x="16273" y="32626"/>
                  </a:lnTo>
                  <a:lnTo>
                    <a:pt x="17617" y="31872"/>
                  </a:lnTo>
                  <a:lnTo>
                    <a:pt x="18228" y="31404"/>
                  </a:lnTo>
                  <a:lnTo>
                    <a:pt x="18900" y="30854"/>
                  </a:lnTo>
                  <a:lnTo>
                    <a:pt x="20081" y="29551"/>
                  </a:lnTo>
                  <a:lnTo>
                    <a:pt x="21079" y="28125"/>
                  </a:lnTo>
                  <a:lnTo>
                    <a:pt x="21914" y="26557"/>
                  </a:lnTo>
                  <a:lnTo>
                    <a:pt x="22260" y="25742"/>
                  </a:lnTo>
                  <a:lnTo>
                    <a:pt x="22566" y="24948"/>
                  </a:lnTo>
                  <a:lnTo>
                    <a:pt x="23075" y="23319"/>
                  </a:lnTo>
                  <a:lnTo>
                    <a:pt x="23278" y="22484"/>
                  </a:lnTo>
                  <a:lnTo>
                    <a:pt x="23564" y="21160"/>
                  </a:lnTo>
                  <a:lnTo>
                    <a:pt x="23889" y="18452"/>
                  </a:lnTo>
                  <a:lnTo>
                    <a:pt x="23930" y="17067"/>
                  </a:lnTo>
                  <a:lnTo>
                    <a:pt x="23951" y="16171"/>
                  </a:lnTo>
                  <a:lnTo>
                    <a:pt x="23869" y="14358"/>
                  </a:lnTo>
                  <a:lnTo>
                    <a:pt x="23788" y="13462"/>
                  </a:lnTo>
                  <a:lnTo>
                    <a:pt x="23584" y="12016"/>
                  </a:lnTo>
                  <a:lnTo>
                    <a:pt x="22953" y="9165"/>
                  </a:lnTo>
                  <a:lnTo>
                    <a:pt x="22505" y="7760"/>
                  </a:lnTo>
                  <a:lnTo>
                    <a:pt x="22382" y="7413"/>
                  </a:lnTo>
                  <a:lnTo>
                    <a:pt x="22240" y="7047"/>
                  </a:lnTo>
                  <a:lnTo>
                    <a:pt x="21955" y="6293"/>
                  </a:lnTo>
                  <a:lnTo>
                    <a:pt x="21242" y="4807"/>
                  </a:lnTo>
                  <a:lnTo>
                    <a:pt x="20366" y="3442"/>
                  </a:lnTo>
                  <a:lnTo>
                    <a:pt x="19287" y="2220"/>
                  </a:lnTo>
                  <a:lnTo>
                    <a:pt x="18655" y="1732"/>
                  </a:lnTo>
                  <a:lnTo>
                    <a:pt x="18146" y="1365"/>
                  </a:lnTo>
                  <a:lnTo>
                    <a:pt x="17067" y="815"/>
                  </a:lnTo>
                  <a:lnTo>
                    <a:pt x="15906" y="428"/>
                  </a:lnTo>
                  <a:lnTo>
                    <a:pt x="14705" y="184"/>
                  </a:lnTo>
                  <a:lnTo>
                    <a:pt x="128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9"/>
            <p:cNvSpPr/>
            <p:nvPr/>
          </p:nvSpPr>
          <p:spPr>
            <a:xfrm rot="415033">
              <a:off x="758078" y="3805107"/>
              <a:ext cx="1443521" cy="566081"/>
            </a:xfrm>
            <a:custGeom>
              <a:avLst/>
              <a:gdLst/>
              <a:ahLst/>
              <a:cxnLst/>
              <a:rect l="l" t="t" r="r" b="b"/>
              <a:pathLst>
                <a:path w="23320" h="9145" extrusionOk="0">
                  <a:moveTo>
                    <a:pt x="22037" y="1"/>
                  </a:moveTo>
                  <a:lnTo>
                    <a:pt x="20815" y="775"/>
                  </a:lnTo>
                  <a:lnTo>
                    <a:pt x="18269" y="2098"/>
                  </a:lnTo>
                  <a:lnTo>
                    <a:pt x="15601" y="3198"/>
                  </a:lnTo>
                  <a:lnTo>
                    <a:pt x="12852" y="4074"/>
                  </a:lnTo>
                  <a:lnTo>
                    <a:pt x="10041" y="4705"/>
                  </a:lnTo>
                  <a:lnTo>
                    <a:pt x="7170" y="5072"/>
                  </a:lnTo>
                  <a:lnTo>
                    <a:pt x="4298" y="5194"/>
                  </a:lnTo>
                  <a:lnTo>
                    <a:pt x="1427" y="5072"/>
                  </a:lnTo>
                  <a:lnTo>
                    <a:pt x="1" y="4909"/>
                  </a:lnTo>
                  <a:lnTo>
                    <a:pt x="1" y="4909"/>
                  </a:lnTo>
                  <a:lnTo>
                    <a:pt x="286" y="6599"/>
                  </a:lnTo>
                  <a:lnTo>
                    <a:pt x="673" y="8310"/>
                  </a:lnTo>
                  <a:lnTo>
                    <a:pt x="1875" y="8514"/>
                  </a:lnTo>
                  <a:lnTo>
                    <a:pt x="4318" y="8839"/>
                  </a:lnTo>
                  <a:lnTo>
                    <a:pt x="6762" y="9063"/>
                  </a:lnTo>
                  <a:lnTo>
                    <a:pt x="9227" y="9145"/>
                  </a:lnTo>
                  <a:lnTo>
                    <a:pt x="10469" y="9124"/>
                  </a:lnTo>
                  <a:lnTo>
                    <a:pt x="12139" y="9043"/>
                  </a:lnTo>
                  <a:lnTo>
                    <a:pt x="14644" y="8738"/>
                  </a:lnTo>
                  <a:lnTo>
                    <a:pt x="16314" y="8412"/>
                  </a:lnTo>
                  <a:lnTo>
                    <a:pt x="17943" y="7984"/>
                  </a:lnTo>
                  <a:lnTo>
                    <a:pt x="19532" y="7475"/>
                  </a:lnTo>
                  <a:lnTo>
                    <a:pt x="21079" y="6844"/>
                  </a:lnTo>
                  <a:lnTo>
                    <a:pt x="22586" y="6110"/>
                  </a:lnTo>
                  <a:lnTo>
                    <a:pt x="23320" y="5703"/>
                  </a:lnTo>
                  <a:lnTo>
                    <a:pt x="23116" y="4257"/>
                  </a:lnTo>
                  <a:lnTo>
                    <a:pt x="22485" y="1406"/>
                  </a:lnTo>
                  <a:lnTo>
                    <a:pt x="220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9"/>
            <p:cNvSpPr/>
            <p:nvPr/>
          </p:nvSpPr>
          <p:spPr>
            <a:xfrm rot="415033">
              <a:off x="853409" y="4387525"/>
              <a:ext cx="1275832" cy="751411"/>
            </a:xfrm>
            <a:custGeom>
              <a:avLst/>
              <a:gdLst/>
              <a:ahLst/>
              <a:cxnLst/>
              <a:rect l="l" t="t" r="r" b="b"/>
              <a:pathLst>
                <a:path w="20611" h="12139" extrusionOk="0">
                  <a:moveTo>
                    <a:pt x="20610" y="1"/>
                  </a:moveTo>
                  <a:lnTo>
                    <a:pt x="19103" y="938"/>
                  </a:lnTo>
                  <a:lnTo>
                    <a:pt x="15946" y="2587"/>
                  </a:lnTo>
                  <a:lnTo>
                    <a:pt x="12688" y="3972"/>
                  </a:lnTo>
                  <a:lnTo>
                    <a:pt x="9328" y="5092"/>
                  </a:lnTo>
                  <a:lnTo>
                    <a:pt x="7597" y="5499"/>
                  </a:lnTo>
                  <a:lnTo>
                    <a:pt x="5723" y="5907"/>
                  </a:lnTo>
                  <a:lnTo>
                    <a:pt x="1915" y="6396"/>
                  </a:lnTo>
                  <a:lnTo>
                    <a:pt x="0" y="6538"/>
                  </a:lnTo>
                  <a:lnTo>
                    <a:pt x="326" y="7495"/>
                  </a:lnTo>
                  <a:lnTo>
                    <a:pt x="672" y="8432"/>
                  </a:lnTo>
                  <a:lnTo>
                    <a:pt x="998" y="9369"/>
                  </a:lnTo>
                  <a:lnTo>
                    <a:pt x="1792" y="11222"/>
                  </a:lnTo>
                  <a:lnTo>
                    <a:pt x="2281" y="12118"/>
                  </a:lnTo>
                  <a:lnTo>
                    <a:pt x="3218" y="12139"/>
                  </a:lnTo>
                  <a:lnTo>
                    <a:pt x="5112" y="12098"/>
                  </a:lnTo>
                  <a:lnTo>
                    <a:pt x="6049" y="12016"/>
                  </a:lnTo>
                  <a:lnTo>
                    <a:pt x="7719" y="11833"/>
                  </a:lnTo>
                  <a:lnTo>
                    <a:pt x="10977" y="11202"/>
                  </a:lnTo>
                  <a:lnTo>
                    <a:pt x="14195" y="10326"/>
                  </a:lnTo>
                  <a:lnTo>
                    <a:pt x="17372" y="9267"/>
                  </a:lnTo>
                  <a:lnTo>
                    <a:pt x="18940" y="8676"/>
                  </a:lnTo>
                  <a:lnTo>
                    <a:pt x="19246" y="7882"/>
                  </a:lnTo>
                  <a:lnTo>
                    <a:pt x="19755" y="6253"/>
                  </a:lnTo>
                  <a:lnTo>
                    <a:pt x="19958" y="5418"/>
                  </a:lnTo>
                  <a:lnTo>
                    <a:pt x="20244" y="4094"/>
                  </a:lnTo>
                  <a:lnTo>
                    <a:pt x="20569" y="1386"/>
                  </a:lnTo>
                  <a:lnTo>
                    <a:pt x="206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9"/>
            <p:cNvSpPr/>
            <p:nvPr/>
          </p:nvSpPr>
          <p:spPr>
            <a:xfrm rot="415033">
              <a:off x="993043" y="3483287"/>
              <a:ext cx="919100" cy="277376"/>
            </a:xfrm>
            <a:custGeom>
              <a:avLst/>
              <a:gdLst/>
              <a:ahLst/>
              <a:cxnLst/>
              <a:rect l="l" t="t" r="r" b="b"/>
              <a:pathLst>
                <a:path w="14848" h="4481" extrusionOk="0">
                  <a:moveTo>
                    <a:pt x="9247" y="0"/>
                  </a:moveTo>
                  <a:lnTo>
                    <a:pt x="5724" y="163"/>
                  </a:lnTo>
                  <a:lnTo>
                    <a:pt x="4359" y="347"/>
                  </a:lnTo>
                  <a:lnTo>
                    <a:pt x="3035" y="672"/>
                  </a:lnTo>
                  <a:lnTo>
                    <a:pt x="1793" y="1120"/>
                  </a:lnTo>
                  <a:lnTo>
                    <a:pt x="1223" y="1426"/>
                  </a:lnTo>
                  <a:lnTo>
                    <a:pt x="775" y="1691"/>
                  </a:lnTo>
                  <a:lnTo>
                    <a:pt x="225" y="2220"/>
                  </a:lnTo>
                  <a:lnTo>
                    <a:pt x="21" y="2668"/>
                  </a:lnTo>
                  <a:lnTo>
                    <a:pt x="1" y="2913"/>
                  </a:lnTo>
                  <a:lnTo>
                    <a:pt x="1" y="3096"/>
                  </a:lnTo>
                  <a:lnTo>
                    <a:pt x="123" y="3442"/>
                  </a:lnTo>
                  <a:lnTo>
                    <a:pt x="490" y="3890"/>
                  </a:lnTo>
                  <a:lnTo>
                    <a:pt x="816" y="4094"/>
                  </a:lnTo>
                  <a:lnTo>
                    <a:pt x="1162" y="4257"/>
                  </a:lnTo>
                  <a:lnTo>
                    <a:pt x="1895" y="4379"/>
                  </a:lnTo>
                  <a:lnTo>
                    <a:pt x="2282" y="4420"/>
                  </a:lnTo>
                  <a:lnTo>
                    <a:pt x="3402" y="4481"/>
                  </a:lnTo>
                  <a:lnTo>
                    <a:pt x="5663" y="4460"/>
                  </a:lnTo>
                  <a:lnTo>
                    <a:pt x="7903" y="4257"/>
                  </a:lnTo>
                  <a:lnTo>
                    <a:pt x="10123" y="3890"/>
                  </a:lnTo>
                  <a:lnTo>
                    <a:pt x="11222" y="3625"/>
                  </a:lnTo>
                  <a:lnTo>
                    <a:pt x="11793" y="3483"/>
                  </a:lnTo>
                  <a:lnTo>
                    <a:pt x="12913" y="3055"/>
                  </a:lnTo>
                  <a:lnTo>
                    <a:pt x="13890" y="2465"/>
                  </a:lnTo>
                  <a:lnTo>
                    <a:pt x="14460" y="1854"/>
                  </a:lnTo>
                  <a:lnTo>
                    <a:pt x="14746" y="1365"/>
                  </a:lnTo>
                  <a:lnTo>
                    <a:pt x="14847" y="1100"/>
                  </a:lnTo>
                  <a:lnTo>
                    <a:pt x="14603" y="774"/>
                  </a:lnTo>
                  <a:lnTo>
                    <a:pt x="13972" y="347"/>
                  </a:lnTo>
                  <a:lnTo>
                    <a:pt x="13177" y="123"/>
                  </a:lnTo>
                  <a:lnTo>
                    <a:pt x="12322" y="41"/>
                  </a:lnTo>
                  <a:lnTo>
                    <a:pt x="11915" y="41"/>
                  </a:lnTo>
                  <a:lnTo>
                    <a:pt x="92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3564645" y="0"/>
            <a:ext cx="3663129" cy="983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546395" y="1606924"/>
            <a:ext cx="3391365" cy="127962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94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Then: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14" descr="Then cài cửa bằng ino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7" b="8342"/>
          <a:stretch/>
        </p:blipFill>
        <p:spPr bwMode="auto">
          <a:xfrm>
            <a:off x="5629837" y="2875949"/>
            <a:ext cx="3195873" cy="2197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Then Cửa Mở - Ảnh miễn phí trê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09" y="904209"/>
            <a:ext cx="2919638" cy="1857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4"/>
          <p:cNvSpPr/>
          <p:nvPr/>
        </p:nvSpPr>
        <p:spPr>
          <a:xfrm rot="-3754672">
            <a:off x="7392326" y="-696079"/>
            <a:ext cx="2723756" cy="2661744"/>
          </a:xfrm>
          <a:custGeom>
            <a:avLst/>
            <a:gdLst/>
            <a:ahLst/>
            <a:cxnLst/>
            <a:rect l="l" t="t" r="r" b="b"/>
            <a:pathLst>
              <a:path w="13623" h="13313" extrusionOk="0">
                <a:moveTo>
                  <a:pt x="5001" y="0"/>
                </a:moveTo>
                <a:lnTo>
                  <a:pt x="4715" y="48"/>
                </a:lnTo>
                <a:lnTo>
                  <a:pt x="4501" y="95"/>
                </a:lnTo>
                <a:lnTo>
                  <a:pt x="4192" y="286"/>
                </a:lnTo>
                <a:lnTo>
                  <a:pt x="3858" y="715"/>
                </a:lnTo>
                <a:lnTo>
                  <a:pt x="3644" y="1096"/>
                </a:lnTo>
                <a:lnTo>
                  <a:pt x="3287" y="2644"/>
                </a:lnTo>
                <a:lnTo>
                  <a:pt x="2334" y="7287"/>
                </a:lnTo>
                <a:lnTo>
                  <a:pt x="2048" y="9193"/>
                </a:lnTo>
                <a:lnTo>
                  <a:pt x="1977" y="9169"/>
                </a:lnTo>
                <a:lnTo>
                  <a:pt x="1882" y="9145"/>
                </a:lnTo>
                <a:lnTo>
                  <a:pt x="2167" y="7240"/>
                </a:lnTo>
                <a:lnTo>
                  <a:pt x="3120" y="2572"/>
                </a:lnTo>
                <a:lnTo>
                  <a:pt x="3477" y="1024"/>
                </a:lnTo>
                <a:lnTo>
                  <a:pt x="3358" y="810"/>
                </a:lnTo>
                <a:lnTo>
                  <a:pt x="3048" y="453"/>
                </a:lnTo>
                <a:lnTo>
                  <a:pt x="2858" y="381"/>
                </a:lnTo>
                <a:lnTo>
                  <a:pt x="2501" y="310"/>
                </a:lnTo>
                <a:lnTo>
                  <a:pt x="1953" y="429"/>
                </a:lnTo>
                <a:lnTo>
                  <a:pt x="1572" y="810"/>
                </a:lnTo>
                <a:lnTo>
                  <a:pt x="1310" y="1358"/>
                </a:lnTo>
                <a:lnTo>
                  <a:pt x="1215" y="1667"/>
                </a:lnTo>
                <a:lnTo>
                  <a:pt x="1096" y="2167"/>
                </a:lnTo>
                <a:lnTo>
                  <a:pt x="953" y="4025"/>
                </a:lnTo>
                <a:lnTo>
                  <a:pt x="905" y="6311"/>
                </a:lnTo>
                <a:lnTo>
                  <a:pt x="1000" y="8407"/>
                </a:lnTo>
                <a:lnTo>
                  <a:pt x="1143" y="9097"/>
                </a:lnTo>
                <a:lnTo>
                  <a:pt x="1119" y="9097"/>
                </a:lnTo>
                <a:lnTo>
                  <a:pt x="715" y="9193"/>
                </a:lnTo>
                <a:lnTo>
                  <a:pt x="310" y="9335"/>
                </a:lnTo>
                <a:lnTo>
                  <a:pt x="119" y="9455"/>
                </a:lnTo>
                <a:lnTo>
                  <a:pt x="0" y="9836"/>
                </a:lnTo>
                <a:lnTo>
                  <a:pt x="119" y="10026"/>
                </a:lnTo>
                <a:lnTo>
                  <a:pt x="2929" y="13170"/>
                </a:lnTo>
                <a:lnTo>
                  <a:pt x="3096" y="13312"/>
                </a:lnTo>
                <a:lnTo>
                  <a:pt x="3501" y="13265"/>
                </a:lnTo>
                <a:lnTo>
                  <a:pt x="3620" y="13098"/>
                </a:lnTo>
                <a:lnTo>
                  <a:pt x="3858" y="12669"/>
                </a:lnTo>
                <a:lnTo>
                  <a:pt x="4025" y="12193"/>
                </a:lnTo>
                <a:lnTo>
                  <a:pt x="4763" y="12407"/>
                </a:lnTo>
                <a:lnTo>
                  <a:pt x="6787" y="12717"/>
                </a:lnTo>
                <a:lnTo>
                  <a:pt x="9002" y="12908"/>
                </a:lnTo>
                <a:lnTo>
                  <a:pt x="10812" y="12955"/>
                </a:lnTo>
                <a:lnTo>
                  <a:pt x="11288" y="12908"/>
                </a:lnTo>
                <a:lnTo>
                  <a:pt x="11717" y="12812"/>
                </a:lnTo>
                <a:lnTo>
                  <a:pt x="12336" y="12550"/>
                </a:lnTo>
                <a:lnTo>
                  <a:pt x="12693" y="12122"/>
                </a:lnTo>
                <a:lnTo>
                  <a:pt x="12765" y="11550"/>
                </a:lnTo>
                <a:lnTo>
                  <a:pt x="12693" y="11169"/>
                </a:lnTo>
                <a:lnTo>
                  <a:pt x="12622" y="10931"/>
                </a:lnTo>
                <a:lnTo>
                  <a:pt x="12455" y="10764"/>
                </a:lnTo>
                <a:lnTo>
                  <a:pt x="10883" y="10979"/>
                </a:lnTo>
                <a:lnTo>
                  <a:pt x="6001" y="11550"/>
                </a:lnTo>
                <a:lnTo>
                  <a:pt x="4096" y="11693"/>
                </a:lnTo>
                <a:lnTo>
                  <a:pt x="4096" y="11598"/>
                </a:lnTo>
                <a:lnTo>
                  <a:pt x="4096" y="11526"/>
                </a:lnTo>
                <a:lnTo>
                  <a:pt x="6001" y="11383"/>
                </a:lnTo>
                <a:lnTo>
                  <a:pt x="10955" y="10788"/>
                </a:lnTo>
                <a:lnTo>
                  <a:pt x="12503" y="10574"/>
                </a:lnTo>
                <a:lnTo>
                  <a:pt x="12789" y="10407"/>
                </a:lnTo>
                <a:lnTo>
                  <a:pt x="13241" y="10050"/>
                </a:lnTo>
                <a:lnTo>
                  <a:pt x="13527" y="9621"/>
                </a:lnTo>
                <a:lnTo>
                  <a:pt x="13622" y="9145"/>
                </a:lnTo>
                <a:lnTo>
                  <a:pt x="13574" y="8883"/>
                </a:lnTo>
                <a:lnTo>
                  <a:pt x="13479" y="8621"/>
                </a:lnTo>
                <a:lnTo>
                  <a:pt x="13193" y="8264"/>
                </a:lnTo>
                <a:lnTo>
                  <a:pt x="12670" y="8002"/>
                </a:lnTo>
                <a:lnTo>
                  <a:pt x="12408" y="7978"/>
                </a:lnTo>
                <a:lnTo>
                  <a:pt x="10836" y="8597"/>
                </a:lnTo>
                <a:lnTo>
                  <a:pt x="5930" y="10455"/>
                </a:lnTo>
                <a:lnTo>
                  <a:pt x="3977" y="11098"/>
                </a:lnTo>
                <a:lnTo>
                  <a:pt x="3953" y="11026"/>
                </a:lnTo>
                <a:lnTo>
                  <a:pt x="3906" y="10955"/>
                </a:lnTo>
                <a:lnTo>
                  <a:pt x="5906" y="10288"/>
                </a:lnTo>
                <a:lnTo>
                  <a:pt x="10931" y="8383"/>
                </a:lnTo>
                <a:lnTo>
                  <a:pt x="12455" y="7764"/>
                </a:lnTo>
                <a:lnTo>
                  <a:pt x="12765" y="7406"/>
                </a:lnTo>
                <a:lnTo>
                  <a:pt x="13170" y="6597"/>
                </a:lnTo>
                <a:lnTo>
                  <a:pt x="13217" y="6025"/>
                </a:lnTo>
                <a:lnTo>
                  <a:pt x="13098" y="5739"/>
                </a:lnTo>
                <a:lnTo>
                  <a:pt x="12908" y="5501"/>
                </a:lnTo>
                <a:lnTo>
                  <a:pt x="12431" y="5263"/>
                </a:lnTo>
                <a:lnTo>
                  <a:pt x="11598" y="5239"/>
                </a:lnTo>
                <a:lnTo>
                  <a:pt x="11145" y="5335"/>
                </a:lnTo>
                <a:lnTo>
                  <a:pt x="9597" y="6382"/>
                </a:lnTo>
                <a:lnTo>
                  <a:pt x="5168" y="9216"/>
                </a:lnTo>
                <a:lnTo>
                  <a:pt x="3453" y="10240"/>
                </a:lnTo>
                <a:lnTo>
                  <a:pt x="3406" y="10169"/>
                </a:lnTo>
                <a:lnTo>
                  <a:pt x="3358" y="10121"/>
                </a:lnTo>
                <a:lnTo>
                  <a:pt x="5120" y="9073"/>
                </a:lnTo>
                <a:lnTo>
                  <a:pt x="9693" y="6121"/>
                </a:lnTo>
                <a:lnTo>
                  <a:pt x="11217" y="5096"/>
                </a:lnTo>
                <a:lnTo>
                  <a:pt x="11526" y="4692"/>
                </a:lnTo>
                <a:lnTo>
                  <a:pt x="11860" y="3858"/>
                </a:lnTo>
                <a:lnTo>
                  <a:pt x="11788" y="3263"/>
                </a:lnTo>
                <a:lnTo>
                  <a:pt x="11622" y="2953"/>
                </a:lnTo>
                <a:lnTo>
                  <a:pt x="11479" y="2810"/>
                </a:lnTo>
                <a:lnTo>
                  <a:pt x="11217" y="2620"/>
                </a:lnTo>
                <a:lnTo>
                  <a:pt x="10764" y="2548"/>
                </a:lnTo>
                <a:lnTo>
                  <a:pt x="10121" y="2739"/>
                </a:lnTo>
                <a:lnTo>
                  <a:pt x="9574" y="3072"/>
                </a:lnTo>
                <a:lnTo>
                  <a:pt x="9359" y="3239"/>
                </a:lnTo>
                <a:lnTo>
                  <a:pt x="6311" y="6311"/>
                </a:lnTo>
                <a:lnTo>
                  <a:pt x="2882" y="9645"/>
                </a:lnTo>
                <a:lnTo>
                  <a:pt x="2810" y="9597"/>
                </a:lnTo>
                <a:lnTo>
                  <a:pt x="2739" y="9550"/>
                </a:lnTo>
                <a:lnTo>
                  <a:pt x="6097" y="6263"/>
                </a:lnTo>
                <a:lnTo>
                  <a:pt x="9193" y="3168"/>
                </a:lnTo>
                <a:lnTo>
                  <a:pt x="9312" y="2667"/>
                </a:lnTo>
                <a:lnTo>
                  <a:pt x="9288" y="1739"/>
                </a:lnTo>
                <a:lnTo>
                  <a:pt x="8954" y="1215"/>
                </a:lnTo>
                <a:lnTo>
                  <a:pt x="8669" y="1048"/>
                </a:lnTo>
                <a:lnTo>
                  <a:pt x="8311" y="929"/>
                </a:lnTo>
                <a:lnTo>
                  <a:pt x="7716" y="905"/>
                </a:lnTo>
                <a:lnTo>
                  <a:pt x="6954" y="1215"/>
                </a:lnTo>
                <a:lnTo>
                  <a:pt x="6621" y="1501"/>
                </a:lnTo>
                <a:lnTo>
                  <a:pt x="4811" y="4858"/>
                </a:lnTo>
                <a:lnTo>
                  <a:pt x="2525" y="9407"/>
                </a:lnTo>
                <a:lnTo>
                  <a:pt x="2453" y="9383"/>
                </a:lnTo>
                <a:lnTo>
                  <a:pt x="2382" y="9335"/>
                </a:lnTo>
                <a:lnTo>
                  <a:pt x="4430" y="5216"/>
                </a:lnTo>
                <a:lnTo>
                  <a:pt x="6311" y="1739"/>
                </a:lnTo>
                <a:lnTo>
                  <a:pt x="6311" y="1524"/>
                </a:lnTo>
                <a:lnTo>
                  <a:pt x="6240" y="905"/>
                </a:lnTo>
                <a:lnTo>
                  <a:pt x="6025" y="453"/>
                </a:lnTo>
                <a:lnTo>
                  <a:pt x="5787" y="215"/>
                </a:lnTo>
                <a:lnTo>
                  <a:pt x="5454" y="48"/>
                </a:lnTo>
                <a:lnTo>
                  <a:pt x="500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" name="Google Shape;414;p34"/>
          <p:cNvGrpSpPr/>
          <p:nvPr/>
        </p:nvGrpSpPr>
        <p:grpSpPr>
          <a:xfrm>
            <a:off x="-308821" y="2504337"/>
            <a:ext cx="2777621" cy="2689895"/>
            <a:chOff x="81218" y="2881622"/>
            <a:chExt cx="2388324" cy="2312893"/>
          </a:xfrm>
        </p:grpSpPr>
        <p:sp>
          <p:nvSpPr>
            <p:cNvPr id="415" name="Google Shape;415;p34"/>
            <p:cNvSpPr/>
            <p:nvPr/>
          </p:nvSpPr>
          <p:spPr>
            <a:xfrm>
              <a:off x="81218" y="2881622"/>
              <a:ext cx="2388324" cy="2312893"/>
            </a:xfrm>
            <a:custGeom>
              <a:avLst/>
              <a:gdLst/>
              <a:ahLst/>
              <a:cxnLst/>
              <a:rect l="l" t="t" r="r" b="b"/>
              <a:pathLst>
                <a:path w="27198" h="26339" extrusionOk="0">
                  <a:moveTo>
                    <a:pt x="1073" y="9026"/>
                  </a:moveTo>
                  <a:lnTo>
                    <a:pt x="1549" y="8835"/>
                  </a:lnTo>
                  <a:lnTo>
                    <a:pt x="2501" y="8621"/>
                  </a:lnTo>
                  <a:lnTo>
                    <a:pt x="3859" y="8550"/>
                  </a:lnTo>
                  <a:lnTo>
                    <a:pt x="4573" y="8645"/>
                  </a:lnTo>
                  <a:lnTo>
                    <a:pt x="4883" y="8669"/>
                  </a:lnTo>
                  <a:lnTo>
                    <a:pt x="5407" y="8859"/>
                  </a:lnTo>
                  <a:lnTo>
                    <a:pt x="6074" y="9335"/>
                  </a:lnTo>
                  <a:lnTo>
                    <a:pt x="6455" y="9764"/>
                  </a:lnTo>
                  <a:lnTo>
                    <a:pt x="6764" y="10193"/>
                  </a:lnTo>
                  <a:lnTo>
                    <a:pt x="7241" y="11098"/>
                  </a:lnTo>
                  <a:lnTo>
                    <a:pt x="7717" y="12574"/>
                  </a:lnTo>
                  <a:lnTo>
                    <a:pt x="7955" y="13574"/>
                  </a:lnTo>
                  <a:lnTo>
                    <a:pt x="8312" y="15551"/>
                  </a:lnTo>
                  <a:lnTo>
                    <a:pt x="8646" y="17528"/>
                  </a:lnTo>
                  <a:lnTo>
                    <a:pt x="8836" y="18480"/>
                  </a:lnTo>
                  <a:lnTo>
                    <a:pt x="9312" y="19909"/>
                  </a:lnTo>
                  <a:lnTo>
                    <a:pt x="9789" y="20814"/>
                  </a:lnTo>
                  <a:lnTo>
                    <a:pt x="10098" y="21266"/>
                  </a:lnTo>
                  <a:lnTo>
                    <a:pt x="9884" y="20242"/>
                  </a:lnTo>
                  <a:lnTo>
                    <a:pt x="9598" y="18194"/>
                  </a:lnTo>
                  <a:lnTo>
                    <a:pt x="9336" y="15170"/>
                  </a:lnTo>
                  <a:lnTo>
                    <a:pt x="9193" y="13170"/>
                  </a:lnTo>
                  <a:lnTo>
                    <a:pt x="8979" y="12003"/>
                  </a:lnTo>
                  <a:lnTo>
                    <a:pt x="8074" y="8835"/>
                  </a:lnTo>
                  <a:lnTo>
                    <a:pt x="7479" y="7049"/>
                  </a:lnTo>
                  <a:lnTo>
                    <a:pt x="7241" y="6549"/>
                  </a:lnTo>
                  <a:lnTo>
                    <a:pt x="7122" y="6216"/>
                  </a:lnTo>
                  <a:lnTo>
                    <a:pt x="6979" y="5477"/>
                  </a:lnTo>
                  <a:lnTo>
                    <a:pt x="6907" y="4358"/>
                  </a:lnTo>
                  <a:lnTo>
                    <a:pt x="7169" y="2929"/>
                  </a:lnTo>
                  <a:lnTo>
                    <a:pt x="7550" y="2048"/>
                  </a:lnTo>
                  <a:lnTo>
                    <a:pt x="7860" y="1572"/>
                  </a:lnTo>
                  <a:lnTo>
                    <a:pt x="8050" y="1405"/>
                  </a:lnTo>
                  <a:lnTo>
                    <a:pt x="8455" y="1072"/>
                  </a:lnTo>
                  <a:lnTo>
                    <a:pt x="9217" y="596"/>
                  </a:lnTo>
                  <a:lnTo>
                    <a:pt x="10336" y="191"/>
                  </a:lnTo>
                  <a:lnTo>
                    <a:pt x="11003" y="72"/>
                  </a:lnTo>
                  <a:lnTo>
                    <a:pt x="11313" y="0"/>
                  </a:lnTo>
                  <a:lnTo>
                    <a:pt x="12551" y="0"/>
                  </a:lnTo>
                  <a:lnTo>
                    <a:pt x="12861" y="72"/>
                  </a:lnTo>
                  <a:lnTo>
                    <a:pt x="13456" y="262"/>
                  </a:lnTo>
                  <a:lnTo>
                    <a:pt x="14575" y="738"/>
                  </a:lnTo>
                  <a:lnTo>
                    <a:pt x="15504" y="1429"/>
                  </a:lnTo>
                  <a:lnTo>
                    <a:pt x="16219" y="2382"/>
                  </a:lnTo>
                  <a:lnTo>
                    <a:pt x="16481" y="3001"/>
                  </a:lnTo>
                  <a:lnTo>
                    <a:pt x="16695" y="3691"/>
                  </a:lnTo>
                  <a:lnTo>
                    <a:pt x="16933" y="5120"/>
                  </a:lnTo>
                  <a:lnTo>
                    <a:pt x="17005" y="5858"/>
                  </a:lnTo>
                  <a:lnTo>
                    <a:pt x="17028" y="6430"/>
                  </a:lnTo>
                  <a:lnTo>
                    <a:pt x="16981" y="8002"/>
                  </a:lnTo>
                  <a:lnTo>
                    <a:pt x="16909" y="8383"/>
                  </a:lnTo>
                  <a:lnTo>
                    <a:pt x="16695" y="10026"/>
                  </a:lnTo>
                  <a:lnTo>
                    <a:pt x="15980" y="13265"/>
                  </a:lnTo>
                  <a:lnTo>
                    <a:pt x="15623" y="14884"/>
                  </a:lnTo>
                  <a:lnTo>
                    <a:pt x="15385" y="16146"/>
                  </a:lnTo>
                  <a:lnTo>
                    <a:pt x="15195" y="18051"/>
                  </a:lnTo>
                  <a:lnTo>
                    <a:pt x="15266" y="19314"/>
                  </a:lnTo>
                  <a:lnTo>
                    <a:pt x="15385" y="19957"/>
                  </a:lnTo>
                  <a:lnTo>
                    <a:pt x="15480" y="20314"/>
                  </a:lnTo>
                  <a:lnTo>
                    <a:pt x="15742" y="20885"/>
                  </a:lnTo>
                  <a:lnTo>
                    <a:pt x="16076" y="21314"/>
                  </a:lnTo>
                  <a:lnTo>
                    <a:pt x="16481" y="21600"/>
                  </a:lnTo>
                  <a:lnTo>
                    <a:pt x="16957" y="21719"/>
                  </a:lnTo>
                  <a:lnTo>
                    <a:pt x="17457" y="21719"/>
                  </a:lnTo>
                  <a:lnTo>
                    <a:pt x="17981" y="21552"/>
                  </a:lnTo>
                  <a:lnTo>
                    <a:pt x="18505" y="21219"/>
                  </a:lnTo>
                  <a:lnTo>
                    <a:pt x="18791" y="20981"/>
                  </a:lnTo>
                  <a:lnTo>
                    <a:pt x="19219" y="20528"/>
                  </a:lnTo>
                  <a:lnTo>
                    <a:pt x="19838" y="19480"/>
                  </a:lnTo>
                  <a:lnTo>
                    <a:pt x="20077" y="18909"/>
                  </a:lnTo>
                  <a:lnTo>
                    <a:pt x="20601" y="17718"/>
                  </a:lnTo>
                  <a:lnTo>
                    <a:pt x="21386" y="15980"/>
                  </a:lnTo>
                  <a:lnTo>
                    <a:pt x="22029" y="14860"/>
                  </a:lnTo>
                  <a:lnTo>
                    <a:pt x="22434" y="14360"/>
                  </a:lnTo>
                  <a:lnTo>
                    <a:pt x="22815" y="13955"/>
                  </a:lnTo>
                  <a:lnTo>
                    <a:pt x="23649" y="13408"/>
                  </a:lnTo>
                  <a:lnTo>
                    <a:pt x="24601" y="13217"/>
                  </a:lnTo>
                  <a:lnTo>
                    <a:pt x="25578" y="13360"/>
                  </a:lnTo>
                  <a:lnTo>
                    <a:pt x="26078" y="13598"/>
                  </a:lnTo>
                  <a:lnTo>
                    <a:pt x="26411" y="13812"/>
                  </a:lnTo>
                  <a:lnTo>
                    <a:pt x="26888" y="14384"/>
                  </a:lnTo>
                  <a:lnTo>
                    <a:pt x="27149" y="15146"/>
                  </a:lnTo>
                  <a:lnTo>
                    <a:pt x="27197" y="16051"/>
                  </a:lnTo>
                  <a:lnTo>
                    <a:pt x="27126" y="16527"/>
                  </a:lnTo>
                  <a:lnTo>
                    <a:pt x="26983" y="17170"/>
                  </a:lnTo>
                  <a:lnTo>
                    <a:pt x="26554" y="18385"/>
                  </a:lnTo>
                  <a:lnTo>
                    <a:pt x="25959" y="19528"/>
                  </a:lnTo>
                  <a:lnTo>
                    <a:pt x="25268" y="20600"/>
                  </a:lnTo>
                  <a:lnTo>
                    <a:pt x="24887" y="21100"/>
                  </a:lnTo>
                  <a:lnTo>
                    <a:pt x="24530" y="21552"/>
                  </a:lnTo>
                  <a:lnTo>
                    <a:pt x="23601" y="22481"/>
                  </a:lnTo>
                  <a:lnTo>
                    <a:pt x="22458" y="23386"/>
                  </a:lnTo>
                  <a:lnTo>
                    <a:pt x="21101" y="24267"/>
                  </a:lnTo>
                  <a:lnTo>
                    <a:pt x="19529" y="25029"/>
                  </a:lnTo>
                  <a:lnTo>
                    <a:pt x="17767" y="25672"/>
                  </a:lnTo>
                  <a:lnTo>
                    <a:pt x="15838" y="26125"/>
                  </a:lnTo>
                  <a:lnTo>
                    <a:pt x="13718" y="26339"/>
                  </a:lnTo>
                  <a:lnTo>
                    <a:pt x="12599" y="26339"/>
                  </a:lnTo>
                  <a:lnTo>
                    <a:pt x="11575" y="26196"/>
                  </a:lnTo>
                  <a:lnTo>
                    <a:pt x="9551" y="25743"/>
                  </a:lnTo>
                  <a:lnTo>
                    <a:pt x="7645" y="25005"/>
                  </a:lnTo>
                  <a:lnTo>
                    <a:pt x="6336" y="24219"/>
                  </a:lnTo>
                  <a:lnTo>
                    <a:pt x="5526" y="23576"/>
                  </a:lnTo>
                  <a:lnTo>
                    <a:pt x="5145" y="23219"/>
                  </a:lnTo>
                  <a:lnTo>
                    <a:pt x="4478" y="22529"/>
                  </a:lnTo>
                  <a:lnTo>
                    <a:pt x="3216" y="20766"/>
                  </a:lnTo>
                  <a:lnTo>
                    <a:pt x="2049" y="18671"/>
                  </a:lnTo>
                  <a:lnTo>
                    <a:pt x="1073" y="16408"/>
                  </a:lnTo>
                  <a:lnTo>
                    <a:pt x="358" y="14170"/>
                  </a:lnTo>
                  <a:lnTo>
                    <a:pt x="1" y="12122"/>
                  </a:lnTo>
                  <a:lnTo>
                    <a:pt x="1" y="10836"/>
                  </a:lnTo>
                  <a:lnTo>
                    <a:pt x="144" y="10121"/>
                  </a:lnTo>
                  <a:lnTo>
                    <a:pt x="406" y="9550"/>
                  </a:lnTo>
                  <a:lnTo>
                    <a:pt x="811" y="9145"/>
                  </a:lnTo>
                  <a:lnTo>
                    <a:pt x="1073" y="90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896925" y="2984098"/>
              <a:ext cx="566830" cy="342996"/>
            </a:xfrm>
            <a:custGeom>
              <a:avLst/>
              <a:gdLst/>
              <a:ahLst/>
              <a:cxnLst/>
              <a:rect l="l" t="t" r="r" b="b"/>
              <a:pathLst>
                <a:path w="6455" h="3906" extrusionOk="0">
                  <a:moveTo>
                    <a:pt x="2882" y="3882"/>
                  </a:moveTo>
                  <a:lnTo>
                    <a:pt x="2501" y="3906"/>
                  </a:lnTo>
                  <a:lnTo>
                    <a:pt x="1739" y="3787"/>
                  </a:lnTo>
                  <a:lnTo>
                    <a:pt x="1358" y="3667"/>
                  </a:lnTo>
                  <a:lnTo>
                    <a:pt x="858" y="3501"/>
                  </a:lnTo>
                  <a:lnTo>
                    <a:pt x="262" y="3072"/>
                  </a:lnTo>
                  <a:lnTo>
                    <a:pt x="48" y="2643"/>
                  </a:lnTo>
                  <a:lnTo>
                    <a:pt x="0" y="2381"/>
                  </a:lnTo>
                  <a:lnTo>
                    <a:pt x="0" y="2096"/>
                  </a:lnTo>
                  <a:lnTo>
                    <a:pt x="96" y="1596"/>
                  </a:lnTo>
                  <a:lnTo>
                    <a:pt x="334" y="1167"/>
                  </a:lnTo>
                  <a:lnTo>
                    <a:pt x="667" y="762"/>
                  </a:lnTo>
                  <a:lnTo>
                    <a:pt x="882" y="619"/>
                  </a:lnTo>
                  <a:lnTo>
                    <a:pt x="1144" y="453"/>
                  </a:lnTo>
                  <a:lnTo>
                    <a:pt x="1691" y="191"/>
                  </a:lnTo>
                  <a:lnTo>
                    <a:pt x="2668" y="0"/>
                  </a:lnTo>
                  <a:lnTo>
                    <a:pt x="4049" y="72"/>
                  </a:lnTo>
                  <a:lnTo>
                    <a:pt x="5001" y="357"/>
                  </a:lnTo>
                  <a:lnTo>
                    <a:pt x="5549" y="667"/>
                  </a:lnTo>
                  <a:lnTo>
                    <a:pt x="5764" y="857"/>
                  </a:lnTo>
                  <a:lnTo>
                    <a:pt x="6121" y="1191"/>
                  </a:lnTo>
                  <a:lnTo>
                    <a:pt x="6454" y="1929"/>
                  </a:lnTo>
                  <a:lnTo>
                    <a:pt x="6311" y="2643"/>
                  </a:lnTo>
                  <a:lnTo>
                    <a:pt x="5764" y="3239"/>
                  </a:lnTo>
                  <a:lnTo>
                    <a:pt x="5311" y="3429"/>
                  </a:lnTo>
                  <a:lnTo>
                    <a:pt x="4739" y="3644"/>
                  </a:lnTo>
                  <a:lnTo>
                    <a:pt x="3525" y="3882"/>
                  </a:lnTo>
                  <a:lnTo>
                    <a:pt x="2882" y="38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198467" y="3705557"/>
              <a:ext cx="416231" cy="286532"/>
            </a:xfrm>
            <a:custGeom>
              <a:avLst/>
              <a:gdLst/>
              <a:ahLst/>
              <a:cxnLst/>
              <a:rect l="l" t="t" r="r" b="b"/>
              <a:pathLst>
                <a:path w="4740" h="3263" extrusionOk="0">
                  <a:moveTo>
                    <a:pt x="3168" y="48"/>
                  </a:moveTo>
                  <a:lnTo>
                    <a:pt x="3430" y="71"/>
                  </a:lnTo>
                  <a:lnTo>
                    <a:pt x="3906" y="238"/>
                  </a:lnTo>
                  <a:lnTo>
                    <a:pt x="4287" y="500"/>
                  </a:lnTo>
                  <a:lnTo>
                    <a:pt x="4573" y="905"/>
                  </a:lnTo>
                  <a:lnTo>
                    <a:pt x="4668" y="1167"/>
                  </a:lnTo>
                  <a:lnTo>
                    <a:pt x="4739" y="1500"/>
                  </a:lnTo>
                  <a:lnTo>
                    <a:pt x="4573" y="2119"/>
                  </a:lnTo>
                  <a:lnTo>
                    <a:pt x="4358" y="2381"/>
                  </a:lnTo>
                  <a:lnTo>
                    <a:pt x="4049" y="2667"/>
                  </a:lnTo>
                  <a:lnTo>
                    <a:pt x="3215" y="3072"/>
                  </a:lnTo>
                  <a:lnTo>
                    <a:pt x="2263" y="3263"/>
                  </a:lnTo>
                  <a:lnTo>
                    <a:pt x="1334" y="3215"/>
                  </a:lnTo>
                  <a:lnTo>
                    <a:pt x="953" y="3072"/>
                  </a:lnTo>
                  <a:lnTo>
                    <a:pt x="715" y="2977"/>
                  </a:lnTo>
                  <a:lnTo>
                    <a:pt x="358" y="2667"/>
                  </a:lnTo>
                  <a:lnTo>
                    <a:pt x="96" y="2286"/>
                  </a:lnTo>
                  <a:lnTo>
                    <a:pt x="0" y="1810"/>
                  </a:lnTo>
                  <a:lnTo>
                    <a:pt x="0" y="1548"/>
                  </a:lnTo>
                  <a:lnTo>
                    <a:pt x="24" y="1334"/>
                  </a:lnTo>
                  <a:lnTo>
                    <a:pt x="167" y="953"/>
                  </a:lnTo>
                  <a:lnTo>
                    <a:pt x="548" y="500"/>
                  </a:lnTo>
                  <a:lnTo>
                    <a:pt x="929" y="286"/>
                  </a:lnTo>
                  <a:lnTo>
                    <a:pt x="1382" y="119"/>
                  </a:lnTo>
                  <a:lnTo>
                    <a:pt x="2596" y="0"/>
                  </a:lnTo>
                  <a:lnTo>
                    <a:pt x="3168" y="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2136526" y="4151822"/>
              <a:ext cx="276083" cy="200915"/>
            </a:xfrm>
            <a:custGeom>
              <a:avLst/>
              <a:gdLst/>
              <a:ahLst/>
              <a:cxnLst/>
              <a:rect l="l" t="t" r="r" b="b"/>
              <a:pathLst>
                <a:path w="3144" h="2288" extrusionOk="0">
                  <a:moveTo>
                    <a:pt x="1167" y="1"/>
                  </a:moveTo>
                  <a:lnTo>
                    <a:pt x="1667" y="96"/>
                  </a:lnTo>
                  <a:lnTo>
                    <a:pt x="2429" y="406"/>
                  </a:lnTo>
                  <a:lnTo>
                    <a:pt x="2858" y="811"/>
                  </a:lnTo>
                  <a:lnTo>
                    <a:pt x="3025" y="1096"/>
                  </a:lnTo>
                  <a:lnTo>
                    <a:pt x="3120" y="1311"/>
                  </a:lnTo>
                  <a:lnTo>
                    <a:pt x="3144" y="1692"/>
                  </a:lnTo>
                  <a:lnTo>
                    <a:pt x="2977" y="2001"/>
                  </a:lnTo>
                  <a:lnTo>
                    <a:pt x="2668" y="2216"/>
                  </a:lnTo>
                  <a:lnTo>
                    <a:pt x="2429" y="2263"/>
                  </a:lnTo>
                  <a:lnTo>
                    <a:pt x="2144" y="2287"/>
                  </a:lnTo>
                  <a:lnTo>
                    <a:pt x="1453" y="2097"/>
                  </a:lnTo>
                  <a:lnTo>
                    <a:pt x="786" y="1739"/>
                  </a:lnTo>
                  <a:lnTo>
                    <a:pt x="239" y="1239"/>
                  </a:lnTo>
                  <a:lnTo>
                    <a:pt x="96" y="977"/>
                  </a:lnTo>
                  <a:lnTo>
                    <a:pt x="0" y="739"/>
                  </a:lnTo>
                  <a:lnTo>
                    <a:pt x="24" y="382"/>
                  </a:lnTo>
                  <a:lnTo>
                    <a:pt x="286" y="120"/>
                  </a:lnTo>
                  <a:lnTo>
                    <a:pt x="810" y="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716199" y="356691"/>
            <a:ext cx="4477702" cy="246627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94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Thoi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cửi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Bài ca dao: Em về dệt cửi trên khung | Ca dao M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40" y="2778692"/>
            <a:ext cx="3250907" cy="2092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huyện quỷ quái nhà họ Hướng – Chương 2 | Cùng quân đêm nay s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76" y="1571624"/>
            <a:ext cx="3505916" cy="2094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6063761"/>
</p:tagLst>
</file>

<file path=ppt/theme/theme1.xml><?xml version="1.0" encoding="utf-8"?>
<a:theme xmlns:a="http://schemas.openxmlformats.org/drawingml/2006/main" name="Sea Life XL by Slidesgo">
  <a:themeElements>
    <a:clrScheme name="Simple Light">
      <a:dk1>
        <a:srgbClr val="215B6F"/>
      </a:dk1>
      <a:lt1>
        <a:srgbClr val="CCF5FF"/>
      </a:lt1>
      <a:dk2>
        <a:srgbClr val="16B7D1"/>
      </a:dk2>
      <a:lt2>
        <a:srgbClr val="EEFCFF"/>
      </a:lt2>
      <a:accent1>
        <a:srgbClr val="FFFFFF"/>
      </a:accent1>
      <a:accent2>
        <a:srgbClr val="72D3CE"/>
      </a:accent2>
      <a:accent3>
        <a:srgbClr val="FE8763"/>
      </a:accent3>
      <a:accent4>
        <a:srgbClr val="F6B26B"/>
      </a:accent4>
      <a:accent5>
        <a:srgbClr val="FFDA6F"/>
      </a:accent5>
      <a:accent6>
        <a:srgbClr val="8CCE80"/>
      </a:accent6>
      <a:hlink>
        <a:srgbClr val="16B7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1095</Words>
  <Application>Microsoft Office PowerPoint</Application>
  <PresentationFormat>On-screen Show (16:9)</PresentationFormat>
  <Paragraphs>184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9" baseType="lpstr">
      <vt:lpstr>Arial</vt:lpstr>
      <vt:lpstr>Caveat</vt:lpstr>
      <vt:lpstr>Calibri</vt:lpstr>
      <vt:lpstr>HL Slapstick Comic</vt:lpstr>
      <vt:lpstr>Wingdings</vt:lpstr>
      <vt:lpstr>Livvic</vt:lpstr>
      <vt:lpstr>宋体</vt:lpstr>
      <vt:lpstr>Times New Roman</vt:lpstr>
      <vt:lpstr>Bungee Inline</vt:lpstr>
      <vt:lpstr>Bellota Text</vt:lpstr>
      <vt:lpstr>Calibri Light</vt:lpstr>
      <vt:lpstr>HP001 4 hàng</vt:lpstr>
      <vt:lpstr>Josefin Sans</vt:lpstr>
      <vt:lpstr>Roboto Condensed Light</vt:lpstr>
      <vt:lpstr>微软雅黑</vt:lpstr>
      <vt:lpstr>微软雅黑 Light</vt:lpstr>
      <vt:lpstr>Sea Life XL by Slidesgo</vt:lpstr>
      <vt:lpstr>Office Theme</vt:lpstr>
      <vt:lpstr>1_Office Theme</vt:lpstr>
      <vt:lpstr>2_Office Theme</vt:lpstr>
      <vt:lpstr>3_Office Theme</vt:lpstr>
      <vt:lpstr>WELCOME</vt:lpstr>
      <vt:lpstr>KHỞI ĐỘNG</vt:lpstr>
      <vt:lpstr>Thứ tư ngày 2 tháng 3 năm 2022 Tập đọc Đoàn thuyền đánh cá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+ Cá, tôm, các loại hải sản, cảnh đẹp,…</vt:lpstr>
      <vt:lpstr>DẶN DÒ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Administrator</dc:creator>
  <cp:lastModifiedBy>Admin</cp:lastModifiedBy>
  <cp:revision>21</cp:revision>
  <dcterms:modified xsi:type="dcterms:W3CDTF">2022-02-28T02:12:51Z</dcterms:modified>
</cp:coreProperties>
</file>