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63" r:id="rId3"/>
  </p:sldMasterIdLst>
  <p:notesMasterIdLst>
    <p:notesMasterId r:id="rId29"/>
  </p:notesMasterIdLst>
  <p:sldIdLst>
    <p:sldId id="343" r:id="rId4"/>
    <p:sldId id="342" r:id="rId5"/>
    <p:sldId id="280" r:id="rId6"/>
    <p:sldId id="258" r:id="rId7"/>
    <p:sldId id="290" r:id="rId8"/>
    <p:sldId id="292" r:id="rId9"/>
    <p:sldId id="260" r:id="rId10"/>
    <p:sldId id="295" r:id="rId11"/>
    <p:sldId id="293" r:id="rId12"/>
    <p:sldId id="287" r:id="rId13"/>
    <p:sldId id="261" r:id="rId14"/>
    <p:sldId id="263" r:id="rId15"/>
    <p:sldId id="268" r:id="rId16"/>
    <p:sldId id="270" r:id="rId17"/>
    <p:sldId id="404" r:id="rId18"/>
    <p:sldId id="288" r:id="rId19"/>
    <p:sldId id="285" r:id="rId20"/>
    <p:sldId id="273" r:id="rId21"/>
    <p:sldId id="346" r:id="rId22"/>
    <p:sldId id="405" r:id="rId23"/>
    <p:sldId id="352" r:id="rId24"/>
    <p:sldId id="300" r:id="rId25"/>
    <p:sldId id="282" r:id="rId26"/>
    <p:sldId id="407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  <p:cmAuthor id="2" name="Le Nguyen" initials="L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249" autoAdjust="0"/>
  </p:normalViewPr>
  <p:slideViewPr>
    <p:cSldViewPr>
      <p:cViewPr>
        <p:scale>
          <a:sx n="76" d="100"/>
          <a:sy n="76" d="100"/>
        </p:scale>
        <p:origin x="-1200" y="36"/>
      </p:cViewPr>
      <p:guideLst>
        <p:guide orient="horz" pos="2161"/>
        <p:guide pos="28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DC42-FB17-4B93-A710-D53518919985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97DEA-6438-456F-8C36-8D27512EE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7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7FD1-3C71-40DA-8CC0-2AF9795414D8}" type="datetimeFigureOut">
              <a:rPr lang="en-US" smtClean="0">
                <a:solidFill>
                  <a:srgbClr val="000000"/>
                </a:solidFill>
              </a:rPr>
              <a:t>2/21/2023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4C0D-ABC0-4ABB-9DC4-3A4B8F86093D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9B75B-B022-4720-9FD3-D05A0BEFC3B4}" type="datetimeFigureOut">
              <a:rPr lang="en-US" smtClean="0">
                <a:solidFill>
                  <a:srgbClr val="000000"/>
                </a:solidFill>
              </a:rPr>
              <a:t>2/21/2023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F4674-66AE-43F3-8C08-72F0EB903D69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FCE11-C4B4-4BFE-8B78-F36357C99F26}" type="datetimeFigureOut">
              <a:rPr lang="en-US" smtClean="0">
                <a:solidFill>
                  <a:srgbClr val="000000"/>
                </a:solidFill>
              </a:rPr>
              <a:t>2/21/2023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D34DA-F9B7-4F4A-9C11-F1761C1A11C3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0AF45-F7DC-4488-B22F-18FACA1239BF}" type="datetimeFigureOut">
              <a:rPr lang="en-US" smtClean="0">
                <a:solidFill>
                  <a:srgbClr val="000000"/>
                </a:solidFill>
              </a:rPr>
              <a:t>2/21/2023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6AEFE-B672-43E9-A351-35C6C31DC2B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6">
            <a:hlinkClick r:id="" action="ppaction://noaction" highlightClick="1"/>
          </p:cNvPr>
          <p:cNvSpPr/>
          <p:nvPr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b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C50ED-708D-49B4-9192-86228DC03F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noProof="1"/>
              <a:t>Bấm &amp; sửa kiểu tiêu đề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 hasCustomPrompt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3" hasCustomPrompt="1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8544-2F24-47EC-BB02-ECA3CB087F81}" type="datetimeFigureOut">
              <a:rPr lang="en-US"/>
              <a:t>2/21/2023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B54E4-C042-4833-83C1-BC6716A5ED8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noProof="1"/>
              <a:t>Bấm &amp; sửa kiểu tiêu đề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noProof="1"/>
              <a:t>Bấm &amp; sửa kiểu tiêu đề</a:t>
            </a:r>
          </a:p>
          <a:p>
            <a:pPr lvl="1"/>
            <a:r>
              <a:rPr lang="vi-VN" noProof="1"/>
              <a:t>Mức hai</a:t>
            </a:r>
          </a:p>
          <a:p>
            <a:pPr lvl="2"/>
            <a:r>
              <a:rPr lang="vi-VN" noProof="1"/>
              <a:t>Mức ba</a:t>
            </a:r>
          </a:p>
          <a:p>
            <a:pPr lvl="3"/>
            <a:r>
              <a:rPr lang="vi-VN" noProof="1"/>
              <a:t>Mức bốn</a:t>
            </a:r>
          </a:p>
          <a:p>
            <a:pPr lvl="4"/>
            <a:r>
              <a:rPr lang="vi-VN" noProof="1"/>
              <a:t>Mức năm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52B1-41B0-401E-A02E-10CCCB9CA4C9}" type="datetimeFigureOut">
              <a:rPr lang="en-US"/>
              <a:t>2/21/2023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F114-DD01-48AD-8784-E604C2BBEF3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t>2/21/2023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995E1-F36C-461A-9014-69603EB84303}" type="datetimeFigureOut">
              <a:rPr lang="en-US" smtClean="0">
                <a:solidFill>
                  <a:srgbClr val="000000"/>
                </a:solidFill>
              </a:rPr>
              <a:t>2/21/2023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A8F8-94BC-4BF1-87DA-1C683BB016B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t>2/21/2023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6E6B6-0824-432D-9481-CC491E744EF2}" type="datetimeFigureOut">
              <a:rPr lang="en-US" smtClean="0">
                <a:solidFill>
                  <a:srgbClr val="000000"/>
                </a:solidFill>
              </a:rPr>
              <a:t>2/21/2023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8386C-568E-46EE-9B6E-2C457FE3CB26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914CC-9C6B-4EAB-AC91-27DFDCC6D560}" type="datetimeFigureOut">
              <a:rPr lang="en-US" smtClean="0">
                <a:solidFill>
                  <a:srgbClr val="000000"/>
                </a:solidFill>
              </a:rPr>
              <a:t>2/21/2023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BFC-E870-4E94-96D8-810C7B80F6E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FBBC-A62E-43D5-BDA9-BED4BD4DEE1B}" type="datetimeFigureOut">
              <a:rPr lang="en-US" smtClean="0">
                <a:solidFill>
                  <a:srgbClr val="000000"/>
                </a:solidFill>
              </a:rPr>
              <a:t>2/21/2023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D34-0B0D-40DE-88B2-FE542EF8856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AF37B-A427-4278-8194-26C68D2F9A85}" type="datetimeFigureOut">
              <a:rPr lang="en-US" smtClean="0">
                <a:solidFill>
                  <a:srgbClr val="000000"/>
                </a:solidFill>
              </a:rPr>
              <a:t>2/21/2023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2764-C3DD-4956-95E1-29BCB827A16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6183C-97AD-43BC-A846-971B6E9AB2A3}" type="datetimeFigureOut">
              <a:rPr lang="en-US" smtClean="0">
                <a:solidFill>
                  <a:srgbClr val="000000"/>
                </a:solidFill>
              </a:rPr>
              <a:t>2/21/2023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6FCB-DA17-43CD-9B0F-DF79B64DE5D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B41F8-C164-42A0-A05D-9DB128644AD9}" type="datetimeFigureOut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t>2/21/2023</a:t>
            </a:fld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A5C4F-DC23-430F-BC14-A58611AFD6F0}" type="slidenum">
              <a:rPr lang="en-US" smtClean="0">
                <a:solidFill>
                  <a:srgbClr val="000000"/>
                </a:solidFill>
                <a:cs typeface="Arial" panose="020B0604020202020204" pitchFamily="34" charset="0"/>
              </a:rPr>
              <a:t>‹#›</a:t>
            </a:fld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b="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fld id="{94BBFB3D-BCFA-41E2-9659-574EBFE4BD6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18"/>
          <p:cNvSpPr>
            <a:spLocks noChangeArrowheads="1" noChangeShapeType="1" noTextEdit="1"/>
          </p:cNvSpPr>
          <p:nvPr/>
        </p:nvSpPr>
        <p:spPr bwMode="auto">
          <a:xfrm>
            <a:off x="3276600" y="1676400"/>
            <a:ext cx="2447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u="sng" kern="10" dirty="0">
                <a:ln w="9525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r>
              <a:rPr lang="en-US" sz="2025" b="1" kern="10" dirty="0">
                <a:ln w="9525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76" name="WordArt 18"/>
          <p:cNvSpPr>
            <a:spLocks noChangeArrowheads="1" noChangeShapeType="1" noTextEdit="1"/>
          </p:cNvSpPr>
          <p:nvPr/>
        </p:nvSpPr>
        <p:spPr bwMode="auto">
          <a:xfrm>
            <a:off x="239655" y="3114675"/>
            <a:ext cx="8774112" cy="1228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</a:t>
            </a:r>
          </a:p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LỚN TRÊN LƯNG MẸ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5" y="152400"/>
            <a:ext cx="4471435" cy="3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66" y="152400"/>
            <a:ext cx="4225834" cy="3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5" y="3505200"/>
            <a:ext cx="4512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em%20cu%20t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endSnd/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Kết quả hình ảnh cho hình ảnh phụ nữ tà ôi địu 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10447" y="6034093"/>
            <a:ext cx="5791200" cy="57943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563562"/>
            <a:ext cx="7886700" cy="1325563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3" name="Picture 5" descr="Kết quả hình ảnh cho núi ka lư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50837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28600" y="6019800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Me con nguoi dan t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1905" r="7999" b="16386"/>
          <a:stretch>
            <a:fillRect/>
          </a:stretch>
        </p:blipFill>
        <p:spPr bwMode="auto">
          <a:xfrm>
            <a:off x="228600" y="3810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02040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191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endSnd/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Kết quả hình ảnh cho hình ảnh phụ nữ tà ôi địu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553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endSnd/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4618" y="838200"/>
            <a:ext cx="91233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Người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làm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việc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?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việc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ý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nghĩa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?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440" y="20574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Người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nuôi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con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khôn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lớn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giã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gạo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nuôi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tỉa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bắp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trên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nương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4618" y="4899735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việc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này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góp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phần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cuộc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chống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cứu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toàn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dân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tộc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447800" y="0"/>
            <a:ext cx="452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Tìm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hiểu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bài</a:t>
            </a:r>
            <a:endParaRPr kumimoji="0" lang="en-US" altLang="zh-CN" sz="3200" b="1" i="1" u="none" strike="noStrike" kern="1200" cap="none" spc="0" normalizeH="0" baseline="0" noProof="0" dirty="0">
              <a:ln>
                <a:noFill/>
              </a:ln>
              <a:solidFill>
                <a:srgbClr val="16B075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47816" y="3124200"/>
            <a:ext cx="4997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giã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gạo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.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nuôi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bộ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đội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07662" y="4343400"/>
            <a:ext cx="5673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đang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tỉa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bắp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trên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núi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Ka-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lưi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07662" y="3687694"/>
            <a:ext cx="6392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a-kay,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bộ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đội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idx="4294967295"/>
          </p:nvPr>
        </p:nvSpPr>
        <p:spPr>
          <a:xfrm>
            <a:off x="3124200" y="5943600"/>
            <a:ext cx="2343150" cy="595313"/>
          </a:xfrm>
        </p:spPr>
        <p:txBody>
          <a:bodyPr anchor="b"/>
          <a:lstStyle/>
          <a:p>
            <a:pPr marL="0" indent="0" eaLnBrk="1" hangingPunct="1"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tỉa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trỉa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387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" y="457200"/>
            <a:ext cx="8778240" cy="5486400"/>
          </a:xfrm>
        </p:spPr>
      </p:pic>
    </p:spTree>
  </p:cSld>
  <p:clrMapOvr>
    <a:masterClrMapping/>
  </p:clrMapOvr>
  <p:transition spd="slow">
    <p:sndAc>
      <p:endSnd/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4" name="AutoShape 5" descr="hinh-nen-hoa-va-c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AutoShape 7" descr="hinh-nen-hoa-va-c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AutoShape 9" descr="hinh-nen-hoa-va-c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67" name="Picture 16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5368" name="Picture 18" descr="xxx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971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9" descr="xxx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22825"/>
            <a:ext cx="44958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Freeform 23"/>
          <p:cNvSpPr/>
          <p:nvPr/>
        </p:nvSpPr>
        <p:spPr bwMode="auto">
          <a:xfrm>
            <a:off x="0" y="2057400"/>
            <a:ext cx="4262438" cy="2197100"/>
          </a:xfrm>
          <a:custGeom>
            <a:avLst/>
            <a:gdLst>
              <a:gd name="T0" fmla="*/ 2147483647 w 2685"/>
              <a:gd name="T1" fmla="*/ 2147483647 h 1384"/>
              <a:gd name="T2" fmla="*/ 2147483647 w 2685"/>
              <a:gd name="T3" fmla="*/ 2147483647 h 1384"/>
              <a:gd name="T4" fmla="*/ 2147483647 w 2685"/>
              <a:gd name="T5" fmla="*/ 2147483647 h 1384"/>
              <a:gd name="T6" fmla="*/ 2147483647 w 2685"/>
              <a:gd name="T7" fmla="*/ 2147483647 h 1384"/>
              <a:gd name="T8" fmla="*/ 2147483647 w 2685"/>
              <a:gd name="T9" fmla="*/ 2147483647 h 1384"/>
              <a:gd name="T10" fmla="*/ 2147483647 w 2685"/>
              <a:gd name="T11" fmla="*/ 2147483647 h 1384"/>
              <a:gd name="T12" fmla="*/ 2147483647 w 2685"/>
              <a:gd name="T13" fmla="*/ 2147483647 h 1384"/>
              <a:gd name="T14" fmla="*/ 2147483647 w 2685"/>
              <a:gd name="T15" fmla="*/ 0 h 1384"/>
              <a:gd name="T16" fmla="*/ 2147483647 w 2685"/>
              <a:gd name="T17" fmla="*/ 2147483647 h 1384"/>
              <a:gd name="T18" fmla="*/ 2147483647 w 2685"/>
              <a:gd name="T19" fmla="*/ 2147483647 h 1384"/>
              <a:gd name="T20" fmla="*/ 2147483647 w 2685"/>
              <a:gd name="T21" fmla="*/ 2147483647 h 1384"/>
              <a:gd name="T22" fmla="*/ 2147483647 w 2685"/>
              <a:gd name="T23" fmla="*/ 2147483647 h 1384"/>
              <a:gd name="T24" fmla="*/ 2147483647 w 2685"/>
              <a:gd name="T25" fmla="*/ 2147483647 h 1384"/>
              <a:gd name="T26" fmla="*/ 2147483647 w 2685"/>
              <a:gd name="T27" fmla="*/ 2147483647 h 1384"/>
              <a:gd name="T28" fmla="*/ 2147483647 w 2685"/>
              <a:gd name="T29" fmla="*/ 2147483647 h 1384"/>
              <a:gd name="T30" fmla="*/ 2147483647 w 2685"/>
              <a:gd name="T31" fmla="*/ 2147483647 h 1384"/>
              <a:gd name="T32" fmla="*/ 2147483647 w 2685"/>
              <a:gd name="T33" fmla="*/ 2147483647 h 1384"/>
              <a:gd name="T34" fmla="*/ 2147483647 w 2685"/>
              <a:gd name="T35" fmla="*/ 2147483647 h 1384"/>
              <a:gd name="T36" fmla="*/ 2147483647 w 2685"/>
              <a:gd name="T37" fmla="*/ 2147483647 h 1384"/>
              <a:gd name="T38" fmla="*/ 2147483647 w 2685"/>
              <a:gd name="T39" fmla="*/ 2147483647 h 1384"/>
              <a:gd name="T40" fmla="*/ 2147483647 w 2685"/>
              <a:gd name="T41" fmla="*/ 2147483647 h 1384"/>
              <a:gd name="T42" fmla="*/ 2147483647 w 2685"/>
              <a:gd name="T43" fmla="*/ 2147483647 h 1384"/>
              <a:gd name="T44" fmla="*/ 2147483647 w 2685"/>
              <a:gd name="T45" fmla="*/ 2147483647 h 1384"/>
              <a:gd name="T46" fmla="*/ 2147483647 w 2685"/>
              <a:gd name="T47" fmla="*/ 2147483647 h 1384"/>
              <a:gd name="T48" fmla="*/ 2147483647 w 2685"/>
              <a:gd name="T49" fmla="*/ 2147483647 h 1384"/>
              <a:gd name="T50" fmla="*/ 2147483647 w 2685"/>
              <a:gd name="T51" fmla="*/ 2147483647 h 1384"/>
              <a:gd name="T52" fmla="*/ 2147483647 w 2685"/>
              <a:gd name="T53" fmla="*/ 2147483647 h 1384"/>
              <a:gd name="T54" fmla="*/ 2147483647 w 2685"/>
              <a:gd name="T55" fmla="*/ 2147483647 h 1384"/>
              <a:gd name="T56" fmla="*/ 2147483647 w 2685"/>
              <a:gd name="T57" fmla="*/ 2147483647 h 1384"/>
              <a:gd name="T58" fmla="*/ 2147483647 w 2685"/>
              <a:gd name="T59" fmla="*/ 2147483647 h 1384"/>
              <a:gd name="T60" fmla="*/ 2147483647 w 2685"/>
              <a:gd name="T61" fmla="*/ 2147483647 h 1384"/>
              <a:gd name="T62" fmla="*/ 2147483647 w 2685"/>
              <a:gd name="T63" fmla="*/ 2147483647 h 1384"/>
              <a:gd name="T64" fmla="*/ 2147483647 w 2685"/>
              <a:gd name="T65" fmla="*/ 2147483647 h 1384"/>
              <a:gd name="T66" fmla="*/ 2147483647 w 2685"/>
              <a:gd name="T67" fmla="*/ 2147483647 h 1384"/>
              <a:gd name="T68" fmla="*/ 2147483647 w 2685"/>
              <a:gd name="T69" fmla="*/ 2147483647 h 1384"/>
              <a:gd name="T70" fmla="*/ 2147483647 w 2685"/>
              <a:gd name="T71" fmla="*/ 2147483647 h 1384"/>
              <a:gd name="T72" fmla="*/ 2147483647 w 2685"/>
              <a:gd name="T73" fmla="*/ 2147483647 h 1384"/>
              <a:gd name="T74" fmla="*/ 2147483647 w 2685"/>
              <a:gd name="T75" fmla="*/ 2147483647 h 1384"/>
              <a:gd name="T76" fmla="*/ 2147483647 w 2685"/>
              <a:gd name="T77" fmla="*/ 2147483647 h 1384"/>
              <a:gd name="T78" fmla="*/ 2147483647 w 2685"/>
              <a:gd name="T79" fmla="*/ 2147483647 h 1384"/>
              <a:gd name="T80" fmla="*/ 2147483647 w 2685"/>
              <a:gd name="T81" fmla="*/ 2147483647 h 1384"/>
              <a:gd name="T82" fmla="*/ 2147483647 w 2685"/>
              <a:gd name="T83" fmla="*/ 2147483647 h 1384"/>
              <a:gd name="T84" fmla="*/ 2147483647 w 2685"/>
              <a:gd name="T85" fmla="*/ 2147483647 h 1384"/>
              <a:gd name="T86" fmla="*/ 0 w 2685"/>
              <a:gd name="T87" fmla="*/ 2147483647 h 1384"/>
              <a:gd name="T88" fmla="*/ 2147483647 w 2685"/>
              <a:gd name="T89" fmla="*/ 2147483647 h 1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85"/>
              <a:gd name="T136" fmla="*/ 0 h 1384"/>
              <a:gd name="T137" fmla="*/ 2685 w 2685"/>
              <a:gd name="T138" fmla="*/ 1384 h 1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85" h="1384">
                <a:moveTo>
                  <a:pt x="29" y="202"/>
                </a:moveTo>
                <a:cubicBezTo>
                  <a:pt x="40" y="191"/>
                  <a:pt x="55" y="185"/>
                  <a:pt x="65" y="173"/>
                </a:cubicBezTo>
                <a:cubicBezTo>
                  <a:pt x="70" y="167"/>
                  <a:pt x="68" y="157"/>
                  <a:pt x="72" y="151"/>
                </a:cubicBezTo>
                <a:cubicBezTo>
                  <a:pt x="87" y="128"/>
                  <a:pt x="112" y="116"/>
                  <a:pt x="137" y="108"/>
                </a:cubicBezTo>
                <a:cubicBezTo>
                  <a:pt x="162" y="91"/>
                  <a:pt x="189" y="85"/>
                  <a:pt x="216" y="72"/>
                </a:cubicBezTo>
                <a:cubicBezTo>
                  <a:pt x="231" y="56"/>
                  <a:pt x="239" y="45"/>
                  <a:pt x="259" y="36"/>
                </a:cubicBezTo>
                <a:cubicBezTo>
                  <a:pt x="273" y="30"/>
                  <a:pt x="302" y="22"/>
                  <a:pt x="302" y="22"/>
                </a:cubicBezTo>
                <a:cubicBezTo>
                  <a:pt x="334" y="0"/>
                  <a:pt x="327" y="0"/>
                  <a:pt x="381" y="0"/>
                </a:cubicBezTo>
                <a:cubicBezTo>
                  <a:pt x="528" y="0"/>
                  <a:pt x="674" y="5"/>
                  <a:pt x="821" y="7"/>
                </a:cubicBezTo>
                <a:cubicBezTo>
                  <a:pt x="874" y="17"/>
                  <a:pt x="928" y="31"/>
                  <a:pt x="979" y="50"/>
                </a:cubicBezTo>
                <a:cubicBezTo>
                  <a:pt x="1027" y="67"/>
                  <a:pt x="973" y="49"/>
                  <a:pt x="1029" y="65"/>
                </a:cubicBezTo>
                <a:cubicBezTo>
                  <a:pt x="1044" y="69"/>
                  <a:pt x="1073" y="79"/>
                  <a:pt x="1073" y="79"/>
                </a:cubicBezTo>
                <a:cubicBezTo>
                  <a:pt x="1111" y="106"/>
                  <a:pt x="1144" y="118"/>
                  <a:pt x="1188" y="130"/>
                </a:cubicBezTo>
                <a:cubicBezTo>
                  <a:pt x="1242" y="169"/>
                  <a:pt x="1295" y="180"/>
                  <a:pt x="1361" y="187"/>
                </a:cubicBezTo>
                <a:cubicBezTo>
                  <a:pt x="1385" y="212"/>
                  <a:pt x="1416" y="211"/>
                  <a:pt x="1447" y="223"/>
                </a:cubicBezTo>
                <a:cubicBezTo>
                  <a:pt x="1514" y="249"/>
                  <a:pt x="1580" y="281"/>
                  <a:pt x="1649" y="302"/>
                </a:cubicBezTo>
                <a:cubicBezTo>
                  <a:pt x="1663" y="306"/>
                  <a:pt x="1678" y="307"/>
                  <a:pt x="1692" y="310"/>
                </a:cubicBezTo>
                <a:cubicBezTo>
                  <a:pt x="1699" y="312"/>
                  <a:pt x="1706" y="315"/>
                  <a:pt x="1713" y="317"/>
                </a:cubicBezTo>
                <a:cubicBezTo>
                  <a:pt x="1730" y="333"/>
                  <a:pt x="1725" y="332"/>
                  <a:pt x="1749" y="338"/>
                </a:cubicBezTo>
                <a:cubicBezTo>
                  <a:pt x="1771" y="344"/>
                  <a:pt x="1814" y="353"/>
                  <a:pt x="1814" y="353"/>
                </a:cubicBezTo>
                <a:cubicBezTo>
                  <a:pt x="1880" y="395"/>
                  <a:pt x="1981" y="427"/>
                  <a:pt x="2059" y="446"/>
                </a:cubicBezTo>
                <a:cubicBezTo>
                  <a:pt x="2111" y="481"/>
                  <a:pt x="2049" y="443"/>
                  <a:pt x="2109" y="468"/>
                </a:cubicBezTo>
                <a:cubicBezTo>
                  <a:pt x="2153" y="486"/>
                  <a:pt x="2113" y="475"/>
                  <a:pt x="2145" y="497"/>
                </a:cubicBezTo>
                <a:cubicBezTo>
                  <a:pt x="2174" y="517"/>
                  <a:pt x="2212" y="525"/>
                  <a:pt x="2246" y="533"/>
                </a:cubicBezTo>
                <a:cubicBezTo>
                  <a:pt x="2270" y="555"/>
                  <a:pt x="2349" y="579"/>
                  <a:pt x="2383" y="590"/>
                </a:cubicBezTo>
                <a:cubicBezTo>
                  <a:pt x="2428" y="621"/>
                  <a:pt x="2472" y="650"/>
                  <a:pt x="2520" y="677"/>
                </a:cubicBezTo>
                <a:cubicBezTo>
                  <a:pt x="2529" y="682"/>
                  <a:pt x="2539" y="687"/>
                  <a:pt x="2549" y="691"/>
                </a:cubicBezTo>
                <a:cubicBezTo>
                  <a:pt x="2563" y="697"/>
                  <a:pt x="2592" y="706"/>
                  <a:pt x="2592" y="706"/>
                </a:cubicBezTo>
                <a:cubicBezTo>
                  <a:pt x="2611" y="735"/>
                  <a:pt x="2642" y="758"/>
                  <a:pt x="2671" y="778"/>
                </a:cubicBezTo>
                <a:cubicBezTo>
                  <a:pt x="2676" y="787"/>
                  <a:pt x="2685" y="796"/>
                  <a:pt x="2685" y="806"/>
                </a:cubicBezTo>
                <a:cubicBezTo>
                  <a:pt x="2685" y="819"/>
                  <a:pt x="2656" y="827"/>
                  <a:pt x="2649" y="828"/>
                </a:cubicBezTo>
                <a:cubicBezTo>
                  <a:pt x="2625" y="832"/>
                  <a:pt x="2601" y="834"/>
                  <a:pt x="2577" y="835"/>
                </a:cubicBezTo>
                <a:cubicBezTo>
                  <a:pt x="2520" y="838"/>
                  <a:pt x="2462" y="840"/>
                  <a:pt x="2405" y="842"/>
                </a:cubicBezTo>
                <a:cubicBezTo>
                  <a:pt x="2288" y="863"/>
                  <a:pt x="2170" y="866"/>
                  <a:pt x="2052" y="871"/>
                </a:cubicBezTo>
                <a:cubicBezTo>
                  <a:pt x="1886" y="924"/>
                  <a:pt x="1847" y="902"/>
                  <a:pt x="1598" y="907"/>
                </a:cubicBezTo>
                <a:cubicBezTo>
                  <a:pt x="1584" y="912"/>
                  <a:pt x="1569" y="917"/>
                  <a:pt x="1555" y="922"/>
                </a:cubicBezTo>
                <a:cubicBezTo>
                  <a:pt x="1546" y="925"/>
                  <a:pt x="1535" y="988"/>
                  <a:pt x="1533" y="994"/>
                </a:cubicBezTo>
                <a:cubicBezTo>
                  <a:pt x="1517" y="1055"/>
                  <a:pt x="1520" y="1074"/>
                  <a:pt x="1454" y="1087"/>
                </a:cubicBezTo>
                <a:cubicBezTo>
                  <a:pt x="1399" y="1127"/>
                  <a:pt x="1276" y="1120"/>
                  <a:pt x="1217" y="1123"/>
                </a:cubicBezTo>
                <a:cubicBezTo>
                  <a:pt x="1165" y="1139"/>
                  <a:pt x="1109" y="1142"/>
                  <a:pt x="1058" y="1159"/>
                </a:cubicBezTo>
                <a:cubicBezTo>
                  <a:pt x="1011" y="1175"/>
                  <a:pt x="970" y="1192"/>
                  <a:pt x="921" y="1202"/>
                </a:cubicBezTo>
                <a:cubicBezTo>
                  <a:pt x="890" y="1236"/>
                  <a:pt x="815" y="1226"/>
                  <a:pt x="770" y="1231"/>
                </a:cubicBezTo>
                <a:cubicBezTo>
                  <a:pt x="717" y="1236"/>
                  <a:pt x="612" y="1246"/>
                  <a:pt x="612" y="1246"/>
                </a:cubicBezTo>
                <a:cubicBezTo>
                  <a:pt x="418" y="1308"/>
                  <a:pt x="143" y="1384"/>
                  <a:pt x="0" y="1231"/>
                </a:cubicBezTo>
                <a:cubicBezTo>
                  <a:pt x="15" y="888"/>
                  <a:pt x="29" y="546"/>
                  <a:pt x="29" y="202"/>
                </a:cubicBezTo>
                <a:close/>
              </a:path>
            </a:pathLst>
          </a:cu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71" name="Freeform 25"/>
          <p:cNvSpPr/>
          <p:nvPr/>
        </p:nvSpPr>
        <p:spPr bwMode="auto">
          <a:xfrm>
            <a:off x="2457450" y="0"/>
            <a:ext cx="6686550" cy="3565525"/>
          </a:xfrm>
          <a:custGeom>
            <a:avLst/>
            <a:gdLst>
              <a:gd name="T0" fmla="*/ 2147483647 w 4858"/>
              <a:gd name="T1" fmla="*/ 2147483647 h 1621"/>
              <a:gd name="T2" fmla="*/ 2147483647 w 4858"/>
              <a:gd name="T3" fmla="*/ 2147483647 h 1621"/>
              <a:gd name="T4" fmla="*/ 2147483647 w 4858"/>
              <a:gd name="T5" fmla="*/ 2147483647 h 1621"/>
              <a:gd name="T6" fmla="*/ 2147483647 w 4858"/>
              <a:gd name="T7" fmla="*/ 2147483647 h 1621"/>
              <a:gd name="T8" fmla="*/ 2147483647 w 4858"/>
              <a:gd name="T9" fmla="*/ 2147483647 h 1621"/>
              <a:gd name="T10" fmla="*/ 2147483647 w 4858"/>
              <a:gd name="T11" fmla="*/ 2147483647 h 1621"/>
              <a:gd name="T12" fmla="*/ 2147483647 w 4858"/>
              <a:gd name="T13" fmla="*/ 2147483647 h 1621"/>
              <a:gd name="T14" fmla="*/ 2147483647 w 4858"/>
              <a:gd name="T15" fmla="*/ 2147483647 h 1621"/>
              <a:gd name="T16" fmla="*/ 2147483647 w 4858"/>
              <a:gd name="T17" fmla="*/ 2147483647 h 1621"/>
              <a:gd name="T18" fmla="*/ 2147483647 w 4858"/>
              <a:gd name="T19" fmla="*/ 2147483647 h 1621"/>
              <a:gd name="T20" fmla="*/ 2147483647 w 4858"/>
              <a:gd name="T21" fmla="*/ 2147483647 h 1621"/>
              <a:gd name="T22" fmla="*/ 2147483647 w 4858"/>
              <a:gd name="T23" fmla="*/ 2147483647 h 1621"/>
              <a:gd name="T24" fmla="*/ 2147483647 w 4858"/>
              <a:gd name="T25" fmla="*/ 2147483647 h 1621"/>
              <a:gd name="T26" fmla="*/ 2147483647 w 4858"/>
              <a:gd name="T27" fmla="*/ 2147483647 h 1621"/>
              <a:gd name="T28" fmla="*/ 2147483647 w 4858"/>
              <a:gd name="T29" fmla="*/ 2147483647 h 1621"/>
              <a:gd name="T30" fmla="*/ 2147483647 w 4858"/>
              <a:gd name="T31" fmla="*/ 2147483647 h 1621"/>
              <a:gd name="T32" fmla="*/ 2147483647 w 4858"/>
              <a:gd name="T33" fmla="*/ 2147483647 h 1621"/>
              <a:gd name="T34" fmla="*/ 2147483647 w 4858"/>
              <a:gd name="T35" fmla="*/ 2147483647 h 1621"/>
              <a:gd name="T36" fmla="*/ 2147483647 w 4858"/>
              <a:gd name="T37" fmla="*/ 2147483647 h 1621"/>
              <a:gd name="T38" fmla="*/ 2147483647 w 4858"/>
              <a:gd name="T39" fmla="*/ 2147483647 h 1621"/>
              <a:gd name="T40" fmla="*/ 2147483647 w 4858"/>
              <a:gd name="T41" fmla="*/ 2147483647 h 1621"/>
              <a:gd name="T42" fmla="*/ 2147483647 w 4858"/>
              <a:gd name="T43" fmla="*/ 2147483647 h 1621"/>
              <a:gd name="T44" fmla="*/ 2147483647 w 4858"/>
              <a:gd name="T45" fmla="*/ 2147483647 h 1621"/>
              <a:gd name="T46" fmla="*/ 2147483647 w 4858"/>
              <a:gd name="T47" fmla="*/ 2147483647 h 1621"/>
              <a:gd name="T48" fmla="*/ 2147483647 w 4858"/>
              <a:gd name="T49" fmla="*/ 2147483647 h 1621"/>
              <a:gd name="T50" fmla="*/ 2147483647 w 4858"/>
              <a:gd name="T51" fmla="*/ 2147483647 h 1621"/>
              <a:gd name="T52" fmla="*/ 2147483647 w 4858"/>
              <a:gd name="T53" fmla="*/ 2147483647 h 1621"/>
              <a:gd name="T54" fmla="*/ 2147483647 w 4858"/>
              <a:gd name="T55" fmla="*/ 2147483647 h 1621"/>
              <a:gd name="T56" fmla="*/ 2147483647 w 4858"/>
              <a:gd name="T57" fmla="*/ 2147483647 h 1621"/>
              <a:gd name="T58" fmla="*/ 2147483647 w 4858"/>
              <a:gd name="T59" fmla="*/ 2147483647 h 1621"/>
              <a:gd name="T60" fmla="*/ 2147483647 w 4858"/>
              <a:gd name="T61" fmla="*/ 2147483647 h 1621"/>
              <a:gd name="T62" fmla="*/ 2147483647 w 4858"/>
              <a:gd name="T63" fmla="*/ 2147483647 h 1621"/>
              <a:gd name="T64" fmla="*/ 2147483647 w 4858"/>
              <a:gd name="T65" fmla="*/ 2147483647 h 1621"/>
              <a:gd name="T66" fmla="*/ 2147483647 w 4858"/>
              <a:gd name="T67" fmla="*/ 2147483647 h 1621"/>
              <a:gd name="T68" fmla="*/ 2147483647 w 4858"/>
              <a:gd name="T69" fmla="*/ 2147483647 h 162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858"/>
              <a:gd name="T106" fmla="*/ 0 h 1621"/>
              <a:gd name="T107" fmla="*/ 4858 w 4858"/>
              <a:gd name="T108" fmla="*/ 1621 h 162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858" h="1621">
                <a:moveTo>
                  <a:pt x="0" y="1576"/>
                </a:moveTo>
                <a:cubicBezTo>
                  <a:pt x="25" y="1560"/>
                  <a:pt x="30" y="1542"/>
                  <a:pt x="58" y="1533"/>
                </a:cubicBezTo>
                <a:cubicBezTo>
                  <a:pt x="113" y="1465"/>
                  <a:pt x="170" y="1399"/>
                  <a:pt x="224" y="1332"/>
                </a:cubicBezTo>
                <a:cubicBezTo>
                  <a:pt x="234" y="1319"/>
                  <a:pt x="234" y="1299"/>
                  <a:pt x="245" y="1288"/>
                </a:cubicBezTo>
                <a:cubicBezTo>
                  <a:pt x="255" y="1278"/>
                  <a:pt x="270" y="1275"/>
                  <a:pt x="281" y="1267"/>
                </a:cubicBezTo>
                <a:cubicBezTo>
                  <a:pt x="305" y="1250"/>
                  <a:pt x="318" y="1222"/>
                  <a:pt x="339" y="1202"/>
                </a:cubicBezTo>
                <a:cubicBezTo>
                  <a:pt x="348" y="1173"/>
                  <a:pt x="364" y="1162"/>
                  <a:pt x="389" y="1144"/>
                </a:cubicBezTo>
                <a:cubicBezTo>
                  <a:pt x="403" y="1103"/>
                  <a:pt x="439" y="1067"/>
                  <a:pt x="468" y="1036"/>
                </a:cubicBezTo>
                <a:cubicBezTo>
                  <a:pt x="490" y="1039"/>
                  <a:pt x="512" y="1039"/>
                  <a:pt x="533" y="1044"/>
                </a:cubicBezTo>
                <a:cubicBezTo>
                  <a:pt x="569" y="1052"/>
                  <a:pt x="589" y="1090"/>
                  <a:pt x="620" y="1101"/>
                </a:cubicBezTo>
                <a:cubicBezTo>
                  <a:pt x="643" y="1109"/>
                  <a:pt x="668" y="1109"/>
                  <a:pt x="692" y="1116"/>
                </a:cubicBezTo>
                <a:cubicBezTo>
                  <a:pt x="716" y="1111"/>
                  <a:pt x="740" y="1107"/>
                  <a:pt x="764" y="1101"/>
                </a:cubicBezTo>
                <a:cubicBezTo>
                  <a:pt x="771" y="1099"/>
                  <a:pt x="778" y="1093"/>
                  <a:pt x="785" y="1094"/>
                </a:cubicBezTo>
                <a:cubicBezTo>
                  <a:pt x="809" y="1096"/>
                  <a:pt x="857" y="1108"/>
                  <a:pt x="857" y="1108"/>
                </a:cubicBezTo>
                <a:cubicBezTo>
                  <a:pt x="1009" y="1099"/>
                  <a:pt x="959" y="1123"/>
                  <a:pt x="1016" y="1029"/>
                </a:cubicBezTo>
                <a:cubicBezTo>
                  <a:pt x="1021" y="1005"/>
                  <a:pt x="1024" y="978"/>
                  <a:pt x="1037" y="957"/>
                </a:cubicBezTo>
                <a:cubicBezTo>
                  <a:pt x="1046" y="943"/>
                  <a:pt x="1064" y="935"/>
                  <a:pt x="1073" y="921"/>
                </a:cubicBezTo>
                <a:cubicBezTo>
                  <a:pt x="1100" y="879"/>
                  <a:pt x="1131" y="840"/>
                  <a:pt x="1160" y="799"/>
                </a:cubicBezTo>
                <a:cubicBezTo>
                  <a:pt x="1168" y="774"/>
                  <a:pt x="1178" y="759"/>
                  <a:pt x="1196" y="741"/>
                </a:cubicBezTo>
                <a:cubicBezTo>
                  <a:pt x="1209" y="701"/>
                  <a:pt x="1243" y="660"/>
                  <a:pt x="1268" y="626"/>
                </a:cubicBezTo>
                <a:cubicBezTo>
                  <a:pt x="1290" y="596"/>
                  <a:pt x="1302" y="570"/>
                  <a:pt x="1332" y="547"/>
                </a:cubicBezTo>
                <a:cubicBezTo>
                  <a:pt x="1432" y="566"/>
                  <a:pt x="1484" y="680"/>
                  <a:pt x="1584" y="705"/>
                </a:cubicBezTo>
                <a:cubicBezTo>
                  <a:pt x="1628" y="741"/>
                  <a:pt x="1635" y="740"/>
                  <a:pt x="1692" y="748"/>
                </a:cubicBezTo>
                <a:cubicBezTo>
                  <a:pt x="1715" y="764"/>
                  <a:pt x="1737" y="775"/>
                  <a:pt x="1764" y="784"/>
                </a:cubicBezTo>
                <a:cubicBezTo>
                  <a:pt x="1800" y="820"/>
                  <a:pt x="1756" y="780"/>
                  <a:pt x="1800" y="806"/>
                </a:cubicBezTo>
                <a:cubicBezTo>
                  <a:pt x="1823" y="820"/>
                  <a:pt x="1832" y="844"/>
                  <a:pt x="1858" y="856"/>
                </a:cubicBezTo>
                <a:cubicBezTo>
                  <a:pt x="1879" y="866"/>
                  <a:pt x="1902" y="868"/>
                  <a:pt x="1923" y="878"/>
                </a:cubicBezTo>
                <a:cubicBezTo>
                  <a:pt x="1933" y="883"/>
                  <a:pt x="1942" y="887"/>
                  <a:pt x="1952" y="892"/>
                </a:cubicBezTo>
                <a:cubicBezTo>
                  <a:pt x="1985" y="881"/>
                  <a:pt x="1993" y="839"/>
                  <a:pt x="2024" y="828"/>
                </a:cubicBezTo>
                <a:cubicBezTo>
                  <a:pt x="2040" y="823"/>
                  <a:pt x="2057" y="823"/>
                  <a:pt x="2074" y="820"/>
                </a:cubicBezTo>
                <a:cubicBezTo>
                  <a:pt x="2100" y="803"/>
                  <a:pt x="2123" y="792"/>
                  <a:pt x="2153" y="784"/>
                </a:cubicBezTo>
                <a:cubicBezTo>
                  <a:pt x="2189" y="751"/>
                  <a:pt x="2140" y="791"/>
                  <a:pt x="2204" y="763"/>
                </a:cubicBezTo>
                <a:cubicBezTo>
                  <a:pt x="2221" y="756"/>
                  <a:pt x="2260" y="706"/>
                  <a:pt x="2276" y="691"/>
                </a:cubicBezTo>
                <a:cubicBezTo>
                  <a:pt x="2300" y="641"/>
                  <a:pt x="2345" y="586"/>
                  <a:pt x="2384" y="547"/>
                </a:cubicBezTo>
                <a:cubicBezTo>
                  <a:pt x="2405" y="504"/>
                  <a:pt x="2438" y="455"/>
                  <a:pt x="2456" y="410"/>
                </a:cubicBezTo>
                <a:cubicBezTo>
                  <a:pt x="2458" y="406"/>
                  <a:pt x="2473" y="358"/>
                  <a:pt x="2477" y="345"/>
                </a:cubicBezTo>
                <a:cubicBezTo>
                  <a:pt x="2481" y="332"/>
                  <a:pt x="2498" y="327"/>
                  <a:pt x="2506" y="316"/>
                </a:cubicBezTo>
                <a:cubicBezTo>
                  <a:pt x="2561" y="237"/>
                  <a:pt x="2520" y="281"/>
                  <a:pt x="2564" y="237"/>
                </a:cubicBezTo>
                <a:cubicBezTo>
                  <a:pt x="2578" y="196"/>
                  <a:pt x="2614" y="173"/>
                  <a:pt x="2643" y="144"/>
                </a:cubicBezTo>
                <a:cubicBezTo>
                  <a:pt x="2683" y="104"/>
                  <a:pt x="2643" y="122"/>
                  <a:pt x="2686" y="108"/>
                </a:cubicBezTo>
                <a:cubicBezTo>
                  <a:pt x="2734" y="75"/>
                  <a:pt x="2763" y="15"/>
                  <a:pt x="2823" y="0"/>
                </a:cubicBezTo>
                <a:cubicBezTo>
                  <a:pt x="2889" y="32"/>
                  <a:pt x="2860" y="22"/>
                  <a:pt x="2909" y="36"/>
                </a:cubicBezTo>
                <a:cubicBezTo>
                  <a:pt x="2988" y="88"/>
                  <a:pt x="3091" y="150"/>
                  <a:pt x="3183" y="172"/>
                </a:cubicBezTo>
                <a:cubicBezTo>
                  <a:pt x="3190" y="177"/>
                  <a:pt x="3196" y="183"/>
                  <a:pt x="3204" y="187"/>
                </a:cubicBezTo>
                <a:cubicBezTo>
                  <a:pt x="3215" y="193"/>
                  <a:pt x="3229" y="194"/>
                  <a:pt x="3240" y="201"/>
                </a:cubicBezTo>
                <a:cubicBezTo>
                  <a:pt x="3247" y="206"/>
                  <a:pt x="3249" y="217"/>
                  <a:pt x="3255" y="223"/>
                </a:cubicBezTo>
                <a:cubicBezTo>
                  <a:pt x="3269" y="237"/>
                  <a:pt x="3280" y="238"/>
                  <a:pt x="3298" y="244"/>
                </a:cubicBezTo>
                <a:cubicBezTo>
                  <a:pt x="3378" y="324"/>
                  <a:pt x="3480" y="377"/>
                  <a:pt x="3564" y="453"/>
                </a:cubicBezTo>
                <a:cubicBezTo>
                  <a:pt x="3575" y="463"/>
                  <a:pt x="3589" y="471"/>
                  <a:pt x="3600" y="482"/>
                </a:cubicBezTo>
                <a:cubicBezTo>
                  <a:pt x="3623" y="507"/>
                  <a:pt x="3665" y="561"/>
                  <a:pt x="3665" y="561"/>
                </a:cubicBezTo>
                <a:cubicBezTo>
                  <a:pt x="3684" y="616"/>
                  <a:pt x="3734" y="722"/>
                  <a:pt x="3773" y="763"/>
                </a:cubicBezTo>
                <a:cubicBezTo>
                  <a:pt x="3823" y="761"/>
                  <a:pt x="3874" y="762"/>
                  <a:pt x="3924" y="756"/>
                </a:cubicBezTo>
                <a:cubicBezTo>
                  <a:pt x="3969" y="751"/>
                  <a:pt x="3974" y="735"/>
                  <a:pt x="4004" y="705"/>
                </a:cubicBezTo>
                <a:cubicBezTo>
                  <a:pt x="4018" y="691"/>
                  <a:pt x="4042" y="691"/>
                  <a:pt x="4061" y="684"/>
                </a:cubicBezTo>
                <a:cubicBezTo>
                  <a:pt x="4092" y="689"/>
                  <a:pt x="4129" y="681"/>
                  <a:pt x="4155" y="698"/>
                </a:cubicBezTo>
                <a:cubicBezTo>
                  <a:pt x="4198" y="726"/>
                  <a:pt x="4182" y="759"/>
                  <a:pt x="4198" y="792"/>
                </a:cubicBezTo>
                <a:cubicBezTo>
                  <a:pt x="4214" y="826"/>
                  <a:pt x="4236" y="853"/>
                  <a:pt x="4263" y="878"/>
                </a:cubicBezTo>
                <a:cubicBezTo>
                  <a:pt x="4280" y="876"/>
                  <a:pt x="4297" y="876"/>
                  <a:pt x="4313" y="871"/>
                </a:cubicBezTo>
                <a:cubicBezTo>
                  <a:pt x="4364" y="856"/>
                  <a:pt x="4306" y="857"/>
                  <a:pt x="4356" y="835"/>
                </a:cubicBezTo>
                <a:cubicBezTo>
                  <a:pt x="4370" y="829"/>
                  <a:pt x="4385" y="830"/>
                  <a:pt x="4400" y="828"/>
                </a:cubicBezTo>
                <a:cubicBezTo>
                  <a:pt x="4423" y="811"/>
                  <a:pt x="4458" y="791"/>
                  <a:pt x="4486" y="784"/>
                </a:cubicBezTo>
                <a:cubicBezTo>
                  <a:pt x="4510" y="778"/>
                  <a:pt x="4558" y="770"/>
                  <a:pt x="4558" y="770"/>
                </a:cubicBezTo>
                <a:cubicBezTo>
                  <a:pt x="4620" y="731"/>
                  <a:pt x="4519" y="790"/>
                  <a:pt x="4637" y="748"/>
                </a:cubicBezTo>
                <a:cubicBezTo>
                  <a:pt x="4653" y="742"/>
                  <a:pt x="4664" y="726"/>
                  <a:pt x="4680" y="720"/>
                </a:cubicBezTo>
                <a:cubicBezTo>
                  <a:pt x="4703" y="712"/>
                  <a:pt x="4745" y="684"/>
                  <a:pt x="4745" y="684"/>
                </a:cubicBezTo>
                <a:cubicBezTo>
                  <a:pt x="4782" y="696"/>
                  <a:pt x="4777" y="724"/>
                  <a:pt x="4788" y="763"/>
                </a:cubicBezTo>
                <a:cubicBezTo>
                  <a:pt x="4783" y="1044"/>
                  <a:pt x="4858" y="1337"/>
                  <a:pt x="4774" y="1605"/>
                </a:cubicBezTo>
                <a:cubicBezTo>
                  <a:pt x="4769" y="1621"/>
                  <a:pt x="4329" y="1569"/>
                  <a:pt x="4270" y="1569"/>
                </a:cubicBezTo>
                <a:cubicBezTo>
                  <a:pt x="3101" y="1565"/>
                  <a:pt x="1933" y="1564"/>
                  <a:pt x="764" y="1562"/>
                </a:cubicBezTo>
                <a:cubicBezTo>
                  <a:pt x="541" y="1508"/>
                  <a:pt x="232" y="1540"/>
                  <a:pt x="36" y="1540"/>
                </a:cubicBezTo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72" name="Picture 26" descr="Gia-gao-diu-con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47529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7" descr="Untitled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886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Oval 28"/>
          <p:cNvSpPr>
            <a:spLocks noChangeArrowheads="1"/>
          </p:cNvSpPr>
          <p:nvPr/>
        </p:nvSpPr>
        <p:spPr bwMode="auto">
          <a:xfrm>
            <a:off x="1828800" y="457200"/>
            <a:ext cx="609600" cy="6096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75" name="Picture 29" descr="chim bay x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4267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endSnd/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603" name="Picture 7" descr="Nhung hinh anh thoi khac lich su tien vao Sai Gon 30/4/19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057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9" descr="Kết quả hình ảnh cho hinh anh chien thang cua quan doi viet nam nam 19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b="0" u="sng"/>
          </a:p>
        </p:txBody>
      </p:sp>
      <p:pic>
        <p:nvPicPr>
          <p:cNvPr id="25605" name="Picture 11" descr="Kết quả hình ảnh cho hinh anh chien thang cua quan doi viet nam nam 19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0"/>
            <a:ext cx="462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endSnd/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92075" y="581025"/>
            <a:ext cx="86090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3. T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ì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 những h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ì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 ảnh đẹp n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ó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i lên t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ì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 yêu thương v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à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niềm hi vọng của người mẹ đối với con?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6363" y="1919288"/>
            <a:ext cx="87010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Tình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yêu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với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con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: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Lưng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đưa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nôi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thành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–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a-kay –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Mặt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trời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em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nằm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trên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lưng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200" y="5129213"/>
            <a:ext cx="870108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Hi vọng của mẹ với con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: Mai sau con lớn vung chày lún sân.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870200" y="-34925"/>
            <a:ext cx="45243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Tìm</a:t>
            </a:r>
            <a:r>
              <a:rPr kumimoji="0" lang="en-US" altLang="zh-CN" sz="45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hiểu</a:t>
            </a:r>
            <a:r>
              <a:rPr kumimoji="0" lang="en-US" altLang="zh-CN" sz="45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bài</a:t>
            </a:r>
            <a:endParaRPr kumimoji="0" lang="en-US" altLang="zh-CN" sz="4500" b="1" i="1" u="none" strike="noStrike" kern="1200" cap="none" spc="0" normalizeH="0" baseline="0" noProof="0" dirty="0">
              <a:ln>
                <a:noFill/>
              </a:ln>
              <a:solidFill>
                <a:srgbClr val="16B075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35163" y="4030663"/>
            <a:ext cx="63928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Mẹ thương a-kay, mẹ thương bộ đội”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97075" y="3149600"/>
            <a:ext cx="6392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Vai mẹ gầy nhấp nhô làm gối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Lưng đưa nôi và tim hát thành lời”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60550" y="4530725"/>
            <a:ext cx="6392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Mặt trời của mẹ em nằm trên lưng”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87550" y="5867400"/>
            <a:ext cx="63928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Con mơ cho mẹ hạt gạo trắng ngần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Mai sau con lớn vung chày lún sân...”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1" grpId="1"/>
      <p:bldP spid="7" grpId="0"/>
      <p:bldP spid="8" grpId="0"/>
      <p:bldP spid="13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97456" y="1447800"/>
            <a:ext cx="8610600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”?    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11756" y="3083988"/>
            <a:ext cx="838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gần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gũi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hè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gắn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niệm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533400"/>
            <a:ext cx="36576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zh-CN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KHỞI</a:t>
            </a:r>
            <a:r>
              <a:rPr kumimoji="0" lang="vi-VN" altLang="zh-CN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ĐỘNG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5"/>
          <p:cNvSpPr txBox="1">
            <a:spLocks noChangeArrowheads="1"/>
          </p:cNvSpPr>
          <p:nvPr/>
        </p:nvSpPr>
        <p:spPr bwMode="auto">
          <a:xfrm>
            <a:off x="2057400" y="0"/>
            <a:ext cx="45243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Tìm</a:t>
            </a:r>
            <a:r>
              <a:rPr kumimoji="0" lang="en-US" altLang="zh-CN" sz="45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hiểu</a:t>
            </a:r>
            <a:r>
              <a:rPr kumimoji="0" lang="en-US" altLang="zh-CN" sz="4500" b="1" i="1" u="none" strike="noStrike" kern="1200" cap="none" spc="0" normalizeH="0" baseline="0" noProof="0" dirty="0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500" b="1" i="1" u="none" strike="noStrike" kern="1200" cap="none" spc="0" normalizeH="0" baseline="0" noProof="0" dirty="0" err="1">
                <a:ln>
                  <a:noFill/>
                </a:ln>
                <a:solidFill>
                  <a:srgbClr val="16B07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bài</a:t>
            </a:r>
            <a:endParaRPr kumimoji="0" lang="en-US" altLang="zh-CN" sz="4500" b="1" i="1" u="none" strike="noStrike" kern="1200" cap="none" spc="0" normalizeH="0" baseline="0" noProof="0" dirty="0">
              <a:ln>
                <a:noFill/>
              </a:ln>
              <a:solidFill>
                <a:srgbClr val="16B075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228600" y="816651"/>
            <a:ext cx="84677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 4. Theo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em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á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i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đẹp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thể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hiện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trong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à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i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à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à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g</a:t>
            </a:r>
            <a:r>
              <a:rPr kumimoji="0" lang="en-US" altLang="zh-CN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ì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?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338205" y="2133600"/>
            <a:ext cx="8474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con,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với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cách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mạng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43743" y="3733800"/>
            <a:ext cx="7437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Ngủ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ngoan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a-kay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ơi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ngủ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ngoan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a-kay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hỡi</a:t>
            </a:r>
            <a:endParaRPr kumimoji="0" lang="en-US" altLang="zh-CN" sz="3000" b="1" i="1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a-kay,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thương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bộ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đội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47" grpId="0"/>
      <p:bldP spid="31747" grpId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7200" y="1828800"/>
            <a:ext cx="8153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Nội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dung</a:t>
            </a:r>
            <a:r>
              <a:rPr kumimoji="0" lang="en-US" altLang="zh-CN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: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ca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ngợi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nước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yêu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sắc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người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phụ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nữ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Tà-ôi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cuộc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kháng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chiến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chống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Mĩ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cứu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nước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914400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hãy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nêu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nội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dung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5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học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t> ?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088973"/>
            <a:ext cx="4196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83991" y="2858414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Tà-ôi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591" y="42259"/>
            <a:ext cx="8458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</a:t>
            </a:r>
            <a:r>
              <a:rPr lang="vi-VN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vi-VN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vi-VN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 </a:t>
            </a:r>
            <a:r>
              <a:rPr kumimoji="0" lang="vi-VN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2023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baseline="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KHÚC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HÁT RU NHỮNG EM BÉ LỚN TRÊN LƯNG MẸ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90600" y="990600"/>
            <a:ext cx="7263527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cu Tai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Nhịp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nghiêng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nghiêng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hổi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gầy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nhấp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gối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a-kay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a-kay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a-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kay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ngần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Mai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lún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319493" name="Line 5"/>
          <p:cNvSpPr>
            <a:spLocks noChangeShapeType="1"/>
          </p:cNvSpPr>
          <p:nvPr/>
        </p:nvSpPr>
        <p:spPr bwMode="auto">
          <a:xfrm flipH="1">
            <a:off x="4191000" y="156655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494" name="Line 6"/>
          <p:cNvSpPr>
            <a:spLocks noChangeShapeType="1"/>
          </p:cNvSpPr>
          <p:nvPr/>
        </p:nvSpPr>
        <p:spPr bwMode="auto">
          <a:xfrm>
            <a:off x="4343400" y="1974273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495" name="Line 7"/>
          <p:cNvSpPr>
            <a:spLocks noChangeShapeType="1"/>
          </p:cNvSpPr>
          <p:nvPr/>
        </p:nvSpPr>
        <p:spPr bwMode="auto">
          <a:xfrm flipH="1">
            <a:off x="2923309" y="2112819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496" name="Line 8"/>
          <p:cNvSpPr>
            <a:spLocks noChangeShapeType="1"/>
          </p:cNvSpPr>
          <p:nvPr/>
        </p:nvSpPr>
        <p:spPr bwMode="auto">
          <a:xfrm>
            <a:off x="2971800" y="29718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497" name="Line 9"/>
          <p:cNvSpPr>
            <a:spLocks noChangeShapeType="1"/>
          </p:cNvSpPr>
          <p:nvPr/>
        </p:nvSpPr>
        <p:spPr bwMode="auto">
          <a:xfrm flipH="1">
            <a:off x="4413858" y="251449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498" name="Line 10"/>
          <p:cNvSpPr>
            <a:spLocks noChangeShapeType="1"/>
          </p:cNvSpPr>
          <p:nvPr/>
        </p:nvSpPr>
        <p:spPr bwMode="auto">
          <a:xfrm>
            <a:off x="6629400" y="2978727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499" name="Line 11"/>
          <p:cNvSpPr>
            <a:spLocks noChangeShapeType="1"/>
          </p:cNvSpPr>
          <p:nvPr/>
        </p:nvSpPr>
        <p:spPr bwMode="auto">
          <a:xfrm flipH="1">
            <a:off x="3505200" y="2978727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0" name="Line 12"/>
          <p:cNvSpPr>
            <a:spLocks noChangeShapeType="1"/>
          </p:cNvSpPr>
          <p:nvPr/>
        </p:nvSpPr>
        <p:spPr bwMode="auto">
          <a:xfrm>
            <a:off x="4883727" y="3435927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1" name="Line 13"/>
          <p:cNvSpPr>
            <a:spLocks noChangeShapeType="1"/>
          </p:cNvSpPr>
          <p:nvPr/>
        </p:nvSpPr>
        <p:spPr bwMode="auto">
          <a:xfrm flipH="1">
            <a:off x="2999509" y="35814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2" name="Line 14"/>
          <p:cNvSpPr>
            <a:spLocks noChangeShapeType="1"/>
          </p:cNvSpPr>
          <p:nvPr/>
        </p:nvSpPr>
        <p:spPr bwMode="auto">
          <a:xfrm>
            <a:off x="3200400" y="39624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3" name="Line 15"/>
          <p:cNvSpPr>
            <a:spLocks noChangeShapeType="1"/>
          </p:cNvSpPr>
          <p:nvPr/>
        </p:nvSpPr>
        <p:spPr bwMode="auto">
          <a:xfrm flipH="1">
            <a:off x="3387436" y="4038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4" name="Line 16"/>
          <p:cNvSpPr>
            <a:spLocks noChangeShapeType="1"/>
          </p:cNvSpPr>
          <p:nvPr/>
        </p:nvSpPr>
        <p:spPr bwMode="auto">
          <a:xfrm flipH="1">
            <a:off x="3924300" y="50292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5" name="Line 17"/>
          <p:cNvSpPr>
            <a:spLocks noChangeShapeType="1"/>
          </p:cNvSpPr>
          <p:nvPr/>
        </p:nvSpPr>
        <p:spPr bwMode="auto">
          <a:xfrm flipH="1">
            <a:off x="3678382" y="54864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6" name="Line 18"/>
          <p:cNvSpPr>
            <a:spLocks noChangeShapeType="1"/>
          </p:cNvSpPr>
          <p:nvPr/>
        </p:nvSpPr>
        <p:spPr bwMode="auto">
          <a:xfrm flipH="1">
            <a:off x="3754582" y="5943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9507" name="Line 19"/>
          <p:cNvSpPr>
            <a:spLocks noChangeShapeType="1"/>
          </p:cNvSpPr>
          <p:nvPr/>
        </p:nvSpPr>
        <p:spPr bwMode="auto">
          <a:xfrm>
            <a:off x="5715000" y="6403258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450" name="Titl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8819"/>
            <a:ext cx="335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ction Button: Go Home 18">
            <a:hlinkClick r:id="rId4" action="ppaction://hlinksldjump" highlightClick="1"/>
          </p:cNvPr>
          <p:cNvSpPr/>
          <p:nvPr/>
        </p:nvSpPr>
        <p:spPr>
          <a:xfrm>
            <a:off x="7467600" y="175154"/>
            <a:ext cx="1219200" cy="823913"/>
          </a:xfrm>
          <a:prstGeom prst="actionButtonHom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3" grpId="0" animBg="1"/>
      <p:bldP spid="319494" grpId="0" animBg="1"/>
      <p:bldP spid="319495" grpId="0" animBg="1"/>
      <p:bldP spid="319496" grpId="0" animBg="1"/>
      <p:bldP spid="319497" grpId="0" animBg="1"/>
      <p:bldP spid="319497" grpId="1" animBg="1"/>
      <p:bldP spid="319498" grpId="0" animBg="1"/>
      <p:bldP spid="319499" grpId="0" animBg="1"/>
      <p:bldP spid="319500" grpId="0" animBg="1"/>
      <p:bldP spid="319501" grpId="0" animBg="1"/>
      <p:bldP spid="319502" grpId="0" animBg="1"/>
      <p:bldP spid="319503" grpId="0" animBg="1"/>
      <p:bldP spid="319504" grpId="0" animBg="1"/>
      <p:bldP spid="319505" grpId="0" animBg="1"/>
      <p:bldP spid="319506" grpId="0" animBg="1"/>
      <p:bldP spid="3195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739877" y="-152400"/>
            <a:ext cx="3810000" cy="5029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</a:p>
          <a:p>
            <a:pPr algn="ctr"/>
            <a:r>
              <a:rPr lang="en-US" sz="36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</a:t>
            </a:r>
          </a:p>
          <a:p>
            <a:pPr algn="ctr"/>
            <a:r>
              <a:rPr lang="en-US" sz="36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876800" y="1905000"/>
            <a:ext cx="3276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4903" y="2514600"/>
            <a:ext cx="785420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 VÀ </a:t>
            </a:r>
          </a:p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GIỎI!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0715" y="2514600"/>
            <a:ext cx="838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     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đầu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đỏ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còn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non.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mưa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càng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tươi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dịu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tăng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đậm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rồi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hòa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nhịp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trời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chói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lọi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09600"/>
            <a:ext cx="8001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246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4" descr="Copy of DSC_02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9144000" cy="526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6700" y="228600"/>
            <a:ext cx="8610600" cy="13220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ư,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vi-VN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 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 </a:t>
            </a:r>
            <a:r>
              <a:rPr kumimoji="0" lang="vi-VN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2023</a:t>
            </a:r>
            <a:endParaRPr kumimoji="0" lang="en-US" altLang="zh-CN" sz="2800" b="1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baseline="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KHÚC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HÁT RU NHỮNG EM BÉ LỚN TRÊN LƯNG MẸ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395" y="0"/>
            <a:ext cx="5135880" cy="6862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</a:t>
            </a:r>
            <a:r>
              <a:rPr lang="en-US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đừng rời lưng mẹ</a:t>
            </a: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giã gạo mẹ nuôi bộ đội</a:t>
            </a: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Nhịp chày nghiêng rất ngủ em nghiêng</a:t>
            </a: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Mồ hôi mẹ rơi má em nóng hổi</a:t>
            </a: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 mẹ gầy nhấp nhô làm gối</a:t>
            </a: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 và tim hát thành lời:</a:t>
            </a:r>
            <a:endParaRPr lang="en-US" sz="2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</a:t>
            </a: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thương a-kay, mẹ thương bộ đội</a:t>
            </a: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mơ cho mẹ hạt gạo trắng ngần</a:t>
            </a: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 sau con lớn vung chày lún sân...</a:t>
            </a:r>
            <a:endParaRPr lang="en-US" sz="2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đang tỉa bắp trên núi Ka-lưi</a:t>
            </a: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Lưng núi thì to mà lưng mẹ nhỏ</a:t>
            </a: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 đừng làm mẹ mỏi</a:t>
            </a: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bắp thì nằm trên đồi</a:t>
            </a: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mẹ, em nằm trên lưng</a:t>
            </a:r>
            <a:endParaRPr lang="en-US" sz="2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hỡi...</a:t>
            </a:r>
          </a:p>
        </p:txBody>
      </p:sp>
    </p:spTree>
  </p:cSld>
  <p:clrMapOvr>
    <a:masterClrMapping/>
  </p:clrMapOvr>
  <p:transition spd="slow"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52600" y="3657600"/>
            <a:ext cx="5638800" cy="223996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" y="1855049"/>
            <a:ext cx="8610600" cy="15696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6700" y="146319"/>
            <a:ext cx="8610600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2800" b="1" noProof="0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</a:t>
            </a:r>
            <a:r>
              <a:rPr lang="vi-VN" altLang="zh-CN" sz="2800" b="1" noProof="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vi-V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năm 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baseline="0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đọc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KHÚC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HÁT RU NHỮNG EM BÉ LỚN TRÊN LƯNG MẸ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Line 17"/>
          <p:cNvSpPr>
            <a:spLocks noChangeShapeType="1"/>
          </p:cNvSpPr>
          <p:nvPr/>
        </p:nvSpPr>
        <p:spPr bwMode="auto">
          <a:xfrm>
            <a:off x="4247357" y="-3198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Line 19"/>
          <p:cNvSpPr>
            <a:spLocks noChangeShapeType="1"/>
          </p:cNvSpPr>
          <p:nvPr/>
        </p:nvSpPr>
        <p:spPr bwMode="auto">
          <a:xfrm>
            <a:off x="4343400" y="2344789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ext Box 20"/>
          <p:cNvSpPr txBox="1">
            <a:spLocks noChangeArrowheads="1"/>
          </p:cNvSpPr>
          <p:nvPr/>
        </p:nvSpPr>
        <p:spPr bwMode="auto">
          <a:xfrm>
            <a:off x="768350" y="1778136"/>
            <a:ext cx="3276600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 Box 21"/>
          <p:cNvSpPr txBox="1">
            <a:spLocks noChangeArrowheads="1"/>
          </p:cNvSpPr>
          <p:nvPr/>
        </p:nvSpPr>
        <p:spPr bwMode="auto">
          <a:xfrm>
            <a:off x="4933159" y="1797322"/>
            <a:ext cx="3276600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Rectangle 24"/>
          <p:cNvSpPr>
            <a:spLocks noChangeArrowheads="1"/>
          </p:cNvSpPr>
          <p:nvPr/>
        </p:nvSpPr>
        <p:spPr bwMode="auto">
          <a:xfrm>
            <a:off x="655638" y="2800350"/>
            <a:ext cx="1242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Rectangle 25"/>
          <p:cNvSpPr>
            <a:spLocks noChangeArrowheads="1"/>
          </p:cNvSpPr>
          <p:nvPr/>
        </p:nvSpPr>
        <p:spPr bwMode="auto">
          <a:xfrm>
            <a:off x="669925" y="3257550"/>
            <a:ext cx="1508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Ka-lưi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Rectangle 25"/>
          <p:cNvSpPr>
            <a:spLocks noChangeArrowheads="1"/>
          </p:cNvSpPr>
          <p:nvPr/>
        </p:nvSpPr>
        <p:spPr bwMode="auto">
          <a:xfrm>
            <a:off x="681038" y="2362200"/>
            <a:ext cx="1560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Text Box 27"/>
          <p:cNvSpPr txBox="1">
            <a:spLocks noChangeArrowheads="1"/>
          </p:cNvSpPr>
          <p:nvPr/>
        </p:nvSpPr>
        <p:spPr bwMode="auto">
          <a:xfrm>
            <a:off x="5410200" y="2348979"/>
            <a:ext cx="2590800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b="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endParaRPr lang="en-US" dirty="0">
              <a:solidFill>
                <a:srgbClr val="FFC00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5410200" y="2844800"/>
            <a:ext cx="3429000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Tim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dirty="0">
              <a:solidFill>
                <a:srgbClr val="FFC00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800600" y="3276600"/>
            <a:ext cx="3352799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. A-kay </a:t>
            </a:r>
          </a:p>
        </p:txBody>
      </p:sp>
      <p:sp>
        <p:nvSpPr>
          <p:cNvPr id="13324" name="Text Box 5"/>
          <p:cNvSpPr txBox="1">
            <a:spLocks noChangeArrowheads="1"/>
          </p:cNvSpPr>
          <p:nvPr/>
        </p:nvSpPr>
        <p:spPr bwMode="auto">
          <a:xfrm>
            <a:off x="592392" y="3819391"/>
            <a:ext cx="8077200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hổi</a:t>
            </a:r>
            <a:endParaRPr 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325" name="Line 3"/>
          <p:cNvSpPr>
            <a:spLocks noChangeShapeType="1"/>
          </p:cNvSpPr>
          <p:nvPr/>
        </p:nvSpPr>
        <p:spPr bwMode="auto">
          <a:xfrm flipH="1">
            <a:off x="3510455" y="4445794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6" name="Line 3"/>
          <p:cNvSpPr>
            <a:spLocks noChangeShapeType="1"/>
          </p:cNvSpPr>
          <p:nvPr/>
        </p:nvSpPr>
        <p:spPr bwMode="auto">
          <a:xfrm flipH="1">
            <a:off x="2776702" y="4927600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7" name="Line 3"/>
          <p:cNvSpPr>
            <a:spLocks noChangeShapeType="1"/>
          </p:cNvSpPr>
          <p:nvPr/>
        </p:nvSpPr>
        <p:spPr bwMode="auto">
          <a:xfrm flipH="1">
            <a:off x="2282825" y="5455964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8" name="Line 3"/>
          <p:cNvSpPr>
            <a:spLocks noChangeShapeType="1"/>
          </p:cNvSpPr>
          <p:nvPr/>
        </p:nvSpPr>
        <p:spPr bwMode="auto">
          <a:xfrm flipH="1">
            <a:off x="2697218" y="5981700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0" name="Line 45"/>
          <p:cNvSpPr>
            <a:spLocks noChangeShapeType="1"/>
          </p:cNvSpPr>
          <p:nvPr/>
        </p:nvSpPr>
        <p:spPr bwMode="auto">
          <a:xfrm>
            <a:off x="914400" y="2297249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1" name="Line 46"/>
          <p:cNvSpPr>
            <a:spLocks noChangeShapeType="1"/>
          </p:cNvSpPr>
          <p:nvPr/>
        </p:nvSpPr>
        <p:spPr bwMode="auto">
          <a:xfrm>
            <a:off x="5410200" y="2286828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2" name="Line 3"/>
          <p:cNvSpPr>
            <a:spLocks noChangeShapeType="1"/>
          </p:cNvSpPr>
          <p:nvPr/>
        </p:nvSpPr>
        <p:spPr bwMode="auto">
          <a:xfrm flipH="1">
            <a:off x="2282825" y="3952328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5052" y="15171"/>
            <a:ext cx="845820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ư,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vi-VN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gày 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 </a:t>
            </a:r>
            <a:r>
              <a:rPr kumimoji="0" lang="vi-VN" altLang="zh-CN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2023</a:t>
            </a:r>
            <a:endParaRPr kumimoji="0" lang="en-US" altLang="zh-CN" sz="3200" b="1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baseline="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KHÚC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HÁT RU NHỮNG EM BÉ LỚN TRÊN LƯNG MẸ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9244" grpId="0"/>
      <p:bldP spid="92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ừa Thiên - Huế: Phát triển bền vững vùng đồng bào DTTS | Báo Dâ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1" y="609600"/>
            <a:ext cx="7951898" cy="51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0900" y="5867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Tà-ôi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400" y="152400"/>
            <a:ext cx="3198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168" y="2193003"/>
            <a:ext cx="63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168" y="2819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do phụ nữ miền núi có tập quán: đi đâu, làm gì cũng địu con trên lưng.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38862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những em bé có tuổi thơ lao động cực nhọc, vất vả cùng với mẹ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2168" y="4953000"/>
            <a:ext cx="63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bé chưa biết 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26" grpId="0"/>
      <p:bldP spid="26" grpId="1"/>
      <p:bldP spid="27" grpId="0"/>
      <p:bldP spid="28" grpId="0"/>
    </p:bldLst>
  </p:timing>
</p:sld>
</file>

<file path=ppt/theme/theme1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1110</Words>
  <Application>Microsoft Office PowerPoint</Application>
  <PresentationFormat>On-screen Show (4:3)</PresentationFormat>
  <Paragraphs>119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User</cp:lastModifiedBy>
  <cp:revision>72</cp:revision>
  <dcterms:created xsi:type="dcterms:W3CDTF">2020-04-13T04:20:00Z</dcterms:created>
  <dcterms:modified xsi:type="dcterms:W3CDTF">2023-02-21T15:04:04Z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F2A7B068EDEF4CE0896C7752F8BCABD3</vt:lpwstr>
  </property>
  <property fmtid="{D5CDD505-2E9C-101B-9397-08002B2CF9AE}" pid="3" name="KSOProductBuildVer">
    <vt:lpwstr>1033-11.2.0.11486</vt:lpwstr>
  </property>
</Properties>
</file>