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87" r:id="rId2"/>
    <p:sldId id="338" r:id="rId3"/>
    <p:sldId id="339" r:id="rId4"/>
    <p:sldId id="444" r:id="rId5"/>
    <p:sldId id="342" r:id="rId6"/>
    <p:sldId id="265" r:id="rId7"/>
    <p:sldId id="446" r:id="rId8"/>
    <p:sldId id="11088455" r:id="rId9"/>
    <p:sldId id="11088454" r:id="rId10"/>
    <p:sldId id="286" r:id="rId11"/>
    <p:sldId id="11088458" r:id="rId12"/>
    <p:sldId id="434" r:id="rId13"/>
    <p:sldId id="345" r:id="rId14"/>
    <p:sldId id="11088461" r:id="rId15"/>
    <p:sldId id="11088465" r:id="rId16"/>
    <p:sldId id="347" r:id="rId17"/>
    <p:sldId id="11088466" r:id="rId18"/>
    <p:sldId id="302" r:id="rId19"/>
    <p:sldId id="443" r:id="rId20"/>
    <p:sldId id="349" r:id="rId21"/>
    <p:sldId id="432" r:id="rId22"/>
    <p:sldId id="11088467" r:id="rId23"/>
    <p:sldId id="11088468" r:id="rId24"/>
    <p:sldId id="11088469" r:id="rId25"/>
    <p:sldId id="305" r:id="rId26"/>
    <p:sldId id="306" r:id="rId27"/>
    <p:sldId id="350" r:id="rId28"/>
    <p:sldId id="351" r:id="rId29"/>
    <p:sldId id="11088470" r:id="rId30"/>
    <p:sldId id="11088524" r:id="rId31"/>
    <p:sldId id="11088471" r:id="rId32"/>
    <p:sldId id="11088472" r:id="rId33"/>
    <p:sldId id="11088473" r:id="rId34"/>
    <p:sldId id="11088475" r:id="rId35"/>
    <p:sldId id="11088476" r:id="rId36"/>
    <p:sldId id="11088525" r:id="rId37"/>
    <p:sldId id="11088517" r:id="rId38"/>
    <p:sldId id="11088485" r:id="rId39"/>
    <p:sldId id="11088518" r:id="rId40"/>
    <p:sldId id="11088519" r:id="rId41"/>
    <p:sldId id="11088520" r:id="rId42"/>
    <p:sldId id="11088521" r:id="rId43"/>
    <p:sldId id="11088522" r:id="rId44"/>
    <p:sldId id="11088523" r:id="rId45"/>
    <p:sldId id="436" r:id="rId46"/>
    <p:sldId id="283" r:id="rId4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extLst>
      <p:ext uri="{19B8F6BF-5375-455C-9EA6-DF929625EA0E}">
        <p15:presenceInfo xmlns:p15="http://schemas.microsoft.com/office/powerpoint/2012/main" userId="Administra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34CD6"/>
    <a:srgbClr val="FFF89A"/>
    <a:srgbClr val="46FA68"/>
    <a:srgbClr val="EB54E9"/>
    <a:srgbClr val="E07235"/>
    <a:srgbClr val="D8F3FC"/>
    <a:srgbClr val="EF5F5F"/>
    <a:srgbClr val="9CDCF8"/>
    <a:srgbClr val="BED0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7" autoAdjust="0"/>
    <p:restoredTop sz="94660"/>
  </p:normalViewPr>
  <p:slideViewPr>
    <p:cSldViewPr snapToGrid="0">
      <p:cViewPr varScale="1">
        <p:scale>
          <a:sx n="68" d="100"/>
          <a:sy n="68" d="100"/>
        </p:scale>
        <p:origin x="246"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CF2BDE-6E41-4D61-AE31-D0C433E31A62}" type="datetimeFigureOut">
              <a:rPr lang="vi-VN" smtClean="0"/>
              <a:t>19/02/2023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A808A3-4AD1-4A71-92EC-8E333C1B3038}" type="slidenum">
              <a:rPr lang="vi-VN" smtClean="0"/>
              <a:t>‹#›</a:t>
            </a:fld>
            <a:endParaRPr lang="vi-VN"/>
          </a:p>
        </p:txBody>
      </p:sp>
    </p:spTree>
    <p:extLst>
      <p:ext uri="{BB962C8B-B14F-4D97-AF65-F5344CB8AC3E}">
        <p14:creationId xmlns:p14="http://schemas.microsoft.com/office/powerpoint/2010/main" val="2610525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1</a:t>
            </a:fld>
            <a:endParaRPr lang="vi-VN"/>
          </a:p>
        </p:txBody>
      </p:sp>
    </p:spTree>
    <p:extLst>
      <p:ext uri="{BB962C8B-B14F-4D97-AF65-F5344CB8AC3E}">
        <p14:creationId xmlns:p14="http://schemas.microsoft.com/office/powerpoint/2010/main" val="2250655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Và</a:t>
            </a:r>
            <a:r>
              <a:rPr lang="en-US" dirty="0"/>
              <a:t> </a:t>
            </a:r>
            <a:r>
              <a:rPr lang="en-US" dirty="0" err="1"/>
              <a:t>bây</a:t>
            </a:r>
            <a:r>
              <a:rPr lang="en-US" dirty="0"/>
              <a:t> </a:t>
            </a:r>
            <a:r>
              <a:rPr lang="en-US" dirty="0" err="1"/>
              <a:t>giờ</a:t>
            </a:r>
            <a:r>
              <a:rPr lang="en-US" dirty="0"/>
              <a:t> </a:t>
            </a:r>
            <a:r>
              <a:rPr lang="en-US" dirty="0" err="1"/>
              <a:t>là</a:t>
            </a:r>
            <a:r>
              <a:rPr lang="en-US" dirty="0"/>
              <a:t> </a:t>
            </a:r>
            <a:r>
              <a:rPr lang="en-US" dirty="0" err="1"/>
              <a:t>thời</a:t>
            </a:r>
            <a:r>
              <a:rPr lang="en-US" dirty="0"/>
              <a:t> </a:t>
            </a:r>
            <a:r>
              <a:rPr lang="en-US" dirty="0" err="1"/>
              <a:t>gian</a:t>
            </a:r>
            <a:r>
              <a:rPr lang="en-US" dirty="0"/>
              <a:t> </a:t>
            </a:r>
            <a:r>
              <a:rPr lang="en-US" dirty="0" err="1"/>
              <a:t>để</a:t>
            </a:r>
            <a:r>
              <a:rPr lang="en-US" dirty="0"/>
              <a:t> </a:t>
            </a:r>
            <a:r>
              <a:rPr lang="en-US" dirty="0" err="1"/>
              <a:t>chúng</a:t>
            </a:r>
            <a:r>
              <a:rPr lang="en-US" dirty="0"/>
              <a:t> ta </a:t>
            </a:r>
            <a:r>
              <a:rPr lang="en-US" dirty="0" err="1"/>
              <a:t>luyện</a:t>
            </a:r>
            <a:r>
              <a:rPr lang="en-US" dirty="0"/>
              <a:t> </a:t>
            </a:r>
            <a:r>
              <a:rPr lang="en-US" dirty="0" err="1"/>
              <a:t>đọc</a:t>
            </a:r>
            <a:r>
              <a:rPr lang="en-US" dirty="0"/>
              <a:t> </a:t>
            </a:r>
            <a:r>
              <a:rPr lang="en-US" dirty="0" err="1"/>
              <a:t>đoạn</a:t>
            </a:r>
            <a:r>
              <a:rPr lang="en-US" dirty="0"/>
              <a:t> </a:t>
            </a:r>
            <a:r>
              <a:rPr lang="en-US" dirty="0" err="1"/>
              <a:t>theo</a:t>
            </a:r>
            <a:r>
              <a:rPr lang="en-US" dirty="0"/>
              <a:t> </a:t>
            </a:r>
            <a:r>
              <a:rPr lang="en-US" dirty="0" err="1"/>
              <a:t>nhóm</a:t>
            </a:r>
            <a:r>
              <a:rPr lang="en-US" dirty="0"/>
              <a:t> 4, TG </a:t>
            </a:r>
            <a:r>
              <a:rPr lang="en-US" dirty="0" err="1"/>
              <a:t>đọc</a:t>
            </a:r>
            <a:r>
              <a:rPr lang="en-US" dirty="0"/>
              <a:t> </a:t>
            </a:r>
            <a:r>
              <a:rPr lang="en-US" dirty="0" err="1"/>
              <a:t>nhóm</a:t>
            </a:r>
            <a:r>
              <a:rPr lang="en-US" dirty="0"/>
              <a:t> </a:t>
            </a:r>
            <a:r>
              <a:rPr lang="en-US" dirty="0" err="1"/>
              <a:t>là</a:t>
            </a:r>
            <a:r>
              <a:rPr lang="en-US" dirty="0"/>
              <a:t> 4 </a:t>
            </a:r>
            <a:r>
              <a:rPr lang="en-US" dirty="0" err="1"/>
              <a:t>phút</a:t>
            </a:r>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16</a:t>
            </a:fld>
            <a:endParaRPr lang="vi-VN"/>
          </a:p>
        </p:txBody>
      </p:sp>
    </p:spTree>
    <p:extLst>
      <p:ext uri="{BB962C8B-B14F-4D97-AF65-F5344CB8AC3E}">
        <p14:creationId xmlns:p14="http://schemas.microsoft.com/office/powerpoint/2010/main" val="2854240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t>
            </a:r>
            <a:r>
              <a:rPr lang="vi-VN" dirty="0"/>
              <a:t>ư</a:t>
            </a:r>
            <a:r>
              <a:rPr lang="en-US" dirty="0" err="1"/>
              <a:t>ớc</a:t>
            </a:r>
            <a:r>
              <a:rPr lang="en-US" dirty="0"/>
              <a:t> </a:t>
            </a:r>
            <a:r>
              <a:rPr lang="en-US" dirty="0" err="1"/>
              <a:t>khi</a:t>
            </a:r>
            <a:r>
              <a:rPr lang="en-US" dirty="0"/>
              <a:t> </a:t>
            </a:r>
            <a:r>
              <a:rPr lang="en-US" dirty="0" err="1"/>
              <a:t>chuyển</a:t>
            </a:r>
            <a:r>
              <a:rPr lang="en-US" dirty="0"/>
              <a:t> sang </a:t>
            </a:r>
            <a:r>
              <a:rPr lang="en-US" dirty="0" err="1"/>
              <a:t>phần</a:t>
            </a:r>
            <a:r>
              <a:rPr lang="en-US" dirty="0"/>
              <a:t> </a:t>
            </a:r>
            <a:r>
              <a:rPr lang="en-US" dirty="0" err="1"/>
              <a:t>tiếp</a:t>
            </a:r>
            <a:r>
              <a:rPr lang="en-US" dirty="0"/>
              <a:t> </a:t>
            </a:r>
            <a:r>
              <a:rPr lang="en-US" dirty="0" err="1"/>
              <a:t>theo</a:t>
            </a:r>
            <a:r>
              <a:rPr lang="en-US" dirty="0"/>
              <a:t> </a:t>
            </a:r>
            <a:r>
              <a:rPr lang="en-US" dirty="0" err="1"/>
              <a:t>cô</a:t>
            </a:r>
            <a:r>
              <a:rPr lang="en-US" dirty="0"/>
              <a:t> </a:t>
            </a:r>
            <a:r>
              <a:rPr lang="en-US" dirty="0" err="1"/>
              <a:t>mời</a:t>
            </a:r>
            <a:r>
              <a:rPr lang="en-US" dirty="0"/>
              <a:t> </a:t>
            </a:r>
            <a:r>
              <a:rPr lang="en-US" dirty="0" err="1"/>
              <a:t>cả</a:t>
            </a:r>
            <a:r>
              <a:rPr lang="en-US" dirty="0"/>
              <a:t> </a:t>
            </a:r>
            <a:r>
              <a:rPr lang="en-US" dirty="0" err="1"/>
              <a:t>lớp</a:t>
            </a:r>
            <a:r>
              <a:rPr lang="en-US" dirty="0"/>
              <a:t> </a:t>
            </a:r>
            <a:r>
              <a:rPr lang="en-US" dirty="0" err="1"/>
              <a:t>lắng</a:t>
            </a:r>
            <a:r>
              <a:rPr lang="en-US" dirty="0"/>
              <a:t> </a:t>
            </a:r>
            <a:r>
              <a:rPr lang="en-US" dirty="0" err="1"/>
              <a:t>nghe</a:t>
            </a:r>
            <a:r>
              <a:rPr lang="en-US" dirty="0"/>
              <a:t> </a:t>
            </a:r>
            <a:r>
              <a:rPr lang="en-US" dirty="0" err="1"/>
              <a:t>cô</a:t>
            </a:r>
            <a:r>
              <a:rPr lang="en-US" dirty="0"/>
              <a:t> </a:t>
            </a:r>
            <a:r>
              <a:rPr lang="en-US" dirty="0" err="1"/>
              <a:t>đọc</a:t>
            </a:r>
            <a:r>
              <a:rPr lang="en-US" dirty="0"/>
              <a:t> </a:t>
            </a:r>
            <a:r>
              <a:rPr lang="en-US" dirty="0" err="1"/>
              <a:t>lại</a:t>
            </a:r>
            <a:r>
              <a:rPr lang="en-US" dirty="0"/>
              <a:t> </a:t>
            </a:r>
            <a:r>
              <a:rPr lang="en-US" dirty="0" err="1"/>
              <a:t>bài</a:t>
            </a:r>
            <a:r>
              <a:rPr lang="en-US" dirty="0"/>
              <a:t> 1 l</a:t>
            </a:r>
            <a:r>
              <a:rPr lang="vi-VN" dirty="0"/>
              <a:t>ư</a:t>
            </a:r>
            <a:r>
              <a:rPr lang="en-US" dirty="0" err="1"/>
              <a:t>ợt</a:t>
            </a:r>
            <a:r>
              <a:rPr lang="en-US" dirty="0"/>
              <a:t>. </a:t>
            </a:r>
            <a:r>
              <a:rPr lang="en-US" dirty="0" err="1"/>
              <a:t>Các</a:t>
            </a:r>
            <a:r>
              <a:rPr lang="en-US" dirty="0"/>
              <a:t> </a:t>
            </a:r>
            <a:r>
              <a:rPr lang="en-US" dirty="0" err="1"/>
              <a:t>em</a:t>
            </a:r>
            <a:r>
              <a:rPr lang="en-US" dirty="0"/>
              <a:t> </a:t>
            </a:r>
            <a:r>
              <a:rPr lang="en-US" dirty="0" err="1"/>
              <a:t>chú</a:t>
            </a:r>
            <a:r>
              <a:rPr lang="en-US" dirty="0"/>
              <a:t> ý </a:t>
            </a:r>
            <a:r>
              <a:rPr lang="en-US" altLang="en-US" sz="1200" b="1" dirty="0" err="1">
                <a:solidFill>
                  <a:srgbClr val="002060"/>
                </a:solidFill>
                <a:latin typeface="Times New Roman" panose="02020603050405020304" pitchFamily="18" charset="0"/>
                <a:cs typeface="Times New Roman" panose="02020603050405020304" pitchFamily="18" charset="0"/>
              </a:rPr>
              <a:t>To</a:t>
            </a:r>
            <a:r>
              <a:rPr lang="en-US" altLang="en-US" sz="1200" b="1" dirty="0" err="1">
                <a:solidFill>
                  <a:srgbClr val="002060"/>
                </a:solidFill>
                <a:latin typeface="Times New Roman" panose="02020603050405020304" pitchFamily="18" charset="0"/>
                <a:ea typeface="Times New Roman" panose="02020603050405020304" pitchFamily="18" charset="0"/>
              </a:rPr>
              <a:t>à</a:t>
            </a:r>
            <a:r>
              <a:rPr lang="en-US" altLang="en-US" sz="1200" b="1" dirty="0" err="1">
                <a:solidFill>
                  <a:srgbClr val="002060"/>
                </a:solidFill>
                <a:latin typeface="Times New Roman" panose="02020603050405020304" pitchFamily="18" charset="0"/>
                <a:cs typeface="Times New Roman" panose="02020603050405020304" pitchFamily="18" charset="0"/>
              </a:rPr>
              <a:t>n</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b</a:t>
            </a:r>
            <a:r>
              <a:rPr lang="en-US" altLang="en-US" sz="1200" b="1" dirty="0" err="1">
                <a:solidFill>
                  <a:srgbClr val="002060"/>
                </a:solidFill>
                <a:latin typeface="Times New Roman" panose="02020603050405020304" pitchFamily="18" charset="0"/>
                <a:ea typeface="Times New Roman" panose="02020603050405020304" pitchFamily="18" charset="0"/>
              </a:rPr>
              <a:t>à</a:t>
            </a:r>
            <a:r>
              <a:rPr lang="en-US" altLang="en-US" sz="1200" b="1" dirty="0" err="1">
                <a:solidFill>
                  <a:srgbClr val="002060"/>
                </a:solidFill>
                <a:latin typeface="Times New Roman" panose="02020603050405020304" pitchFamily="18" charset="0"/>
                <a:cs typeface="Times New Roman" panose="02020603050405020304" pitchFamily="18" charset="0"/>
              </a:rPr>
              <a:t>i</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đọc</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với</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giọng</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nhẹ</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nhàng</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suy</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tư</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nhấn</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giọng</a:t>
            </a:r>
            <a:r>
              <a:rPr lang="en-US" altLang="en-US" sz="1200" b="1" dirty="0">
                <a:solidFill>
                  <a:srgbClr val="002060"/>
                </a:solidFill>
                <a:latin typeface="Times New Roman" panose="02020603050405020304" pitchFamily="18" charset="0"/>
                <a:cs typeface="Times New Roman" panose="02020603050405020304" pitchFamily="18" charset="0"/>
              </a:rPr>
              <a:t> ở </a:t>
            </a:r>
            <a:r>
              <a:rPr lang="en-US" altLang="en-US" sz="1200" b="1" dirty="0" err="1">
                <a:solidFill>
                  <a:srgbClr val="002060"/>
                </a:solidFill>
                <a:latin typeface="Times New Roman" panose="02020603050405020304" pitchFamily="18" charset="0"/>
                <a:cs typeface="Times New Roman" panose="02020603050405020304" pitchFamily="18" charset="0"/>
              </a:rPr>
              <a:t>các</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từ</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ngữ</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được</a:t>
            </a:r>
            <a:r>
              <a:rPr lang="en-US" altLang="en-US" sz="1200" b="1" dirty="0">
                <a:solidFill>
                  <a:srgbClr val="002060"/>
                </a:solidFill>
                <a:latin typeface="Times New Roman" panose="02020603050405020304" pitchFamily="18" charset="0"/>
                <a:cs typeface="Times New Roman" panose="02020603050405020304" pitchFamily="18" charset="0"/>
              </a:rPr>
              <a:t> dung </a:t>
            </a:r>
            <a:r>
              <a:rPr lang="en-US" altLang="en-US" sz="1200" b="1" dirty="0" err="1">
                <a:solidFill>
                  <a:srgbClr val="002060"/>
                </a:solidFill>
                <a:latin typeface="Times New Roman" panose="02020603050405020304" pitchFamily="18" charset="0"/>
                <a:cs typeface="Times New Roman" panose="02020603050405020304" pitchFamily="18" charset="0"/>
              </a:rPr>
              <a:t>một</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cách</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ấn</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tượng</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để</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tả</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vẻ</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đẹp</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đặc</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biệt</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của</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hoa</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phượng</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sự</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thay</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đổi</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bất</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ngờ</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của</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màu</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hoa</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theo</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thời</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gian</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cả</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một</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loạt</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cả</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một</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vùng</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cả</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một</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góc</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trời</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xanh</a:t>
            </a:r>
            <a:r>
              <a:rPr lang="en-US" altLang="en-US" sz="1200" b="1" dirty="0">
                <a:solidFill>
                  <a:srgbClr val="002060"/>
                </a:solidFill>
                <a:latin typeface="Times New Roman" panose="02020603050405020304" pitchFamily="18" charset="0"/>
                <a:cs typeface="Times New Roman" panose="02020603050405020304" pitchFamily="18" charset="0"/>
              </a:rPr>
              <a:t> um, </a:t>
            </a:r>
            <a:r>
              <a:rPr lang="en-US" altLang="en-US" sz="1200" b="1" dirty="0" err="1">
                <a:solidFill>
                  <a:srgbClr val="002060"/>
                </a:solidFill>
                <a:latin typeface="Times New Roman" panose="02020603050405020304" pitchFamily="18" charset="0"/>
                <a:cs typeface="Times New Roman" panose="02020603050405020304" pitchFamily="18" charset="0"/>
              </a:rPr>
              <a:t>mát</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rượi</a:t>
            </a:r>
            <a:r>
              <a:rPr lang="en-US" altLang="en-US" sz="1200" b="1" dirty="0">
                <a:solidFill>
                  <a:srgbClr val="002060"/>
                </a:solidFill>
                <a:latin typeface="Times New Roman" panose="02020603050405020304" pitchFamily="18" charset="0"/>
                <a:cs typeface="Times New Roman" panose="02020603050405020304" pitchFamily="18" charset="0"/>
              </a:rPr>
              <a:t>, e </a:t>
            </a:r>
            <a:r>
              <a:rPr lang="en-US" altLang="en-US" sz="1200" b="1" dirty="0" err="1">
                <a:solidFill>
                  <a:srgbClr val="002060"/>
                </a:solidFill>
                <a:latin typeface="Times New Roman" panose="02020603050405020304" pitchFamily="18" charset="0"/>
                <a:cs typeface="Times New Roman" panose="02020603050405020304" pitchFamily="18" charset="0"/>
              </a:rPr>
              <a:t>ấp</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phơi</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phới</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chói</a:t>
            </a:r>
            <a:r>
              <a:rPr lang="en-US" altLang="en-US" sz="1200" b="1" dirty="0">
                <a:solidFill>
                  <a:srgbClr val="002060"/>
                </a:solidFill>
                <a:latin typeface="Times New Roman" panose="02020603050405020304" pitchFamily="18" charset="0"/>
                <a:cs typeface="Times New Roman" panose="02020603050405020304" pitchFamily="18" charset="0"/>
              </a:rPr>
              <a:t> </a:t>
            </a:r>
            <a:r>
              <a:rPr lang="en-US" altLang="en-US" sz="1200" b="1" dirty="0" err="1">
                <a:solidFill>
                  <a:srgbClr val="002060"/>
                </a:solidFill>
                <a:latin typeface="Times New Roman" panose="02020603050405020304" pitchFamily="18" charset="0"/>
                <a:cs typeface="Times New Roman" panose="02020603050405020304" pitchFamily="18" charset="0"/>
              </a:rPr>
              <a:t>lọi</a:t>
            </a:r>
            <a:r>
              <a:rPr lang="en-US" altLang="en-US" sz="1200" b="1" dirty="0">
                <a:solidFill>
                  <a:srgbClr val="002060"/>
                </a:solidFill>
                <a:latin typeface="Times New Roman" panose="02020603050405020304" pitchFamily="18" charset="0"/>
                <a:cs typeface="Times New Roman" panose="02020603050405020304" pitchFamily="18" charset="0"/>
              </a:rPr>
              <a:t>, ……</a:t>
            </a:r>
            <a:endParaRPr lang="en-US" altLang="en-US" sz="1200" b="1" dirty="0">
              <a:solidFill>
                <a:srgbClr val="002060"/>
              </a:solidFill>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dirty="0">
              <a:solidFill>
                <a:srgbClr val="D34CD6"/>
              </a:solidFill>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AA808A3-4AD1-4A71-92EC-8E333C1B3038}" type="slidenum">
              <a:rPr lang="vi-VN" smtClean="0"/>
              <a:t>18</a:t>
            </a:fld>
            <a:endParaRPr lang="vi-VN"/>
          </a:p>
        </p:txBody>
      </p:sp>
    </p:spTree>
    <p:extLst>
      <p:ext uri="{BB962C8B-B14F-4D97-AF65-F5344CB8AC3E}">
        <p14:creationId xmlns:p14="http://schemas.microsoft.com/office/powerpoint/2010/main" val="4128798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đọc</a:t>
            </a:r>
            <a:r>
              <a:rPr lang="en-US" dirty="0"/>
              <a:t> </a:t>
            </a:r>
            <a:r>
              <a:rPr lang="en-US" dirty="0" err="1"/>
              <a:t>bài</a:t>
            </a:r>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19</a:t>
            </a:fld>
            <a:endParaRPr lang="vi-VN"/>
          </a:p>
        </p:txBody>
      </p:sp>
    </p:spTree>
    <p:extLst>
      <p:ext uri="{BB962C8B-B14F-4D97-AF65-F5344CB8AC3E}">
        <p14:creationId xmlns:p14="http://schemas.microsoft.com/office/powerpoint/2010/main" val="691873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đ</a:t>
            </a:r>
            <a:r>
              <a:rPr lang="vi-VN" dirty="0"/>
              <a:t>ư</a:t>
            </a:r>
            <a:r>
              <a:rPr lang="en-US" dirty="0" err="1"/>
              <a:t>ợc</a:t>
            </a:r>
            <a:r>
              <a:rPr lang="en-US" dirty="0"/>
              <a:t> </a:t>
            </a:r>
            <a:r>
              <a:rPr lang="en-US" dirty="0" err="1"/>
              <a:t>luyện</a:t>
            </a:r>
            <a:r>
              <a:rPr lang="en-US" dirty="0"/>
              <a:t> </a:t>
            </a:r>
            <a:r>
              <a:rPr lang="en-US" dirty="0" err="1"/>
              <a:t>đọc</a:t>
            </a:r>
            <a:r>
              <a:rPr lang="en-US" dirty="0"/>
              <a:t> </a:t>
            </a:r>
            <a:r>
              <a:rPr lang="en-US" dirty="0" err="1"/>
              <a:t>và</a:t>
            </a:r>
            <a:r>
              <a:rPr lang="en-US" dirty="0"/>
              <a:t> </a:t>
            </a:r>
            <a:r>
              <a:rPr lang="en-US" dirty="0" err="1"/>
              <a:t>biết</a:t>
            </a:r>
            <a:r>
              <a:rPr lang="en-US" dirty="0"/>
              <a:t> </a:t>
            </a:r>
            <a:r>
              <a:rPr lang="en-US" dirty="0" err="1"/>
              <a:t>cách</a:t>
            </a:r>
            <a:r>
              <a:rPr lang="en-US" dirty="0"/>
              <a:t> </a:t>
            </a:r>
            <a:r>
              <a:rPr lang="en-US" dirty="0" err="1"/>
              <a:t>đọc</a:t>
            </a:r>
            <a:r>
              <a:rPr lang="en-US" dirty="0"/>
              <a:t> </a:t>
            </a:r>
            <a:r>
              <a:rPr lang="en-US" dirty="0" err="1"/>
              <a:t>bài</a:t>
            </a:r>
            <a:r>
              <a:rPr lang="en-US" dirty="0"/>
              <a:t> </a:t>
            </a:r>
            <a:r>
              <a:rPr lang="en-US" dirty="0" err="1"/>
              <a:t>văn</a:t>
            </a:r>
            <a:r>
              <a:rPr lang="en-US" dirty="0"/>
              <a:t> </a:t>
            </a:r>
            <a:r>
              <a:rPr lang="en-US" dirty="0" err="1"/>
              <a:t>rồi</a:t>
            </a:r>
            <a:r>
              <a:rPr lang="en-US" dirty="0"/>
              <a:t> </a:t>
            </a:r>
            <a:r>
              <a:rPr lang="en-US" dirty="0" err="1"/>
              <a:t>bây</a:t>
            </a:r>
            <a:r>
              <a:rPr lang="en-US" dirty="0"/>
              <a:t> </a:t>
            </a:r>
            <a:r>
              <a:rPr lang="en-US" dirty="0" err="1"/>
              <a:t>giờ</a:t>
            </a:r>
            <a:r>
              <a:rPr lang="en-US" dirty="0"/>
              <a:t> </a:t>
            </a:r>
            <a:r>
              <a:rPr lang="en-US" dirty="0" err="1"/>
              <a:t>chúng</a:t>
            </a:r>
            <a:r>
              <a:rPr lang="en-US" dirty="0"/>
              <a:t> ta </a:t>
            </a:r>
            <a:r>
              <a:rPr lang="en-US" dirty="0" err="1"/>
              <a:t>cùng</a:t>
            </a:r>
            <a:r>
              <a:rPr lang="en-US" dirty="0"/>
              <a:t> </a:t>
            </a:r>
            <a:r>
              <a:rPr lang="en-US" dirty="0" err="1"/>
              <a:t>đi</a:t>
            </a:r>
            <a:r>
              <a:rPr lang="en-US" dirty="0"/>
              <a:t> </a:t>
            </a:r>
            <a:r>
              <a:rPr lang="en-US" dirty="0" err="1"/>
              <a:t>tìm</a:t>
            </a:r>
            <a:r>
              <a:rPr lang="en-US" dirty="0"/>
              <a:t> </a:t>
            </a:r>
            <a:r>
              <a:rPr lang="en-US" dirty="0" err="1"/>
              <a:t>hiểu</a:t>
            </a:r>
            <a:r>
              <a:rPr lang="en-US" dirty="0"/>
              <a:t> </a:t>
            </a:r>
            <a:r>
              <a:rPr lang="en-US" dirty="0" err="1"/>
              <a:t>nội</a:t>
            </a:r>
            <a:r>
              <a:rPr lang="en-US" dirty="0"/>
              <a:t> dung </a:t>
            </a:r>
            <a:r>
              <a:rPr lang="en-US" dirty="0" err="1"/>
              <a:t>của</a:t>
            </a:r>
            <a:r>
              <a:rPr lang="en-US" dirty="0"/>
              <a:t> </a:t>
            </a:r>
            <a:r>
              <a:rPr lang="en-US" dirty="0" err="1"/>
              <a:t>bài</a:t>
            </a:r>
            <a:r>
              <a:rPr lang="en-US" dirty="0"/>
              <a:t> </a:t>
            </a:r>
            <a:r>
              <a:rPr lang="en-US" dirty="0" err="1"/>
              <a:t>nhé</a:t>
            </a:r>
            <a:r>
              <a:rPr lang="en-US" dirty="0"/>
              <a:t>. HĐ2 </a:t>
            </a:r>
            <a:r>
              <a:rPr lang="en-US" dirty="0" err="1"/>
              <a:t>Tìm</a:t>
            </a:r>
            <a:r>
              <a:rPr lang="en-US" dirty="0"/>
              <a:t> </a:t>
            </a:r>
            <a:r>
              <a:rPr lang="en-US" dirty="0" err="1"/>
              <a:t>hiều</a:t>
            </a:r>
            <a:r>
              <a:rPr lang="en-US" dirty="0"/>
              <a:t> </a:t>
            </a:r>
            <a:r>
              <a:rPr lang="en-US" dirty="0" err="1"/>
              <a:t>bài</a:t>
            </a:r>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20</a:t>
            </a:fld>
            <a:endParaRPr lang="vi-VN"/>
          </a:p>
        </p:txBody>
      </p:sp>
    </p:spTree>
    <p:extLst>
      <p:ext uri="{BB962C8B-B14F-4D97-AF65-F5344CB8AC3E}">
        <p14:creationId xmlns:p14="http://schemas.microsoft.com/office/powerpoint/2010/main" val="93317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Ccas</a:t>
            </a:r>
            <a:r>
              <a:rPr lang="en-US" dirty="0"/>
              <a:t> </a:t>
            </a:r>
            <a:r>
              <a:rPr lang="en-US" dirty="0" err="1"/>
              <a:t>em</a:t>
            </a:r>
            <a:r>
              <a:rPr lang="en-US" dirty="0"/>
              <a:t> </a:t>
            </a:r>
            <a:r>
              <a:rPr lang="en-US" dirty="0" err="1"/>
              <a:t>hãy</a:t>
            </a:r>
            <a:r>
              <a:rPr lang="en-US" dirty="0"/>
              <a:t> </a:t>
            </a:r>
            <a:r>
              <a:rPr lang="en-US" dirty="0" err="1"/>
              <a:t>đọc</a:t>
            </a:r>
            <a:r>
              <a:rPr lang="en-US" dirty="0"/>
              <a:t> </a:t>
            </a:r>
            <a:r>
              <a:rPr lang="en-US" dirty="0" err="1"/>
              <a:t>thầm</a:t>
            </a:r>
            <a:r>
              <a:rPr lang="en-US" dirty="0"/>
              <a:t> </a:t>
            </a:r>
            <a:r>
              <a:rPr lang="en-US" dirty="0" err="1"/>
              <a:t>đoạn</a:t>
            </a:r>
            <a:r>
              <a:rPr lang="en-US" dirty="0"/>
              <a:t> 1,2 </a:t>
            </a:r>
            <a:r>
              <a:rPr lang="en-US" dirty="0" err="1"/>
              <a:t>và</a:t>
            </a:r>
            <a:r>
              <a:rPr lang="en-US" dirty="0"/>
              <a:t> </a:t>
            </a:r>
            <a:r>
              <a:rPr lang="en-US" dirty="0" err="1"/>
              <a:t>cho</a:t>
            </a:r>
            <a:r>
              <a:rPr lang="en-US" dirty="0"/>
              <a:t> </a:t>
            </a:r>
            <a:r>
              <a:rPr lang="en-US" dirty="0" err="1"/>
              <a:t>cô</a:t>
            </a:r>
            <a:r>
              <a:rPr lang="en-US" dirty="0"/>
              <a:t> </a:t>
            </a:r>
            <a:r>
              <a:rPr lang="en-US" dirty="0" err="1"/>
              <a:t>biết</a:t>
            </a:r>
            <a:r>
              <a:rPr lang="en-US" dirty="0"/>
              <a:t>: </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Nguyễn</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Hiền</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sống</a:t>
            </a:r>
            <a:r>
              <a:rPr lang="en-US" sz="1200" b="1" dirty="0">
                <a:solidFill>
                  <a:srgbClr val="FF0000"/>
                </a:solidFill>
                <a:latin typeface="Times New Roman" panose="02020603050405020304" pitchFamily="18" charset="0"/>
                <a:cs typeface="Times New Roman" panose="02020603050405020304" pitchFamily="18" charset="0"/>
              </a:rPr>
              <a:t> ở </a:t>
            </a:r>
            <a:r>
              <a:rPr lang="en-US" sz="1200" b="1" dirty="0" err="1">
                <a:solidFill>
                  <a:srgbClr val="FF0000"/>
                </a:solidFill>
                <a:latin typeface="Times New Roman" panose="02020603050405020304" pitchFamily="18" charset="0"/>
                <a:cs typeface="Times New Roman" panose="02020603050405020304" pitchFamily="18" charset="0"/>
              </a:rPr>
              <a:t>đời</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vua</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nào</a:t>
            </a:r>
            <a:r>
              <a:rPr lang="en-US" sz="1200" b="1" dirty="0">
                <a:solidFill>
                  <a:srgbClr val="FF0000"/>
                </a:solidFill>
                <a:latin typeface="Times New Roman" panose="02020603050405020304" pitchFamily="18" charset="0"/>
                <a:cs typeface="Times New Roman" panose="02020603050405020304" pitchFamily="18" charset="0"/>
              </a:rPr>
              <a:t>? </a:t>
            </a:r>
          </a:p>
          <a:p>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Hoàn</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cảnh</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gia</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đình</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nhà</a:t>
            </a:r>
            <a:r>
              <a:rPr lang="en-US" sz="1200" b="1" dirty="0">
                <a:solidFill>
                  <a:srgbClr val="FF0000"/>
                </a:solidFill>
                <a:latin typeface="Times New Roman" panose="02020603050405020304" pitchFamily="18" charset="0"/>
                <a:cs typeface="Times New Roman" panose="02020603050405020304" pitchFamily="18" charset="0"/>
              </a:rPr>
              <a:t> </a:t>
            </a:r>
            <a:r>
              <a:rPr lang="en-US" sz="1200" b="1" dirty="0" err="1">
                <a:solidFill>
                  <a:srgbClr val="FF0000"/>
                </a:solidFill>
                <a:latin typeface="Times New Roman" panose="02020603050405020304" pitchFamily="18" charset="0"/>
                <a:cs typeface="Times New Roman" panose="02020603050405020304" pitchFamily="18" charset="0"/>
              </a:rPr>
              <a:t>cậu</a:t>
            </a:r>
            <a:r>
              <a:rPr lang="en-US" sz="1200" b="1" dirty="0">
                <a:solidFill>
                  <a:srgbClr val="FF0000"/>
                </a:solidFill>
                <a:latin typeface="Times New Roman" panose="02020603050405020304" pitchFamily="18" charset="0"/>
                <a:cs typeface="Times New Roman" panose="02020603050405020304" pitchFamily="18" charset="0"/>
              </a:rPr>
              <a:t> ra </a:t>
            </a:r>
            <a:r>
              <a:rPr lang="en-US" sz="1200" b="1" dirty="0" err="1">
                <a:solidFill>
                  <a:srgbClr val="FF0000"/>
                </a:solidFill>
                <a:latin typeface="Times New Roman" panose="02020603050405020304" pitchFamily="18" charset="0"/>
                <a:cs typeface="Times New Roman" panose="02020603050405020304" pitchFamily="18" charset="0"/>
              </a:rPr>
              <a:t>sao</a:t>
            </a:r>
            <a:r>
              <a:rPr lang="en-US" sz="1200" b="1" dirty="0">
                <a:solidFill>
                  <a:srgbClr val="FF0000"/>
                </a:solidFill>
                <a:latin typeface="Times New Roman" panose="02020603050405020304" pitchFamily="18" charset="0"/>
                <a:cs typeface="Times New Roman" panose="02020603050405020304" pitchFamily="18" charset="0"/>
              </a:rPr>
              <a:t>?</a:t>
            </a:r>
            <a:endParaRPr lang="vi-VN" sz="1200" b="1" dirty="0">
              <a:solidFill>
                <a:srgbClr val="FF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Cô</a:t>
            </a:r>
            <a:r>
              <a:rPr lang="en-US" dirty="0"/>
              <a:t> </a:t>
            </a:r>
            <a:r>
              <a:rPr lang="en-US" dirty="0" err="1"/>
              <a:t>đồng</a:t>
            </a:r>
            <a:r>
              <a:rPr lang="en-US" dirty="0"/>
              <a:t> ý </a:t>
            </a:r>
            <a:r>
              <a:rPr lang="en-US" dirty="0" err="1"/>
              <a:t>với</a:t>
            </a:r>
            <a:r>
              <a:rPr lang="en-US" dirty="0"/>
              <a:t> ý </a:t>
            </a:r>
            <a:r>
              <a:rPr lang="en-US" dirty="0" err="1"/>
              <a:t>kiến</a:t>
            </a:r>
            <a:r>
              <a:rPr lang="en-US" dirty="0"/>
              <a:t> </a:t>
            </a:r>
            <a:r>
              <a:rPr lang="en-US" dirty="0" err="1"/>
              <a:t>của</a:t>
            </a:r>
            <a:r>
              <a:rPr lang="en-US" dirty="0"/>
              <a:t> </a:t>
            </a:r>
            <a:r>
              <a:rPr lang="en-US" dirty="0" err="1"/>
              <a:t>bạn</a:t>
            </a:r>
            <a:r>
              <a:rPr lang="en-US" dirty="0"/>
              <a:t>: </a:t>
            </a:r>
            <a:r>
              <a:rPr lang="en-US" sz="1200" b="1" dirty="0" err="1">
                <a:solidFill>
                  <a:srgbClr val="002060"/>
                </a:solidFill>
                <a:latin typeface="Times New Roman" panose="02020603050405020304" pitchFamily="18" charset="0"/>
                <a:cs typeface="Times New Roman" panose="02020603050405020304" pitchFamily="18" charset="0"/>
              </a:rPr>
              <a:t>guyễn</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Hiền</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sống</a:t>
            </a:r>
            <a:r>
              <a:rPr lang="en-US" sz="1200" b="1" dirty="0">
                <a:solidFill>
                  <a:srgbClr val="002060"/>
                </a:solidFill>
                <a:latin typeface="Times New Roman" panose="02020603050405020304" pitchFamily="18" charset="0"/>
                <a:cs typeface="Times New Roman" panose="02020603050405020304" pitchFamily="18" charset="0"/>
              </a:rPr>
              <a:t> ở </a:t>
            </a:r>
            <a:r>
              <a:rPr lang="en-US" sz="1200" b="1" dirty="0" err="1">
                <a:solidFill>
                  <a:srgbClr val="002060"/>
                </a:solidFill>
                <a:latin typeface="Times New Roman" panose="02020603050405020304" pitchFamily="18" charset="0"/>
                <a:cs typeface="Times New Roman" panose="02020603050405020304" pitchFamily="18" charset="0"/>
              </a:rPr>
              <a:t>đời</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vua</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Trần</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Nhân</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Tông</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gia</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đình</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cậu</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rất</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nghèo</a:t>
            </a:r>
            <a:r>
              <a:rPr lang="en-US" sz="1200" b="1" dirty="0">
                <a:solidFill>
                  <a:srgbClr val="002060"/>
                </a:solidFill>
                <a:latin typeface="Times New Roman" panose="02020603050405020304" pitchFamily="18" charset="0"/>
                <a:cs typeface="Times New Roman" panose="02020603050405020304" pitchFamily="18" charset="0"/>
              </a:rPr>
              <a:t> </a:t>
            </a:r>
            <a:r>
              <a:rPr lang="en-US" sz="1200" b="1" dirty="0" err="1">
                <a:solidFill>
                  <a:srgbClr val="002060"/>
                </a:solidFill>
                <a:latin typeface="Times New Roman" panose="02020603050405020304" pitchFamily="18" charset="0"/>
                <a:cs typeface="Times New Roman" panose="02020603050405020304" pitchFamily="18" charset="0"/>
              </a:rPr>
              <a:t>khó</a:t>
            </a:r>
            <a:r>
              <a:rPr lang="en-US" sz="1200" b="1" dirty="0">
                <a:solidFill>
                  <a:srgbClr val="002060"/>
                </a:solidFill>
                <a:latin typeface="Times New Roman" panose="02020603050405020304" pitchFamily="18" charset="0"/>
                <a:cs typeface="Times New Roman" panose="02020603050405020304" pitchFamily="18" charset="0"/>
              </a:rPr>
              <a:t>.</a:t>
            </a:r>
            <a:endParaRPr lang="vi-VN" sz="1200" dirty="0">
              <a:solidFill>
                <a:srgbClr val="002060"/>
              </a:solidFill>
            </a:endParaRPr>
          </a:p>
        </p:txBody>
      </p:sp>
      <p:sp>
        <p:nvSpPr>
          <p:cNvPr id="4" name="Slide Number Placeholder 3"/>
          <p:cNvSpPr>
            <a:spLocks noGrp="1"/>
          </p:cNvSpPr>
          <p:nvPr>
            <p:ph type="sldNum" sz="quarter" idx="5"/>
          </p:nvPr>
        </p:nvSpPr>
        <p:spPr/>
        <p:txBody>
          <a:bodyPr/>
          <a:lstStyle/>
          <a:p>
            <a:fld id="{5AA808A3-4AD1-4A71-92EC-8E333C1B3038}" type="slidenum">
              <a:rPr lang="vi-VN" smtClean="0"/>
              <a:t>21</a:t>
            </a:fld>
            <a:endParaRPr lang="vi-VN"/>
          </a:p>
        </p:txBody>
      </p:sp>
    </p:spTree>
    <p:extLst>
      <p:ext uri="{BB962C8B-B14F-4D97-AF65-F5344CB8AC3E}">
        <p14:creationId xmlns:p14="http://schemas.microsoft.com/office/powerpoint/2010/main" val="278460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bạn</a:t>
            </a:r>
            <a:r>
              <a:rPr lang="en-US" dirty="0"/>
              <a:t> </a:t>
            </a:r>
            <a:r>
              <a:rPr lang="en-US" dirty="0" err="1"/>
              <a:t>có</a:t>
            </a:r>
            <a:r>
              <a:rPr lang="en-US" dirty="0"/>
              <a:t> </a:t>
            </a:r>
            <a:r>
              <a:rPr lang="en-US" dirty="0" err="1"/>
              <a:t>biết</a:t>
            </a:r>
            <a:r>
              <a:rPr lang="en-US" dirty="0"/>
              <a:t> con </a:t>
            </a:r>
            <a:r>
              <a:rPr lang="en-US" dirty="0" err="1"/>
              <a:t>diều</a:t>
            </a:r>
            <a:r>
              <a:rPr lang="en-US" dirty="0"/>
              <a:t> </a:t>
            </a:r>
            <a:r>
              <a:rPr lang="en-US" dirty="0" err="1"/>
              <a:t>này</a:t>
            </a:r>
            <a:r>
              <a:rPr lang="en-US" dirty="0"/>
              <a:t> </a:t>
            </a:r>
            <a:r>
              <a:rPr lang="en-US" dirty="0" err="1"/>
              <a:t>gọi</a:t>
            </a:r>
            <a:r>
              <a:rPr lang="en-US" dirty="0"/>
              <a:t> </a:t>
            </a:r>
            <a:r>
              <a:rPr lang="en-US" dirty="0" err="1"/>
              <a:t>là</a:t>
            </a:r>
            <a:r>
              <a:rPr lang="en-US" dirty="0"/>
              <a:t> </a:t>
            </a:r>
            <a:r>
              <a:rPr lang="en-US" dirty="0" err="1"/>
              <a:t>diều</a:t>
            </a:r>
            <a:r>
              <a:rPr lang="en-US" dirty="0"/>
              <a:t> </a:t>
            </a:r>
            <a:r>
              <a:rPr lang="en-US" dirty="0" err="1"/>
              <a:t>gì</a:t>
            </a:r>
            <a:r>
              <a:rPr lang="en-US" dirty="0"/>
              <a:t> </a:t>
            </a:r>
            <a:r>
              <a:rPr lang="en-US" dirty="0" err="1"/>
              <a:t>không</a:t>
            </a:r>
            <a:r>
              <a:rPr lang="en-US" dirty="0"/>
              <a:t>? </a:t>
            </a:r>
            <a:r>
              <a:rPr lang="en-US" dirty="0" err="1"/>
              <a:t>Đó</a:t>
            </a:r>
            <a:r>
              <a:rPr lang="en-US" dirty="0"/>
              <a:t> </a:t>
            </a:r>
            <a:r>
              <a:rPr lang="en-US" dirty="0" err="1"/>
              <a:t>là</a:t>
            </a:r>
            <a:r>
              <a:rPr lang="en-US" dirty="0"/>
              <a:t> </a:t>
            </a:r>
            <a:r>
              <a:rPr lang="en-US" dirty="0" err="1"/>
              <a:t>sáo</a:t>
            </a:r>
            <a:r>
              <a:rPr lang="en-US" dirty="0"/>
              <a:t> </a:t>
            </a:r>
            <a:r>
              <a:rPr lang="en-US" dirty="0" err="1"/>
              <a:t>diều</a:t>
            </a:r>
            <a:r>
              <a:rPr lang="en-US" dirty="0"/>
              <a:t> </a:t>
            </a:r>
            <a:r>
              <a:rPr lang="en-US" dirty="0" err="1"/>
              <a:t>đấy</a:t>
            </a:r>
            <a:r>
              <a:rPr lang="en-US" dirty="0"/>
              <a:t> </a:t>
            </a:r>
            <a:r>
              <a:rPr lang="en-US" dirty="0" err="1"/>
              <a:t>các</a:t>
            </a:r>
            <a:r>
              <a:rPr lang="en-US" dirty="0"/>
              <a:t> </a:t>
            </a:r>
            <a:r>
              <a:rPr lang="en-US" dirty="0" err="1"/>
              <a:t>em</a:t>
            </a:r>
            <a:r>
              <a:rPr lang="en-US" dirty="0"/>
              <a:t> ạ &gt;&gt;&gt;&gt; </a:t>
            </a:r>
            <a:r>
              <a:rPr lang="en-US" dirty="0" err="1"/>
              <a:t>Gv</a:t>
            </a:r>
            <a:r>
              <a:rPr lang="en-US" dirty="0"/>
              <a:t> </a:t>
            </a:r>
            <a:r>
              <a:rPr lang="en-US" dirty="0" err="1"/>
              <a:t>chỉ</a:t>
            </a:r>
            <a:r>
              <a:rPr lang="en-US" dirty="0"/>
              <a:t> </a:t>
            </a:r>
            <a:r>
              <a:rPr lang="en-US" dirty="0" err="1"/>
              <a:t>và</a:t>
            </a:r>
            <a:r>
              <a:rPr lang="en-US" dirty="0"/>
              <a:t> </a:t>
            </a:r>
            <a:r>
              <a:rPr lang="en-US" dirty="0" err="1"/>
              <a:t>nói</a:t>
            </a:r>
            <a:endParaRPr lang="en-US" dirty="0"/>
          </a:p>
          <a:p>
            <a:r>
              <a:rPr lang="en-US" dirty="0"/>
              <a:t>Ở </a:t>
            </a:r>
            <a:r>
              <a:rPr lang="en-US" dirty="0" err="1"/>
              <a:t>trong</a:t>
            </a:r>
            <a:r>
              <a:rPr lang="en-US" dirty="0"/>
              <a:t> </a:t>
            </a:r>
            <a:r>
              <a:rPr lang="en-US" dirty="0" err="1"/>
              <a:t>bài</a:t>
            </a:r>
            <a:r>
              <a:rPr lang="en-US" dirty="0"/>
              <a:t> ta </a:t>
            </a:r>
            <a:r>
              <a:rPr lang="en-US" dirty="0" err="1"/>
              <a:t>thấy</a:t>
            </a:r>
            <a:r>
              <a:rPr lang="en-US" dirty="0"/>
              <a:t> </a:t>
            </a:r>
            <a:r>
              <a:rPr lang="en-US" dirty="0" err="1"/>
              <a:t>rằng</a:t>
            </a:r>
            <a:r>
              <a:rPr lang="en-US" dirty="0"/>
              <a:t> </a:t>
            </a:r>
            <a:r>
              <a:rPr lang="en-US" dirty="0" err="1"/>
              <a:t>chú</a:t>
            </a:r>
            <a:r>
              <a:rPr lang="en-US" dirty="0"/>
              <a:t> </a:t>
            </a:r>
            <a:r>
              <a:rPr lang="en-US" dirty="0" err="1"/>
              <a:t>bé</a:t>
            </a:r>
            <a:r>
              <a:rPr lang="en-US" dirty="0"/>
              <a:t> </a:t>
            </a:r>
            <a:r>
              <a:rPr lang="en-US" dirty="0" err="1"/>
              <a:t>Hiền</a:t>
            </a:r>
            <a:r>
              <a:rPr lang="en-US" dirty="0"/>
              <a:t> </a:t>
            </a:r>
            <a:r>
              <a:rPr lang="en-US" dirty="0" err="1"/>
              <a:t>từ</a:t>
            </a:r>
            <a:r>
              <a:rPr lang="en-US" dirty="0"/>
              <a:t> </a:t>
            </a:r>
            <a:r>
              <a:rPr lang="en-US" dirty="0" err="1"/>
              <a:t>nhỏ</a:t>
            </a:r>
            <a:r>
              <a:rPr lang="en-US" dirty="0"/>
              <a:t> </a:t>
            </a:r>
            <a:r>
              <a:rPr lang="en-US" dirty="0" err="1"/>
              <a:t>đã</a:t>
            </a:r>
            <a:r>
              <a:rPr lang="en-US" dirty="0"/>
              <a:t> </a:t>
            </a:r>
            <a:r>
              <a:rPr lang="en-US" dirty="0" err="1"/>
              <a:t>biết</a:t>
            </a:r>
            <a:r>
              <a:rPr lang="en-US" dirty="0"/>
              <a:t> </a:t>
            </a:r>
            <a:r>
              <a:rPr lang="en-US" dirty="0" err="1"/>
              <a:t>làm</a:t>
            </a:r>
            <a:r>
              <a:rPr lang="en-US" dirty="0"/>
              <a:t> </a:t>
            </a:r>
            <a:r>
              <a:rPr lang="en-US" dirty="0" err="1"/>
              <a:t>diều</a:t>
            </a:r>
            <a:r>
              <a:rPr lang="en-US" dirty="0"/>
              <a:t> </a:t>
            </a:r>
            <a:r>
              <a:rPr lang="en-US" dirty="0" err="1"/>
              <a:t>sáo</a:t>
            </a:r>
            <a:r>
              <a:rPr lang="en-US" dirty="0"/>
              <a:t> </a:t>
            </a:r>
            <a:r>
              <a:rPr lang="en-US" dirty="0" err="1"/>
              <a:t>này</a:t>
            </a:r>
            <a:r>
              <a:rPr lang="en-US" dirty="0"/>
              <a:t> </a:t>
            </a:r>
            <a:r>
              <a:rPr lang="en-US" dirty="0" err="1"/>
              <a:t>để</a:t>
            </a:r>
            <a:r>
              <a:rPr lang="en-US" dirty="0"/>
              <a:t> </a:t>
            </a:r>
            <a:r>
              <a:rPr lang="en-US" dirty="0" err="1"/>
              <a:t>ch</a:t>
            </a:r>
            <a:r>
              <a:rPr lang="vi-VN" dirty="0"/>
              <a:t>ơ</a:t>
            </a:r>
            <a:r>
              <a:rPr lang="en-US" dirty="0" err="1"/>
              <a:t>i</a:t>
            </a:r>
            <a:r>
              <a:rPr lang="en-US" dirty="0"/>
              <a:t> &gt;&gt;&gt;&gt; </a:t>
            </a:r>
            <a:r>
              <a:rPr lang="en-US" dirty="0" err="1"/>
              <a:t>chú</a:t>
            </a:r>
            <a:r>
              <a:rPr lang="en-US" dirty="0"/>
              <a:t> </a:t>
            </a:r>
            <a:r>
              <a:rPr lang="en-US" dirty="0" err="1"/>
              <a:t>rất</a:t>
            </a:r>
            <a:r>
              <a:rPr lang="en-US" dirty="0"/>
              <a:t> </a:t>
            </a:r>
            <a:r>
              <a:rPr lang="en-US" dirty="0" err="1"/>
              <a:t>là</a:t>
            </a:r>
            <a:r>
              <a:rPr lang="en-US" dirty="0"/>
              <a:t> </a:t>
            </a:r>
            <a:r>
              <a:rPr lang="en-US" dirty="0" err="1"/>
              <a:t>thông</a:t>
            </a:r>
            <a:r>
              <a:rPr lang="en-US" dirty="0"/>
              <a:t> </a:t>
            </a:r>
            <a:r>
              <a:rPr lang="en-US" dirty="0" err="1"/>
              <a:t>minh</a:t>
            </a:r>
            <a:r>
              <a:rPr lang="en-US" dirty="0"/>
              <a:t> </a:t>
            </a:r>
            <a:r>
              <a:rPr lang="en-US" dirty="0" err="1"/>
              <a:t>phải</a:t>
            </a:r>
            <a:r>
              <a:rPr lang="en-US" dirty="0"/>
              <a:t> </a:t>
            </a:r>
            <a:r>
              <a:rPr lang="en-US" dirty="0" err="1"/>
              <a:t>không</a:t>
            </a:r>
            <a:r>
              <a:rPr lang="en-US" dirty="0"/>
              <a:t>?</a:t>
            </a:r>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25</a:t>
            </a:fld>
            <a:endParaRPr lang="vi-VN"/>
          </a:p>
        </p:txBody>
      </p:sp>
    </p:spTree>
    <p:extLst>
      <p:ext uri="{BB962C8B-B14F-4D97-AF65-F5344CB8AC3E}">
        <p14:creationId xmlns:p14="http://schemas.microsoft.com/office/powerpoint/2010/main" val="3062504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Bây</a:t>
            </a:r>
            <a:r>
              <a:rPr lang="en-US" dirty="0"/>
              <a:t> </a:t>
            </a:r>
            <a:r>
              <a:rPr lang="en-US" dirty="0" err="1"/>
              <a:t>giờ</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đọc</a:t>
            </a:r>
            <a:r>
              <a:rPr lang="en-US" dirty="0"/>
              <a:t> </a:t>
            </a:r>
            <a:r>
              <a:rPr lang="en-US" dirty="0" err="1"/>
              <a:t>thầm</a:t>
            </a:r>
            <a:r>
              <a:rPr lang="en-US" dirty="0"/>
              <a:t> </a:t>
            </a:r>
            <a:r>
              <a:rPr lang="en-US" dirty="0" err="1"/>
              <a:t>đoạn</a:t>
            </a:r>
            <a:r>
              <a:rPr lang="en-US" dirty="0"/>
              <a:t> </a:t>
            </a:r>
            <a:r>
              <a:rPr lang="en-US" dirty="0" err="1"/>
              <a:t>số</a:t>
            </a:r>
            <a:r>
              <a:rPr lang="en-US" dirty="0"/>
              <a:t> 3 </a:t>
            </a:r>
            <a:r>
              <a:rPr lang="en-US" dirty="0" err="1"/>
              <a:t>và</a:t>
            </a:r>
            <a:r>
              <a:rPr lang="en-US" dirty="0"/>
              <a:t> </a:t>
            </a:r>
            <a:r>
              <a:rPr lang="en-US" dirty="0" err="1"/>
              <a:t>cho</a:t>
            </a:r>
            <a:r>
              <a:rPr lang="en-US" dirty="0"/>
              <a:t> </a:t>
            </a:r>
            <a:r>
              <a:rPr lang="en-US" dirty="0" err="1"/>
              <a:t>cô</a:t>
            </a:r>
            <a:r>
              <a:rPr lang="en-US" dirty="0"/>
              <a:t> </a:t>
            </a:r>
            <a:r>
              <a:rPr lang="en-US" dirty="0" err="1"/>
              <a:t>biết</a:t>
            </a:r>
            <a:r>
              <a:rPr lang="en-US" dirty="0"/>
              <a:t> </a:t>
            </a:r>
            <a:r>
              <a:rPr lang="en-US" sz="1200" b="1" dirty="0" err="1">
                <a:solidFill>
                  <a:srgbClr val="C00000"/>
                </a:solidFill>
                <a:latin typeface="Times New Roman" pitchFamily="18" charset="0"/>
                <a:cs typeface="Times New Roman" pitchFamily="18" charset="0"/>
              </a:rPr>
              <a:t>Nguyễn</a:t>
            </a:r>
            <a:r>
              <a:rPr lang="en-US" sz="1200" b="1" dirty="0">
                <a:solidFill>
                  <a:srgbClr val="C00000"/>
                </a:solidFill>
                <a:latin typeface="Times New Roman" pitchFamily="18" charset="0"/>
                <a:cs typeface="Times New Roman" pitchFamily="18" charset="0"/>
              </a:rPr>
              <a:t> </a:t>
            </a:r>
            <a:r>
              <a:rPr lang="en-US" sz="1200" b="1" dirty="0" err="1">
                <a:solidFill>
                  <a:srgbClr val="C00000"/>
                </a:solidFill>
                <a:latin typeface="Times New Roman" pitchFamily="18" charset="0"/>
                <a:cs typeface="Times New Roman" pitchFamily="18" charset="0"/>
              </a:rPr>
              <a:t>Hiền</a:t>
            </a:r>
            <a:r>
              <a:rPr lang="en-US" sz="1200" b="1" dirty="0">
                <a:solidFill>
                  <a:srgbClr val="C00000"/>
                </a:solidFill>
                <a:latin typeface="Times New Roman" pitchFamily="18" charset="0"/>
                <a:cs typeface="Times New Roman" pitchFamily="18" charset="0"/>
              </a:rPr>
              <a:t> ham học </a:t>
            </a:r>
            <a:r>
              <a:rPr lang="en-US" sz="1200" b="1" dirty="0" err="1">
                <a:solidFill>
                  <a:srgbClr val="C00000"/>
                </a:solidFill>
                <a:latin typeface="Times New Roman" pitchFamily="18" charset="0"/>
                <a:cs typeface="Times New Roman" pitchFamily="18" charset="0"/>
              </a:rPr>
              <a:t>và</a:t>
            </a:r>
            <a:r>
              <a:rPr lang="en-US" sz="1200" b="1" dirty="0">
                <a:solidFill>
                  <a:srgbClr val="C00000"/>
                </a:solidFill>
                <a:latin typeface="Times New Roman" pitchFamily="18" charset="0"/>
                <a:cs typeface="Times New Roman" pitchFamily="18" charset="0"/>
              </a:rPr>
              <a:t> </a:t>
            </a:r>
            <a:r>
              <a:rPr lang="en-US" sz="1200" b="1" dirty="0" err="1">
                <a:solidFill>
                  <a:srgbClr val="C00000"/>
                </a:solidFill>
                <a:latin typeface="Times New Roman" pitchFamily="18" charset="0"/>
                <a:cs typeface="Times New Roman" pitchFamily="18" charset="0"/>
              </a:rPr>
              <a:t>chịu</a:t>
            </a:r>
            <a:r>
              <a:rPr lang="en-US" sz="1200" b="1" dirty="0">
                <a:solidFill>
                  <a:srgbClr val="C00000"/>
                </a:solidFill>
                <a:latin typeface="Times New Roman" pitchFamily="18" charset="0"/>
                <a:cs typeface="Times New Roman" pitchFamily="18" charset="0"/>
              </a:rPr>
              <a:t> </a:t>
            </a:r>
            <a:r>
              <a:rPr lang="en-US" sz="1200" b="1" dirty="0" err="1">
                <a:solidFill>
                  <a:srgbClr val="C00000"/>
                </a:solidFill>
                <a:latin typeface="Times New Roman" pitchFamily="18" charset="0"/>
                <a:cs typeface="Times New Roman" pitchFamily="18" charset="0"/>
              </a:rPr>
              <a:t>khó</a:t>
            </a:r>
            <a:r>
              <a:rPr lang="en-US" sz="1200" b="1" dirty="0">
                <a:solidFill>
                  <a:srgbClr val="C00000"/>
                </a:solidFill>
                <a:latin typeface="Times New Roman" pitchFamily="18" charset="0"/>
                <a:cs typeface="Times New Roman" pitchFamily="18" charset="0"/>
              </a:rPr>
              <a:t> </a:t>
            </a:r>
            <a:r>
              <a:rPr lang="en-US" sz="1200" b="1" dirty="0" err="1">
                <a:solidFill>
                  <a:srgbClr val="C00000"/>
                </a:solidFill>
                <a:latin typeface="Times New Roman" pitchFamily="18" charset="0"/>
                <a:cs typeface="Times New Roman" pitchFamily="18" charset="0"/>
              </a:rPr>
              <a:t>như</a:t>
            </a:r>
            <a:r>
              <a:rPr lang="en-US" sz="1200" b="1" dirty="0">
                <a:solidFill>
                  <a:srgbClr val="C00000"/>
                </a:solidFill>
                <a:latin typeface="Times New Roman" pitchFamily="18" charset="0"/>
                <a:cs typeface="Times New Roman" pitchFamily="18" charset="0"/>
              </a:rPr>
              <a:t> </a:t>
            </a:r>
            <a:r>
              <a:rPr lang="en-US" sz="1200" b="1" dirty="0" err="1">
                <a:solidFill>
                  <a:srgbClr val="C00000"/>
                </a:solidFill>
                <a:latin typeface="Times New Roman" pitchFamily="18" charset="0"/>
                <a:cs typeface="Times New Roman" pitchFamily="18" charset="0"/>
              </a:rPr>
              <a:t>thế</a:t>
            </a:r>
            <a:r>
              <a:rPr lang="en-US" sz="1200" b="1" dirty="0">
                <a:solidFill>
                  <a:srgbClr val="C00000"/>
                </a:solidFill>
                <a:latin typeface="Times New Roman" pitchFamily="18" charset="0"/>
                <a:cs typeface="Times New Roman" pitchFamily="18" charset="0"/>
              </a:rPr>
              <a:t> </a:t>
            </a:r>
            <a:r>
              <a:rPr lang="en-US" sz="1200" b="1" dirty="0" err="1">
                <a:solidFill>
                  <a:srgbClr val="C00000"/>
                </a:solidFill>
                <a:latin typeface="Times New Roman" pitchFamily="18" charset="0"/>
                <a:cs typeface="Times New Roman" pitchFamily="18" charset="0"/>
              </a:rPr>
              <a:t>nào</a:t>
            </a:r>
            <a:r>
              <a:rPr lang="en-US" sz="1200" b="1" dirty="0">
                <a:solidFill>
                  <a:srgbClr val="C00000"/>
                </a:solidFill>
                <a:latin typeface="Times New Roman" pitchFamily="18" charset="0"/>
                <a:cs typeface="Times New Roman" pitchFamily="18" charset="0"/>
              </a:rPr>
              <a:t>?</a:t>
            </a:r>
          </a:p>
          <a:p>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26</a:t>
            </a:fld>
            <a:endParaRPr lang="vi-VN"/>
          </a:p>
        </p:txBody>
      </p:sp>
    </p:spTree>
    <p:extLst>
      <p:ext uri="{BB962C8B-B14F-4D97-AF65-F5344CB8AC3E}">
        <p14:creationId xmlns:p14="http://schemas.microsoft.com/office/powerpoint/2010/main" val="611807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dirty="0"/>
              <a:t> </a:t>
            </a:r>
            <a:r>
              <a:rPr lang="en-US" dirty="0" err="1"/>
              <a:t>em</a:t>
            </a:r>
            <a:r>
              <a:rPr lang="en-US" dirty="0"/>
              <a:t> </a:t>
            </a:r>
            <a:r>
              <a:rPr lang="en-US" dirty="0" err="1"/>
              <a:t>có</a:t>
            </a:r>
            <a:r>
              <a:rPr lang="en-US" dirty="0"/>
              <a:t> </a:t>
            </a:r>
            <a:r>
              <a:rPr lang="en-US" dirty="0" err="1"/>
              <a:t>biết</a:t>
            </a:r>
            <a:r>
              <a:rPr lang="en-US" dirty="0"/>
              <a:t> </a:t>
            </a:r>
            <a:r>
              <a:rPr lang="en-US" dirty="0" err="1"/>
              <a:t>đây</a:t>
            </a:r>
            <a:r>
              <a:rPr lang="en-US" dirty="0"/>
              <a:t> </a:t>
            </a:r>
            <a:r>
              <a:rPr lang="en-US" dirty="0" err="1"/>
              <a:t>là</a:t>
            </a:r>
            <a:r>
              <a:rPr lang="en-US" dirty="0"/>
              <a:t> con </a:t>
            </a:r>
            <a:r>
              <a:rPr lang="en-US" dirty="0" err="1"/>
              <a:t>gì</a:t>
            </a:r>
            <a:r>
              <a:rPr lang="en-US" dirty="0"/>
              <a:t> k? à </a:t>
            </a:r>
            <a:r>
              <a:rPr lang="en-US" dirty="0" err="1"/>
              <a:t>đúng</a:t>
            </a:r>
            <a:r>
              <a:rPr lang="en-US" dirty="0"/>
              <a:t> </a:t>
            </a:r>
            <a:r>
              <a:rPr lang="en-US" dirty="0" err="1"/>
              <a:t>rồi</a:t>
            </a:r>
            <a:r>
              <a:rPr lang="en-US" dirty="0"/>
              <a:t> </a:t>
            </a:r>
            <a:r>
              <a:rPr lang="en-US" dirty="0" err="1"/>
              <a:t>đây</a:t>
            </a:r>
            <a:r>
              <a:rPr lang="en-US" dirty="0"/>
              <a:t> </a:t>
            </a:r>
            <a:r>
              <a:rPr lang="en-US" dirty="0" err="1"/>
              <a:t>là</a:t>
            </a:r>
            <a:r>
              <a:rPr lang="en-US" dirty="0"/>
              <a:t> con </a:t>
            </a:r>
            <a:r>
              <a:rPr lang="en-US" dirty="0" err="1"/>
              <a:t>đom</a:t>
            </a:r>
            <a:r>
              <a:rPr lang="en-US" dirty="0"/>
              <a:t> </a:t>
            </a:r>
            <a:r>
              <a:rPr lang="en-US" dirty="0" err="1"/>
              <a:t>đóm</a:t>
            </a:r>
            <a:r>
              <a:rPr lang="en-US" dirty="0"/>
              <a:t> </a:t>
            </a:r>
            <a:r>
              <a:rPr lang="en-US" dirty="0" err="1"/>
              <a:t>đấy</a:t>
            </a:r>
            <a:r>
              <a:rPr lang="en-US" dirty="0"/>
              <a:t> </a:t>
            </a:r>
            <a:r>
              <a:rPr lang="en-US" dirty="0" err="1"/>
              <a:t>các</a:t>
            </a:r>
            <a:r>
              <a:rPr lang="en-US" dirty="0"/>
              <a:t> </a:t>
            </a:r>
            <a:r>
              <a:rPr lang="en-US" dirty="0" err="1"/>
              <a:t>em</a:t>
            </a:r>
            <a:r>
              <a:rPr lang="en-US" dirty="0"/>
              <a:t> ạ. </a:t>
            </a:r>
            <a:r>
              <a:rPr lang="en-US" dirty="0" err="1"/>
              <a:t>Đom</a:t>
            </a:r>
            <a:r>
              <a:rPr lang="en-US" dirty="0"/>
              <a:t> </a:t>
            </a:r>
            <a:r>
              <a:rPr lang="en-US" dirty="0" err="1"/>
              <a:t>đóm</a:t>
            </a:r>
            <a:r>
              <a:rPr lang="en-US" dirty="0"/>
              <a:t> </a:t>
            </a:r>
            <a:r>
              <a:rPr lang="en-US" dirty="0" err="1"/>
              <a:t>là</a:t>
            </a:r>
            <a:r>
              <a:rPr lang="en-US" dirty="0"/>
              <a:t> </a:t>
            </a:r>
            <a:r>
              <a:rPr lang="en-US" dirty="0" err="1"/>
              <a:t>laoif</a:t>
            </a:r>
            <a:r>
              <a:rPr lang="en-US" dirty="0"/>
              <a:t> con </a:t>
            </a:r>
            <a:r>
              <a:rPr lang="en-US" dirty="0" err="1"/>
              <a:t>trùng</a:t>
            </a:r>
            <a:r>
              <a:rPr lang="en-US" dirty="0"/>
              <a:t> </a:t>
            </a:r>
            <a:r>
              <a:rPr lang="en-US" dirty="0" err="1"/>
              <a:t>phần</a:t>
            </a:r>
            <a:r>
              <a:rPr lang="en-US" dirty="0"/>
              <a:t> </a:t>
            </a:r>
            <a:r>
              <a:rPr lang="en-US" dirty="0" err="1"/>
              <a:t>đuôi</a:t>
            </a:r>
            <a:r>
              <a:rPr lang="en-US" dirty="0"/>
              <a:t> </a:t>
            </a:r>
            <a:r>
              <a:rPr lang="en-US" dirty="0" err="1"/>
              <a:t>có</a:t>
            </a:r>
            <a:r>
              <a:rPr lang="en-US" dirty="0"/>
              <a:t> </a:t>
            </a:r>
            <a:r>
              <a:rPr lang="en-US" dirty="0" err="1"/>
              <a:t>thể</a:t>
            </a:r>
            <a:r>
              <a:rPr lang="en-US" dirty="0"/>
              <a:t> phat </a:t>
            </a:r>
            <a:r>
              <a:rPr lang="en-US" dirty="0" err="1"/>
              <a:t>sáng</a:t>
            </a:r>
            <a:r>
              <a:rPr lang="en-US" dirty="0"/>
              <a:t> </a:t>
            </a:r>
            <a:r>
              <a:rPr lang="en-US" dirty="0" err="1"/>
              <a:t>khi</a:t>
            </a:r>
            <a:r>
              <a:rPr lang="en-US" dirty="0"/>
              <a:t> </a:t>
            </a:r>
            <a:r>
              <a:rPr lang="en-US" dirty="0" err="1"/>
              <a:t>trời</a:t>
            </a:r>
            <a:r>
              <a:rPr lang="en-US" dirty="0"/>
              <a:t> </a:t>
            </a:r>
            <a:r>
              <a:rPr lang="en-US" dirty="0" err="1"/>
              <a:t>tối</a:t>
            </a:r>
            <a:r>
              <a:rPr lang="en-US" dirty="0"/>
              <a:t>. </a:t>
            </a:r>
            <a:r>
              <a:rPr lang="en-US" dirty="0" err="1"/>
              <a:t>Cậu</a:t>
            </a:r>
            <a:r>
              <a:rPr lang="en-US" dirty="0"/>
              <a:t> </a:t>
            </a:r>
            <a:r>
              <a:rPr lang="en-US" dirty="0" err="1"/>
              <a:t>bé</a:t>
            </a:r>
            <a:r>
              <a:rPr lang="en-US" dirty="0"/>
              <a:t> </a:t>
            </a:r>
            <a:r>
              <a:rPr lang="en-US" dirty="0" err="1"/>
              <a:t>Nguyễn</a:t>
            </a:r>
            <a:r>
              <a:rPr lang="en-US" dirty="0"/>
              <a:t> </a:t>
            </a:r>
            <a:r>
              <a:rPr lang="en-US" dirty="0" err="1"/>
              <a:t>Hiền</a:t>
            </a:r>
            <a:r>
              <a:rPr lang="en-US" dirty="0"/>
              <a:t> </a:t>
            </a:r>
            <a:r>
              <a:rPr lang="en-US" dirty="0" err="1"/>
              <a:t>nhà</a:t>
            </a:r>
            <a:r>
              <a:rPr lang="en-US" dirty="0"/>
              <a:t> </a:t>
            </a:r>
            <a:r>
              <a:rPr lang="en-US" dirty="0" err="1"/>
              <a:t>nghèo</a:t>
            </a:r>
            <a:r>
              <a:rPr lang="en-US" dirty="0"/>
              <a:t> k </a:t>
            </a:r>
            <a:r>
              <a:rPr lang="en-US" dirty="0" err="1"/>
              <a:t>có</a:t>
            </a:r>
            <a:r>
              <a:rPr lang="en-US" dirty="0"/>
              <a:t> </a:t>
            </a:r>
            <a:r>
              <a:rPr lang="en-US" dirty="0" err="1"/>
              <a:t>đèn</a:t>
            </a:r>
            <a:r>
              <a:rPr lang="en-US" dirty="0"/>
              <a:t> </a:t>
            </a:r>
            <a:r>
              <a:rPr lang="en-US" dirty="0" err="1"/>
              <a:t>để</a:t>
            </a:r>
            <a:r>
              <a:rPr lang="en-US" dirty="0"/>
              <a:t> học </a:t>
            </a:r>
            <a:r>
              <a:rPr lang="en-US" dirty="0" err="1"/>
              <a:t>cậu</a:t>
            </a:r>
            <a:r>
              <a:rPr lang="en-US" dirty="0"/>
              <a:t> </a:t>
            </a:r>
            <a:r>
              <a:rPr lang="en-US" dirty="0" err="1"/>
              <a:t>đã</a:t>
            </a:r>
            <a:r>
              <a:rPr lang="en-US" dirty="0"/>
              <a:t> </a:t>
            </a:r>
            <a:r>
              <a:rPr lang="en-US" dirty="0" err="1"/>
              <a:t>rất</a:t>
            </a:r>
            <a:r>
              <a:rPr lang="en-US" dirty="0"/>
              <a:t> thong </a:t>
            </a:r>
            <a:r>
              <a:rPr lang="en-US" dirty="0" err="1"/>
              <a:t>minh</a:t>
            </a:r>
            <a:r>
              <a:rPr lang="en-US" dirty="0"/>
              <a:t> </a:t>
            </a:r>
            <a:r>
              <a:rPr lang="en-US" dirty="0" err="1"/>
              <a:t>nghĩ</a:t>
            </a:r>
            <a:r>
              <a:rPr lang="en-US" dirty="0"/>
              <a:t> ra </a:t>
            </a:r>
            <a:r>
              <a:rPr lang="en-US" dirty="0" err="1"/>
              <a:t>cách</a:t>
            </a:r>
            <a:r>
              <a:rPr lang="en-US" dirty="0"/>
              <a:t> </a:t>
            </a:r>
            <a:r>
              <a:rPr lang="en-US" dirty="0" err="1"/>
              <a:t>bắt</a:t>
            </a:r>
            <a:r>
              <a:rPr lang="en-US" dirty="0"/>
              <a:t> con </a:t>
            </a:r>
            <a:r>
              <a:rPr lang="en-US" dirty="0" err="1"/>
              <a:t>đom</a:t>
            </a:r>
            <a:r>
              <a:rPr lang="en-US" dirty="0"/>
              <a:t> </a:t>
            </a:r>
            <a:r>
              <a:rPr lang="en-US" dirty="0" err="1"/>
              <a:t>đóm</a:t>
            </a:r>
            <a:r>
              <a:rPr lang="en-US" dirty="0"/>
              <a:t> </a:t>
            </a:r>
            <a:r>
              <a:rPr lang="en-US" dirty="0" err="1"/>
              <a:t>bỏ</a:t>
            </a:r>
            <a:r>
              <a:rPr lang="en-US" dirty="0"/>
              <a:t> </a:t>
            </a:r>
            <a:r>
              <a:rPr lang="en-US" dirty="0" err="1"/>
              <a:t>vào</a:t>
            </a:r>
            <a:r>
              <a:rPr lang="en-US" dirty="0"/>
              <a:t> </a:t>
            </a:r>
            <a:r>
              <a:rPr lang="en-US" dirty="0" err="1"/>
              <a:t>vỏ</a:t>
            </a:r>
            <a:r>
              <a:rPr lang="en-US" dirty="0"/>
              <a:t> </a:t>
            </a:r>
            <a:r>
              <a:rPr lang="en-US" dirty="0" err="1"/>
              <a:t>trúng</a:t>
            </a:r>
            <a:r>
              <a:rPr lang="en-US" dirty="0"/>
              <a:t> </a:t>
            </a:r>
            <a:r>
              <a:rPr lang="en-US" dirty="0" err="1"/>
              <a:t>lấy</a:t>
            </a:r>
            <a:r>
              <a:rPr lang="en-US" dirty="0"/>
              <a:t> </a:t>
            </a:r>
            <a:r>
              <a:rPr lang="en-US" dirty="0" err="1"/>
              <a:t>ánh</a:t>
            </a:r>
            <a:r>
              <a:rPr lang="en-US" dirty="0"/>
              <a:t> </a:t>
            </a:r>
            <a:r>
              <a:rPr lang="en-US" dirty="0" err="1"/>
              <a:t>sáng</a:t>
            </a:r>
            <a:r>
              <a:rPr lang="en-US" dirty="0"/>
              <a:t> </a:t>
            </a:r>
            <a:r>
              <a:rPr lang="en-US" dirty="0" err="1"/>
              <a:t>để</a:t>
            </a:r>
            <a:r>
              <a:rPr lang="en-US" dirty="0"/>
              <a:t> học. </a:t>
            </a:r>
            <a:r>
              <a:rPr lang="en-US" dirty="0" err="1"/>
              <a:t>Đây</a:t>
            </a:r>
            <a:r>
              <a:rPr lang="en-US" dirty="0"/>
              <a:t> </a:t>
            </a:r>
            <a:r>
              <a:rPr lang="en-US" dirty="0" err="1"/>
              <a:t>là</a:t>
            </a:r>
            <a:r>
              <a:rPr lang="en-US" dirty="0"/>
              <a:t> </a:t>
            </a:r>
            <a:r>
              <a:rPr lang="en-US" dirty="0" err="1"/>
              <a:t>hình</a:t>
            </a:r>
            <a:r>
              <a:rPr lang="en-US" dirty="0"/>
              <a:t> </a:t>
            </a:r>
            <a:r>
              <a:rPr lang="en-US" dirty="0" err="1"/>
              <a:t>ảnh</a:t>
            </a:r>
            <a:r>
              <a:rPr lang="en-US" dirty="0"/>
              <a:t> </a:t>
            </a:r>
            <a:r>
              <a:rPr lang="en-US" dirty="0" err="1"/>
              <a:t>minh</a:t>
            </a:r>
            <a:r>
              <a:rPr lang="en-US" dirty="0"/>
              <a:t> </a:t>
            </a:r>
            <a:r>
              <a:rPr lang="en-US" dirty="0" err="1"/>
              <a:t>hoạ</a:t>
            </a:r>
            <a:r>
              <a:rPr lang="en-US" dirty="0"/>
              <a:t> </a:t>
            </a:r>
            <a:r>
              <a:rPr lang="en-US" dirty="0" err="1"/>
              <a:t>trạng</a:t>
            </a:r>
            <a:r>
              <a:rPr lang="en-US" dirty="0"/>
              <a:t> </a:t>
            </a:r>
            <a:r>
              <a:rPr lang="en-US" dirty="0" err="1"/>
              <a:t>nguyên</a:t>
            </a:r>
            <a:r>
              <a:rPr lang="en-US" dirty="0"/>
              <a:t> </a:t>
            </a:r>
            <a:r>
              <a:rPr lang="en-US" dirty="0" err="1"/>
              <a:t>Nguyễn</a:t>
            </a:r>
            <a:r>
              <a:rPr lang="en-US" dirty="0"/>
              <a:t> </a:t>
            </a:r>
            <a:r>
              <a:rPr lang="en-US" dirty="0" err="1"/>
              <a:t>Hiền</a:t>
            </a:r>
            <a:r>
              <a:rPr lang="en-US" dirty="0"/>
              <a:t> </a:t>
            </a:r>
            <a:r>
              <a:rPr lang="en-US" dirty="0" err="1"/>
              <a:t>đag</a:t>
            </a:r>
            <a:r>
              <a:rPr lang="en-US" dirty="0"/>
              <a:t> học d</a:t>
            </a:r>
            <a:r>
              <a:rPr lang="vi-VN" dirty="0"/>
              <a:t>ư</a:t>
            </a:r>
            <a:r>
              <a:rPr lang="en-US" dirty="0" err="1"/>
              <a:t>ới</a:t>
            </a:r>
            <a:r>
              <a:rPr lang="en-US" dirty="0"/>
              <a:t> </a:t>
            </a:r>
            <a:r>
              <a:rPr lang="en-US" dirty="0" err="1"/>
              <a:t>ánh</a:t>
            </a:r>
            <a:r>
              <a:rPr lang="en-US" dirty="0"/>
              <a:t> </a:t>
            </a:r>
            <a:r>
              <a:rPr lang="en-US" dirty="0" err="1"/>
              <a:t>sáng</a:t>
            </a:r>
            <a:r>
              <a:rPr lang="en-US" dirty="0"/>
              <a:t> </a:t>
            </a:r>
            <a:r>
              <a:rPr lang="en-US" dirty="0" err="1"/>
              <a:t>của</a:t>
            </a:r>
            <a:r>
              <a:rPr lang="en-US" dirty="0"/>
              <a:t> </a:t>
            </a:r>
            <a:r>
              <a:rPr lang="en-US" dirty="0" err="1"/>
              <a:t>chiếc</a:t>
            </a:r>
            <a:r>
              <a:rPr lang="en-US" dirty="0"/>
              <a:t> </a:t>
            </a:r>
            <a:r>
              <a:rPr lang="en-US" dirty="0" err="1"/>
              <a:t>đèn</a:t>
            </a:r>
            <a:r>
              <a:rPr lang="en-US" dirty="0"/>
              <a:t> </a:t>
            </a:r>
            <a:r>
              <a:rPr lang="en-US" dirty="0" err="1"/>
              <a:t>đom</a:t>
            </a:r>
            <a:r>
              <a:rPr lang="en-US" dirty="0"/>
              <a:t> </a:t>
            </a:r>
            <a:r>
              <a:rPr lang="en-US" dirty="0" err="1"/>
              <a:t>đóm</a:t>
            </a:r>
            <a:r>
              <a:rPr lang="en-US" dirty="0"/>
              <a:t>.</a:t>
            </a:r>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27</a:t>
            </a:fld>
            <a:endParaRPr lang="vi-VN"/>
          </a:p>
        </p:txBody>
      </p:sp>
    </p:spTree>
    <p:extLst>
      <p:ext uri="{BB962C8B-B14F-4D97-AF65-F5344CB8AC3E}">
        <p14:creationId xmlns:p14="http://schemas.microsoft.com/office/powerpoint/2010/main" val="1441655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Ngày</a:t>
            </a:r>
            <a:r>
              <a:rPr lang="en-US" dirty="0"/>
              <a:t> x</a:t>
            </a:r>
            <a:r>
              <a:rPr lang="vi-VN" dirty="0"/>
              <a:t>ư</a:t>
            </a:r>
            <a:r>
              <a:rPr lang="en-US" dirty="0"/>
              <a:t>a </a:t>
            </a:r>
            <a:r>
              <a:rPr lang="en-US" dirty="0" err="1"/>
              <a:t>thời</a:t>
            </a:r>
            <a:r>
              <a:rPr lang="en-US" dirty="0"/>
              <a:t> </a:t>
            </a:r>
            <a:r>
              <a:rPr lang="en-US" dirty="0" err="1"/>
              <a:t>cô</a:t>
            </a:r>
            <a:r>
              <a:rPr lang="en-US" dirty="0"/>
              <a:t> </a:t>
            </a:r>
            <a:r>
              <a:rPr lang="en-US" dirty="0" err="1"/>
              <a:t>giáo</a:t>
            </a:r>
            <a:r>
              <a:rPr lang="en-US" dirty="0"/>
              <a:t> </a:t>
            </a:r>
            <a:r>
              <a:rPr lang="en-US" dirty="0" err="1"/>
              <a:t>và</a:t>
            </a:r>
            <a:r>
              <a:rPr lang="en-US" dirty="0"/>
              <a:t> </a:t>
            </a:r>
            <a:r>
              <a:rPr lang="en-US" dirty="0" err="1"/>
              <a:t>bố</a:t>
            </a:r>
            <a:r>
              <a:rPr lang="en-US" dirty="0"/>
              <a:t> </a:t>
            </a:r>
            <a:r>
              <a:rPr lang="en-US" dirty="0" err="1"/>
              <a:t>mẹ</a:t>
            </a:r>
            <a:r>
              <a:rPr lang="en-US" dirty="0"/>
              <a:t> </a:t>
            </a:r>
            <a:r>
              <a:rPr lang="en-US" dirty="0" err="1"/>
              <a:t>chúng</a:t>
            </a:r>
            <a:r>
              <a:rPr lang="en-US" dirty="0"/>
              <a:t> ta ý </a:t>
            </a:r>
            <a:r>
              <a:rPr lang="en-US" dirty="0" err="1"/>
              <a:t>thì</a:t>
            </a:r>
            <a:r>
              <a:rPr lang="en-US" dirty="0"/>
              <a:t> may </a:t>
            </a:r>
            <a:r>
              <a:rPr lang="en-US" dirty="0" err="1"/>
              <a:t>mắn</a:t>
            </a:r>
            <a:r>
              <a:rPr lang="en-US" dirty="0"/>
              <a:t> h</a:t>
            </a:r>
            <a:r>
              <a:rPr lang="vi-VN" dirty="0"/>
              <a:t>ơ</a:t>
            </a:r>
            <a:r>
              <a:rPr lang="en-US" dirty="0"/>
              <a:t>n </a:t>
            </a:r>
            <a:r>
              <a:rPr lang="en-US" dirty="0" err="1"/>
              <a:t>thời</a:t>
            </a:r>
            <a:r>
              <a:rPr lang="en-US" dirty="0"/>
              <a:t> TN </a:t>
            </a:r>
            <a:r>
              <a:rPr lang="en-US" dirty="0" err="1"/>
              <a:t>nguyễn</a:t>
            </a:r>
            <a:r>
              <a:rPr lang="en-US" dirty="0"/>
              <a:t> </a:t>
            </a:r>
            <a:r>
              <a:rPr lang="en-US" dirty="0" err="1"/>
              <a:t>Hiền</a:t>
            </a:r>
            <a:r>
              <a:rPr lang="en-US" dirty="0"/>
              <a:t> </a:t>
            </a:r>
            <a:r>
              <a:rPr lang="en-US" dirty="0" err="1"/>
              <a:t>chút</a:t>
            </a:r>
            <a:r>
              <a:rPr lang="en-US" dirty="0"/>
              <a:t> </a:t>
            </a:r>
            <a:r>
              <a:rPr lang="en-US" dirty="0" err="1"/>
              <a:t>là</a:t>
            </a:r>
            <a:r>
              <a:rPr lang="en-US" dirty="0"/>
              <a:t> </a:t>
            </a:r>
            <a:r>
              <a:rPr lang="en-US" dirty="0" err="1"/>
              <a:t>đã</a:t>
            </a:r>
            <a:r>
              <a:rPr lang="en-US" dirty="0"/>
              <a:t> </a:t>
            </a:r>
            <a:r>
              <a:rPr lang="en-US" dirty="0" err="1"/>
              <a:t>có</a:t>
            </a:r>
            <a:r>
              <a:rPr lang="en-US" dirty="0"/>
              <a:t> </a:t>
            </a:r>
            <a:r>
              <a:rPr lang="en-US" dirty="0" err="1"/>
              <a:t>đèn</a:t>
            </a:r>
            <a:r>
              <a:rPr lang="en-US" dirty="0"/>
              <a:t> </a:t>
            </a:r>
            <a:r>
              <a:rPr lang="en-US" dirty="0" err="1"/>
              <a:t>để</a:t>
            </a:r>
            <a:r>
              <a:rPr lang="en-US" dirty="0"/>
              <a:t> học </a:t>
            </a:r>
            <a:r>
              <a:rPr lang="en-US" dirty="0" err="1"/>
              <a:t>nh</a:t>
            </a:r>
            <a:r>
              <a:rPr lang="vi-VN" dirty="0"/>
              <a:t>ư</a:t>
            </a:r>
            <a:r>
              <a:rPr lang="en-US" dirty="0"/>
              <a:t>ng </a:t>
            </a:r>
            <a:r>
              <a:rPr lang="en-US" dirty="0" err="1"/>
              <a:t>mà</a:t>
            </a:r>
            <a:r>
              <a:rPr lang="en-US" dirty="0"/>
              <a:t> học </a:t>
            </a:r>
            <a:r>
              <a:rPr lang="en-US" dirty="0" err="1"/>
              <a:t>bằng</a:t>
            </a:r>
            <a:r>
              <a:rPr lang="en-US" dirty="0"/>
              <a:t> </a:t>
            </a:r>
            <a:r>
              <a:rPr lang="en-US" dirty="0" err="1"/>
              <a:t>cái</a:t>
            </a:r>
            <a:r>
              <a:rPr lang="en-US" dirty="0"/>
              <a:t> </a:t>
            </a:r>
            <a:r>
              <a:rPr lang="en-US" dirty="0" err="1"/>
              <a:t>đèn</a:t>
            </a:r>
            <a:r>
              <a:rPr lang="en-US" dirty="0"/>
              <a:t> </a:t>
            </a:r>
            <a:r>
              <a:rPr lang="en-US" dirty="0" err="1"/>
              <a:t>nh</a:t>
            </a:r>
            <a:r>
              <a:rPr lang="vi-VN" dirty="0"/>
              <a:t>ư</a:t>
            </a:r>
            <a:r>
              <a:rPr lang="en-US" dirty="0"/>
              <a:t> </a:t>
            </a:r>
            <a:r>
              <a:rPr lang="en-US" dirty="0" err="1"/>
              <a:t>này</a:t>
            </a:r>
            <a:r>
              <a:rPr lang="en-US" dirty="0"/>
              <a:t> </a:t>
            </a:r>
            <a:r>
              <a:rPr lang="en-US" dirty="0" err="1"/>
              <a:t>nè</a:t>
            </a:r>
            <a:r>
              <a:rPr lang="en-US" dirty="0"/>
              <a:t> </a:t>
            </a:r>
            <a:r>
              <a:rPr lang="en-US" dirty="0" err="1"/>
              <a:t>các</a:t>
            </a:r>
            <a:r>
              <a:rPr lang="en-US" dirty="0"/>
              <a:t> </a:t>
            </a:r>
            <a:r>
              <a:rPr lang="en-US" dirty="0" err="1"/>
              <a:t>bạn</a:t>
            </a:r>
            <a:r>
              <a:rPr lang="en-US" dirty="0"/>
              <a:t> &gt;&gt;&gt; </a:t>
            </a:r>
            <a:r>
              <a:rPr lang="en-US" dirty="0" err="1"/>
              <a:t>đèn</a:t>
            </a:r>
            <a:r>
              <a:rPr lang="en-US" dirty="0"/>
              <a:t> </a:t>
            </a:r>
            <a:r>
              <a:rPr lang="en-US" dirty="0" err="1"/>
              <a:t>dầu</a:t>
            </a:r>
            <a:r>
              <a:rPr lang="en-US" dirty="0"/>
              <a:t>. </a:t>
            </a:r>
            <a:r>
              <a:rPr lang="en-US" dirty="0" err="1"/>
              <a:t>Chứ</a:t>
            </a:r>
            <a:r>
              <a:rPr lang="en-US" dirty="0"/>
              <a:t> </a:t>
            </a:r>
            <a:r>
              <a:rPr lang="en-US" dirty="0" err="1"/>
              <a:t>không</a:t>
            </a:r>
            <a:r>
              <a:rPr lang="en-US" dirty="0"/>
              <a:t> đ</a:t>
            </a:r>
            <a:r>
              <a:rPr lang="vi-VN" dirty="0"/>
              <a:t>ư</a:t>
            </a:r>
            <a:r>
              <a:rPr lang="en-US" dirty="0" err="1"/>
              <a:t>ợc</a:t>
            </a:r>
            <a:r>
              <a:rPr lang="en-US" dirty="0"/>
              <a:t> sung s</a:t>
            </a:r>
            <a:r>
              <a:rPr lang="vi-VN" dirty="0"/>
              <a:t>ư</a:t>
            </a:r>
            <a:r>
              <a:rPr lang="en-US" dirty="0" err="1"/>
              <a:t>ớng</a:t>
            </a:r>
            <a:r>
              <a:rPr lang="en-US" dirty="0"/>
              <a:t> </a:t>
            </a:r>
            <a:r>
              <a:rPr lang="en-US" dirty="0" err="1"/>
              <a:t>nh</a:t>
            </a:r>
            <a:r>
              <a:rPr lang="vi-VN" dirty="0"/>
              <a:t>ư</a:t>
            </a:r>
            <a:r>
              <a:rPr lang="en-US" dirty="0"/>
              <a:t> </a:t>
            </a:r>
            <a:r>
              <a:rPr lang="en-US" dirty="0" err="1"/>
              <a:t>chung</a:t>
            </a:r>
            <a:r>
              <a:rPr lang="en-US" dirty="0"/>
              <a:t> ta </a:t>
            </a:r>
            <a:r>
              <a:rPr lang="en-US" dirty="0" err="1"/>
              <a:t>bây</a:t>
            </a:r>
            <a:r>
              <a:rPr lang="en-US" dirty="0"/>
              <a:t> </a:t>
            </a:r>
            <a:r>
              <a:rPr lang="en-US" dirty="0" err="1"/>
              <a:t>giờ</a:t>
            </a:r>
            <a:r>
              <a:rPr lang="en-US" dirty="0"/>
              <a:t> </a:t>
            </a:r>
            <a:r>
              <a:rPr lang="en-US" dirty="0" err="1"/>
              <a:t>có</a:t>
            </a:r>
            <a:r>
              <a:rPr lang="en-US" dirty="0"/>
              <a:t> </a:t>
            </a:r>
            <a:r>
              <a:rPr lang="en-US" dirty="0" err="1"/>
              <a:t>đèn</a:t>
            </a:r>
            <a:r>
              <a:rPr lang="en-US" dirty="0"/>
              <a:t> </a:t>
            </a:r>
            <a:r>
              <a:rPr lang="en-US" dirty="0" err="1"/>
              <a:t>điện</a:t>
            </a:r>
            <a:r>
              <a:rPr lang="en-US" dirty="0"/>
              <a:t> </a:t>
            </a:r>
            <a:r>
              <a:rPr lang="en-US" dirty="0" err="1"/>
              <a:t>để</a:t>
            </a:r>
            <a:r>
              <a:rPr lang="en-US" dirty="0"/>
              <a:t> học, </a:t>
            </a:r>
            <a:r>
              <a:rPr lang="en-US" dirty="0" err="1"/>
              <a:t>có</a:t>
            </a:r>
            <a:r>
              <a:rPr lang="en-US" dirty="0"/>
              <a:t> </a:t>
            </a:r>
            <a:r>
              <a:rPr lang="en-US" dirty="0" err="1"/>
              <a:t>bố</a:t>
            </a:r>
            <a:r>
              <a:rPr lang="en-US" dirty="0"/>
              <a:t> </a:t>
            </a:r>
            <a:r>
              <a:rPr lang="en-US" dirty="0" err="1"/>
              <a:t>mẹ</a:t>
            </a:r>
            <a:r>
              <a:rPr lang="en-US" dirty="0"/>
              <a:t> </a:t>
            </a:r>
            <a:r>
              <a:rPr lang="en-US" dirty="0" err="1"/>
              <a:t>thầy</a:t>
            </a:r>
            <a:r>
              <a:rPr lang="en-US" dirty="0"/>
              <a:t> </a:t>
            </a:r>
            <a:r>
              <a:rPr lang="en-US" dirty="0" err="1"/>
              <a:t>cô</a:t>
            </a:r>
            <a:r>
              <a:rPr lang="en-US" dirty="0"/>
              <a:t> </a:t>
            </a:r>
            <a:r>
              <a:rPr lang="en-US" dirty="0" err="1"/>
              <a:t>dậy</a:t>
            </a:r>
            <a:r>
              <a:rPr lang="en-US" dirty="0"/>
              <a:t> </a:t>
            </a:r>
            <a:r>
              <a:rPr lang="en-US" dirty="0" err="1"/>
              <a:t>bảo</a:t>
            </a:r>
            <a:r>
              <a:rPr lang="en-US" dirty="0"/>
              <a:t> </a:t>
            </a:r>
            <a:r>
              <a:rPr lang="en-US" dirty="0" err="1"/>
              <a:t>tận</a:t>
            </a:r>
            <a:r>
              <a:rPr lang="en-US" dirty="0"/>
              <a:t> </a:t>
            </a:r>
            <a:r>
              <a:rPr lang="en-US" dirty="0" err="1"/>
              <a:t>tình</a:t>
            </a:r>
            <a:r>
              <a:rPr lang="en-US" dirty="0"/>
              <a:t>. </a:t>
            </a:r>
            <a:r>
              <a:rPr lang="en-US" dirty="0" err="1"/>
              <a:t>Vậy</a:t>
            </a:r>
            <a:r>
              <a:rPr lang="en-US" dirty="0"/>
              <a:t> </a:t>
            </a:r>
            <a:r>
              <a:rPr lang="en-US" dirty="0" err="1"/>
              <a:t>nên</a:t>
            </a:r>
            <a:r>
              <a:rPr lang="en-US" dirty="0"/>
              <a:t> </a:t>
            </a:r>
            <a:r>
              <a:rPr lang="en-US" dirty="0" err="1"/>
              <a:t>các</a:t>
            </a:r>
            <a:r>
              <a:rPr lang="en-US" dirty="0"/>
              <a:t> </a:t>
            </a:r>
            <a:r>
              <a:rPr lang="en-US" dirty="0" err="1"/>
              <a:t>bạn</a:t>
            </a:r>
            <a:r>
              <a:rPr lang="en-US" dirty="0"/>
              <a:t> </a:t>
            </a:r>
            <a:r>
              <a:rPr lang="en-US" dirty="0" err="1"/>
              <a:t>có</a:t>
            </a:r>
            <a:r>
              <a:rPr lang="en-US" dirty="0"/>
              <a:t> </a:t>
            </a:r>
            <a:r>
              <a:rPr lang="en-US" dirty="0" err="1"/>
              <a:t>dầy</a:t>
            </a:r>
            <a:r>
              <a:rPr lang="en-US" dirty="0"/>
              <a:t> </a:t>
            </a:r>
            <a:r>
              <a:rPr lang="en-US" dirty="0" err="1"/>
              <a:t>đủ</a:t>
            </a:r>
            <a:r>
              <a:rPr lang="en-US" dirty="0"/>
              <a:t> </a:t>
            </a:r>
            <a:r>
              <a:rPr lang="en-US" dirty="0" err="1"/>
              <a:t>điều</a:t>
            </a:r>
            <a:r>
              <a:rPr lang="en-US" dirty="0"/>
              <a:t> </a:t>
            </a:r>
            <a:r>
              <a:rPr lang="en-US" dirty="0" err="1"/>
              <a:t>kiện</a:t>
            </a:r>
            <a:r>
              <a:rPr lang="en-US" dirty="0"/>
              <a:t> </a:t>
            </a:r>
            <a:r>
              <a:rPr lang="en-US" dirty="0" err="1"/>
              <a:t>để</a:t>
            </a:r>
            <a:r>
              <a:rPr lang="en-US" dirty="0"/>
              <a:t> </a:t>
            </a:r>
            <a:r>
              <a:rPr lang="en-US" dirty="0" err="1"/>
              <a:t>hcoj</a:t>
            </a:r>
            <a:r>
              <a:rPr lang="en-US" dirty="0"/>
              <a:t> </a:t>
            </a:r>
            <a:r>
              <a:rPr lang="en-US" dirty="0" err="1"/>
              <a:t>tập</a:t>
            </a:r>
            <a:r>
              <a:rPr lang="en-US" dirty="0"/>
              <a:t> </a:t>
            </a:r>
            <a:r>
              <a:rPr lang="en-US" dirty="0" err="1"/>
              <a:t>nh</a:t>
            </a:r>
            <a:r>
              <a:rPr lang="vi-VN" dirty="0"/>
              <a:t>ư</a:t>
            </a:r>
            <a:r>
              <a:rPr lang="en-US" dirty="0"/>
              <a:t> </a:t>
            </a:r>
            <a:r>
              <a:rPr lang="en-US" dirty="0" err="1"/>
              <a:t>vậy</a:t>
            </a:r>
            <a:r>
              <a:rPr lang="en-US" dirty="0"/>
              <a:t> </a:t>
            </a:r>
            <a:r>
              <a:rPr lang="en-US" dirty="0" err="1"/>
              <a:t>thì</a:t>
            </a:r>
            <a:r>
              <a:rPr lang="en-US" dirty="0"/>
              <a:t> </a:t>
            </a:r>
            <a:r>
              <a:rPr lang="en-US" dirty="0" err="1"/>
              <a:t>phải</a:t>
            </a:r>
            <a:r>
              <a:rPr lang="en-US" dirty="0"/>
              <a:t> </a:t>
            </a:r>
            <a:r>
              <a:rPr lang="en-US" dirty="0" err="1"/>
              <a:t>cố</a:t>
            </a:r>
            <a:r>
              <a:rPr lang="en-US" dirty="0"/>
              <a:t> </a:t>
            </a:r>
            <a:r>
              <a:rPr lang="en-US" dirty="0" err="1"/>
              <a:t>gắng</a:t>
            </a:r>
            <a:r>
              <a:rPr lang="en-US" dirty="0"/>
              <a:t> học </a:t>
            </a:r>
            <a:r>
              <a:rPr lang="en-US" dirty="0" err="1"/>
              <a:t>thật</a:t>
            </a:r>
            <a:r>
              <a:rPr lang="en-US" dirty="0"/>
              <a:t> </a:t>
            </a:r>
            <a:r>
              <a:rPr lang="en-US" dirty="0" err="1"/>
              <a:t>tốt</a:t>
            </a:r>
            <a:r>
              <a:rPr lang="en-US" dirty="0"/>
              <a:t> </a:t>
            </a:r>
            <a:r>
              <a:rPr lang="en-US" dirty="0" err="1"/>
              <a:t>nhé</a:t>
            </a:r>
            <a:r>
              <a:rPr lang="en-US" dirty="0"/>
              <a:t>!</a:t>
            </a:r>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28</a:t>
            </a:fld>
            <a:endParaRPr lang="vi-VN"/>
          </a:p>
        </p:txBody>
      </p:sp>
    </p:spTree>
    <p:extLst>
      <p:ext uri="{BB962C8B-B14F-4D97-AF65-F5344CB8AC3E}">
        <p14:creationId xmlns:p14="http://schemas.microsoft.com/office/powerpoint/2010/main" val="1376342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có</a:t>
            </a:r>
            <a:r>
              <a:rPr lang="en-US" dirty="0"/>
              <a:t> </a:t>
            </a:r>
            <a:r>
              <a:rPr lang="en-US" dirty="0" err="1"/>
              <a:t>thể</a:t>
            </a:r>
            <a:r>
              <a:rPr lang="en-US" dirty="0"/>
              <a:t> dung </a:t>
            </a:r>
            <a:r>
              <a:rPr lang="en-US" dirty="0" err="1"/>
              <a:t>hoa</a:t>
            </a:r>
            <a:r>
              <a:rPr lang="en-US" dirty="0"/>
              <a:t> </a:t>
            </a:r>
            <a:r>
              <a:rPr lang="en-US" dirty="0" err="1"/>
              <a:t>ph</a:t>
            </a:r>
            <a:r>
              <a:rPr lang="vi-VN" dirty="0"/>
              <a:t>ư</a:t>
            </a:r>
            <a:r>
              <a:rPr lang="en-US" dirty="0" err="1"/>
              <a:t>ợng</a:t>
            </a:r>
            <a:r>
              <a:rPr lang="en-US" dirty="0"/>
              <a:t> </a:t>
            </a:r>
            <a:r>
              <a:rPr lang="en-US" dirty="0" err="1"/>
              <a:t>để</a:t>
            </a:r>
            <a:r>
              <a:rPr lang="en-US" dirty="0"/>
              <a:t> </a:t>
            </a:r>
            <a:r>
              <a:rPr lang="en-US" dirty="0" err="1"/>
              <a:t>xếp</a:t>
            </a:r>
            <a:r>
              <a:rPr lang="en-US" dirty="0"/>
              <a:t> </a:t>
            </a:r>
            <a:r>
              <a:rPr lang="en-US" dirty="0" err="1"/>
              <a:t>thành</a:t>
            </a:r>
            <a:r>
              <a:rPr lang="en-US" dirty="0"/>
              <a:t> </a:t>
            </a:r>
            <a:r>
              <a:rPr lang="en-US" dirty="0" err="1"/>
              <a:t>hình</a:t>
            </a:r>
            <a:r>
              <a:rPr lang="en-US" dirty="0"/>
              <a:t> con b</a:t>
            </a:r>
            <a:r>
              <a:rPr lang="vi-VN" dirty="0"/>
              <a:t>ư</a:t>
            </a:r>
            <a:r>
              <a:rPr lang="en-US" dirty="0" err="1"/>
              <a:t>ớm</a:t>
            </a:r>
            <a:r>
              <a:rPr lang="en-US" dirty="0"/>
              <a:t> </a:t>
            </a:r>
            <a:r>
              <a:rPr lang="en-US" dirty="0" err="1"/>
              <a:t>xinh</a:t>
            </a:r>
            <a:r>
              <a:rPr lang="en-US" dirty="0"/>
              <a:t> </a:t>
            </a:r>
            <a:r>
              <a:rPr lang="en-US" dirty="0" err="1"/>
              <a:t>nh</a:t>
            </a:r>
            <a:r>
              <a:rPr lang="vi-VN" dirty="0"/>
              <a:t>ư</a:t>
            </a:r>
            <a:r>
              <a:rPr lang="en-US" dirty="0"/>
              <a:t> </a:t>
            </a:r>
            <a:r>
              <a:rPr lang="en-US" dirty="0" err="1"/>
              <a:t>này</a:t>
            </a:r>
            <a:r>
              <a:rPr lang="en-US" dirty="0"/>
              <a:t>, </a:t>
            </a:r>
            <a:r>
              <a:rPr lang="en-US" dirty="0" err="1"/>
              <a:t>các</a:t>
            </a:r>
            <a:r>
              <a:rPr lang="en-US" dirty="0"/>
              <a:t> e </a:t>
            </a:r>
            <a:r>
              <a:rPr lang="en-US" dirty="0" err="1"/>
              <a:t>hãy</a:t>
            </a:r>
            <a:r>
              <a:rPr lang="en-US" dirty="0"/>
              <a:t> </a:t>
            </a:r>
            <a:r>
              <a:rPr lang="en-US" dirty="0" err="1"/>
              <a:t>nhặt</a:t>
            </a:r>
            <a:r>
              <a:rPr lang="en-US" dirty="0"/>
              <a:t> </a:t>
            </a:r>
            <a:r>
              <a:rPr lang="en-US" dirty="0" err="1"/>
              <a:t>và</a:t>
            </a:r>
            <a:r>
              <a:rPr lang="en-US" dirty="0"/>
              <a:t> </a:t>
            </a:r>
            <a:r>
              <a:rPr lang="en-US" dirty="0" err="1"/>
              <a:t>xếp</a:t>
            </a:r>
            <a:r>
              <a:rPr lang="en-US" dirty="0"/>
              <a:t> </a:t>
            </a:r>
            <a:r>
              <a:rPr lang="en-US" dirty="0" err="1"/>
              <a:t>vào</a:t>
            </a:r>
            <a:r>
              <a:rPr lang="en-US" dirty="0"/>
              <a:t> </a:t>
            </a:r>
            <a:r>
              <a:rPr lang="en-US" dirty="0" err="1"/>
              <a:t>trong</a:t>
            </a:r>
            <a:r>
              <a:rPr lang="en-US" dirty="0"/>
              <a:t> 1 </a:t>
            </a:r>
            <a:r>
              <a:rPr lang="en-US" dirty="0" err="1"/>
              <a:t>quyển</a:t>
            </a:r>
            <a:r>
              <a:rPr lang="en-US" dirty="0"/>
              <a:t> </a:t>
            </a:r>
            <a:r>
              <a:rPr lang="en-US" dirty="0" err="1"/>
              <a:t>vở</a:t>
            </a:r>
            <a:r>
              <a:rPr lang="en-US" dirty="0"/>
              <a:t> </a:t>
            </a:r>
            <a:r>
              <a:rPr lang="en-US" dirty="0" err="1"/>
              <a:t>rồi</a:t>
            </a:r>
            <a:r>
              <a:rPr lang="en-US" dirty="0"/>
              <a:t> </a:t>
            </a:r>
            <a:r>
              <a:rPr lang="en-US" dirty="0" err="1"/>
              <a:t>gấp</a:t>
            </a:r>
            <a:r>
              <a:rPr lang="en-US" dirty="0"/>
              <a:t> </a:t>
            </a:r>
            <a:r>
              <a:rPr lang="en-US" dirty="0" err="1"/>
              <a:t>quyển</a:t>
            </a:r>
            <a:r>
              <a:rPr lang="en-US" dirty="0"/>
              <a:t> </a:t>
            </a:r>
            <a:r>
              <a:rPr lang="en-US" dirty="0" err="1"/>
              <a:t>vở</a:t>
            </a:r>
            <a:r>
              <a:rPr lang="en-US" dirty="0"/>
              <a:t> </a:t>
            </a:r>
            <a:r>
              <a:rPr lang="en-US" dirty="0" err="1"/>
              <a:t>đó</a:t>
            </a:r>
            <a:r>
              <a:rPr lang="en-US" dirty="0"/>
              <a:t> </a:t>
            </a:r>
            <a:r>
              <a:rPr lang="en-US" dirty="0" err="1"/>
              <a:t>lại</a:t>
            </a:r>
            <a:r>
              <a:rPr lang="en-US" dirty="0"/>
              <a:t>, </a:t>
            </a:r>
            <a:r>
              <a:rPr lang="en-US" dirty="0" err="1"/>
              <a:t>một</a:t>
            </a:r>
            <a:r>
              <a:rPr lang="en-US" dirty="0"/>
              <a:t> </a:t>
            </a:r>
            <a:r>
              <a:rPr lang="en-US" dirty="0" err="1"/>
              <a:t>thời</a:t>
            </a:r>
            <a:r>
              <a:rPr lang="en-US" dirty="0"/>
              <a:t> </a:t>
            </a:r>
            <a:r>
              <a:rPr lang="en-US" dirty="0" err="1"/>
              <a:t>gian</a:t>
            </a:r>
            <a:r>
              <a:rPr lang="en-US" dirty="0"/>
              <a:t> </a:t>
            </a:r>
            <a:r>
              <a:rPr lang="en-US" dirty="0" err="1"/>
              <a:t>sau</a:t>
            </a:r>
            <a:r>
              <a:rPr lang="en-US" dirty="0"/>
              <a:t> </a:t>
            </a:r>
            <a:r>
              <a:rPr lang="en-US" dirty="0" err="1"/>
              <a:t>mở</a:t>
            </a:r>
            <a:r>
              <a:rPr lang="en-US" dirty="0"/>
              <a:t> </a:t>
            </a:r>
            <a:r>
              <a:rPr lang="en-US" dirty="0" err="1"/>
              <a:t>quyển</a:t>
            </a:r>
            <a:r>
              <a:rPr lang="en-US" dirty="0"/>
              <a:t> </a:t>
            </a:r>
            <a:r>
              <a:rPr lang="en-US" dirty="0" err="1"/>
              <a:t>vở</a:t>
            </a:r>
            <a:r>
              <a:rPr lang="en-US" dirty="0"/>
              <a:t> ra ta </a:t>
            </a:r>
            <a:r>
              <a:rPr lang="en-US" dirty="0" err="1"/>
              <a:t>sẽ</a:t>
            </a:r>
            <a:r>
              <a:rPr lang="en-US" dirty="0"/>
              <a:t> </a:t>
            </a:r>
            <a:r>
              <a:rPr lang="en-US" dirty="0" err="1"/>
              <a:t>đuoecj</a:t>
            </a:r>
            <a:r>
              <a:rPr lang="en-US" dirty="0"/>
              <a:t> con b</a:t>
            </a:r>
            <a:r>
              <a:rPr lang="vi-VN" dirty="0"/>
              <a:t>ư</a:t>
            </a:r>
            <a:r>
              <a:rPr lang="en-US" dirty="0" err="1"/>
              <a:t>ớm</a:t>
            </a:r>
            <a:r>
              <a:rPr lang="en-US" dirty="0"/>
              <a:t> </a:t>
            </a:r>
            <a:r>
              <a:rPr lang="en-US" dirty="0" err="1"/>
              <a:t>khô</a:t>
            </a:r>
            <a:r>
              <a:rPr lang="en-US" dirty="0"/>
              <a:t> </a:t>
            </a:r>
            <a:r>
              <a:rPr lang="en-US" dirty="0" err="1"/>
              <a:t>từ</a:t>
            </a:r>
            <a:r>
              <a:rPr lang="en-US" dirty="0"/>
              <a:t> </a:t>
            </a:r>
            <a:r>
              <a:rPr lang="en-US" dirty="0" err="1"/>
              <a:t>hoa</a:t>
            </a:r>
            <a:r>
              <a:rPr lang="en-US" dirty="0"/>
              <a:t> </a:t>
            </a:r>
            <a:r>
              <a:rPr lang="en-US" dirty="0" err="1"/>
              <a:t>ph</a:t>
            </a:r>
            <a:r>
              <a:rPr lang="vi-VN" dirty="0"/>
              <a:t>ư</a:t>
            </a:r>
            <a:r>
              <a:rPr lang="en-US" dirty="0" err="1"/>
              <a:t>ợng</a:t>
            </a:r>
            <a:r>
              <a:rPr lang="en-US" dirty="0"/>
              <a:t> </a:t>
            </a:r>
            <a:r>
              <a:rPr lang="en-US" dirty="0" err="1"/>
              <a:t>nh</a:t>
            </a:r>
            <a:r>
              <a:rPr lang="vi-VN" dirty="0"/>
              <a:t>ư</a:t>
            </a:r>
            <a:r>
              <a:rPr lang="en-US" dirty="0"/>
              <a:t> </a:t>
            </a:r>
            <a:r>
              <a:rPr lang="en-US" dirty="0" err="1"/>
              <a:t>thế</a:t>
            </a:r>
            <a:r>
              <a:rPr lang="en-US" dirty="0"/>
              <a:t> </a:t>
            </a:r>
            <a:r>
              <a:rPr lang="en-US" dirty="0" err="1"/>
              <a:t>này</a:t>
            </a:r>
            <a:r>
              <a:rPr lang="en-US" dirty="0"/>
              <a:t>, </a:t>
            </a:r>
            <a:r>
              <a:rPr lang="en-US" dirty="0" err="1"/>
              <a:t>khi</a:t>
            </a:r>
            <a:r>
              <a:rPr lang="en-US" dirty="0"/>
              <a:t> </a:t>
            </a:r>
            <a:r>
              <a:rPr lang="en-US" dirty="0" err="1"/>
              <a:t>nó</a:t>
            </a:r>
            <a:r>
              <a:rPr lang="en-US" dirty="0"/>
              <a:t> </a:t>
            </a:r>
            <a:r>
              <a:rPr lang="en-US" dirty="0" err="1"/>
              <a:t>khô</a:t>
            </a:r>
            <a:r>
              <a:rPr lang="en-US" dirty="0"/>
              <a:t> </a:t>
            </a:r>
            <a:r>
              <a:rPr lang="en-US" dirty="0" err="1"/>
              <a:t>rồi</a:t>
            </a:r>
            <a:r>
              <a:rPr lang="en-US" dirty="0"/>
              <a:t> </a:t>
            </a:r>
            <a:r>
              <a:rPr lang="en-US" dirty="0" err="1"/>
              <a:t>các</a:t>
            </a:r>
            <a:r>
              <a:rPr lang="en-US" dirty="0"/>
              <a:t> </a:t>
            </a:r>
            <a:r>
              <a:rPr lang="en-US" dirty="0" err="1"/>
              <a:t>em</a:t>
            </a:r>
            <a:r>
              <a:rPr lang="en-US" dirty="0"/>
              <a:t> </a:t>
            </a:r>
            <a:r>
              <a:rPr lang="en-US" dirty="0" err="1"/>
              <a:t>có</a:t>
            </a:r>
            <a:r>
              <a:rPr lang="en-US" dirty="0"/>
              <a:t> </a:t>
            </a:r>
            <a:r>
              <a:rPr lang="en-US" dirty="0" err="1"/>
              <a:t>thể</a:t>
            </a:r>
            <a:r>
              <a:rPr lang="en-US" dirty="0"/>
              <a:t> </a:t>
            </a:r>
            <a:r>
              <a:rPr lang="en-US" dirty="0" err="1"/>
              <a:t>cầm</a:t>
            </a:r>
            <a:r>
              <a:rPr lang="en-US" dirty="0"/>
              <a:t> </a:t>
            </a:r>
            <a:r>
              <a:rPr lang="en-US" dirty="0" err="1"/>
              <a:t>lên</a:t>
            </a:r>
            <a:r>
              <a:rPr lang="en-US" dirty="0"/>
              <a:t> </a:t>
            </a:r>
            <a:r>
              <a:rPr lang="en-US" dirty="0" err="1"/>
              <a:t>mà</a:t>
            </a:r>
            <a:r>
              <a:rPr lang="en-US" dirty="0"/>
              <a:t> </a:t>
            </a:r>
            <a:r>
              <a:rPr lang="en-US" dirty="0" err="1"/>
              <a:t>các</a:t>
            </a:r>
            <a:r>
              <a:rPr lang="en-US" dirty="0"/>
              <a:t> </a:t>
            </a:r>
            <a:r>
              <a:rPr lang="en-US" dirty="0" err="1"/>
              <a:t>cánh</a:t>
            </a:r>
            <a:r>
              <a:rPr lang="en-US" dirty="0"/>
              <a:t> </a:t>
            </a:r>
            <a:r>
              <a:rPr lang="en-US" dirty="0" err="1"/>
              <a:t>không</a:t>
            </a:r>
            <a:r>
              <a:rPr lang="en-US" dirty="0"/>
              <a:t> </a:t>
            </a:r>
            <a:r>
              <a:rPr lang="en-US" dirty="0" err="1"/>
              <a:t>bị</a:t>
            </a:r>
            <a:r>
              <a:rPr lang="en-US" dirty="0"/>
              <a:t> r</a:t>
            </a:r>
            <a:r>
              <a:rPr lang="vi-VN" dirty="0"/>
              <a:t>ơ</a:t>
            </a:r>
            <a:r>
              <a:rPr lang="en-US" dirty="0" err="1"/>
              <a:t>i</a:t>
            </a:r>
            <a:r>
              <a:rPr lang="en-US" dirty="0"/>
              <a:t> ra. </a:t>
            </a:r>
            <a:r>
              <a:rPr lang="en-US" dirty="0" err="1"/>
              <a:t>Đợi</a:t>
            </a:r>
            <a:r>
              <a:rPr lang="en-US" dirty="0"/>
              <a:t> </a:t>
            </a:r>
            <a:r>
              <a:rPr lang="en-US" dirty="0" err="1"/>
              <a:t>vài</a:t>
            </a:r>
            <a:r>
              <a:rPr lang="en-US" dirty="0"/>
              <a:t> </a:t>
            </a:r>
            <a:r>
              <a:rPr lang="en-US" dirty="0" err="1"/>
              <a:t>tháng</a:t>
            </a:r>
            <a:r>
              <a:rPr lang="en-US" dirty="0"/>
              <a:t> </a:t>
            </a:r>
            <a:r>
              <a:rPr lang="en-US" dirty="0" err="1"/>
              <a:t>nữa</a:t>
            </a:r>
            <a:r>
              <a:rPr lang="en-US" dirty="0"/>
              <a:t> </a:t>
            </a:r>
            <a:r>
              <a:rPr lang="en-US" dirty="0" err="1"/>
              <a:t>hoa</a:t>
            </a:r>
            <a:r>
              <a:rPr lang="en-US" dirty="0"/>
              <a:t> </a:t>
            </a:r>
            <a:r>
              <a:rPr lang="en-US" dirty="0" err="1"/>
              <a:t>ph</a:t>
            </a:r>
            <a:r>
              <a:rPr lang="vi-VN" dirty="0"/>
              <a:t>ư</a:t>
            </a:r>
            <a:r>
              <a:rPr lang="en-US" dirty="0" err="1"/>
              <a:t>ợng</a:t>
            </a:r>
            <a:r>
              <a:rPr lang="en-US" dirty="0"/>
              <a:t> ở </a:t>
            </a:r>
            <a:r>
              <a:rPr lang="en-US" dirty="0" err="1"/>
              <a:t>sân</a:t>
            </a:r>
            <a:r>
              <a:rPr lang="en-US" dirty="0"/>
              <a:t> tr</a:t>
            </a:r>
            <a:r>
              <a:rPr lang="vi-VN" dirty="0"/>
              <a:t>ư</a:t>
            </a:r>
            <a:r>
              <a:rPr lang="en-US" dirty="0" err="1"/>
              <a:t>ờng</a:t>
            </a:r>
            <a:r>
              <a:rPr lang="en-US" dirty="0"/>
              <a:t> </a:t>
            </a:r>
            <a:r>
              <a:rPr lang="en-US" dirty="0" err="1"/>
              <a:t>nở</a:t>
            </a:r>
            <a:r>
              <a:rPr lang="en-US" dirty="0"/>
              <a:t> </a:t>
            </a:r>
            <a:r>
              <a:rPr lang="en-US" dirty="0" err="1"/>
              <a:t>chúng</a:t>
            </a:r>
            <a:r>
              <a:rPr lang="en-US" dirty="0"/>
              <a:t> ta </a:t>
            </a:r>
            <a:r>
              <a:rPr lang="en-US" dirty="0" err="1"/>
              <a:t>hãy</a:t>
            </a:r>
            <a:r>
              <a:rPr lang="en-US" dirty="0"/>
              <a:t> </a:t>
            </a:r>
            <a:r>
              <a:rPr lang="en-US" dirty="0" err="1"/>
              <a:t>làm</a:t>
            </a:r>
            <a:r>
              <a:rPr lang="en-US" dirty="0"/>
              <a:t> </a:t>
            </a:r>
            <a:r>
              <a:rPr lang="en-US" dirty="0" err="1"/>
              <a:t>thử</a:t>
            </a:r>
            <a:r>
              <a:rPr lang="en-US" dirty="0"/>
              <a:t> </a:t>
            </a:r>
            <a:r>
              <a:rPr lang="en-US" dirty="0" err="1"/>
              <a:t>nhé</a:t>
            </a:r>
            <a:r>
              <a:rPr lang="en-US" dirty="0"/>
              <a:t>!</a:t>
            </a:r>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30</a:t>
            </a:fld>
            <a:endParaRPr lang="vi-VN"/>
          </a:p>
        </p:txBody>
      </p:sp>
    </p:spTree>
    <p:extLst>
      <p:ext uri="{BB962C8B-B14F-4D97-AF65-F5344CB8AC3E}">
        <p14:creationId xmlns:p14="http://schemas.microsoft.com/office/powerpoint/2010/main" val="2897032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t>
            </a:r>
            <a:r>
              <a:rPr lang="vi-VN" dirty="0"/>
              <a:t>ư</a:t>
            </a:r>
            <a:r>
              <a:rPr lang="en-US" dirty="0" err="1"/>
              <a:t>ớc</a:t>
            </a:r>
            <a:r>
              <a:rPr lang="en-US" dirty="0"/>
              <a:t> </a:t>
            </a:r>
            <a:r>
              <a:rPr lang="en-US" dirty="0" err="1"/>
              <a:t>tiên</a:t>
            </a:r>
            <a:r>
              <a:rPr lang="en-US" dirty="0"/>
              <a:t> </a:t>
            </a:r>
            <a:r>
              <a:rPr lang="en-US" dirty="0" err="1"/>
              <a:t>chúng</a:t>
            </a:r>
            <a:r>
              <a:rPr lang="en-US" dirty="0"/>
              <a:t> ta </a:t>
            </a:r>
            <a:r>
              <a:rPr lang="en-US" dirty="0" err="1"/>
              <a:t>vào</a:t>
            </a:r>
            <a:r>
              <a:rPr lang="en-US" dirty="0"/>
              <a:t> </a:t>
            </a:r>
            <a:r>
              <a:rPr lang="en-US" dirty="0" err="1"/>
              <a:t>phần</a:t>
            </a:r>
            <a:r>
              <a:rPr lang="en-US" dirty="0"/>
              <a:t> </a:t>
            </a:r>
            <a:r>
              <a:rPr lang="en-US" dirty="0" err="1"/>
              <a:t>khởi</a:t>
            </a:r>
            <a:r>
              <a:rPr lang="en-US" dirty="0"/>
              <a:t> </a:t>
            </a:r>
            <a:r>
              <a:rPr lang="en-US" dirty="0" err="1"/>
              <a:t>động</a:t>
            </a:r>
            <a:r>
              <a:rPr lang="en-US" dirty="0"/>
              <a:t> </a:t>
            </a:r>
            <a:r>
              <a:rPr lang="en-US" dirty="0" err="1"/>
              <a:t>nhé</a:t>
            </a:r>
            <a:r>
              <a:rPr lang="en-US" dirty="0"/>
              <a:t>!</a:t>
            </a:r>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2</a:t>
            </a:fld>
            <a:endParaRPr lang="vi-VN"/>
          </a:p>
        </p:txBody>
      </p:sp>
    </p:spTree>
    <p:extLst>
      <p:ext uri="{BB962C8B-B14F-4D97-AF65-F5344CB8AC3E}">
        <p14:creationId xmlns:p14="http://schemas.microsoft.com/office/powerpoint/2010/main" val="984366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đ</a:t>
            </a:r>
            <a:r>
              <a:rPr lang="vi-VN" dirty="0"/>
              <a:t>ư</a:t>
            </a:r>
            <a:r>
              <a:rPr lang="en-US" dirty="0" err="1"/>
              <a:t>ợc</a:t>
            </a:r>
            <a:r>
              <a:rPr lang="en-US" dirty="0"/>
              <a:t> </a:t>
            </a:r>
            <a:r>
              <a:rPr lang="en-US" dirty="0" err="1"/>
              <a:t>luyện</a:t>
            </a:r>
            <a:r>
              <a:rPr lang="en-US" dirty="0"/>
              <a:t> </a:t>
            </a:r>
            <a:r>
              <a:rPr lang="en-US" dirty="0" err="1"/>
              <a:t>đọc</a:t>
            </a:r>
            <a:r>
              <a:rPr lang="en-US" dirty="0"/>
              <a:t> </a:t>
            </a:r>
            <a:r>
              <a:rPr lang="en-US" dirty="0" err="1"/>
              <a:t>và</a:t>
            </a:r>
            <a:r>
              <a:rPr lang="en-US" dirty="0"/>
              <a:t> </a:t>
            </a:r>
            <a:r>
              <a:rPr lang="en-US" dirty="0" err="1"/>
              <a:t>biết</a:t>
            </a:r>
            <a:r>
              <a:rPr lang="en-US" dirty="0"/>
              <a:t> </a:t>
            </a:r>
            <a:r>
              <a:rPr lang="en-US" dirty="0" err="1"/>
              <a:t>cách</a:t>
            </a:r>
            <a:r>
              <a:rPr lang="en-US" dirty="0"/>
              <a:t> </a:t>
            </a:r>
            <a:r>
              <a:rPr lang="en-US" dirty="0" err="1"/>
              <a:t>đọc</a:t>
            </a:r>
            <a:r>
              <a:rPr lang="en-US" dirty="0"/>
              <a:t> </a:t>
            </a:r>
            <a:r>
              <a:rPr lang="en-US" dirty="0" err="1"/>
              <a:t>bài</a:t>
            </a:r>
            <a:r>
              <a:rPr lang="en-US" dirty="0"/>
              <a:t> </a:t>
            </a:r>
            <a:r>
              <a:rPr lang="en-US" dirty="0" err="1"/>
              <a:t>văn</a:t>
            </a:r>
            <a:r>
              <a:rPr lang="en-US" dirty="0"/>
              <a:t> </a:t>
            </a:r>
            <a:r>
              <a:rPr lang="en-US" dirty="0" err="1"/>
              <a:t>rồi</a:t>
            </a:r>
            <a:r>
              <a:rPr lang="en-US" dirty="0"/>
              <a:t> </a:t>
            </a:r>
            <a:r>
              <a:rPr lang="en-US" dirty="0" err="1"/>
              <a:t>bây</a:t>
            </a:r>
            <a:r>
              <a:rPr lang="en-US" dirty="0"/>
              <a:t> </a:t>
            </a:r>
            <a:r>
              <a:rPr lang="en-US" dirty="0" err="1"/>
              <a:t>giờ</a:t>
            </a:r>
            <a:r>
              <a:rPr lang="en-US" dirty="0"/>
              <a:t> </a:t>
            </a:r>
            <a:r>
              <a:rPr lang="en-US" dirty="0" err="1"/>
              <a:t>chúng</a:t>
            </a:r>
            <a:r>
              <a:rPr lang="en-US" dirty="0"/>
              <a:t> ta </a:t>
            </a:r>
            <a:r>
              <a:rPr lang="en-US" dirty="0" err="1"/>
              <a:t>cùng</a:t>
            </a:r>
            <a:r>
              <a:rPr lang="en-US" dirty="0"/>
              <a:t> </a:t>
            </a:r>
            <a:r>
              <a:rPr lang="en-US" dirty="0" err="1"/>
              <a:t>đi</a:t>
            </a:r>
            <a:r>
              <a:rPr lang="en-US" dirty="0"/>
              <a:t> </a:t>
            </a:r>
            <a:r>
              <a:rPr lang="en-US" dirty="0" err="1"/>
              <a:t>tìm</a:t>
            </a:r>
            <a:r>
              <a:rPr lang="en-US" dirty="0"/>
              <a:t> </a:t>
            </a:r>
            <a:r>
              <a:rPr lang="en-US" dirty="0" err="1"/>
              <a:t>hiểu</a:t>
            </a:r>
            <a:r>
              <a:rPr lang="en-US" dirty="0"/>
              <a:t> </a:t>
            </a:r>
            <a:r>
              <a:rPr lang="en-US" dirty="0" err="1"/>
              <a:t>nội</a:t>
            </a:r>
            <a:r>
              <a:rPr lang="en-US" dirty="0"/>
              <a:t> dung </a:t>
            </a:r>
            <a:r>
              <a:rPr lang="en-US" dirty="0" err="1"/>
              <a:t>của</a:t>
            </a:r>
            <a:r>
              <a:rPr lang="en-US" dirty="0"/>
              <a:t> </a:t>
            </a:r>
            <a:r>
              <a:rPr lang="en-US" dirty="0" err="1"/>
              <a:t>bài</a:t>
            </a:r>
            <a:r>
              <a:rPr lang="en-US" dirty="0"/>
              <a:t> </a:t>
            </a:r>
            <a:r>
              <a:rPr lang="en-US" dirty="0" err="1"/>
              <a:t>nhé</a:t>
            </a:r>
            <a:r>
              <a:rPr lang="en-US" dirty="0"/>
              <a:t>. HĐ2 </a:t>
            </a:r>
            <a:r>
              <a:rPr lang="en-US" dirty="0" err="1"/>
              <a:t>Tìm</a:t>
            </a:r>
            <a:r>
              <a:rPr lang="en-US" dirty="0"/>
              <a:t> </a:t>
            </a:r>
            <a:r>
              <a:rPr lang="en-US" dirty="0" err="1"/>
              <a:t>hiều</a:t>
            </a:r>
            <a:r>
              <a:rPr lang="en-US" dirty="0"/>
              <a:t> </a:t>
            </a:r>
            <a:r>
              <a:rPr lang="en-US" dirty="0" err="1"/>
              <a:t>bài</a:t>
            </a:r>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33</a:t>
            </a:fld>
            <a:endParaRPr lang="vi-VN"/>
          </a:p>
        </p:txBody>
      </p:sp>
    </p:spTree>
    <p:extLst>
      <p:ext uri="{BB962C8B-B14F-4D97-AF65-F5344CB8AC3E}">
        <p14:creationId xmlns:p14="http://schemas.microsoft.com/office/powerpoint/2010/main" val="2643395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3BD23E36-7094-432D-9DAC-29E4364CF752}" type="slidenum">
              <a:rPr lang="en-US" smtClean="0"/>
              <a:pPr eaLnBrk="1" hangingPunct="1"/>
              <a:t>38</a:t>
            </a:fld>
            <a:endParaRPr lang="en-US"/>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2198662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Nh</a:t>
            </a:r>
            <a:r>
              <a:rPr lang="vi-VN" dirty="0"/>
              <a:t>ư</a:t>
            </a:r>
            <a:r>
              <a:rPr lang="en-US" dirty="0"/>
              <a:t> </a:t>
            </a:r>
            <a:r>
              <a:rPr lang="en-US" dirty="0" err="1"/>
              <a:t>vậy</a:t>
            </a:r>
            <a:r>
              <a:rPr lang="en-US" dirty="0"/>
              <a:t> </a:t>
            </a:r>
            <a:r>
              <a:rPr lang="en-US" dirty="0" err="1"/>
              <a:t>bạn</a:t>
            </a:r>
            <a:r>
              <a:rPr lang="en-US" dirty="0"/>
              <a:t> </a:t>
            </a:r>
            <a:r>
              <a:rPr lang="en-US" dirty="0" err="1"/>
              <a:t>nào</a:t>
            </a:r>
            <a:r>
              <a:rPr lang="en-US" dirty="0"/>
              <a:t> </a:t>
            </a:r>
            <a:r>
              <a:rPr lang="en-US" dirty="0" err="1"/>
              <a:t>giúp</a:t>
            </a:r>
            <a:r>
              <a:rPr lang="en-US" dirty="0"/>
              <a:t> </a:t>
            </a:r>
            <a:r>
              <a:rPr lang="en-US" dirty="0" err="1"/>
              <a:t>cô</a:t>
            </a:r>
            <a:r>
              <a:rPr lang="en-US" dirty="0"/>
              <a:t> </a:t>
            </a:r>
            <a:r>
              <a:rPr lang="en-US" dirty="0" err="1"/>
              <a:t>nhắc</a:t>
            </a:r>
            <a:r>
              <a:rPr lang="en-US" dirty="0"/>
              <a:t> </a:t>
            </a:r>
            <a:r>
              <a:rPr lang="en-US" dirty="0" err="1"/>
              <a:t>lại</a:t>
            </a:r>
            <a:r>
              <a:rPr lang="en-US" dirty="0"/>
              <a:t> </a:t>
            </a:r>
            <a:r>
              <a:rPr lang="en-US" dirty="0" err="1"/>
              <a:t>nội</a:t>
            </a:r>
            <a:r>
              <a:rPr lang="en-US" dirty="0"/>
              <a:t> dung </a:t>
            </a:r>
            <a:r>
              <a:rPr lang="en-US" dirty="0" err="1"/>
              <a:t>chính</a:t>
            </a:r>
            <a:r>
              <a:rPr lang="en-US" dirty="0"/>
              <a:t> </a:t>
            </a:r>
            <a:r>
              <a:rPr lang="en-US" dirty="0" err="1"/>
              <a:t>của</a:t>
            </a:r>
            <a:r>
              <a:rPr lang="en-US" dirty="0"/>
              <a:t> </a:t>
            </a:r>
            <a:r>
              <a:rPr lang="en-US" dirty="0" err="1"/>
              <a:t>đoạn</a:t>
            </a:r>
            <a:r>
              <a:rPr lang="en-US" dirty="0"/>
              <a:t> 3 </a:t>
            </a:r>
            <a:r>
              <a:rPr lang="en-US" dirty="0" err="1"/>
              <a:t>là</a:t>
            </a:r>
            <a:r>
              <a:rPr lang="en-US" dirty="0"/>
              <a:t> </a:t>
            </a:r>
            <a:r>
              <a:rPr lang="en-US" dirty="0" err="1"/>
              <a:t>gì</a:t>
            </a:r>
            <a:r>
              <a:rPr lang="en-US" dirty="0"/>
              <a:t>?</a:t>
            </a:r>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45</a:t>
            </a:fld>
            <a:endParaRPr lang="vi-VN"/>
          </a:p>
        </p:txBody>
      </p:sp>
    </p:spTree>
    <p:extLst>
      <p:ext uri="{BB962C8B-B14F-4D97-AF65-F5344CB8AC3E}">
        <p14:creationId xmlns:p14="http://schemas.microsoft.com/office/powerpoint/2010/main" val="3615353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46</a:t>
            </a:fld>
            <a:endParaRPr lang="vi-VN"/>
          </a:p>
        </p:txBody>
      </p:sp>
    </p:spTree>
    <p:extLst>
      <p:ext uri="{BB962C8B-B14F-4D97-AF65-F5344CB8AC3E}">
        <p14:creationId xmlns:p14="http://schemas.microsoft.com/office/powerpoint/2010/main" val="3082874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Bạn</a:t>
            </a:r>
            <a:r>
              <a:rPr lang="en-US" dirty="0"/>
              <a:t> </a:t>
            </a:r>
            <a:r>
              <a:rPr lang="en-US" dirty="0" err="1"/>
              <a:t>nào</a:t>
            </a:r>
            <a:r>
              <a:rPr lang="en-US" dirty="0"/>
              <a:t> </a:t>
            </a:r>
            <a:r>
              <a:rPr lang="en-US" dirty="0" err="1"/>
              <a:t>giỏi</a:t>
            </a:r>
            <a:r>
              <a:rPr lang="en-US" dirty="0"/>
              <a:t> </a:t>
            </a:r>
            <a:r>
              <a:rPr lang="en-US" dirty="0" err="1"/>
              <a:t>cho</a:t>
            </a:r>
            <a:r>
              <a:rPr lang="en-US" dirty="0"/>
              <a:t> </a:t>
            </a:r>
            <a:r>
              <a:rPr lang="en-US" dirty="0" err="1"/>
              <a:t>cô</a:t>
            </a:r>
            <a:r>
              <a:rPr lang="en-US" dirty="0"/>
              <a:t> </a:t>
            </a:r>
            <a:r>
              <a:rPr lang="en-US" dirty="0" err="1"/>
              <a:t>biết</a:t>
            </a:r>
            <a:r>
              <a:rPr lang="en-US" dirty="0"/>
              <a:t> </a:t>
            </a:r>
            <a:r>
              <a:rPr lang="en-US" dirty="0" err="1"/>
              <a:t>từ</a:t>
            </a:r>
            <a:r>
              <a:rPr lang="en-US" dirty="0"/>
              <a:t> </a:t>
            </a:r>
            <a:r>
              <a:rPr lang="en-US" dirty="0" err="1"/>
              <a:t>đầu</a:t>
            </a:r>
            <a:r>
              <a:rPr lang="en-US" dirty="0"/>
              <a:t> </a:t>
            </a:r>
            <a:r>
              <a:rPr lang="en-US" dirty="0" err="1"/>
              <a:t>năm</a:t>
            </a:r>
            <a:r>
              <a:rPr lang="en-US" dirty="0"/>
              <a:t> học </a:t>
            </a:r>
            <a:r>
              <a:rPr lang="en-US" dirty="0" err="1"/>
              <a:t>đến</a:t>
            </a:r>
            <a:r>
              <a:rPr lang="en-US" dirty="0"/>
              <a:t> </a:t>
            </a:r>
            <a:r>
              <a:rPr lang="en-US" dirty="0" err="1"/>
              <a:t>giờ</a:t>
            </a:r>
            <a:r>
              <a:rPr lang="en-US" dirty="0"/>
              <a:t> </a:t>
            </a:r>
            <a:r>
              <a:rPr lang="en-US" dirty="0" err="1"/>
              <a:t>chúng</a:t>
            </a:r>
            <a:r>
              <a:rPr lang="en-US" dirty="0"/>
              <a:t> ta </a:t>
            </a:r>
            <a:r>
              <a:rPr lang="en-US" dirty="0" err="1"/>
              <a:t>đã</a:t>
            </a:r>
            <a:r>
              <a:rPr lang="en-US" dirty="0"/>
              <a:t> học </a:t>
            </a:r>
            <a:r>
              <a:rPr lang="en-US" dirty="0" err="1"/>
              <a:t>những</a:t>
            </a:r>
            <a:r>
              <a:rPr lang="en-US" dirty="0"/>
              <a:t> </a:t>
            </a:r>
            <a:r>
              <a:rPr lang="en-US" dirty="0" err="1"/>
              <a:t>chủ</a:t>
            </a:r>
            <a:r>
              <a:rPr lang="en-US" dirty="0"/>
              <a:t> </a:t>
            </a:r>
            <a:r>
              <a:rPr lang="en-US" dirty="0" err="1"/>
              <a:t>điểm</a:t>
            </a:r>
            <a:r>
              <a:rPr lang="en-US" dirty="0"/>
              <a:t> </a:t>
            </a:r>
            <a:r>
              <a:rPr lang="en-US" dirty="0" err="1"/>
              <a:t>nào</a:t>
            </a:r>
            <a:r>
              <a:rPr lang="en-US" dirty="0"/>
              <a:t>?</a:t>
            </a:r>
          </a:p>
          <a:p>
            <a:r>
              <a:rPr lang="en-US" dirty="0" err="1"/>
              <a:t>Đúng</a:t>
            </a:r>
            <a:r>
              <a:rPr lang="en-US" dirty="0"/>
              <a:t> </a:t>
            </a:r>
            <a:r>
              <a:rPr lang="en-US" dirty="0" err="1"/>
              <a:t>rồi</a:t>
            </a:r>
            <a:r>
              <a:rPr lang="en-US" dirty="0"/>
              <a:t> </a:t>
            </a:r>
            <a:r>
              <a:rPr lang="en-US" dirty="0" err="1"/>
              <a:t>đấy</a:t>
            </a:r>
            <a:r>
              <a:rPr lang="en-US" dirty="0"/>
              <a:t> </a:t>
            </a:r>
            <a:r>
              <a:rPr lang="en-US" dirty="0" err="1"/>
              <a:t>chúng</a:t>
            </a:r>
            <a:r>
              <a:rPr lang="en-US" dirty="0"/>
              <a:t> ta </a:t>
            </a:r>
            <a:r>
              <a:rPr lang="en-US" dirty="0" err="1"/>
              <a:t>đã</a:t>
            </a:r>
            <a:r>
              <a:rPr lang="en-US" dirty="0"/>
              <a:t> đ</a:t>
            </a:r>
            <a:r>
              <a:rPr lang="vi-VN" dirty="0"/>
              <a:t>ư</a:t>
            </a:r>
            <a:r>
              <a:rPr lang="en-US" dirty="0" err="1"/>
              <a:t>ợc</a:t>
            </a:r>
            <a:r>
              <a:rPr lang="en-US" dirty="0"/>
              <a:t> học 3 </a:t>
            </a:r>
            <a:r>
              <a:rPr lang="en-US" dirty="0" err="1"/>
              <a:t>chủ</a:t>
            </a:r>
            <a:r>
              <a:rPr lang="en-US" dirty="0"/>
              <a:t> </a:t>
            </a:r>
            <a:r>
              <a:rPr lang="en-US" dirty="0" err="1"/>
              <a:t>điểm</a:t>
            </a:r>
            <a:r>
              <a:rPr lang="en-US" dirty="0"/>
              <a:t>: 1 – Th</a:t>
            </a:r>
            <a:r>
              <a:rPr lang="vi-VN" dirty="0"/>
              <a:t>ư</a:t>
            </a:r>
            <a:r>
              <a:rPr lang="en-US" dirty="0" err="1"/>
              <a:t>ơng</a:t>
            </a:r>
            <a:r>
              <a:rPr lang="en-US" dirty="0"/>
              <a:t> ng</a:t>
            </a:r>
            <a:r>
              <a:rPr lang="vi-VN" dirty="0"/>
              <a:t>ư</a:t>
            </a:r>
            <a:r>
              <a:rPr lang="en-US" dirty="0" err="1"/>
              <a:t>ời</a:t>
            </a:r>
            <a:r>
              <a:rPr lang="en-US" dirty="0"/>
              <a:t> </a:t>
            </a:r>
            <a:r>
              <a:rPr lang="en-US" dirty="0" err="1"/>
              <a:t>nh</a:t>
            </a:r>
            <a:r>
              <a:rPr lang="vi-VN" dirty="0"/>
              <a:t>ư</a:t>
            </a:r>
            <a:r>
              <a:rPr lang="en-US" dirty="0"/>
              <a:t> </a:t>
            </a:r>
            <a:r>
              <a:rPr lang="en-US" dirty="0" err="1"/>
              <a:t>thể</a:t>
            </a:r>
            <a:r>
              <a:rPr lang="en-US" dirty="0"/>
              <a:t> </a:t>
            </a:r>
            <a:r>
              <a:rPr lang="en-US" dirty="0" err="1"/>
              <a:t>th</a:t>
            </a:r>
            <a:r>
              <a:rPr lang="vi-VN" dirty="0"/>
              <a:t>ư</a:t>
            </a:r>
            <a:r>
              <a:rPr lang="en-US" dirty="0" err="1"/>
              <a:t>ơng</a:t>
            </a:r>
            <a:r>
              <a:rPr lang="en-US" dirty="0"/>
              <a:t> </a:t>
            </a:r>
            <a:r>
              <a:rPr lang="en-US" dirty="0" err="1"/>
              <a:t>thân</a:t>
            </a:r>
            <a:r>
              <a:rPr lang="en-US" dirty="0"/>
              <a:t>; 2- </a:t>
            </a:r>
            <a:r>
              <a:rPr lang="en-US" dirty="0" err="1"/>
              <a:t>Măng</a:t>
            </a:r>
            <a:r>
              <a:rPr lang="en-US" dirty="0"/>
              <a:t> </a:t>
            </a:r>
            <a:r>
              <a:rPr lang="en-US" dirty="0" err="1"/>
              <a:t>mọc</a:t>
            </a:r>
            <a:r>
              <a:rPr lang="en-US" dirty="0"/>
              <a:t> </a:t>
            </a:r>
            <a:r>
              <a:rPr lang="en-US" dirty="0" err="1"/>
              <a:t>thẳng</a:t>
            </a:r>
            <a:r>
              <a:rPr lang="en-US" dirty="0"/>
              <a:t> </a:t>
            </a:r>
            <a:r>
              <a:rPr lang="en-US" dirty="0" err="1"/>
              <a:t>và</a:t>
            </a:r>
            <a:r>
              <a:rPr lang="en-US" dirty="0"/>
              <a:t> 3 – </a:t>
            </a:r>
            <a:r>
              <a:rPr lang="en-US" dirty="0" err="1"/>
              <a:t>Trên</a:t>
            </a:r>
            <a:r>
              <a:rPr lang="en-US" dirty="0"/>
              <a:t> </a:t>
            </a:r>
            <a:r>
              <a:rPr lang="en-US" dirty="0" err="1"/>
              <a:t>đôi</a:t>
            </a:r>
            <a:r>
              <a:rPr lang="en-US" dirty="0"/>
              <a:t> </a:t>
            </a:r>
            <a:r>
              <a:rPr lang="en-US" dirty="0" err="1"/>
              <a:t>cánh</a:t>
            </a:r>
            <a:r>
              <a:rPr lang="en-US" dirty="0"/>
              <a:t> </a:t>
            </a:r>
            <a:r>
              <a:rPr lang="vi-VN" dirty="0"/>
              <a:t>ư</a:t>
            </a:r>
            <a:r>
              <a:rPr lang="en-US" dirty="0" err="1"/>
              <a:t>ớc</a:t>
            </a:r>
            <a:r>
              <a:rPr lang="en-US" dirty="0"/>
              <a:t> m</a:t>
            </a:r>
            <a:r>
              <a:rPr lang="vi-VN" dirty="0"/>
              <a:t>ơ</a:t>
            </a:r>
            <a:r>
              <a:rPr lang="en-US" dirty="0"/>
              <a:t>.</a:t>
            </a:r>
          </a:p>
          <a:p>
            <a:r>
              <a:rPr lang="en-US" dirty="0" err="1"/>
              <a:t>Ngày</a:t>
            </a:r>
            <a:r>
              <a:rPr lang="en-US" dirty="0"/>
              <a:t> </a:t>
            </a:r>
            <a:r>
              <a:rPr lang="en-US" dirty="0" err="1"/>
              <a:t>hôm</a:t>
            </a:r>
            <a:r>
              <a:rPr lang="en-US" dirty="0"/>
              <a:t> nay </a:t>
            </a:r>
            <a:r>
              <a:rPr lang="en-US" dirty="0" err="1"/>
              <a:t>chúng</a:t>
            </a:r>
            <a:r>
              <a:rPr lang="en-US" dirty="0"/>
              <a:t> ta </a:t>
            </a:r>
            <a:r>
              <a:rPr lang="en-US" dirty="0" err="1"/>
              <a:t>sẽ</a:t>
            </a:r>
            <a:r>
              <a:rPr lang="en-US" dirty="0"/>
              <a:t> </a:t>
            </a:r>
            <a:r>
              <a:rPr lang="en-US" dirty="0" err="1"/>
              <a:t>chuyển</a:t>
            </a:r>
            <a:r>
              <a:rPr lang="en-US" dirty="0"/>
              <a:t> sang 1 </a:t>
            </a:r>
            <a:r>
              <a:rPr lang="en-US" dirty="0" err="1"/>
              <a:t>chủ</a:t>
            </a:r>
            <a:r>
              <a:rPr lang="en-US" dirty="0"/>
              <a:t> </a:t>
            </a:r>
            <a:r>
              <a:rPr lang="en-US" dirty="0" err="1"/>
              <a:t>điểm</a:t>
            </a:r>
            <a:r>
              <a:rPr lang="en-US" dirty="0"/>
              <a:t> </a:t>
            </a:r>
            <a:r>
              <a:rPr lang="en-US" dirty="0" err="1"/>
              <a:t>mới</a:t>
            </a:r>
            <a:r>
              <a:rPr lang="en-US" dirty="0"/>
              <a:t>, </a:t>
            </a:r>
            <a:r>
              <a:rPr lang="en-US" dirty="0" err="1"/>
              <a:t>để</a:t>
            </a:r>
            <a:r>
              <a:rPr lang="en-US" dirty="0"/>
              <a:t> </a:t>
            </a:r>
            <a:r>
              <a:rPr lang="en-US" dirty="0" err="1"/>
              <a:t>hiểu</a:t>
            </a:r>
            <a:r>
              <a:rPr lang="en-US" dirty="0"/>
              <a:t> </a:t>
            </a:r>
            <a:r>
              <a:rPr lang="en-US" dirty="0" err="1"/>
              <a:t>rõ</a:t>
            </a:r>
            <a:r>
              <a:rPr lang="en-US" dirty="0"/>
              <a:t> h</a:t>
            </a:r>
            <a:r>
              <a:rPr lang="vi-VN" dirty="0"/>
              <a:t>ơ</a:t>
            </a:r>
            <a:r>
              <a:rPr lang="en-US" dirty="0"/>
              <a:t>n </a:t>
            </a:r>
            <a:r>
              <a:rPr lang="en-US" dirty="0" err="1"/>
              <a:t>về</a:t>
            </a:r>
            <a:r>
              <a:rPr lang="en-US" dirty="0"/>
              <a:t> </a:t>
            </a:r>
            <a:r>
              <a:rPr lang="en-US" dirty="0" err="1"/>
              <a:t>chủ</a:t>
            </a:r>
            <a:r>
              <a:rPr lang="en-US" dirty="0"/>
              <a:t> </a:t>
            </a:r>
            <a:r>
              <a:rPr lang="en-US" dirty="0" err="1"/>
              <a:t>điểm</a:t>
            </a:r>
            <a:r>
              <a:rPr lang="en-US" dirty="0"/>
              <a:t> </a:t>
            </a:r>
            <a:r>
              <a:rPr lang="en-US" dirty="0" err="1"/>
              <a:t>mới</a:t>
            </a:r>
            <a:r>
              <a:rPr lang="en-US" dirty="0"/>
              <a:t> </a:t>
            </a:r>
            <a:r>
              <a:rPr lang="en-US" dirty="0" err="1"/>
              <a:t>này</a:t>
            </a:r>
            <a:r>
              <a:rPr lang="en-US" dirty="0"/>
              <a:t> </a:t>
            </a:r>
            <a:r>
              <a:rPr lang="en-US" dirty="0" err="1"/>
              <a:t>cô</a:t>
            </a:r>
            <a:r>
              <a:rPr lang="en-US" dirty="0"/>
              <a:t> </a:t>
            </a:r>
            <a:r>
              <a:rPr lang="en-US" dirty="0" err="1"/>
              <a:t>mời</a:t>
            </a:r>
            <a:r>
              <a:rPr lang="en-US" dirty="0"/>
              <a:t> </a:t>
            </a:r>
            <a:r>
              <a:rPr lang="en-US" dirty="0" err="1"/>
              <a:t>các</a:t>
            </a:r>
            <a:r>
              <a:rPr lang="en-US" dirty="0"/>
              <a:t> </a:t>
            </a:r>
            <a:r>
              <a:rPr lang="en-US" dirty="0" err="1"/>
              <a:t>em</a:t>
            </a:r>
            <a:r>
              <a:rPr lang="en-US" dirty="0"/>
              <a:t> </a:t>
            </a:r>
            <a:r>
              <a:rPr lang="en-US" dirty="0" err="1"/>
              <a:t>quan</a:t>
            </a:r>
            <a:r>
              <a:rPr lang="en-US" dirty="0"/>
              <a:t> </a:t>
            </a:r>
            <a:r>
              <a:rPr lang="en-US" dirty="0" err="1"/>
              <a:t>sách</a:t>
            </a:r>
            <a:r>
              <a:rPr lang="en-US" dirty="0"/>
              <a:t> </a:t>
            </a:r>
            <a:r>
              <a:rPr lang="en-US" dirty="0" err="1"/>
              <a:t>tranh</a:t>
            </a:r>
            <a:r>
              <a:rPr lang="en-US" dirty="0"/>
              <a:t> </a:t>
            </a:r>
            <a:r>
              <a:rPr lang="en-US" dirty="0" err="1"/>
              <a:t>sau</a:t>
            </a:r>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3</a:t>
            </a:fld>
            <a:endParaRPr lang="vi-VN"/>
          </a:p>
        </p:txBody>
      </p:sp>
    </p:spTree>
    <p:extLst>
      <p:ext uri="{BB962C8B-B14F-4D97-AF65-F5344CB8AC3E}">
        <p14:creationId xmlns:p14="http://schemas.microsoft.com/office/powerpoint/2010/main" val="927698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Và</a:t>
            </a:r>
            <a:r>
              <a:rPr lang="en-US" dirty="0"/>
              <a:t> </a:t>
            </a:r>
            <a:r>
              <a:rPr lang="en-US" dirty="0" err="1"/>
              <a:t>đây</a:t>
            </a:r>
            <a:r>
              <a:rPr lang="en-US" dirty="0"/>
              <a:t> </a:t>
            </a:r>
            <a:r>
              <a:rPr lang="en-US" dirty="0" err="1"/>
              <a:t>là</a:t>
            </a:r>
            <a:r>
              <a:rPr lang="en-US" dirty="0"/>
              <a:t> </a:t>
            </a:r>
            <a:r>
              <a:rPr lang="en-US" dirty="0" err="1"/>
              <a:t>đức</a:t>
            </a:r>
            <a:r>
              <a:rPr lang="en-US" dirty="0"/>
              <a:t> </a:t>
            </a:r>
            <a:r>
              <a:rPr lang="en-US" dirty="0" err="1"/>
              <a:t>tranh</a:t>
            </a:r>
            <a:r>
              <a:rPr lang="en-US" dirty="0"/>
              <a:t> </a:t>
            </a:r>
            <a:r>
              <a:rPr lang="en-US" dirty="0" err="1"/>
              <a:t>của</a:t>
            </a:r>
            <a:r>
              <a:rPr lang="en-US" dirty="0"/>
              <a:t> </a:t>
            </a:r>
            <a:r>
              <a:rPr lang="en-US" dirty="0" err="1"/>
              <a:t>bài</a:t>
            </a:r>
            <a:r>
              <a:rPr lang="en-US" dirty="0"/>
              <a:t> </a:t>
            </a:r>
            <a:r>
              <a:rPr lang="en-US" dirty="0" err="1"/>
              <a:t>tập</a:t>
            </a:r>
            <a:r>
              <a:rPr lang="en-US" dirty="0"/>
              <a:t> </a:t>
            </a:r>
            <a:r>
              <a:rPr lang="en-US" dirty="0" err="1"/>
              <a:t>đọc</a:t>
            </a:r>
            <a:r>
              <a:rPr lang="en-US" dirty="0"/>
              <a:t> </a:t>
            </a:r>
            <a:r>
              <a:rPr lang="en-US" dirty="0" err="1"/>
              <a:t>ngày</a:t>
            </a:r>
            <a:r>
              <a:rPr lang="en-US" dirty="0"/>
              <a:t> </a:t>
            </a:r>
            <a:r>
              <a:rPr lang="en-US" dirty="0" err="1"/>
              <a:t>hôm</a:t>
            </a:r>
            <a:r>
              <a:rPr lang="en-US" dirty="0"/>
              <a:t> nay, </a:t>
            </a:r>
            <a:r>
              <a:rPr lang="en-US" dirty="0" err="1"/>
              <a:t>bạn</a:t>
            </a:r>
            <a:r>
              <a:rPr lang="en-US" dirty="0"/>
              <a:t> </a:t>
            </a:r>
            <a:r>
              <a:rPr lang="en-US" dirty="0" err="1"/>
              <a:t>nào</a:t>
            </a:r>
            <a:r>
              <a:rPr lang="en-US" dirty="0"/>
              <a:t> </a:t>
            </a:r>
            <a:r>
              <a:rPr lang="en-US" dirty="0" err="1"/>
              <a:t>giỏi</a:t>
            </a:r>
            <a:r>
              <a:rPr lang="en-US" dirty="0"/>
              <a:t> </a:t>
            </a:r>
            <a:r>
              <a:rPr lang="en-US" dirty="0" err="1"/>
              <a:t>cho</a:t>
            </a:r>
            <a:r>
              <a:rPr lang="en-US" dirty="0"/>
              <a:t> </a:t>
            </a:r>
            <a:r>
              <a:rPr lang="en-US" dirty="0" err="1"/>
              <a:t>cô</a:t>
            </a:r>
            <a:r>
              <a:rPr lang="en-US" dirty="0"/>
              <a:t> </a:t>
            </a:r>
            <a:r>
              <a:rPr lang="en-US" dirty="0" err="1"/>
              <a:t>biết</a:t>
            </a:r>
            <a:r>
              <a:rPr lang="en-US" dirty="0"/>
              <a:t> </a:t>
            </a:r>
            <a:r>
              <a:rPr lang="en-US" dirty="0" err="1"/>
              <a:t>em</a:t>
            </a:r>
            <a:r>
              <a:rPr lang="en-US" dirty="0"/>
              <a:t> </a:t>
            </a:r>
            <a:r>
              <a:rPr lang="en-US" dirty="0" err="1"/>
              <a:t>nhìn</a:t>
            </a:r>
            <a:r>
              <a:rPr lang="en-US" dirty="0"/>
              <a:t> </a:t>
            </a:r>
            <a:r>
              <a:rPr lang="en-US" dirty="0" err="1"/>
              <a:t>thấy</a:t>
            </a:r>
            <a:r>
              <a:rPr lang="en-US" dirty="0"/>
              <a:t>  </a:t>
            </a:r>
            <a:r>
              <a:rPr lang="en-US" dirty="0" err="1"/>
              <a:t>gì</a:t>
            </a:r>
            <a:r>
              <a:rPr lang="en-US" dirty="0"/>
              <a:t> </a:t>
            </a:r>
            <a:r>
              <a:rPr lang="en-US" dirty="0" err="1"/>
              <a:t>trong</a:t>
            </a:r>
            <a:r>
              <a:rPr lang="en-US" dirty="0"/>
              <a:t> </a:t>
            </a:r>
            <a:r>
              <a:rPr lang="en-US" dirty="0" err="1"/>
              <a:t>tranh</a:t>
            </a:r>
            <a:r>
              <a:rPr lang="en-US" dirty="0"/>
              <a:t>?</a:t>
            </a:r>
          </a:p>
          <a:p>
            <a:r>
              <a:rPr lang="en-US" dirty="0"/>
              <a:t>À </a:t>
            </a:r>
            <a:r>
              <a:rPr lang="en-US" dirty="0" err="1"/>
              <a:t>đúng</a:t>
            </a:r>
            <a:r>
              <a:rPr lang="en-US" dirty="0"/>
              <a:t> </a:t>
            </a:r>
            <a:r>
              <a:rPr lang="en-US" dirty="0" err="1"/>
              <a:t>rồi</a:t>
            </a:r>
            <a:r>
              <a:rPr lang="en-US" dirty="0"/>
              <a:t> </a:t>
            </a:r>
            <a:r>
              <a:rPr lang="en-US" dirty="0" err="1"/>
              <a:t>đấy</a:t>
            </a:r>
            <a:r>
              <a:rPr lang="en-US" dirty="0"/>
              <a:t> </a:t>
            </a:r>
            <a:r>
              <a:rPr lang="en-US" dirty="0" err="1"/>
              <a:t>các</a:t>
            </a:r>
            <a:r>
              <a:rPr lang="en-US" dirty="0"/>
              <a:t> </a:t>
            </a:r>
            <a:r>
              <a:rPr lang="en-US" dirty="0" err="1"/>
              <a:t>em</a:t>
            </a:r>
            <a:r>
              <a:rPr lang="en-US" dirty="0"/>
              <a:t> ạ, </a:t>
            </a:r>
            <a:r>
              <a:rPr lang="en-US" dirty="0" err="1"/>
              <a:t>tranh</a:t>
            </a:r>
            <a:r>
              <a:rPr lang="en-US" dirty="0"/>
              <a:t> </a:t>
            </a:r>
            <a:r>
              <a:rPr lang="en-US" dirty="0" err="1"/>
              <a:t>vẽ</a:t>
            </a:r>
            <a:r>
              <a:rPr lang="en-US" dirty="0"/>
              <a:t> </a:t>
            </a:r>
            <a:r>
              <a:rPr lang="en-US" dirty="0" err="1"/>
              <a:t>các</a:t>
            </a:r>
            <a:r>
              <a:rPr lang="en-US" dirty="0"/>
              <a:t> </a:t>
            </a:r>
            <a:r>
              <a:rPr lang="en-US" dirty="0" err="1"/>
              <a:t>bạn</a:t>
            </a:r>
            <a:r>
              <a:rPr lang="en-US" dirty="0"/>
              <a:t> </a:t>
            </a:r>
            <a:r>
              <a:rPr lang="en-US" dirty="0" err="1"/>
              <a:t>học</a:t>
            </a:r>
            <a:r>
              <a:rPr lang="en-US" dirty="0"/>
              <a:t> </a:t>
            </a:r>
            <a:r>
              <a:rPr lang="en-US" dirty="0" err="1"/>
              <a:t>sinh</a:t>
            </a:r>
            <a:r>
              <a:rPr lang="en-US" dirty="0"/>
              <a:t> </a:t>
            </a:r>
            <a:r>
              <a:rPr lang="en-US" dirty="0" err="1"/>
              <a:t>đi</a:t>
            </a:r>
            <a:r>
              <a:rPr lang="en-US" dirty="0"/>
              <a:t> </a:t>
            </a:r>
            <a:r>
              <a:rPr lang="en-US" dirty="0" err="1"/>
              <a:t>học</a:t>
            </a:r>
            <a:r>
              <a:rPr lang="en-US" dirty="0"/>
              <a:t> </a:t>
            </a:r>
            <a:r>
              <a:rPr lang="en-US" dirty="0" err="1"/>
              <a:t>về</a:t>
            </a:r>
            <a:r>
              <a:rPr lang="en-US" dirty="0"/>
              <a:t>, </a:t>
            </a:r>
            <a:r>
              <a:rPr lang="en-US" dirty="0" err="1"/>
              <a:t>các</a:t>
            </a:r>
            <a:r>
              <a:rPr lang="en-US" dirty="0"/>
              <a:t> </a:t>
            </a:r>
            <a:r>
              <a:rPr lang="en-US" dirty="0" err="1"/>
              <a:t>bạn</a:t>
            </a:r>
            <a:r>
              <a:rPr lang="en-US" dirty="0"/>
              <a:t> </a:t>
            </a:r>
            <a:r>
              <a:rPr lang="en-US" dirty="0" err="1"/>
              <a:t>đang</a:t>
            </a:r>
            <a:r>
              <a:rPr lang="en-US" dirty="0"/>
              <a:t> </a:t>
            </a:r>
            <a:r>
              <a:rPr lang="en-US" dirty="0" err="1"/>
              <a:t>vẫy</a:t>
            </a:r>
            <a:r>
              <a:rPr lang="en-US" dirty="0"/>
              <a:t> </a:t>
            </a:r>
            <a:r>
              <a:rPr lang="en-US" dirty="0" err="1"/>
              <a:t>tay</a:t>
            </a:r>
            <a:r>
              <a:rPr lang="en-US" dirty="0"/>
              <a:t> </a:t>
            </a:r>
            <a:r>
              <a:rPr lang="en-US" dirty="0" err="1"/>
              <a:t>chào</a:t>
            </a:r>
            <a:r>
              <a:rPr lang="en-US" dirty="0"/>
              <a:t> </a:t>
            </a:r>
            <a:r>
              <a:rPr lang="en-US" dirty="0" err="1"/>
              <a:t>nhau</a:t>
            </a:r>
            <a:r>
              <a:rPr lang="en-US" dirty="0"/>
              <a:t> </a:t>
            </a:r>
            <a:r>
              <a:rPr lang="en-US" dirty="0" err="1"/>
              <a:t>và</a:t>
            </a:r>
            <a:r>
              <a:rPr lang="en-US" dirty="0"/>
              <a:t> </a:t>
            </a:r>
            <a:r>
              <a:rPr lang="en-US" dirty="0" err="1"/>
              <a:t>mỗi</a:t>
            </a:r>
            <a:r>
              <a:rPr lang="en-US" dirty="0"/>
              <a:t> ng</a:t>
            </a:r>
            <a:r>
              <a:rPr lang="vi-VN" dirty="0"/>
              <a:t>ư</a:t>
            </a:r>
            <a:r>
              <a:rPr lang="en-US" dirty="0" err="1"/>
              <a:t>ời</a:t>
            </a:r>
            <a:r>
              <a:rPr lang="en-US" dirty="0"/>
              <a:t> </a:t>
            </a:r>
            <a:r>
              <a:rPr lang="en-US" dirty="0" err="1"/>
              <a:t>đi</a:t>
            </a:r>
            <a:r>
              <a:rPr lang="en-US" dirty="0"/>
              <a:t> </a:t>
            </a:r>
            <a:r>
              <a:rPr lang="en-US" dirty="0" err="1"/>
              <a:t>về</a:t>
            </a:r>
            <a:r>
              <a:rPr lang="en-US" dirty="0"/>
              <a:t> </a:t>
            </a:r>
            <a:r>
              <a:rPr lang="en-US" dirty="0" err="1"/>
              <a:t>một</a:t>
            </a:r>
            <a:r>
              <a:rPr lang="en-US" dirty="0"/>
              <a:t> h</a:t>
            </a:r>
            <a:r>
              <a:rPr lang="vi-VN" dirty="0"/>
              <a:t>ư</a:t>
            </a:r>
            <a:r>
              <a:rPr lang="en-US" dirty="0" err="1"/>
              <a:t>ớng</a:t>
            </a:r>
            <a:r>
              <a:rPr lang="en-US" dirty="0"/>
              <a:t>, </a:t>
            </a:r>
            <a:r>
              <a:rPr lang="en-US" dirty="0" err="1"/>
              <a:t>phía</a:t>
            </a:r>
            <a:r>
              <a:rPr lang="en-US" dirty="0"/>
              <a:t> </a:t>
            </a:r>
            <a:r>
              <a:rPr lang="en-US" dirty="0" err="1"/>
              <a:t>trên</a:t>
            </a:r>
            <a:r>
              <a:rPr lang="en-US" dirty="0"/>
              <a:t> </a:t>
            </a:r>
            <a:r>
              <a:rPr lang="en-US" dirty="0" err="1"/>
              <a:t>đầu</a:t>
            </a:r>
            <a:r>
              <a:rPr lang="en-US" dirty="0"/>
              <a:t> </a:t>
            </a:r>
            <a:r>
              <a:rPr lang="en-US" dirty="0" err="1"/>
              <a:t>các</a:t>
            </a:r>
            <a:r>
              <a:rPr lang="en-US" dirty="0"/>
              <a:t> </a:t>
            </a:r>
            <a:r>
              <a:rPr lang="en-US" dirty="0" err="1"/>
              <a:t>bạn</a:t>
            </a:r>
            <a:r>
              <a:rPr lang="en-US" dirty="0"/>
              <a:t> </a:t>
            </a:r>
            <a:r>
              <a:rPr lang="en-US" dirty="0" err="1"/>
              <a:t>là</a:t>
            </a:r>
            <a:r>
              <a:rPr lang="en-US" dirty="0"/>
              <a:t> </a:t>
            </a:r>
            <a:r>
              <a:rPr lang="en-US" dirty="0" err="1"/>
              <a:t>rất</a:t>
            </a:r>
            <a:r>
              <a:rPr lang="en-US" dirty="0"/>
              <a:t> </a:t>
            </a:r>
            <a:r>
              <a:rPr lang="en-US" dirty="0" err="1"/>
              <a:t>nhiều</a:t>
            </a:r>
            <a:r>
              <a:rPr lang="en-US" dirty="0"/>
              <a:t> </a:t>
            </a:r>
            <a:r>
              <a:rPr lang="en-US" dirty="0" err="1"/>
              <a:t>cây</a:t>
            </a:r>
            <a:r>
              <a:rPr lang="en-US" dirty="0"/>
              <a:t> </a:t>
            </a:r>
            <a:r>
              <a:rPr lang="en-US" dirty="0" err="1"/>
              <a:t>hoa</a:t>
            </a:r>
            <a:r>
              <a:rPr lang="en-US" dirty="0"/>
              <a:t> </a:t>
            </a:r>
            <a:r>
              <a:rPr lang="en-US" dirty="0" err="1"/>
              <a:t>ph</a:t>
            </a:r>
            <a:r>
              <a:rPr lang="vi-VN" dirty="0"/>
              <a:t>ư</a:t>
            </a:r>
            <a:r>
              <a:rPr lang="en-US" dirty="0" err="1"/>
              <a:t>ợng</a:t>
            </a:r>
            <a:r>
              <a:rPr lang="en-US" dirty="0"/>
              <a:t> </a:t>
            </a:r>
            <a:r>
              <a:rPr lang="en-US" dirty="0" err="1"/>
              <a:t>đang</a:t>
            </a:r>
            <a:r>
              <a:rPr lang="en-US" dirty="0"/>
              <a:t> </a:t>
            </a:r>
            <a:r>
              <a:rPr lang="en-US" dirty="0" err="1"/>
              <a:t>nở</a:t>
            </a:r>
            <a:r>
              <a:rPr lang="en-US" dirty="0"/>
              <a:t> </a:t>
            </a:r>
            <a:r>
              <a:rPr lang="en-US" dirty="0" err="1"/>
              <a:t>đỏ</a:t>
            </a:r>
            <a:r>
              <a:rPr lang="en-US" dirty="0"/>
              <a:t> </a:t>
            </a:r>
            <a:r>
              <a:rPr lang="en-US" dirty="0" err="1"/>
              <a:t>rực</a:t>
            </a:r>
            <a:r>
              <a:rPr lang="en-US" dirty="0"/>
              <a:t>. </a:t>
            </a:r>
            <a:r>
              <a:rPr lang="en-US" dirty="0" err="1"/>
              <a:t>Vậy</a:t>
            </a:r>
            <a:r>
              <a:rPr lang="en-US" dirty="0"/>
              <a:t> </a:t>
            </a:r>
            <a:r>
              <a:rPr lang="en-US" dirty="0" err="1"/>
              <a:t>các</a:t>
            </a:r>
            <a:r>
              <a:rPr lang="en-US" dirty="0"/>
              <a:t> </a:t>
            </a:r>
            <a:r>
              <a:rPr lang="en-US" dirty="0" err="1"/>
              <a:t>bạn</a:t>
            </a:r>
            <a:r>
              <a:rPr lang="en-US" dirty="0"/>
              <a:t> </a:t>
            </a:r>
            <a:r>
              <a:rPr lang="en-US" dirty="0" err="1"/>
              <a:t>học</a:t>
            </a:r>
            <a:r>
              <a:rPr lang="en-US" dirty="0"/>
              <a:t> </a:t>
            </a:r>
            <a:r>
              <a:rPr lang="en-US" dirty="0" err="1"/>
              <a:t>sinh</a:t>
            </a:r>
            <a:r>
              <a:rPr lang="en-US" dirty="0"/>
              <a:t> </a:t>
            </a:r>
            <a:r>
              <a:rPr lang="en-US" dirty="0" err="1"/>
              <a:t>và</a:t>
            </a:r>
            <a:r>
              <a:rPr lang="en-US" dirty="0"/>
              <a:t> </a:t>
            </a:r>
            <a:r>
              <a:rPr lang="en-US" dirty="0" err="1"/>
              <a:t>hoa</a:t>
            </a:r>
            <a:r>
              <a:rPr lang="en-US" dirty="0"/>
              <a:t> </a:t>
            </a:r>
            <a:r>
              <a:rPr lang="en-US" dirty="0" err="1"/>
              <a:t>ph</a:t>
            </a:r>
            <a:r>
              <a:rPr lang="vi-VN" dirty="0"/>
              <a:t>ư</a:t>
            </a:r>
            <a:r>
              <a:rPr lang="en-US" dirty="0" err="1"/>
              <a:t>ợng</a:t>
            </a:r>
            <a:r>
              <a:rPr lang="en-US" dirty="0"/>
              <a:t> </a:t>
            </a:r>
            <a:r>
              <a:rPr lang="en-US" dirty="0" err="1"/>
              <a:t>có</a:t>
            </a:r>
            <a:r>
              <a:rPr lang="en-US" dirty="0"/>
              <a:t> </a:t>
            </a:r>
            <a:r>
              <a:rPr lang="en-US" dirty="0" err="1"/>
              <a:t>liên</a:t>
            </a:r>
            <a:r>
              <a:rPr lang="en-US" dirty="0"/>
              <a:t> </a:t>
            </a:r>
            <a:r>
              <a:rPr lang="en-US" dirty="0" err="1"/>
              <a:t>quan</a:t>
            </a:r>
            <a:r>
              <a:rPr lang="en-US" dirty="0"/>
              <a:t> </a:t>
            </a:r>
            <a:r>
              <a:rPr lang="en-US" dirty="0" err="1"/>
              <a:t>gì</a:t>
            </a:r>
            <a:r>
              <a:rPr lang="en-US" dirty="0"/>
              <a:t> </a:t>
            </a:r>
            <a:r>
              <a:rPr lang="en-US" dirty="0" err="1"/>
              <a:t>đến</a:t>
            </a:r>
            <a:r>
              <a:rPr lang="en-US" dirty="0"/>
              <a:t> </a:t>
            </a:r>
            <a:r>
              <a:rPr lang="en-US" dirty="0" err="1"/>
              <a:t>nhau</a:t>
            </a:r>
            <a:r>
              <a:rPr lang="en-US" dirty="0"/>
              <a:t> </a:t>
            </a:r>
            <a:r>
              <a:rPr lang="en-US" dirty="0" err="1"/>
              <a:t>mà</a:t>
            </a:r>
            <a:r>
              <a:rPr lang="en-US" dirty="0"/>
              <a:t> ng</a:t>
            </a:r>
            <a:r>
              <a:rPr lang="vi-VN" dirty="0"/>
              <a:t>ư</a:t>
            </a:r>
            <a:r>
              <a:rPr lang="en-US" dirty="0" err="1"/>
              <a:t>ời</a:t>
            </a:r>
            <a:r>
              <a:rPr lang="en-US" dirty="0"/>
              <a:t> ta </a:t>
            </a:r>
            <a:r>
              <a:rPr lang="en-US" dirty="0" err="1"/>
              <a:t>lại</a:t>
            </a:r>
            <a:r>
              <a:rPr lang="en-US" dirty="0"/>
              <a:t> </a:t>
            </a:r>
            <a:r>
              <a:rPr lang="en-US" dirty="0" err="1"/>
              <a:t>vẽ</a:t>
            </a:r>
            <a:r>
              <a:rPr lang="en-US" dirty="0"/>
              <a:t> </a:t>
            </a:r>
            <a:r>
              <a:rPr lang="en-US" dirty="0" err="1"/>
              <a:t>trong</a:t>
            </a:r>
            <a:r>
              <a:rPr lang="en-US" dirty="0"/>
              <a:t> </a:t>
            </a:r>
            <a:r>
              <a:rPr lang="en-US" dirty="0" err="1"/>
              <a:t>cùng</a:t>
            </a:r>
            <a:r>
              <a:rPr lang="en-US" dirty="0"/>
              <a:t> </a:t>
            </a:r>
            <a:r>
              <a:rPr lang="en-US" dirty="0" err="1"/>
              <a:t>một</a:t>
            </a:r>
            <a:r>
              <a:rPr lang="en-US" dirty="0"/>
              <a:t> </a:t>
            </a:r>
            <a:r>
              <a:rPr lang="en-US" dirty="0" err="1"/>
              <a:t>khung</a:t>
            </a:r>
            <a:r>
              <a:rPr lang="en-US" dirty="0"/>
              <a:t> </a:t>
            </a:r>
            <a:r>
              <a:rPr lang="en-US" dirty="0" err="1"/>
              <a:t>hình</a:t>
            </a:r>
            <a:r>
              <a:rPr lang="en-US" dirty="0"/>
              <a:t> </a:t>
            </a:r>
            <a:r>
              <a:rPr lang="en-US" dirty="0" err="1"/>
              <a:t>nh</a:t>
            </a:r>
            <a:r>
              <a:rPr lang="vi-VN" dirty="0"/>
              <a:t>ư</a:t>
            </a:r>
            <a:r>
              <a:rPr lang="en-US" dirty="0"/>
              <a:t> </a:t>
            </a:r>
            <a:r>
              <a:rPr lang="en-US" dirty="0" err="1"/>
              <a:t>vây</a:t>
            </a:r>
            <a:r>
              <a:rPr lang="en-US" dirty="0"/>
              <a:t>? </a:t>
            </a:r>
            <a:r>
              <a:rPr lang="en-US" dirty="0" err="1"/>
              <a:t>Chúng</a:t>
            </a:r>
            <a:r>
              <a:rPr lang="en-US" dirty="0"/>
              <a:t> ta </a:t>
            </a:r>
            <a:r>
              <a:rPr lang="en-US" dirty="0" err="1"/>
              <a:t>sẽ</a:t>
            </a:r>
            <a:r>
              <a:rPr lang="en-US" dirty="0"/>
              <a:t> </a:t>
            </a:r>
            <a:r>
              <a:rPr lang="en-US" dirty="0" err="1"/>
              <a:t>biết</a:t>
            </a:r>
            <a:r>
              <a:rPr lang="en-US" dirty="0"/>
              <a:t> đ</a:t>
            </a:r>
            <a:r>
              <a:rPr lang="vi-VN" dirty="0"/>
              <a:t>ư</a:t>
            </a:r>
            <a:r>
              <a:rPr lang="en-US" dirty="0" err="1"/>
              <a:t>ợc</a:t>
            </a:r>
            <a:r>
              <a:rPr lang="en-US" dirty="0"/>
              <a:t> </a:t>
            </a:r>
            <a:r>
              <a:rPr lang="en-US" dirty="0" err="1"/>
              <a:t>điều</a:t>
            </a:r>
            <a:r>
              <a:rPr lang="en-US" dirty="0"/>
              <a:t> </a:t>
            </a:r>
            <a:r>
              <a:rPr lang="en-US" dirty="0" err="1"/>
              <a:t>đó</a:t>
            </a:r>
            <a:r>
              <a:rPr lang="en-US" dirty="0"/>
              <a:t> qua </a:t>
            </a:r>
            <a:r>
              <a:rPr lang="en-US" dirty="0" err="1"/>
              <a:t>tiết</a:t>
            </a:r>
            <a:r>
              <a:rPr lang="en-US" dirty="0"/>
              <a:t> </a:t>
            </a:r>
            <a:r>
              <a:rPr lang="en-US" dirty="0" err="1"/>
              <a:t>hcoj</a:t>
            </a:r>
            <a:r>
              <a:rPr lang="en-US" dirty="0"/>
              <a:t> </a:t>
            </a:r>
            <a:r>
              <a:rPr lang="en-US" dirty="0" err="1"/>
              <a:t>ngày</a:t>
            </a:r>
            <a:r>
              <a:rPr lang="en-US" dirty="0"/>
              <a:t> </a:t>
            </a:r>
            <a:r>
              <a:rPr lang="en-US" dirty="0" err="1"/>
              <a:t>hôm</a:t>
            </a:r>
            <a:r>
              <a:rPr lang="en-US" dirty="0"/>
              <a:t> nay: </a:t>
            </a:r>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5</a:t>
            </a:fld>
            <a:endParaRPr lang="vi-VN"/>
          </a:p>
        </p:txBody>
      </p:sp>
    </p:spTree>
    <p:extLst>
      <p:ext uri="{BB962C8B-B14F-4D97-AF65-F5344CB8AC3E}">
        <p14:creationId xmlns:p14="http://schemas.microsoft.com/office/powerpoint/2010/main" val="2925367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Tập</a:t>
            </a:r>
            <a:r>
              <a:rPr lang="en-US" dirty="0"/>
              <a:t> </a:t>
            </a:r>
            <a:r>
              <a:rPr lang="en-US" dirty="0" err="1"/>
              <a:t>đọc</a:t>
            </a:r>
            <a:r>
              <a:rPr lang="en-US" dirty="0"/>
              <a:t>: </a:t>
            </a:r>
            <a:r>
              <a:rPr lang="en-US" dirty="0" err="1"/>
              <a:t>Hoa</a:t>
            </a:r>
            <a:r>
              <a:rPr lang="en-US" dirty="0"/>
              <a:t> hoc </a:t>
            </a:r>
            <a:r>
              <a:rPr lang="en-US" dirty="0" err="1"/>
              <a:t>tro</a:t>
            </a:r>
            <a:r>
              <a:rPr lang="en-US" dirty="0"/>
              <a:t>  </a:t>
            </a:r>
            <a:r>
              <a:rPr lang="en-US" dirty="0" err="1"/>
              <a:t>của</a:t>
            </a:r>
            <a:r>
              <a:rPr lang="en-US" dirty="0"/>
              <a:t> </a:t>
            </a:r>
            <a:r>
              <a:rPr lang="en-US" dirty="0" err="1"/>
              <a:t>tác</a:t>
            </a:r>
            <a:r>
              <a:rPr lang="en-US" dirty="0"/>
              <a:t> </a:t>
            </a:r>
            <a:r>
              <a:rPr lang="en-US" dirty="0" err="1"/>
              <a:t>giả</a:t>
            </a:r>
            <a:r>
              <a:rPr lang="en-US" dirty="0"/>
              <a:t> Xuan Dieu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t>
            </a:r>
            <a:r>
              <a:rPr lang="vi-VN" dirty="0"/>
              <a:t>ư</a:t>
            </a:r>
            <a:r>
              <a:rPr lang="en-US" dirty="0" err="1"/>
              <a:t>ớc</a:t>
            </a:r>
            <a:r>
              <a:rPr lang="en-US" dirty="0"/>
              <a:t> </a:t>
            </a:r>
            <a:r>
              <a:rPr lang="en-US" dirty="0" err="1"/>
              <a:t>tiên</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đôi</a:t>
            </a:r>
            <a:r>
              <a:rPr lang="en-US" dirty="0"/>
              <a:t> </a:t>
            </a:r>
            <a:r>
              <a:rPr lang="en-US" dirty="0" err="1"/>
              <a:t>chút</a:t>
            </a:r>
            <a:r>
              <a:rPr lang="en-US" dirty="0"/>
              <a:t> </a:t>
            </a:r>
            <a:r>
              <a:rPr lang="en-US" dirty="0" err="1"/>
              <a:t>về</a:t>
            </a:r>
            <a:r>
              <a:rPr lang="en-US" dirty="0"/>
              <a:t> </a:t>
            </a:r>
            <a:r>
              <a:rPr lang="en-US" dirty="0" err="1"/>
              <a:t>tác</a:t>
            </a:r>
            <a:r>
              <a:rPr lang="en-US" dirty="0"/>
              <a:t> </a:t>
            </a:r>
            <a:r>
              <a:rPr lang="en-US" dirty="0" err="1"/>
              <a:t>giả</a:t>
            </a:r>
            <a:r>
              <a:rPr lang="en-US" dirty="0"/>
              <a:t> </a:t>
            </a:r>
            <a:r>
              <a:rPr lang="en-US" dirty="0" err="1"/>
              <a:t>của</a:t>
            </a:r>
            <a:r>
              <a:rPr lang="en-US" dirty="0"/>
              <a:t> </a:t>
            </a:r>
            <a:r>
              <a:rPr lang="en-US" dirty="0" err="1"/>
              <a:t>bài</a:t>
            </a:r>
            <a:r>
              <a:rPr lang="en-US" dirty="0"/>
              <a:t> </a:t>
            </a:r>
            <a:r>
              <a:rPr lang="en-US" dirty="0" err="1"/>
              <a:t>th</a:t>
            </a:r>
            <a:r>
              <a:rPr lang="vi-VN" dirty="0"/>
              <a:t>ơ</a:t>
            </a:r>
          </a:p>
        </p:txBody>
      </p:sp>
      <p:sp>
        <p:nvSpPr>
          <p:cNvPr id="4" name="Slide Number Placeholder 3"/>
          <p:cNvSpPr>
            <a:spLocks noGrp="1"/>
          </p:cNvSpPr>
          <p:nvPr>
            <p:ph type="sldNum" sz="quarter" idx="5"/>
          </p:nvPr>
        </p:nvSpPr>
        <p:spPr/>
        <p:txBody>
          <a:bodyPr/>
          <a:lstStyle/>
          <a:p>
            <a:fld id="{5AA808A3-4AD1-4A71-92EC-8E333C1B3038}" type="slidenum">
              <a:rPr lang="vi-VN" smtClean="0"/>
              <a:t>6</a:t>
            </a:fld>
            <a:endParaRPr lang="vi-VN"/>
          </a:p>
        </p:txBody>
      </p:sp>
    </p:spTree>
    <p:extLst>
      <p:ext uri="{BB962C8B-B14F-4D97-AF65-F5344CB8AC3E}">
        <p14:creationId xmlns:p14="http://schemas.microsoft.com/office/powerpoint/2010/main" val="3775668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7</a:t>
            </a:fld>
            <a:endParaRPr lang="vi-VN"/>
          </a:p>
        </p:txBody>
      </p:sp>
    </p:spTree>
    <p:extLst>
      <p:ext uri="{BB962C8B-B14F-4D97-AF65-F5344CB8AC3E}">
        <p14:creationId xmlns:p14="http://schemas.microsoft.com/office/powerpoint/2010/main" val="3602560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Chúng</a:t>
            </a:r>
            <a:r>
              <a:rPr lang="en-US" dirty="0"/>
              <a:t> ta </a:t>
            </a:r>
            <a:r>
              <a:rPr lang="en-US" dirty="0" err="1"/>
              <a:t>đã</a:t>
            </a:r>
            <a:r>
              <a:rPr lang="en-US" dirty="0"/>
              <a:t> đ</a:t>
            </a:r>
            <a:r>
              <a:rPr lang="vi-VN" dirty="0"/>
              <a:t>ư</a:t>
            </a:r>
            <a:r>
              <a:rPr lang="en-US" dirty="0" err="1"/>
              <a:t>ợc</a:t>
            </a:r>
            <a:r>
              <a:rPr lang="en-US" dirty="0"/>
              <a:t> </a:t>
            </a:r>
            <a:r>
              <a:rPr lang="en-US" dirty="0" err="1"/>
              <a:t>luyện</a:t>
            </a:r>
            <a:r>
              <a:rPr lang="en-US" dirty="0"/>
              <a:t> </a:t>
            </a:r>
            <a:r>
              <a:rPr lang="en-US" dirty="0" err="1"/>
              <a:t>đọc</a:t>
            </a:r>
            <a:r>
              <a:rPr lang="en-US" dirty="0"/>
              <a:t> </a:t>
            </a:r>
            <a:r>
              <a:rPr lang="en-US" dirty="0" err="1"/>
              <a:t>và</a:t>
            </a:r>
            <a:r>
              <a:rPr lang="en-US" dirty="0"/>
              <a:t> </a:t>
            </a:r>
            <a:r>
              <a:rPr lang="en-US" dirty="0" err="1"/>
              <a:t>biết</a:t>
            </a:r>
            <a:r>
              <a:rPr lang="en-US" dirty="0"/>
              <a:t> </a:t>
            </a:r>
            <a:r>
              <a:rPr lang="en-US" dirty="0" err="1"/>
              <a:t>cách</a:t>
            </a:r>
            <a:r>
              <a:rPr lang="en-US" dirty="0"/>
              <a:t> </a:t>
            </a:r>
            <a:r>
              <a:rPr lang="en-US" dirty="0" err="1"/>
              <a:t>đọc</a:t>
            </a:r>
            <a:r>
              <a:rPr lang="en-US" dirty="0"/>
              <a:t> </a:t>
            </a:r>
            <a:r>
              <a:rPr lang="en-US" dirty="0" err="1"/>
              <a:t>bài</a:t>
            </a:r>
            <a:r>
              <a:rPr lang="en-US" dirty="0"/>
              <a:t> </a:t>
            </a:r>
            <a:r>
              <a:rPr lang="en-US" dirty="0" err="1"/>
              <a:t>văn</a:t>
            </a:r>
            <a:r>
              <a:rPr lang="en-US" dirty="0"/>
              <a:t> </a:t>
            </a:r>
            <a:r>
              <a:rPr lang="en-US" dirty="0" err="1"/>
              <a:t>rồi</a:t>
            </a:r>
            <a:r>
              <a:rPr lang="en-US" dirty="0"/>
              <a:t> </a:t>
            </a:r>
            <a:r>
              <a:rPr lang="en-US" dirty="0" err="1"/>
              <a:t>bây</a:t>
            </a:r>
            <a:r>
              <a:rPr lang="en-US" dirty="0"/>
              <a:t> </a:t>
            </a:r>
            <a:r>
              <a:rPr lang="en-US" dirty="0" err="1"/>
              <a:t>giờ</a:t>
            </a:r>
            <a:r>
              <a:rPr lang="en-US" dirty="0"/>
              <a:t> </a:t>
            </a:r>
            <a:r>
              <a:rPr lang="en-US" dirty="0" err="1"/>
              <a:t>chúng</a:t>
            </a:r>
            <a:r>
              <a:rPr lang="en-US" dirty="0"/>
              <a:t> ta </a:t>
            </a:r>
            <a:r>
              <a:rPr lang="en-US" dirty="0" err="1"/>
              <a:t>cùng</a:t>
            </a:r>
            <a:r>
              <a:rPr lang="en-US" dirty="0"/>
              <a:t> </a:t>
            </a:r>
            <a:r>
              <a:rPr lang="en-US" dirty="0" err="1"/>
              <a:t>đi</a:t>
            </a:r>
            <a:r>
              <a:rPr lang="en-US" dirty="0"/>
              <a:t> </a:t>
            </a:r>
            <a:r>
              <a:rPr lang="en-US" dirty="0" err="1"/>
              <a:t>tìm</a:t>
            </a:r>
            <a:r>
              <a:rPr lang="en-US" dirty="0"/>
              <a:t> </a:t>
            </a:r>
            <a:r>
              <a:rPr lang="en-US" dirty="0" err="1"/>
              <a:t>hiểu</a:t>
            </a:r>
            <a:r>
              <a:rPr lang="en-US" dirty="0"/>
              <a:t> </a:t>
            </a:r>
            <a:r>
              <a:rPr lang="en-US" dirty="0" err="1"/>
              <a:t>nội</a:t>
            </a:r>
            <a:r>
              <a:rPr lang="en-US" dirty="0"/>
              <a:t> dung </a:t>
            </a:r>
            <a:r>
              <a:rPr lang="en-US" dirty="0" err="1"/>
              <a:t>của</a:t>
            </a:r>
            <a:r>
              <a:rPr lang="en-US" dirty="0"/>
              <a:t> </a:t>
            </a:r>
            <a:r>
              <a:rPr lang="en-US" dirty="0" err="1"/>
              <a:t>bài</a:t>
            </a:r>
            <a:r>
              <a:rPr lang="en-US" dirty="0"/>
              <a:t> </a:t>
            </a:r>
            <a:r>
              <a:rPr lang="en-US" dirty="0" err="1"/>
              <a:t>nhé</a:t>
            </a:r>
            <a:r>
              <a:rPr lang="en-US" dirty="0"/>
              <a:t>. HĐ2 </a:t>
            </a:r>
            <a:r>
              <a:rPr lang="en-US" dirty="0" err="1"/>
              <a:t>Tìm</a:t>
            </a:r>
            <a:r>
              <a:rPr lang="en-US" dirty="0"/>
              <a:t> </a:t>
            </a:r>
            <a:r>
              <a:rPr lang="en-US" dirty="0" err="1"/>
              <a:t>hiều</a:t>
            </a:r>
            <a:r>
              <a:rPr lang="en-US" dirty="0"/>
              <a:t> </a:t>
            </a:r>
            <a:r>
              <a:rPr lang="en-US" dirty="0" err="1"/>
              <a:t>bài</a:t>
            </a:r>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8</a:t>
            </a:fld>
            <a:endParaRPr lang="vi-VN"/>
          </a:p>
        </p:txBody>
      </p:sp>
    </p:spTree>
    <p:extLst>
      <p:ext uri="{BB962C8B-B14F-4D97-AF65-F5344CB8AC3E}">
        <p14:creationId xmlns:p14="http://schemas.microsoft.com/office/powerpoint/2010/main" val="2800503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 </a:t>
            </a:r>
            <a:r>
              <a:rPr lang="en-US" dirty="0" err="1"/>
              <a:t>phần</a:t>
            </a:r>
            <a:r>
              <a:rPr lang="en-US" dirty="0"/>
              <a:t> </a:t>
            </a:r>
            <a:r>
              <a:rPr lang="en-US" dirty="0" err="1"/>
              <a:t>các</a:t>
            </a:r>
            <a:r>
              <a:rPr lang="en-US" dirty="0"/>
              <a:t> </a:t>
            </a:r>
            <a:r>
              <a:rPr lang="en-US" dirty="0" err="1"/>
              <a:t>bạn</a:t>
            </a:r>
            <a:r>
              <a:rPr lang="en-US" dirty="0"/>
              <a:t> </a:t>
            </a:r>
            <a:r>
              <a:rPr lang="en-US" dirty="0" err="1"/>
              <a:t>vừa</a:t>
            </a:r>
            <a:r>
              <a:rPr lang="en-US" dirty="0"/>
              <a:t> </a:t>
            </a:r>
            <a:r>
              <a:rPr lang="en-US" dirty="0" err="1"/>
              <a:t>đọc</a:t>
            </a:r>
            <a:r>
              <a:rPr lang="en-US" dirty="0"/>
              <a:t> </a:t>
            </a:r>
            <a:r>
              <a:rPr lang="en-US" dirty="0" err="1"/>
              <a:t>cô</a:t>
            </a:r>
            <a:r>
              <a:rPr lang="en-US" dirty="0"/>
              <a:t> </a:t>
            </a:r>
            <a:r>
              <a:rPr lang="en-US" dirty="0" err="1"/>
              <a:t>thấy</a:t>
            </a:r>
            <a:r>
              <a:rPr lang="en-US" dirty="0"/>
              <a:t> </a:t>
            </a:r>
            <a:r>
              <a:rPr lang="en-US" dirty="0" err="1"/>
              <a:t>bạn</a:t>
            </a:r>
            <a:r>
              <a:rPr lang="en-US" dirty="0"/>
              <a:t> </a:t>
            </a:r>
            <a:r>
              <a:rPr lang="en-US" dirty="0" err="1"/>
              <a:t>nào</a:t>
            </a:r>
            <a:r>
              <a:rPr lang="en-US" dirty="0"/>
              <a:t> </a:t>
            </a:r>
            <a:r>
              <a:rPr lang="en-US" dirty="0" err="1"/>
              <a:t>cũng</a:t>
            </a:r>
            <a:r>
              <a:rPr lang="en-US" dirty="0"/>
              <a:t> </a:t>
            </a:r>
            <a:r>
              <a:rPr lang="en-US" dirty="0" err="1"/>
              <a:t>đọc</a:t>
            </a:r>
            <a:r>
              <a:rPr lang="en-US" dirty="0"/>
              <a:t> </a:t>
            </a:r>
            <a:r>
              <a:rPr lang="en-US" dirty="0" err="1"/>
              <a:t>khá</a:t>
            </a:r>
            <a:r>
              <a:rPr lang="en-US" dirty="0"/>
              <a:t> </a:t>
            </a:r>
            <a:r>
              <a:rPr lang="en-US" dirty="0" err="1"/>
              <a:t>là</a:t>
            </a:r>
            <a:r>
              <a:rPr lang="en-US" dirty="0"/>
              <a:t> </a:t>
            </a:r>
            <a:r>
              <a:rPr lang="en-US" dirty="0" err="1"/>
              <a:t>đúng</a:t>
            </a:r>
            <a:r>
              <a:rPr lang="en-US" dirty="0"/>
              <a:t> </a:t>
            </a:r>
            <a:r>
              <a:rPr lang="en-US" dirty="0" err="1"/>
              <a:t>và</a:t>
            </a:r>
            <a:r>
              <a:rPr lang="en-US" dirty="0"/>
              <a:t> to </a:t>
            </a:r>
            <a:r>
              <a:rPr lang="en-US" dirty="0" err="1"/>
              <a:t>rõ</a:t>
            </a:r>
            <a:r>
              <a:rPr lang="en-US" dirty="0"/>
              <a:t> rang, </a:t>
            </a:r>
            <a:r>
              <a:rPr lang="en-US" dirty="0" err="1"/>
              <a:t>cô</a:t>
            </a:r>
            <a:r>
              <a:rPr lang="en-US" dirty="0"/>
              <a:t> </a:t>
            </a:r>
            <a:r>
              <a:rPr lang="en-US" dirty="0" err="1"/>
              <a:t>khen</a:t>
            </a:r>
            <a:r>
              <a:rPr lang="en-US" dirty="0"/>
              <a:t> </a:t>
            </a:r>
            <a:r>
              <a:rPr lang="en-US" dirty="0" err="1"/>
              <a:t>cả</a:t>
            </a:r>
            <a:r>
              <a:rPr lang="en-US" dirty="0"/>
              <a:t> 4 </a:t>
            </a:r>
            <a:r>
              <a:rPr lang="en-US" dirty="0" err="1"/>
              <a:t>bạn</a:t>
            </a:r>
            <a:endParaRPr lang="en-US" dirty="0"/>
          </a:p>
          <a:p>
            <a:r>
              <a:rPr lang="en-US" dirty="0" err="1"/>
              <a:t>Tuy</a:t>
            </a:r>
            <a:r>
              <a:rPr lang="en-US" dirty="0"/>
              <a:t> </a:t>
            </a:r>
            <a:r>
              <a:rPr lang="en-US" dirty="0" err="1"/>
              <a:t>nhiên</a:t>
            </a:r>
            <a:r>
              <a:rPr lang="en-US" dirty="0"/>
              <a:t> </a:t>
            </a:r>
            <a:r>
              <a:rPr lang="en-US" dirty="0" err="1"/>
              <a:t>trong</a:t>
            </a:r>
            <a:r>
              <a:rPr lang="en-US" dirty="0"/>
              <a:t> </a:t>
            </a:r>
            <a:r>
              <a:rPr lang="en-US" dirty="0" err="1"/>
              <a:t>bài</a:t>
            </a:r>
            <a:r>
              <a:rPr lang="en-US" dirty="0"/>
              <a:t> </a:t>
            </a:r>
            <a:r>
              <a:rPr lang="en-US" dirty="0" err="1"/>
              <a:t>có</a:t>
            </a:r>
            <a:r>
              <a:rPr lang="en-US" dirty="0"/>
              <a:t> 1 </a:t>
            </a:r>
            <a:r>
              <a:rPr lang="en-US" dirty="0" err="1"/>
              <a:t>số</a:t>
            </a:r>
            <a:r>
              <a:rPr lang="en-US" dirty="0"/>
              <a:t> </a:t>
            </a:r>
            <a:r>
              <a:rPr lang="en-US" dirty="0" err="1"/>
              <a:t>từ</a:t>
            </a:r>
            <a:r>
              <a:rPr lang="en-US" dirty="0"/>
              <a:t> </a:t>
            </a:r>
            <a:r>
              <a:rPr lang="en-US" dirty="0" err="1"/>
              <a:t>mà</a:t>
            </a:r>
            <a:r>
              <a:rPr lang="en-US" dirty="0"/>
              <a:t> </a:t>
            </a:r>
            <a:r>
              <a:rPr lang="en-US" dirty="0" err="1"/>
              <a:t>các</a:t>
            </a:r>
            <a:r>
              <a:rPr lang="en-US" dirty="0"/>
              <a:t> </a:t>
            </a:r>
            <a:r>
              <a:rPr lang="en-US" dirty="0" err="1"/>
              <a:t>em</a:t>
            </a:r>
            <a:r>
              <a:rPr lang="en-US" dirty="0"/>
              <a:t> </a:t>
            </a:r>
            <a:r>
              <a:rPr lang="en-US" dirty="0" err="1"/>
              <a:t>khi</a:t>
            </a:r>
            <a:r>
              <a:rPr lang="en-US" dirty="0"/>
              <a:t> </a:t>
            </a:r>
            <a:r>
              <a:rPr lang="en-US" dirty="0" err="1"/>
              <a:t>đọc</a:t>
            </a:r>
            <a:r>
              <a:rPr lang="en-US" dirty="0"/>
              <a:t> </a:t>
            </a:r>
            <a:r>
              <a:rPr lang="en-US" dirty="0" err="1"/>
              <a:t>dễ</a:t>
            </a:r>
            <a:r>
              <a:rPr lang="en-US" dirty="0"/>
              <a:t> </a:t>
            </a:r>
            <a:r>
              <a:rPr lang="en-US" dirty="0" err="1"/>
              <a:t>đọc</a:t>
            </a:r>
            <a:r>
              <a:rPr lang="en-US" dirty="0"/>
              <a:t> </a:t>
            </a:r>
            <a:r>
              <a:rPr lang="en-US" dirty="0" err="1"/>
              <a:t>nhầm</a:t>
            </a:r>
            <a:r>
              <a:rPr lang="en-US" dirty="0"/>
              <a:t>, </a:t>
            </a:r>
            <a:r>
              <a:rPr lang="en-US" dirty="0" err="1"/>
              <a:t>các</a:t>
            </a:r>
            <a:r>
              <a:rPr lang="en-US" dirty="0"/>
              <a:t> </a:t>
            </a:r>
            <a:r>
              <a:rPr lang="en-US" dirty="0" err="1"/>
              <a:t>bạn</a:t>
            </a:r>
            <a:r>
              <a:rPr lang="en-US" dirty="0"/>
              <a:t> </a:t>
            </a:r>
            <a:r>
              <a:rPr lang="en-US" dirty="0" err="1"/>
              <a:t>cùng</a:t>
            </a:r>
            <a:r>
              <a:rPr lang="en-US" dirty="0"/>
              <a:t> </a:t>
            </a:r>
            <a:r>
              <a:rPr lang="en-US" dirty="0" err="1"/>
              <a:t>quan</a:t>
            </a:r>
            <a:r>
              <a:rPr lang="en-US" dirty="0"/>
              <a:t> </a:t>
            </a:r>
            <a:r>
              <a:rPr lang="en-US" dirty="0" err="1"/>
              <a:t>sát</a:t>
            </a:r>
            <a:r>
              <a:rPr lang="en-US" dirty="0"/>
              <a:t> </a:t>
            </a:r>
            <a:r>
              <a:rPr lang="en-US" dirty="0" err="1"/>
              <a:t>lên</a:t>
            </a:r>
            <a:r>
              <a:rPr lang="en-US" dirty="0"/>
              <a:t> </a:t>
            </a:r>
            <a:r>
              <a:rPr lang="en-US" dirty="0" err="1"/>
              <a:t>bảng</a:t>
            </a:r>
            <a:r>
              <a:rPr lang="en-US" dirty="0"/>
              <a:t> </a:t>
            </a:r>
            <a:r>
              <a:rPr lang="en-US" dirty="0" err="1"/>
              <a:t>nghe</a:t>
            </a:r>
            <a:r>
              <a:rPr lang="en-US" dirty="0"/>
              <a:t> </a:t>
            </a:r>
            <a:r>
              <a:rPr lang="en-US" dirty="0" err="1"/>
              <a:t>cô</a:t>
            </a:r>
            <a:r>
              <a:rPr lang="en-US" dirty="0"/>
              <a:t> </a:t>
            </a:r>
            <a:r>
              <a:rPr lang="en-US" dirty="0" err="1"/>
              <a:t>đọc</a:t>
            </a:r>
            <a:r>
              <a:rPr lang="en-US" dirty="0"/>
              <a:t> </a:t>
            </a:r>
            <a:r>
              <a:rPr lang="en-US" dirty="0" err="1"/>
              <a:t>lại</a:t>
            </a:r>
            <a:r>
              <a:rPr lang="en-US" dirty="0"/>
              <a:t> </a:t>
            </a:r>
            <a:r>
              <a:rPr lang="en-US" dirty="0" err="1"/>
              <a:t>các</a:t>
            </a:r>
            <a:r>
              <a:rPr lang="en-US" dirty="0"/>
              <a:t> </a:t>
            </a:r>
            <a:r>
              <a:rPr lang="en-US" dirty="0" err="1"/>
              <a:t>từ</a:t>
            </a:r>
            <a:endParaRPr lang="en-US" dirty="0"/>
          </a:p>
          <a:p>
            <a:r>
              <a:rPr lang="en-US" dirty="0" err="1"/>
              <a:t>Mời</a:t>
            </a:r>
            <a:r>
              <a:rPr lang="en-US" dirty="0"/>
              <a:t> </a:t>
            </a:r>
            <a:r>
              <a:rPr lang="en-US" dirty="0" err="1"/>
              <a:t>bạn</a:t>
            </a:r>
            <a:r>
              <a:rPr lang="en-US" dirty="0"/>
              <a:t> </a:t>
            </a:r>
            <a:r>
              <a:rPr lang="en-US" dirty="0" err="1"/>
              <a:t>đọc</a:t>
            </a:r>
            <a:r>
              <a:rPr lang="en-US" dirty="0"/>
              <a:t> </a:t>
            </a:r>
            <a:r>
              <a:rPr lang="en-US" dirty="0" err="1"/>
              <a:t>lại</a:t>
            </a:r>
            <a:r>
              <a:rPr lang="en-US" dirty="0"/>
              <a:t> </a:t>
            </a:r>
            <a:r>
              <a:rPr lang="en-US" dirty="0" err="1"/>
              <a:t>giúp</a:t>
            </a:r>
            <a:r>
              <a:rPr lang="en-US" dirty="0"/>
              <a:t> </a:t>
            </a:r>
            <a:r>
              <a:rPr lang="en-US" dirty="0" err="1"/>
              <a:t>cô</a:t>
            </a:r>
            <a:endParaRPr lang="en-US" dirty="0"/>
          </a:p>
          <a:p>
            <a:r>
              <a:rPr lang="en-US" dirty="0" err="1"/>
              <a:t>Cả</a:t>
            </a:r>
            <a:r>
              <a:rPr lang="en-US" dirty="0"/>
              <a:t> </a:t>
            </a:r>
            <a:r>
              <a:rPr lang="en-US" dirty="0" err="1"/>
              <a:t>lớp</a:t>
            </a:r>
            <a:r>
              <a:rPr lang="en-US" dirty="0"/>
              <a:t> </a:t>
            </a:r>
            <a:r>
              <a:rPr lang="en-US" dirty="0" err="1"/>
              <a:t>đọc</a:t>
            </a:r>
            <a:r>
              <a:rPr lang="en-US" dirty="0"/>
              <a:t> </a:t>
            </a:r>
            <a:r>
              <a:rPr lang="en-US" dirty="0" err="1"/>
              <a:t>nào</a:t>
            </a:r>
            <a:endParaRPr lang="en-US" dirty="0"/>
          </a:p>
          <a:p>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12</a:t>
            </a:fld>
            <a:endParaRPr lang="vi-VN"/>
          </a:p>
        </p:txBody>
      </p:sp>
    </p:spTree>
    <p:extLst>
      <p:ext uri="{BB962C8B-B14F-4D97-AF65-F5344CB8AC3E}">
        <p14:creationId xmlns:p14="http://schemas.microsoft.com/office/powerpoint/2010/main" val="1388747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Trong</a:t>
            </a:r>
            <a:r>
              <a:rPr lang="en-US" dirty="0"/>
              <a:t> </a:t>
            </a:r>
            <a:r>
              <a:rPr lang="en-US" dirty="0" err="1"/>
              <a:t>bài</a:t>
            </a:r>
            <a:r>
              <a:rPr lang="en-US" dirty="0"/>
              <a:t>, ở </a:t>
            </a:r>
            <a:r>
              <a:rPr lang="en-US" dirty="0" err="1"/>
              <a:t>đoạn</a:t>
            </a:r>
            <a:r>
              <a:rPr lang="en-US" dirty="0"/>
              <a:t> </a:t>
            </a:r>
            <a:r>
              <a:rPr lang="en-US" dirty="0" err="1"/>
              <a:t>số</a:t>
            </a:r>
            <a:r>
              <a:rPr lang="en-US" dirty="0"/>
              <a:t> 3 </a:t>
            </a:r>
            <a:r>
              <a:rPr lang="en-US" dirty="0" err="1"/>
              <a:t>có</a:t>
            </a:r>
            <a:r>
              <a:rPr lang="en-US" dirty="0"/>
              <a:t> 1 </a:t>
            </a:r>
            <a:r>
              <a:rPr lang="en-US" dirty="0" err="1"/>
              <a:t>câu</a:t>
            </a:r>
            <a:r>
              <a:rPr lang="en-US" dirty="0"/>
              <a:t> </a:t>
            </a:r>
            <a:r>
              <a:rPr lang="en-US" dirty="0" err="1"/>
              <a:t>rất</a:t>
            </a:r>
            <a:r>
              <a:rPr lang="en-US" dirty="0"/>
              <a:t> </a:t>
            </a:r>
            <a:r>
              <a:rPr lang="en-US" dirty="0" err="1"/>
              <a:t>dài</a:t>
            </a:r>
            <a:r>
              <a:rPr lang="en-US" dirty="0"/>
              <a:t>, </a:t>
            </a:r>
            <a:r>
              <a:rPr lang="en-US" dirty="0" err="1"/>
              <a:t>cô</a:t>
            </a:r>
            <a:r>
              <a:rPr lang="en-US" dirty="0"/>
              <a:t> </a:t>
            </a:r>
            <a:r>
              <a:rPr lang="en-US" dirty="0" err="1"/>
              <a:t>đố</a:t>
            </a:r>
            <a:r>
              <a:rPr lang="en-US" dirty="0"/>
              <a:t> </a:t>
            </a:r>
            <a:r>
              <a:rPr lang="en-US" dirty="0" err="1"/>
              <a:t>bạn</a:t>
            </a:r>
            <a:r>
              <a:rPr lang="en-US" dirty="0"/>
              <a:t> </a:t>
            </a:r>
            <a:r>
              <a:rPr lang="en-US" dirty="0" err="1"/>
              <a:t>nào</a:t>
            </a:r>
            <a:r>
              <a:rPr lang="en-US" dirty="0"/>
              <a:t> </a:t>
            </a:r>
            <a:r>
              <a:rPr lang="en-US" dirty="0" err="1"/>
              <a:t>tìm</a:t>
            </a:r>
            <a:r>
              <a:rPr lang="en-US" dirty="0"/>
              <a:t> đ</a:t>
            </a:r>
            <a:r>
              <a:rPr lang="vi-VN" dirty="0"/>
              <a:t>ư</a:t>
            </a:r>
            <a:r>
              <a:rPr lang="en-US" dirty="0" err="1"/>
              <a:t>ợc</a:t>
            </a:r>
            <a:r>
              <a:rPr lang="en-US" dirty="0"/>
              <a:t> </a:t>
            </a:r>
            <a:r>
              <a:rPr lang="en-US" dirty="0" err="1"/>
              <a:t>câu</a:t>
            </a:r>
            <a:r>
              <a:rPr lang="en-US" dirty="0"/>
              <a:t> </a:t>
            </a:r>
            <a:r>
              <a:rPr lang="en-US" dirty="0" err="1"/>
              <a:t>đó</a:t>
            </a:r>
            <a:r>
              <a:rPr lang="en-US" dirty="0"/>
              <a:t> </a:t>
            </a:r>
            <a:r>
              <a:rPr lang="en-US" dirty="0" err="1"/>
              <a:t>giúp</a:t>
            </a:r>
            <a:r>
              <a:rPr lang="en-US" dirty="0"/>
              <a:t> </a:t>
            </a:r>
            <a:r>
              <a:rPr lang="en-US" dirty="0" err="1"/>
              <a:t>cô</a:t>
            </a:r>
            <a:r>
              <a:rPr lang="en-US" dirty="0"/>
              <a:t> </a:t>
            </a:r>
            <a:r>
              <a:rPr lang="en-US" dirty="0" err="1"/>
              <a:t>nào</a:t>
            </a:r>
            <a:r>
              <a:rPr lang="en-US" dirty="0"/>
              <a:t>?</a:t>
            </a:r>
          </a:p>
          <a:p>
            <a:r>
              <a:rPr lang="en-US" dirty="0" err="1"/>
              <a:t>Bây</a:t>
            </a:r>
            <a:r>
              <a:rPr lang="en-US" dirty="0"/>
              <a:t> </a:t>
            </a:r>
            <a:r>
              <a:rPr lang="en-US" dirty="0" err="1"/>
              <a:t>giờ</a:t>
            </a:r>
            <a:r>
              <a:rPr lang="en-US" dirty="0"/>
              <a:t> </a:t>
            </a:r>
            <a:r>
              <a:rPr lang="en-US" dirty="0" err="1"/>
              <a:t>các</a:t>
            </a:r>
            <a:r>
              <a:rPr lang="en-US" dirty="0"/>
              <a:t> </a:t>
            </a:r>
            <a:r>
              <a:rPr lang="en-US" dirty="0" err="1"/>
              <a:t>em</a:t>
            </a:r>
            <a:r>
              <a:rPr lang="en-US" dirty="0"/>
              <a:t> </a:t>
            </a:r>
            <a:r>
              <a:rPr lang="en-US" dirty="0" err="1"/>
              <a:t>hãy</a:t>
            </a:r>
            <a:r>
              <a:rPr lang="en-US" dirty="0"/>
              <a:t> </a:t>
            </a:r>
            <a:r>
              <a:rPr lang="en-US" dirty="0" err="1"/>
              <a:t>lắng</a:t>
            </a:r>
            <a:r>
              <a:rPr lang="en-US" dirty="0"/>
              <a:t> </a:t>
            </a:r>
            <a:r>
              <a:rPr lang="en-US" dirty="0" err="1"/>
              <a:t>nghe</a:t>
            </a:r>
            <a:r>
              <a:rPr lang="en-US" dirty="0"/>
              <a:t> </a:t>
            </a:r>
            <a:r>
              <a:rPr lang="en-US" dirty="0" err="1"/>
              <a:t>cô</a:t>
            </a:r>
            <a:r>
              <a:rPr lang="en-US" dirty="0"/>
              <a:t> </a:t>
            </a:r>
            <a:r>
              <a:rPr lang="en-US" dirty="0" err="1"/>
              <a:t>đọc</a:t>
            </a:r>
            <a:r>
              <a:rPr lang="en-US" dirty="0"/>
              <a:t> </a:t>
            </a:r>
            <a:r>
              <a:rPr lang="en-US" dirty="0" err="1"/>
              <a:t>rồicho</a:t>
            </a:r>
            <a:r>
              <a:rPr lang="en-US" dirty="0"/>
              <a:t> </a:t>
            </a:r>
            <a:r>
              <a:rPr lang="en-US" dirty="0" err="1"/>
              <a:t>cô</a:t>
            </a:r>
            <a:r>
              <a:rPr lang="en-US" dirty="0"/>
              <a:t> </a:t>
            </a:r>
            <a:r>
              <a:rPr lang="en-US" dirty="0" err="1"/>
              <a:t>biết</a:t>
            </a:r>
            <a:r>
              <a:rPr lang="en-US" dirty="0"/>
              <a:t> </a:t>
            </a:r>
            <a:r>
              <a:rPr lang="en-US" dirty="0" err="1"/>
              <a:t>cô</a:t>
            </a:r>
            <a:r>
              <a:rPr lang="en-US" dirty="0"/>
              <a:t> </a:t>
            </a:r>
            <a:r>
              <a:rPr lang="en-US" dirty="0" err="1"/>
              <a:t>đã</a:t>
            </a:r>
            <a:r>
              <a:rPr lang="en-US" dirty="0"/>
              <a:t> </a:t>
            </a:r>
            <a:r>
              <a:rPr lang="en-US" dirty="0" err="1"/>
              <a:t>ngắt</a:t>
            </a:r>
            <a:r>
              <a:rPr lang="en-US" dirty="0"/>
              <a:t> </a:t>
            </a:r>
            <a:r>
              <a:rPr lang="en-US" dirty="0" err="1"/>
              <a:t>nghỉ</a:t>
            </a:r>
            <a:r>
              <a:rPr lang="en-US" dirty="0"/>
              <a:t> ở </a:t>
            </a:r>
            <a:r>
              <a:rPr lang="en-US" dirty="0" err="1"/>
              <a:t>chỗ</a:t>
            </a:r>
            <a:r>
              <a:rPr lang="en-US" dirty="0"/>
              <a:t> </a:t>
            </a:r>
            <a:r>
              <a:rPr lang="en-US" dirty="0" err="1"/>
              <a:t>nào</a:t>
            </a:r>
            <a:r>
              <a:rPr lang="en-US" dirty="0"/>
              <a:t> </a:t>
            </a:r>
            <a:r>
              <a:rPr lang="en-US" dirty="0" err="1"/>
              <a:t>nhé</a:t>
            </a:r>
            <a:r>
              <a:rPr lang="en-US" dirty="0"/>
              <a:t>?</a:t>
            </a:r>
          </a:p>
          <a:p>
            <a:r>
              <a:rPr lang="en-US" dirty="0"/>
              <a:t>À </a:t>
            </a:r>
            <a:r>
              <a:rPr lang="en-US" dirty="0" err="1"/>
              <a:t>đúng</a:t>
            </a:r>
            <a:r>
              <a:rPr lang="en-US" dirty="0"/>
              <a:t> </a:t>
            </a:r>
            <a:r>
              <a:rPr lang="en-US" dirty="0" err="1"/>
              <a:t>rồi</a:t>
            </a:r>
            <a:r>
              <a:rPr lang="en-US" dirty="0"/>
              <a:t> </a:t>
            </a:r>
            <a:r>
              <a:rPr lang="en-US" dirty="0" err="1"/>
              <a:t>đấy</a:t>
            </a:r>
            <a:r>
              <a:rPr lang="en-US" dirty="0"/>
              <a:t>, </a:t>
            </a:r>
            <a:r>
              <a:rPr lang="en-US" dirty="0" err="1"/>
              <a:t>chỗ</a:t>
            </a:r>
            <a:r>
              <a:rPr lang="en-US" dirty="0"/>
              <a:t> </a:t>
            </a:r>
            <a:r>
              <a:rPr lang="en-US" dirty="0" err="1"/>
              <a:t>cần</a:t>
            </a:r>
            <a:r>
              <a:rPr lang="en-US" dirty="0"/>
              <a:t> </a:t>
            </a:r>
            <a:r>
              <a:rPr lang="en-US" dirty="0" err="1"/>
              <a:t>ngắt</a:t>
            </a:r>
            <a:r>
              <a:rPr lang="en-US" dirty="0"/>
              <a:t> </a:t>
            </a:r>
            <a:r>
              <a:rPr lang="en-US" dirty="0" err="1"/>
              <a:t>nghỉ</a:t>
            </a:r>
            <a:r>
              <a:rPr lang="en-US" dirty="0"/>
              <a:t> ở </a:t>
            </a:r>
            <a:r>
              <a:rPr lang="en-US" dirty="0" err="1"/>
              <a:t>câu</a:t>
            </a:r>
            <a:r>
              <a:rPr lang="en-US" dirty="0"/>
              <a:t> </a:t>
            </a:r>
            <a:r>
              <a:rPr lang="en-US" dirty="0" err="1"/>
              <a:t>này</a:t>
            </a:r>
            <a:r>
              <a:rPr lang="en-US" dirty="0"/>
              <a:t> co </a:t>
            </a:r>
            <a:r>
              <a:rPr lang="en-US" dirty="0" err="1"/>
              <a:t>đã</a:t>
            </a:r>
            <a:r>
              <a:rPr lang="en-US" dirty="0"/>
              <a:t> </a:t>
            </a:r>
            <a:r>
              <a:rPr lang="en-US" dirty="0" err="1"/>
              <a:t>gạch</a:t>
            </a:r>
            <a:r>
              <a:rPr lang="en-US" dirty="0"/>
              <a:t> </a:t>
            </a:r>
            <a:r>
              <a:rPr lang="en-US" dirty="0" err="1"/>
              <a:t>chéo</a:t>
            </a:r>
            <a:r>
              <a:rPr lang="en-US" dirty="0"/>
              <a:t> </a:t>
            </a:r>
            <a:r>
              <a:rPr lang="en-US" dirty="0" err="1"/>
              <a:t>bằng</a:t>
            </a:r>
            <a:r>
              <a:rPr lang="en-US" dirty="0"/>
              <a:t> </a:t>
            </a:r>
            <a:r>
              <a:rPr lang="en-US" dirty="0" err="1"/>
              <a:t>gạch</a:t>
            </a:r>
            <a:r>
              <a:rPr lang="en-US" dirty="0"/>
              <a:t> </a:t>
            </a:r>
            <a:r>
              <a:rPr lang="en-US" dirty="0" err="1"/>
              <a:t>màu</a:t>
            </a:r>
            <a:r>
              <a:rPr lang="en-US" dirty="0"/>
              <a:t> </a:t>
            </a:r>
            <a:r>
              <a:rPr lang="en-US" dirty="0" err="1"/>
              <a:t>xanh</a:t>
            </a:r>
            <a:r>
              <a:rPr lang="en-US" dirty="0"/>
              <a:t>. </a:t>
            </a:r>
            <a:r>
              <a:rPr lang="en-US" dirty="0" err="1"/>
              <a:t>Bây</a:t>
            </a:r>
            <a:r>
              <a:rPr lang="en-US" dirty="0"/>
              <a:t> </a:t>
            </a:r>
            <a:r>
              <a:rPr lang="en-US" dirty="0" err="1"/>
              <a:t>giờ</a:t>
            </a:r>
            <a:r>
              <a:rPr lang="en-US" dirty="0"/>
              <a:t> </a:t>
            </a:r>
            <a:r>
              <a:rPr lang="en-US" dirty="0" err="1"/>
              <a:t>là</a:t>
            </a:r>
            <a:r>
              <a:rPr lang="en-US" dirty="0"/>
              <a:t> </a:t>
            </a:r>
            <a:r>
              <a:rPr lang="en-US" dirty="0" err="1"/>
              <a:t>thời</a:t>
            </a:r>
            <a:r>
              <a:rPr lang="en-US" dirty="0"/>
              <a:t> </a:t>
            </a:r>
            <a:r>
              <a:rPr lang="en-US" dirty="0" err="1"/>
              <a:t>gian</a:t>
            </a:r>
            <a:r>
              <a:rPr lang="en-US" dirty="0"/>
              <a:t> </a:t>
            </a:r>
            <a:r>
              <a:rPr lang="en-US" dirty="0" err="1"/>
              <a:t>luyện</a:t>
            </a:r>
            <a:r>
              <a:rPr lang="en-US" dirty="0"/>
              <a:t> </a:t>
            </a:r>
            <a:r>
              <a:rPr lang="en-US" dirty="0" err="1"/>
              <a:t>đọc</a:t>
            </a:r>
            <a:r>
              <a:rPr lang="en-US" dirty="0"/>
              <a:t> </a:t>
            </a:r>
            <a:r>
              <a:rPr lang="en-US" dirty="0" err="1"/>
              <a:t>câu</a:t>
            </a:r>
            <a:r>
              <a:rPr lang="en-US" dirty="0"/>
              <a:t> </a:t>
            </a:r>
            <a:r>
              <a:rPr lang="en-US" dirty="0" err="1"/>
              <a:t>này</a:t>
            </a:r>
            <a:r>
              <a:rPr lang="en-US" dirty="0"/>
              <a:t> </a:t>
            </a:r>
            <a:r>
              <a:rPr lang="en-US" dirty="0" err="1"/>
              <a:t>của</a:t>
            </a:r>
            <a:r>
              <a:rPr lang="en-US" dirty="0"/>
              <a:t> </a:t>
            </a:r>
            <a:r>
              <a:rPr lang="en-US" dirty="0" err="1"/>
              <a:t>các</a:t>
            </a:r>
            <a:r>
              <a:rPr lang="en-US" dirty="0"/>
              <a:t> </a:t>
            </a:r>
            <a:r>
              <a:rPr lang="en-US" dirty="0" err="1"/>
              <a:t>em</a:t>
            </a:r>
            <a:r>
              <a:rPr lang="en-US" dirty="0"/>
              <a:t>. </a:t>
            </a:r>
            <a:r>
              <a:rPr lang="en-US" dirty="0" err="1"/>
              <a:t>Các</a:t>
            </a:r>
            <a:r>
              <a:rPr lang="en-US" dirty="0"/>
              <a:t> </a:t>
            </a:r>
            <a:r>
              <a:rPr lang="en-US" dirty="0" err="1"/>
              <a:t>em</a:t>
            </a:r>
            <a:r>
              <a:rPr lang="en-US" dirty="0"/>
              <a:t> </a:t>
            </a:r>
            <a:r>
              <a:rPr lang="en-US" dirty="0" err="1"/>
              <a:t>có</a:t>
            </a:r>
            <a:r>
              <a:rPr lang="en-US" dirty="0"/>
              <a:t> 1 </a:t>
            </a:r>
            <a:r>
              <a:rPr lang="en-US" dirty="0" err="1"/>
              <a:t>phút</a:t>
            </a:r>
            <a:r>
              <a:rPr lang="en-US" dirty="0"/>
              <a:t> </a:t>
            </a:r>
            <a:r>
              <a:rPr lang="en-US" dirty="0" err="1"/>
              <a:t>để</a:t>
            </a:r>
            <a:r>
              <a:rPr lang="en-US" dirty="0"/>
              <a:t> </a:t>
            </a:r>
            <a:r>
              <a:rPr lang="en-US" dirty="0" err="1"/>
              <a:t>luyện</a:t>
            </a:r>
            <a:r>
              <a:rPr lang="en-US" dirty="0"/>
              <a:t> </a:t>
            </a:r>
            <a:r>
              <a:rPr lang="en-US" dirty="0" err="1"/>
              <a:t>đọc</a:t>
            </a:r>
            <a:r>
              <a:rPr lang="en-US" dirty="0"/>
              <a:t>, </a:t>
            </a:r>
            <a:r>
              <a:rPr lang="en-US" dirty="0" err="1"/>
              <a:t>bắt</a:t>
            </a:r>
            <a:r>
              <a:rPr lang="en-US" dirty="0"/>
              <a:t> </a:t>
            </a:r>
            <a:r>
              <a:rPr lang="en-US" dirty="0" err="1"/>
              <a:t>đầu</a:t>
            </a:r>
            <a:r>
              <a:rPr lang="en-US" dirty="0"/>
              <a:t> </a:t>
            </a:r>
            <a:r>
              <a:rPr lang="en-US" dirty="0" err="1"/>
              <a:t>nào</a:t>
            </a:r>
            <a:r>
              <a:rPr lang="en-US" dirty="0"/>
              <a:t>!</a:t>
            </a:r>
          </a:p>
          <a:p>
            <a:r>
              <a:rPr lang="en-US" dirty="0" err="1"/>
              <a:t>Mời</a:t>
            </a:r>
            <a:r>
              <a:rPr lang="en-US" dirty="0"/>
              <a:t> </a:t>
            </a:r>
            <a:r>
              <a:rPr lang="en-US" dirty="0" err="1"/>
              <a:t>hs</a:t>
            </a:r>
            <a:r>
              <a:rPr lang="en-US" dirty="0"/>
              <a:t> </a:t>
            </a:r>
            <a:r>
              <a:rPr lang="en-US" dirty="0" err="1"/>
              <a:t>đọc</a:t>
            </a:r>
            <a:r>
              <a:rPr lang="en-US" dirty="0"/>
              <a:t> </a:t>
            </a:r>
            <a:r>
              <a:rPr lang="en-US" dirty="0" err="1"/>
              <a:t>lại</a:t>
            </a:r>
            <a:r>
              <a:rPr lang="en-US" dirty="0"/>
              <a:t> </a:t>
            </a:r>
            <a:r>
              <a:rPr lang="en-US" dirty="0" err="1"/>
              <a:t>câu</a:t>
            </a:r>
            <a:endParaRPr lang="en-US" dirty="0"/>
          </a:p>
          <a:p>
            <a:r>
              <a:rPr lang="en-US" dirty="0" err="1"/>
              <a:t>Gọi</a:t>
            </a:r>
            <a:r>
              <a:rPr lang="en-US" dirty="0"/>
              <a:t> </a:t>
            </a:r>
            <a:r>
              <a:rPr lang="en-US" dirty="0" err="1"/>
              <a:t>hs</a:t>
            </a:r>
            <a:r>
              <a:rPr lang="en-US" dirty="0"/>
              <a:t> </a:t>
            </a:r>
            <a:r>
              <a:rPr lang="en-US" dirty="0" err="1"/>
              <a:t>nhận</a:t>
            </a:r>
            <a:r>
              <a:rPr lang="en-US" dirty="0"/>
              <a:t> </a:t>
            </a:r>
            <a:r>
              <a:rPr lang="en-US" dirty="0" err="1"/>
              <a:t>xét</a:t>
            </a:r>
            <a:r>
              <a:rPr lang="en-US" dirty="0"/>
              <a:t> </a:t>
            </a:r>
            <a:r>
              <a:rPr lang="en-US" dirty="0" err="1"/>
              <a:t>bạn</a:t>
            </a:r>
            <a:r>
              <a:rPr lang="en-US" dirty="0"/>
              <a:t> </a:t>
            </a:r>
            <a:r>
              <a:rPr lang="en-US" dirty="0" err="1"/>
              <a:t>đọc</a:t>
            </a:r>
            <a:endParaRPr lang="vi-VN" dirty="0"/>
          </a:p>
        </p:txBody>
      </p:sp>
      <p:sp>
        <p:nvSpPr>
          <p:cNvPr id="4" name="Slide Number Placeholder 3"/>
          <p:cNvSpPr>
            <a:spLocks noGrp="1"/>
          </p:cNvSpPr>
          <p:nvPr>
            <p:ph type="sldNum" sz="quarter" idx="5"/>
          </p:nvPr>
        </p:nvSpPr>
        <p:spPr/>
        <p:txBody>
          <a:bodyPr/>
          <a:lstStyle/>
          <a:p>
            <a:fld id="{5AA808A3-4AD1-4A71-92EC-8E333C1B3038}" type="slidenum">
              <a:rPr lang="vi-VN" smtClean="0"/>
              <a:t>13</a:t>
            </a:fld>
            <a:endParaRPr lang="vi-VN"/>
          </a:p>
        </p:txBody>
      </p:sp>
    </p:spTree>
    <p:extLst>
      <p:ext uri="{BB962C8B-B14F-4D97-AF65-F5344CB8AC3E}">
        <p14:creationId xmlns:p14="http://schemas.microsoft.com/office/powerpoint/2010/main" val="653570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7272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1"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1"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1" animBg="1"/>
      <p:bldP spid="48"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238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3">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07619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38135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37576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5065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4">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845232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821564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49485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05562" y="1647225"/>
            <a:ext cx="44848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8086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5" name="TextBox 234">
            <a:extLst>
              <a:ext uri="{FF2B5EF4-FFF2-40B4-BE49-F238E27FC236}">
                <a16:creationId xmlns:a16="http://schemas.microsoft.com/office/drawing/2014/main" id="{1E4DED0B-3FCF-4DB8-8C88-6AED41C3D872}"/>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34217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53" presetClass="entr" presetSubtype="16"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 calcmode="lin" valueType="num">
                                      <p:cBhvr>
                                        <p:cTn id="19" dur="500" fill="hold"/>
                                        <p:tgtEl>
                                          <p:spTgt spid="98"/>
                                        </p:tgtEl>
                                        <p:attrNameLst>
                                          <p:attrName>ppt_w</p:attrName>
                                        </p:attrNameLst>
                                      </p:cBhvr>
                                      <p:tavLst>
                                        <p:tav tm="0">
                                          <p:val>
                                            <p:fltVal val="0"/>
                                          </p:val>
                                        </p:tav>
                                        <p:tav tm="100000">
                                          <p:val>
                                            <p:strVal val="#ppt_w"/>
                                          </p:val>
                                        </p:tav>
                                      </p:tavLst>
                                    </p:anim>
                                    <p:anim calcmode="lin" valueType="num">
                                      <p:cBhvr>
                                        <p:cTn id="20" dur="500" fill="hold"/>
                                        <p:tgtEl>
                                          <p:spTgt spid="98"/>
                                        </p:tgtEl>
                                        <p:attrNameLst>
                                          <p:attrName>ppt_h</p:attrName>
                                        </p:attrNameLst>
                                      </p:cBhvr>
                                      <p:tavLst>
                                        <p:tav tm="0">
                                          <p:val>
                                            <p:fltVal val="0"/>
                                          </p:val>
                                        </p:tav>
                                        <p:tav tm="100000">
                                          <p:val>
                                            <p:strVal val="#ppt_h"/>
                                          </p:val>
                                        </p:tav>
                                      </p:tavLst>
                                    </p:anim>
                                    <p:animEffect transition="in" filter="fade">
                                      <p:cBhvr>
                                        <p:cTn id="21" dur="500"/>
                                        <p:tgtEl>
                                          <p:spTgt spid="9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99"/>
                                        </p:tgtEl>
                                        <p:attrNameLst>
                                          <p:attrName>style.visibility</p:attrName>
                                        </p:attrNameLst>
                                      </p:cBhvr>
                                      <p:to>
                                        <p:strVal val="visible"/>
                                      </p:to>
                                    </p:set>
                                    <p:anim calcmode="lin" valueType="num">
                                      <p:cBhvr>
                                        <p:cTn id="24" dur="500" fill="hold"/>
                                        <p:tgtEl>
                                          <p:spTgt spid="99"/>
                                        </p:tgtEl>
                                        <p:attrNameLst>
                                          <p:attrName>ppt_w</p:attrName>
                                        </p:attrNameLst>
                                      </p:cBhvr>
                                      <p:tavLst>
                                        <p:tav tm="0">
                                          <p:val>
                                            <p:fltVal val="0"/>
                                          </p:val>
                                        </p:tav>
                                        <p:tav tm="100000">
                                          <p:val>
                                            <p:strVal val="#ppt_w"/>
                                          </p:val>
                                        </p:tav>
                                      </p:tavLst>
                                    </p:anim>
                                    <p:anim calcmode="lin" valueType="num">
                                      <p:cBhvr>
                                        <p:cTn id="25" dur="500" fill="hold"/>
                                        <p:tgtEl>
                                          <p:spTgt spid="99"/>
                                        </p:tgtEl>
                                        <p:attrNameLst>
                                          <p:attrName>ppt_h</p:attrName>
                                        </p:attrNameLst>
                                      </p:cBhvr>
                                      <p:tavLst>
                                        <p:tav tm="0">
                                          <p:val>
                                            <p:fltVal val="0"/>
                                          </p:val>
                                        </p:tav>
                                        <p:tav tm="100000">
                                          <p:val>
                                            <p:strVal val="#ppt_h"/>
                                          </p:val>
                                        </p:tav>
                                      </p:tavLst>
                                    </p:anim>
                                    <p:animEffect transition="in" filter="fade">
                                      <p:cBhvr>
                                        <p:cTn id="26" dur="500"/>
                                        <p:tgtEl>
                                          <p:spTgt spid="99"/>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97"/>
                                        </p:tgtEl>
                                        <p:attrNameLst>
                                          <p:attrName>style.visibility</p:attrName>
                                        </p:attrNameLst>
                                      </p:cBhvr>
                                      <p:to>
                                        <p:strVal val="visible"/>
                                      </p:to>
                                    </p:set>
                                    <p:animEffect transition="in" filter="fade">
                                      <p:cBhvr>
                                        <p:cTn id="30" dur="500"/>
                                        <p:tgtEl>
                                          <p:spTgt spid="97"/>
                                        </p:tgtEl>
                                      </p:cBhvr>
                                    </p:animEffect>
                                  </p:childTnLst>
                                </p:cTn>
                              </p:par>
                            </p:childTnLst>
                          </p:cTn>
                        </p:par>
                        <p:par>
                          <p:cTn id="31" fill="hold">
                            <p:stCondLst>
                              <p:cond delay="1500"/>
                            </p:stCondLst>
                            <p:childTnLst>
                              <p:par>
                                <p:cTn id="32" presetID="31" presetClass="entr" presetSubtype="0" fill="hold" nodeType="afterEffect">
                                  <p:stCondLst>
                                    <p:cond delay="0"/>
                                  </p:stCondLst>
                                  <p:childTnLst>
                                    <p:set>
                                      <p:cBhvr>
                                        <p:cTn id="33" dur="1" fill="hold">
                                          <p:stCondLst>
                                            <p:cond delay="0"/>
                                          </p:stCondLst>
                                        </p:cTn>
                                        <p:tgtEl>
                                          <p:spTgt spid="122"/>
                                        </p:tgtEl>
                                        <p:attrNameLst>
                                          <p:attrName>style.visibility</p:attrName>
                                        </p:attrNameLst>
                                      </p:cBhvr>
                                      <p:to>
                                        <p:strVal val="visible"/>
                                      </p:to>
                                    </p:set>
                                    <p:anim calcmode="lin" valueType="num">
                                      <p:cBhvr>
                                        <p:cTn id="34" dur="1000" fill="hold"/>
                                        <p:tgtEl>
                                          <p:spTgt spid="122"/>
                                        </p:tgtEl>
                                        <p:attrNameLst>
                                          <p:attrName>ppt_w</p:attrName>
                                        </p:attrNameLst>
                                      </p:cBhvr>
                                      <p:tavLst>
                                        <p:tav tm="0">
                                          <p:val>
                                            <p:fltVal val="0"/>
                                          </p:val>
                                        </p:tav>
                                        <p:tav tm="100000">
                                          <p:val>
                                            <p:strVal val="#ppt_w"/>
                                          </p:val>
                                        </p:tav>
                                      </p:tavLst>
                                    </p:anim>
                                    <p:anim calcmode="lin" valueType="num">
                                      <p:cBhvr>
                                        <p:cTn id="35" dur="1000" fill="hold"/>
                                        <p:tgtEl>
                                          <p:spTgt spid="122"/>
                                        </p:tgtEl>
                                        <p:attrNameLst>
                                          <p:attrName>ppt_h</p:attrName>
                                        </p:attrNameLst>
                                      </p:cBhvr>
                                      <p:tavLst>
                                        <p:tav tm="0">
                                          <p:val>
                                            <p:fltVal val="0"/>
                                          </p:val>
                                        </p:tav>
                                        <p:tav tm="100000">
                                          <p:val>
                                            <p:strVal val="#ppt_h"/>
                                          </p:val>
                                        </p:tav>
                                      </p:tavLst>
                                    </p:anim>
                                    <p:anim calcmode="lin" valueType="num">
                                      <p:cBhvr>
                                        <p:cTn id="36" dur="1000" fill="hold"/>
                                        <p:tgtEl>
                                          <p:spTgt spid="122"/>
                                        </p:tgtEl>
                                        <p:attrNameLst>
                                          <p:attrName>style.rotation</p:attrName>
                                        </p:attrNameLst>
                                      </p:cBhvr>
                                      <p:tavLst>
                                        <p:tav tm="0">
                                          <p:val>
                                            <p:fltVal val="90"/>
                                          </p:val>
                                        </p:tav>
                                        <p:tav tm="100000">
                                          <p:val>
                                            <p:fltVal val="0"/>
                                          </p:val>
                                        </p:tav>
                                      </p:tavLst>
                                    </p:anim>
                                    <p:animEffect transition="in" filter="fade">
                                      <p:cBhvr>
                                        <p:cTn id="37" dur="1000"/>
                                        <p:tgtEl>
                                          <p:spTgt spid="122"/>
                                        </p:tgtEl>
                                      </p:cBhvr>
                                    </p:animEffect>
                                  </p:childTnLst>
                                </p:cTn>
                              </p:par>
                            </p:childTnLst>
                          </p:cTn>
                        </p:par>
                        <p:par>
                          <p:cTn id="38" fill="hold">
                            <p:stCondLst>
                              <p:cond delay="2500"/>
                            </p:stCondLst>
                            <p:childTnLst>
                              <p:par>
                                <p:cTn id="39" presetID="14" presetClass="entr" presetSubtype="10" fill="hold" grpId="0" nodeType="afterEffect">
                                  <p:stCondLst>
                                    <p:cond delay="0"/>
                                  </p:stCondLst>
                                  <p:childTnLst>
                                    <p:set>
                                      <p:cBhvr>
                                        <p:cTn id="40" dur="1" fill="hold">
                                          <p:stCondLst>
                                            <p:cond delay="0"/>
                                          </p:stCondLst>
                                        </p:cTn>
                                        <p:tgtEl>
                                          <p:spTgt spid="235"/>
                                        </p:tgtEl>
                                        <p:attrNameLst>
                                          <p:attrName>style.visibility</p:attrName>
                                        </p:attrNameLst>
                                      </p:cBhvr>
                                      <p:to>
                                        <p:strVal val="visible"/>
                                      </p:to>
                                    </p:set>
                                    <p:animEffect transition="in" filter="randombar(horizontal)">
                                      <p:cBhvr>
                                        <p:cTn id="41"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5"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rgbClr val="7030A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6682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rgbClr val="F35757"/>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44038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679353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08953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781444" y="1468551"/>
            <a:ext cx="4514832"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323667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C0000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4400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0911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C97CB-1F75-FB79-3249-EB4849C097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3C2AD8-4809-7449-32CA-42F241BEFF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3D2B586-0B4B-0FD1-8567-2FEE5F1943A2}"/>
              </a:ext>
            </a:extLst>
          </p:cNvPr>
          <p:cNvSpPr>
            <a:spLocks noGrp="1"/>
          </p:cNvSpPr>
          <p:nvPr>
            <p:ph type="dt" sz="half" idx="10"/>
          </p:nvPr>
        </p:nvSpPr>
        <p:spPr/>
        <p:txBody>
          <a:bodyPr/>
          <a:lstStyle/>
          <a:p>
            <a:fld id="{72ABFD34-8217-442C-A418-1F90E6BA1C4C}" type="datetimeFigureOut">
              <a:rPr lang="en-US" smtClean="0"/>
              <a:t>2/19/2023</a:t>
            </a:fld>
            <a:endParaRPr lang="en-US"/>
          </a:p>
        </p:txBody>
      </p:sp>
      <p:sp>
        <p:nvSpPr>
          <p:cNvPr id="5" name="Footer Placeholder 4">
            <a:extLst>
              <a:ext uri="{FF2B5EF4-FFF2-40B4-BE49-F238E27FC236}">
                <a16:creationId xmlns:a16="http://schemas.microsoft.com/office/drawing/2014/main" id="{C40B0F46-18C3-A4D9-CC2E-3712D67420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025E2C-DDC0-17C7-D1D9-DDBB318F9B0C}"/>
              </a:ext>
            </a:extLst>
          </p:cNvPr>
          <p:cNvSpPr>
            <a:spLocks noGrp="1"/>
          </p:cNvSpPr>
          <p:nvPr>
            <p:ph type="sldNum" sz="quarter" idx="12"/>
          </p:nvPr>
        </p:nvSpPr>
        <p:spPr/>
        <p:txBody>
          <a:bodyPr/>
          <a:lstStyle/>
          <a:p>
            <a:fld id="{AB861516-400E-499D-8C4C-C95AB7E517E2}" type="slidenum">
              <a:rPr lang="en-US" smtClean="0"/>
              <a:t>‹#›</a:t>
            </a:fld>
            <a:endParaRPr lang="en-US"/>
          </a:p>
        </p:txBody>
      </p:sp>
    </p:spTree>
    <p:extLst>
      <p:ext uri="{BB962C8B-B14F-4D97-AF65-F5344CB8AC3E}">
        <p14:creationId xmlns:p14="http://schemas.microsoft.com/office/powerpoint/2010/main" val="3699464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99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95" grpId="0" animBg="1"/>
      <p:bldP spid="296"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35" name="TextBox 234">
            <a:extLst>
              <a:ext uri="{FF2B5EF4-FFF2-40B4-BE49-F238E27FC236}">
                <a16:creationId xmlns:a16="http://schemas.microsoft.com/office/drawing/2014/main" id="{1E4DED0B-3FCF-4DB8-8C88-6AED41C3D872}"/>
              </a:ext>
            </a:extLst>
          </p:cNvPr>
          <p:cNvSpPr txBox="1"/>
          <p:nvPr userDrawn="1"/>
        </p:nvSpPr>
        <p:spPr>
          <a:xfrm>
            <a:off x="3615997" y="15575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709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5"/>
                                        </p:tgtEl>
                                        <p:attrNameLst>
                                          <p:attrName>style.visibility</p:attrName>
                                        </p:attrNameLst>
                                      </p:cBhvr>
                                      <p:to>
                                        <p:strVal val="visible"/>
                                      </p:to>
                                    </p:set>
                                    <p:animEffect transition="in" filter="randombar(horizontal)">
                                      <p:cBhvr>
                                        <p:cTn id="37" dur="5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5" grpId="0"/>
      <p:bldP spid="219" grpId="0" animBg="1"/>
      <p:bldP spid="220"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8867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2"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1+#ppt_w/2"/>
                                          </p:val>
                                        </p:tav>
                                        <p:tav tm="100000">
                                          <p:val>
                                            <p:strVal val="#ppt_x"/>
                                          </p:val>
                                        </p:tav>
                                      </p:tavLst>
                                    </p:anim>
                                    <p:anim calcmode="lin" valueType="num">
                                      <p:cBhvr additive="base">
                                        <p:cTn id="30" dur="500" fill="hold"/>
                                        <p:tgtEl>
                                          <p:spTgt spid="153"/>
                                        </p:tgtEl>
                                        <p:attrNameLst>
                                          <p:attrName>ppt_y</p:attrName>
                                        </p:attrNameLst>
                                      </p:cBhvr>
                                      <p:tavLst>
                                        <p:tav tm="0">
                                          <p:val>
                                            <p:strVal val="#ppt_y"/>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100"/>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117"/>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119"/>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114"/>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118"/>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103"/>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22"/>
                                        </p:tgtEl>
                                        <p:attrNameLst>
                                          <p:attrName>style.visibility</p:attrName>
                                        </p:attrNameLst>
                                      </p:cBhvr>
                                      <p:to>
                                        <p:strVal val="visible"/>
                                      </p:to>
                                    </p:set>
                                    <p:anim calcmode="lin" valueType="num">
                                      <p:cBhvr>
                                        <p:cTn id="30" dur="1000" fill="hold"/>
                                        <p:tgtEl>
                                          <p:spTgt spid="122"/>
                                        </p:tgtEl>
                                        <p:attrNameLst>
                                          <p:attrName>ppt_w</p:attrName>
                                        </p:attrNameLst>
                                      </p:cBhvr>
                                      <p:tavLst>
                                        <p:tav tm="0">
                                          <p:val>
                                            <p:fltVal val="0"/>
                                          </p:val>
                                        </p:tav>
                                        <p:tav tm="100000">
                                          <p:val>
                                            <p:strVal val="#ppt_w"/>
                                          </p:val>
                                        </p:tav>
                                      </p:tavLst>
                                    </p:anim>
                                    <p:anim calcmode="lin" valueType="num">
                                      <p:cBhvr>
                                        <p:cTn id="31" dur="1000" fill="hold"/>
                                        <p:tgtEl>
                                          <p:spTgt spid="122"/>
                                        </p:tgtEl>
                                        <p:attrNameLst>
                                          <p:attrName>ppt_h</p:attrName>
                                        </p:attrNameLst>
                                      </p:cBhvr>
                                      <p:tavLst>
                                        <p:tav tm="0">
                                          <p:val>
                                            <p:fltVal val="0"/>
                                          </p:val>
                                        </p:tav>
                                        <p:tav tm="100000">
                                          <p:val>
                                            <p:strVal val="#ppt_h"/>
                                          </p:val>
                                        </p:tav>
                                      </p:tavLst>
                                    </p:anim>
                                    <p:anim calcmode="lin" valueType="num">
                                      <p:cBhvr>
                                        <p:cTn id="32" dur="1000" fill="hold"/>
                                        <p:tgtEl>
                                          <p:spTgt spid="122"/>
                                        </p:tgtEl>
                                        <p:attrNameLst>
                                          <p:attrName>style.rotation</p:attrName>
                                        </p:attrNameLst>
                                      </p:cBhvr>
                                      <p:tavLst>
                                        <p:tav tm="0">
                                          <p:val>
                                            <p:fltVal val="90"/>
                                          </p:val>
                                        </p:tav>
                                        <p:tav tm="100000">
                                          <p:val>
                                            <p:fltVal val="0"/>
                                          </p:val>
                                        </p:tav>
                                      </p:tavLst>
                                    </p:anim>
                                    <p:animEffect transition="in" filter="fade">
                                      <p:cBhvr>
                                        <p:cTn id="33" dur="1000"/>
                                        <p:tgtEl>
                                          <p:spTgt spid="122"/>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36"/>
                                        </p:tgtEl>
                                        <p:attrNameLst>
                                          <p:attrName>style.visibility</p:attrName>
                                        </p:attrNameLst>
                                      </p:cBhvr>
                                      <p:to>
                                        <p:strVal val="visible"/>
                                      </p:to>
                                    </p:set>
                                    <p:animEffect transition="in" filter="randombar(horizontal)">
                                      <p:cBhvr>
                                        <p:cTn id="37"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17" grpId="0" animBg="1"/>
      <p:bldP spid="118" grpId="0" animBg="1"/>
      <p:bldP spid="23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78"/>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95"/>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9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92"/>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96"/>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81"/>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236"/>
                                        </p:tgtEl>
                                        <p:attrNameLst>
                                          <p:attrName>style.visibility</p:attrName>
                                        </p:attrNameLst>
                                      </p:cBhvr>
                                      <p:to>
                                        <p:strVal val="visible"/>
                                      </p:to>
                                    </p:set>
                                    <p:anim calcmode="lin" valueType="num">
                                      <p:cBhvr>
                                        <p:cTn id="30" dur="1000" fill="hold"/>
                                        <p:tgtEl>
                                          <p:spTgt spid="236"/>
                                        </p:tgtEl>
                                        <p:attrNameLst>
                                          <p:attrName>ppt_w</p:attrName>
                                        </p:attrNameLst>
                                      </p:cBhvr>
                                      <p:tavLst>
                                        <p:tav tm="0">
                                          <p:val>
                                            <p:fltVal val="0"/>
                                          </p:val>
                                        </p:tav>
                                        <p:tav tm="100000">
                                          <p:val>
                                            <p:strVal val="#ppt_w"/>
                                          </p:val>
                                        </p:tav>
                                      </p:tavLst>
                                    </p:anim>
                                    <p:anim calcmode="lin" valueType="num">
                                      <p:cBhvr>
                                        <p:cTn id="31" dur="1000" fill="hold"/>
                                        <p:tgtEl>
                                          <p:spTgt spid="236"/>
                                        </p:tgtEl>
                                        <p:attrNameLst>
                                          <p:attrName>ppt_h</p:attrName>
                                        </p:attrNameLst>
                                      </p:cBhvr>
                                      <p:tavLst>
                                        <p:tav tm="0">
                                          <p:val>
                                            <p:fltVal val="0"/>
                                          </p:val>
                                        </p:tav>
                                        <p:tav tm="100000">
                                          <p:val>
                                            <p:strVal val="#ppt_h"/>
                                          </p:val>
                                        </p:tav>
                                      </p:tavLst>
                                    </p:anim>
                                    <p:anim calcmode="lin" valueType="num">
                                      <p:cBhvr>
                                        <p:cTn id="32" dur="1000" fill="hold"/>
                                        <p:tgtEl>
                                          <p:spTgt spid="236"/>
                                        </p:tgtEl>
                                        <p:attrNameLst>
                                          <p:attrName>style.rotation</p:attrName>
                                        </p:attrNameLst>
                                      </p:cBhvr>
                                      <p:tavLst>
                                        <p:tav tm="0">
                                          <p:val>
                                            <p:fltVal val="90"/>
                                          </p:val>
                                        </p:tav>
                                        <p:tav tm="100000">
                                          <p:val>
                                            <p:fltVal val="0"/>
                                          </p:val>
                                        </p:tav>
                                      </p:tavLst>
                                    </p:anim>
                                    <p:animEffect transition="in" filter="fade">
                                      <p:cBhvr>
                                        <p:cTn id="33" dur="1000"/>
                                        <p:tgtEl>
                                          <p:spTgt spid="236"/>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138"/>
                                        </p:tgtEl>
                                        <p:attrNameLst>
                                          <p:attrName>style.visibility</p:attrName>
                                        </p:attrNameLst>
                                      </p:cBhvr>
                                      <p:to>
                                        <p:strVal val="visible"/>
                                      </p:to>
                                    </p:set>
                                    <p:animEffect transition="in" filter="randombar(horizontal)">
                                      <p:cBhvr>
                                        <p:cTn id="37"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95" grpId="0" animBg="1"/>
      <p:bldP spid="296" grpId="0" animBg="1"/>
      <p:bldP spid="13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vi-VN" sz="11500" dirty="0">
                <a:solidFill>
                  <a:srgbClr val="002060"/>
                </a:solidFill>
                <a:latin typeface="+mj-lt"/>
              </a:rPr>
              <a:t>LUYỆN TẬP</a:t>
            </a:r>
          </a:p>
        </p:txBody>
      </p:sp>
    </p:spTree>
    <p:extLst>
      <p:ext uri="{BB962C8B-B14F-4D97-AF65-F5344CB8AC3E}">
        <p14:creationId xmlns:p14="http://schemas.microsoft.com/office/powerpoint/2010/main" val="371829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202"/>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219"/>
                                        </p:tgtEl>
                                      </p:cBhvr>
                                      <p:by x="150000" y="150000"/>
                                    </p:animScale>
                                  </p:childTnLst>
                                </p:cTn>
                              </p:par>
                              <p:par>
                                <p:cTn id="9" presetID="6" presetClass="emph" presetSubtype="0" repeatCount="indefinite" fill="hold" nodeType="withEffect">
                                  <p:stCondLst>
                                    <p:cond delay="0"/>
                                  </p:stCondLst>
                                  <p:childTnLst>
                                    <p:animScale>
                                      <p:cBhvr>
                                        <p:cTn id="10" dur="1000" fill="hold"/>
                                        <p:tgtEl>
                                          <p:spTgt spid="221"/>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216"/>
                                        </p:tgtEl>
                                      </p:cBhvr>
                                      <p:by x="150000" y="150000"/>
                                    </p:animScale>
                                  </p:childTnLst>
                                </p:cTn>
                              </p:par>
                              <p:par>
                                <p:cTn id="13" presetID="6" presetClass="emph" presetSubtype="0" repeatCount="indefinite" fill="hold" grpId="0" nodeType="withEffect">
                                  <p:stCondLst>
                                    <p:cond delay="0"/>
                                  </p:stCondLst>
                                  <p:childTnLst>
                                    <p:animScale>
                                      <p:cBhvr>
                                        <p:cTn id="14" dur="1000" fill="hold"/>
                                        <p:tgtEl>
                                          <p:spTgt spid="220"/>
                                        </p:tgtEl>
                                      </p:cBhvr>
                                      <p:by x="150000" y="150000"/>
                                    </p:animScale>
                                  </p:childTnLst>
                                </p:cTn>
                              </p:par>
                              <p:par>
                                <p:cTn id="15" presetID="6" presetClass="emph" presetSubtype="0" repeatCount="indefinite" fill="hold" nodeType="withEffect">
                                  <p:stCondLst>
                                    <p:cond delay="0"/>
                                  </p:stCondLst>
                                  <p:childTnLst>
                                    <p:animScale>
                                      <p:cBhvr>
                                        <p:cTn id="16" dur="1000" fill="hold"/>
                                        <p:tgtEl>
                                          <p:spTgt spid="205"/>
                                        </p:tgtEl>
                                      </p:cBhvr>
                                      <p:by x="150000" y="150000"/>
                                    </p:animScale>
                                  </p:childTnLst>
                                </p:cTn>
                              </p:par>
                              <p:par>
                                <p:cTn id="17" presetID="16" presetClass="entr" presetSubtype="21" fill="hold" grpId="0" nodeType="withEffect">
                                  <p:stCondLst>
                                    <p:cond delay="0"/>
                                  </p:stCondLst>
                                  <p:childTnLst>
                                    <p:set>
                                      <p:cBhvr>
                                        <p:cTn id="18" dur="1" fill="hold">
                                          <p:stCondLst>
                                            <p:cond delay="0"/>
                                          </p:stCondLst>
                                        </p:cTn>
                                        <p:tgtEl>
                                          <p:spTgt spid="98"/>
                                        </p:tgtEl>
                                        <p:attrNameLst>
                                          <p:attrName>style.visibility</p:attrName>
                                        </p:attrNameLst>
                                      </p:cBhvr>
                                      <p:to>
                                        <p:strVal val="visible"/>
                                      </p:to>
                                    </p:set>
                                    <p:animEffect transition="in" filter="barn(inVertical)">
                                      <p:cBhvr>
                                        <p:cTn id="19" dur="500"/>
                                        <p:tgtEl>
                                          <p:spTgt spid="9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barn(inVertical)">
                                      <p:cBhvr>
                                        <p:cTn id="22" dur="500"/>
                                        <p:tgtEl>
                                          <p:spTgt spid="99"/>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97"/>
                                        </p:tgtEl>
                                        <p:attrNameLst>
                                          <p:attrName>style.visibility</p:attrName>
                                        </p:attrNameLst>
                                      </p:cBhvr>
                                      <p:to>
                                        <p:strVal val="visible"/>
                                      </p:to>
                                    </p:set>
                                    <p:animEffect transition="in" filter="fade">
                                      <p:cBhvr>
                                        <p:cTn id="26" dur="500"/>
                                        <p:tgtEl>
                                          <p:spTgt spid="97"/>
                                        </p:tgtEl>
                                      </p:cBhvr>
                                    </p:animEffect>
                                  </p:childTnLst>
                                </p:cTn>
                              </p:par>
                            </p:childTnLst>
                          </p:cTn>
                        </p:par>
                        <p:par>
                          <p:cTn id="27" fill="hold">
                            <p:stCondLst>
                              <p:cond delay="1500"/>
                            </p:stCondLst>
                            <p:childTnLst>
                              <p:par>
                                <p:cTn id="28" presetID="31" presetClass="entr" presetSubtype="0" fill="hold" nodeType="afterEffect">
                                  <p:stCondLst>
                                    <p:cond delay="0"/>
                                  </p:stCondLst>
                                  <p:childTnLst>
                                    <p:set>
                                      <p:cBhvr>
                                        <p:cTn id="29" dur="1" fill="hold">
                                          <p:stCondLst>
                                            <p:cond delay="0"/>
                                          </p:stCondLst>
                                        </p:cTn>
                                        <p:tgtEl>
                                          <p:spTgt spid="138"/>
                                        </p:tgtEl>
                                        <p:attrNameLst>
                                          <p:attrName>style.visibility</p:attrName>
                                        </p:attrNameLst>
                                      </p:cBhvr>
                                      <p:to>
                                        <p:strVal val="visible"/>
                                      </p:to>
                                    </p:set>
                                    <p:anim calcmode="lin" valueType="num">
                                      <p:cBhvr>
                                        <p:cTn id="30" dur="1000" fill="hold"/>
                                        <p:tgtEl>
                                          <p:spTgt spid="138"/>
                                        </p:tgtEl>
                                        <p:attrNameLst>
                                          <p:attrName>ppt_w</p:attrName>
                                        </p:attrNameLst>
                                      </p:cBhvr>
                                      <p:tavLst>
                                        <p:tav tm="0">
                                          <p:val>
                                            <p:fltVal val="0"/>
                                          </p:val>
                                        </p:tav>
                                        <p:tav tm="100000">
                                          <p:val>
                                            <p:strVal val="#ppt_w"/>
                                          </p:val>
                                        </p:tav>
                                      </p:tavLst>
                                    </p:anim>
                                    <p:anim calcmode="lin" valueType="num">
                                      <p:cBhvr>
                                        <p:cTn id="31" dur="1000" fill="hold"/>
                                        <p:tgtEl>
                                          <p:spTgt spid="138"/>
                                        </p:tgtEl>
                                        <p:attrNameLst>
                                          <p:attrName>ppt_h</p:attrName>
                                        </p:attrNameLst>
                                      </p:cBhvr>
                                      <p:tavLst>
                                        <p:tav tm="0">
                                          <p:val>
                                            <p:fltVal val="0"/>
                                          </p:val>
                                        </p:tav>
                                        <p:tav tm="100000">
                                          <p:val>
                                            <p:strVal val="#ppt_h"/>
                                          </p:val>
                                        </p:tav>
                                      </p:tavLst>
                                    </p:anim>
                                    <p:anim calcmode="lin" valueType="num">
                                      <p:cBhvr>
                                        <p:cTn id="32" dur="1000" fill="hold"/>
                                        <p:tgtEl>
                                          <p:spTgt spid="138"/>
                                        </p:tgtEl>
                                        <p:attrNameLst>
                                          <p:attrName>style.rotation</p:attrName>
                                        </p:attrNameLst>
                                      </p:cBhvr>
                                      <p:tavLst>
                                        <p:tav tm="0">
                                          <p:val>
                                            <p:fltVal val="90"/>
                                          </p:val>
                                        </p:tav>
                                        <p:tav tm="100000">
                                          <p:val>
                                            <p:fltVal val="0"/>
                                          </p:val>
                                        </p:tav>
                                      </p:tavLst>
                                    </p:anim>
                                    <p:animEffect transition="in" filter="fade">
                                      <p:cBhvr>
                                        <p:cTn id="33" dur="1000"/>
                                        <p:tgtEl>
                                          <p:spTgt spid="138"/>
                                        </p:tgtEl>
                                      </p:cBhvr>
                                    </p:animEffect>
                                  </p:childTnLst>
                                </p:cTn>
                              </p:par>
                            </p:childTnLst>
                          </p:cTn>
                        </p:par>
                        <p:par>
                          <p:cTn id="34" fill="hold">
                            <p:stCondLst>
                              <p:cond delay="2500"/>
                            </p:stCondLst>
                            <p:childTnLst>
                              <p:par>
                                <p:cTn id="35" presetID="14" presetClass="entr" presetSubtype="10" fill="hold" grpId="0" nodeType="afterEffect">
                                  <p:stCondLst>
                                    <p:cond delay="0"/>
                                  </p:stCondLst>
                                  <p:childTnLst>
                                    <p:set>
                                      <p:cBhvr>
                                        <p:cTn id="36" dur="1" fill="hold">
                                          <p:stCondLst>
                                            <p:cond delay="0"/>
                                          </p:stCondLst>
                                        </p:cTn>
                                        <p:tgtEl>
                                          <p:spTgt spid="224"/>
                                        </p:tgtEl>
                                        <p:attrNameLst>
                                          <p:attrName>style.visibility</p:attrName>
                                        </p:attrNameLst>
                                      </p:cBhvr>
                                      <p:to>
                                        <p:strVal val="visible"/>
                                      </p:to>
                                    </p:set>
                                    <p:animEffect transition="in" filter="randombar(horizontal)">
                                      <p:cBhvr>
                                        <p:cTn id="37"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19" grpId="0" animBg="1"/>
      <p:bldP spid="220"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74" r:id="rId5"/>
    <p:sldLayoutId id="2147483662" r:id="rId6"/>
    <p:sldLayoutId id="2147483663" r:id="rId7"/>
    <p:sldLayoutId id="2147483664" r:id="rId8"/>
    <p:sldLayoutId id="2147483665"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3" r:id="rId26"/>
    <p:sldLayoutId id="2147483694"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0.gif"/></Relationships>
</file>

<file path=ppt/slides/_rels/slide1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8.jpg"/></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 Id="rId5" Type="http://schemas.openxmlformats.org/officeDocument/2006/relationships/image" Target="../media/image19.jpg"/><Relationship Id="rId4" Type="http://schemas.openxmlformats.org/officeDocument/2006/relationships/image" Target="../media/image18.jp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6C985F-6ACD-41EE-953F-91C16B3FF947}"/>
              </a:ext>
            </a:extLst>
          </p:cNvPr>
          <p:cNvSpPr txBox="1"/>
          <p:nvPr/>
        </p:nvSpPr>
        <p:spPr>
          <a:xfrm>
            <a:off x="1671189" y="862525"/>
            <a:ext cx="9182340" cy="3677814"/>
          </a:xfrm>
          <a:prstGeom prst="rect">
            <a:avLst/>
          </a:prstGeom>
          <a:noFill/>
        </p:spPr>
        <p:txBody>
          <a:bodyPr spcFirstLastPara="1">
            <a:prstTxWarp prst="textArchUp">
              <a:avLst/>
            </a:prstTxWarp>
            <a:spAutoFit/>
          </a:bodyPr>
          <a:lstStyle/>
          <a:p>
            <a:pPr algn="ctr">
              <a:defRPr/>
            </a:pPr>
            <a:r>
              <a:rPr lang="en-US" sz="3600" b="1" dirty="0" err="1">
                <a:ln w="22225">
                  <a:solidFill>
                    <a:srgbClr val="6600CC"/>
                  </a:solidFill>
                  <a:prstDash val="solid"/>
                </a:ln>
                <a:solidFill>
                  <a:schemeClr val="accent2">
                    <a:lumMod val="40000"/>
                    <a:lumOff val="60000"/>
                  </a:schemeClr>
                </a:solidFill>
                <a:latin typeface="HP001 5 hàng" panose="020B0603050302020204" pitchFamily="34" charset="0"/>
              </a:rPr>
              <a:t>Chào</a:t>
            </a:r>
            <a:r>
              <a:rPr lang="en-US" sz="3600" b="1" dirty="0">
                <a:ln w="22225">
                  <a:solidFill>
                    <a:srgbClr val="6600CC"/>
                  </a:solidFill>
                  <a:prstDash val="solid"/>
                </a:ln>
                <a:solidFill>
                  <a:schemeClr val="accent2">
                    <a:lumMod val="40000"/>
                    <a:lumOff val="60000"/>
                  </a:schemeClr>
                </a:solidFill>
                <a:latin typeface="HP001 5 hàng" panose="020B0603050302020204" pitchFamily="34" charset="0"/>
              </a:rPr>
              <a:t> </a:t>
            </a:r>
            <a:r>
              <a:rPr lang="en-US" sz="3600" b="1" dirty="0" err="1">
                <a:ln w="22225">
                  <a:solidFill>
                    <a:srgbClr val="6600CC"/>
                  </a:solidFill>
                  <a:prstDash val="solid"/>
                </a:ln>
                <a:solidFill>
                  <a:schemeClr val="accent2">
                    <a:lumMod val="40000"/>
                    <a:lumOff val="60000"/>
                  </a:schemeClr>
                </a:solidFill>
                <a:latin typeface="HP001 5 hàng" panose="020B0603050302020204" pitchFamily="34" charset="0"/>
              </a:rPr>
              <a:t>mừng</a:t>
            </a:r>
            <a:r>
              <a:rPr lang="en-US" sz="3600" b="1" dirty="0">
                <a:ln w="22225">
                  <a:solidFill>
                    <a:srgbClr val="6600CC"/>
                  </a:solidFill>
                  <a:prstDash val="solid"/>
                </a:ln>
                <a:solidFill>
                  <a:schemeClr val="accent2">
                    <a:lumMod val="40000"/>
                    <a:lumOff val="60000"/>
                  </a:schemeClr>
                </a:solidFill>
                <a:latin typeface="HP001 5 hàng" panose="020B0603050302020204" pitchFamily="34" charset="0"/>
              </a:rPr>
              <a:t> </a:t>
            </a:r>
            <a:r>
              <a:rPr lang="en-US" sz="3600" b="1" dirty="0" err="1">
                <a:ln w="22225">
                  <a:solidFill>
                    <a:srgbClr val="6600CC"/>
                  </a:solidFill>
                  <a:prstDash val="solid"/>
                </a:ln>
                <a:solidFill>
                  <a:schemeClr val="accent2">
                    <a:lumMod val="40000"/>
                    <a:lumOff val="60000"/>
                  </a:schemeClr>
                </a:solidFill>
                <a:latin typeface="HP001 5 hàng" panose="020B0603050302020204" pitchFamily="34" charset="0"/>
              </a:rPr>
              <a:t>quý</a:t>
            </a:r>
            <a:r>
              <a:rPr lang="en-US" sz="3600" b="1" dirty="0">
                <a:ln w="22225">
                  <a:solidFill>
                    <a:srgbClr val="6600CC"/>
                  </a:solidFill>
                  <a:prstDash val="solid"/>
                </a:ln>
                <a:solidFill>
                  <a:schemeClr val="accent2">
                    <a:lumMod val="40000"/>
                    <a:lumOff val="60000"/>
                  </a:schemeClr>
                </a:solidFill>
                <a:latin typeface="HP001 5 hàng" panose="020B0603050302020204" pitchFamily="34" charset="0"/>
              </a:rPr>
              <a:t> </a:t>
            </a:r>
            <a:r>
              <a:rPr lang="en-US" sz="3600" b="1" dirty="0" err="1">
                <a:ln w="22225">
                  <a:solidFill>
                    <a:srgbClr val="6600CC"/>
                  </a:solidFill>
                  <a:prstDash val="solid"/>
                </a:ln>
                <a:solidFill>
                  <a:schemeClr val="accent2">
                    <a:lumMod val="40000"/>
                    <a:lumOff val="60000"/>
                  </a:schemeClr>
                </a:solidFill>
                <a:latin typeface="HP001 5 hàng" panose="020B0603050302020204" pitchFamily="34" charset="0"/>
              </a:rPr>
              <a:t>thầy</a:t>
            </a:r>
            <a:r>
              <a:rPr lang="en-US" sz="3600" b="1" dirty="0">
                <a:ln w="22225">
                  <a:solidFill>
                    <a:srgbClr val="6600CC"/>
                  </a:solidFill>
                  <a:prstDash val="solid"/>
                </a:ln>
                <a:solidFill>
                  <a:schemeClr val="accent2">
                    <a:lumMod val="40000"/>
                    <a:lumOff val="60000"/>
                  </a:schemeClr>
                </a:solidFill>
                <a:latin typeface="HP001 5 hàng" panose="020B0603050302020204" pitchFamily="34" charset="0"/>
              </a:rPr>
              <a:t> </a:t>
            </a:r>
            <a:r>
              <a:rPr lang="en-US" sz="3600" b="1" dirty="0" err="1">
                <a:ln w="22225">
                  <a:solidFill>
                    <a:srgbClr val="6600CC"/>
                  </a:solidFill>
                  <a:prstDash val="solid"/>
                </a:ln>
                <a:solidFill>
                  <a:schemeClr val="accent2">
                    <a:lumMod val="40000"/>
                    <a:lumOff val="60000"/>
                  </a:schemeClr>
                </a:solidFill>
                <a:latin typeface="HP001 5 hàng" panose="020B0603050302020204" pitchFamily="34" charset="0"/>
              </a:rPr>
              <a:t>cô</a:t>
            </a:r>
            <a:r>
              <a:rPr lang="en-US" sz="3600" b="1" dirty="0">
                <a:ln w="22225">
                  <a:solidFill>
                    <a:srgbClr val="6600CC"/>
                  </a:solidFill>
                  <a:prstDash val="solid"/>
                </a:ln>
                <a:solidFill>
                  <a:schemeClr val="accent2">
                    <a:lumMod val="40000"/>
                    <a:lumOff val="60000"/>
                  </a:schemeClr>
                </a:solidFill>
                <a:latin typeface="HP001 5 hàng" panose="020B0603050302020204" pitchFamily="34" charset="0"/>
              </a:rPr>
              <a:t> </a:t>
            </a:r>
            <a:r>
              <a:rPr lang="en-US" sz="3600" b="1" dirty="0" err="1">
                <a:ln w="22225">
                  <a:solidFill>
                    <a:srgbClr val="6600CC"/>
                  </a:solidFill>
                  <a:prstDash val="solid"/>
                </a:ln>
                <a:solidFill>
                  <a:schemeClr val="accent2">
                    <a:lumMod val="40000"/>
                    <a:lumOff val="60000"/>
                  </a:schemeClr>
                </a:solidFill>
                <a:latin typeface="HP001 5 hàng" panose="020B0603050302020204" pitchFamily="34" charset="0"/>
              </a:rPr>
              <a:t>về</a:t>
            </a:r>
            <a:r>
              <a:rPr lang="en-US" sz="3600" b="1" dirty="0">
                <a:ln w="22225">
                  <a:solidFill>
                    <a:srgbClr val="6600CC"/>
                  </a:solidFill>
                  <a:prstDash val="solid"/>
                </a:ln>
                <a:solidFill>
                  <a:schemeClr val="accent2">
                    <a:lumMod val="40000"/>
                    <a:lumOff val="60000"/>
                  </a:schemeClr>
                </a:solidFill>
                <a:latin typeface="HP001 5 hàng" panose="020B0603050302020204" pitchFamily="34" charset="0"/>
              </a:rPr>
              <a:t> </a:t>
            </a:r>
            <a:r>
              <a:rPr lang="en-US" sz="3600" b="1" dirty="0" err="1">
                <a:ln w="22225">
                  <a:solidFill>
                    <a:srgbClr val="6600CC"/>
                  </a:solidFill>
                  <a:prstDash val="solid"/>
                </a:ln>
                <a:solidFill>
                  <a:schemeClr val="accent2">
                    <a:lumMod val="40000"/>
                    <a:lumOff val="60000"/>
                  </a:schemeClr>
                </a:solidFill>
                <a:latin typeface="HP001 5 hàng" panose="020B0603050302020204" pitchFamily="34" charset="0"/>
              </a:rPr>
              <a:t>dự</a:t>
            </a:r>
            <a:r>
              <a:rPr lang="en-US" sz="3600" b="1" dirty="0">
                <a:ln w="22225">
                  <a:solidFill>
                    <a:srgbClr val="6600CC"/>
                  </a:solidFill>
                  <a:prstDash val="solid"/>
                </a:ln>
                <a:solidFill>
                  <a:schemeClr val="accent2">
                    <a:lumMod val="40000"/>
                    <a:lumOff val="60000"/>
                  </a:schemeClr>
                </a:solidFill>
                <a:latin typeface="HP001 5 hàng" panose="020B0603050302020204" pitchFamily="34" charset="0"/>
              </a:rPr>
              <a:t> </a:t>
            </a:r>
            <a:r>
              <a:rPr lang="en-US" sz="3600" b="1" dirty="0" err="1">
                <a:ln w="22225">
                  <a:solidFill>
                    <a:srgbClr val="6600CC"/>
                  </a:solidFill>
                  <a:prstDash val="solid"/>
                </a:ln>
                <a:solidFill>
                  <a:schemeClr val="accent2">
                    <a:lumMod val="40000"/>
                    <a:lumOff val="60000"/>
                  </a:schemeClr>
                </a:solidFill>
                <a:latin typeface="HP001 5 hàng" panose="020B0603050302020204" pitchFamily="34" charset="0"/>
              </a:rPr>
              <a:t>thao</a:t>
            </a:r>
            <a:r>
              <a:rPr lang="en-US" sz="3600" b="1" dirty="0">
                <a:ln w="22225">
                  <a:solidFill>
                    <a:srgbClr val="6600CC"/>
                  </a:solidFill>
                  <a:prstDash val="solid"/>
                </a:ln>
                <a:solidFill>
                  <a:schemeClr val="accent2">
                    <a:lumMod val="40000"/>
                    <a:lumOff val="60000"/>
                  </a:schemeClr>
                </a:solidFill>
                <a:latin typeface="HP001 5 hàng" panose="020B0603050302020204" pitchFamily="34" charset="0"/>
              </a:rPr>
              <a:t> </a:t>
            </a:r>
            <a:r>
              <a:rPr lang="en-US" sz="3600" b="1" dirty="0" err="1">
                <a:ln w="22225">
                  <a:solidFill>
                    <a:srgbClr val="6600CC"/>
                  </a:solidFill>
                  <a:prstDash val="solid"/>
                </a:ln>
                <a:solidFill>
                  <a:schemeClr val="accent2">
                    <a:lumMod val="40000"/>
                    <a:lumOff val="60000"/>
                  </a:schemeClr>
                </a:solidFill>
                <a:latin typeface="HP001 5 hàng" panose="020B0603050302020204" pitchFamily="34" charset="0"/>
              </a:rPr>
              <a:t>giảng</a:t>
            </a:r>
            <a:endParaRPr lang="vi-VN" sz="3600" b="1" dirty="0">
              <a:ln w="22225">
                <a:solidFill>
                  <a:srgbClr val="6600CC"/>
                </a:solidFill>
                <a:prstDash val="solid"/>
              </a:ln>
              <a:solidFill>
                <a:schemeClr val="accent2">
                  <a:lumMod val="40000"/>
                  <a:lumOff val="60000"/>
                </a:schemeClr>
              </a:solidFill>
              <a:latin typeface="HP001 5 hàng" panose="020B0603050302020204" pitchFamily="34" charset="0"/>
            </a:endParaRPr>
          </a:p>
        </p:txBody>
      </p:sp>
      <p:sp>
        <p:nvSpPr>
          <p:cNvPr id="3" name="TextBox 2">
            <a:extLst>
              <a:ext uri="{FF2B5EF4-FFF2-40B4-BE49-F238E27FC236}">
                <a16:creationId xmlns:a16="http://schemas.microsoft.com/office/drawing/2014/main" id="{8B6363F9-E07A-4A29-A665-305CBDE9294D}"/>
              </a:ext>
            </a:extLst>
          </p:cNvPr>
          <p:cNvSpPr txBox="1"/>
          <p:nvPr/>
        </p:nvSpPr>
        <p:spPr>
          <a:xfrm>
            <a:off x="2672768" y="1934817"/>
            <a:ext cx="6584704" cy="1200329"/>
          </a:xfrm>
          <a:prstGeom prst="rect">
            <a:avLst/>
          </a:prstGeom>
          <a:noFill/>
        </p:spPr>
        <p:txBody>
          <a:bodyPr wrap="square">
            <a:spAutoFit/>
          </a:bodyPr>
          <a:lstStyle/>
          <a:p>
            <a:pPr algn="ctr">
              <a:defRPr/>
            </a:pPr>
            <a:r>
              <a:rPr lang="en-US" sz="7200" b="1" dirty="0" err="1">
                <a:ln w="12700" cmpd="sng">
                  <a:solidFill>
                    <a:schemeClr val="accent4"/>
                  </a:solidFill>
                  <a:prstDash val="solid"/>
                </a:ln>
                <a:solidFill>
                  <a:srgbClr val="FF0000"/>
                </a:solidFill>
                <a:latin typeface="Amazone" panose="03020702060507090A04" pitchFamily="66" charset="0"/>
              </a:rPr>
              <a:t>Tập</a:t>
            </a:r>
            <a:r>
              <a:rPr lang="en-US" sz="7200" b="1" dirty="0">
                <a:ln w="12700" cmpd="sng">
                  <a:solidFill>
                    <a:schemeClr val="accent4"/>
                  </a:solidFill>
                  <a:prstDash val="solid"/>
                </a:ln>
                <a:solidFill>
                  <a:srgbClr val="FF0000"/>
                </a:solidFill>
                <a:latin typeface="Amazone" panose="03020702060507090A04" pitchFamily="66" charset="0"/>
              </a:rPr>
              <a:t> </a:t>
            </a:r>
            <a:r>
              <a:rPr lang="en-US" sz="7200" b="1" dirty="0" err="1">
                <a:ln w="12700" cmpd="sng">
                  <a:solidFill>
                    <a:schemeClr val="accent4"/>
                  </a:solidFill>
                  <a:prstDash val="solid"/>
                </a:ln>
                <a:solidFill>
                  <a:srgbClr val="FF0000"/>
                </a:solidFill>
                <a:latin typeface="Amazone" panose="03020702060507090A04" pitchFamily="66" charset="0"/>
              </a:rPr>
              <a:t>đọc</a:t>
            </a:r>
            <a:r>
              <a:rPr lang="en-US" sz="7200" b="1" dirty="0">
                <a:ln w="12700" cmpd="sng">
                  <a:solidFill>
                    <a:schemeClr val="accent4"/>
                  </a:solidFill>
                  <a:prstDash val="solid"/>
                </a:ln>
                <a:solidFill>
                  <a:srgbClr val="FF0000"/>
                </a:solidFill>
                <a:latin typeface="Amazone" panose="03020702060507090A04" pitchFamily="66" charset="0"/>
              </a:rPr>
              <a:t> </a:t>
            </a:r>
            <a:r>
              <a:rPr lang="en-US" sz="7200" b="1" dirty="0" err="1">
                <a:ln w="12700" cmpd="sng">
                  <a:solidFill>
                    <a:schemeClr val="accent4"/>
                  </a:solidFill>
                  <a:prstDash val="solid"/>
                </a:ln>
                <a:solidFill>
                  <a:srgbClr val="FF0000"/>
                </a:solidFill>
                <a:latin typeface="Amazone" panose="03020702060507090A04" pitchFamily="66" charset="0"/>
              </a:rPr>
              <a:t>lớp</a:t>
            </a:r>
            <a:r>
              <a:rPr lang="en-US" sz="7200" b="1" dirty="0">
                <a:ln w="12700" cmpd="sng">
                  <a:solidFill>
                    <a:schemeClr val="accent4"/>
                  </a:solidFill>
                  <a:prstDash val="solid"/>
                </a:ln>
                <a:solidFill>
                  <a:srgbClr val="FF0000"/>
                </a:solidFill>
                <a:latin typeface="Amazone" panose="03020702060507090A04" pitchFamily="66" charset="0"/>
              </a:rPr>
              <a:t> 4</a:t>
            </a:r>
            <a:endParaRPr lang="vi-VN" sz="7200" b="1" dirty="0">
              <a:ln w="12700" cmpd="sng">
                <a:solidFill>
                  <a:schemeClr val="accent4"/>
                </a:solidFill>
                <a:prstDash val="solid"/>
              </a:ln>
              <a:solidFill>
                <a:srgbClr val="FF0000"/>
              </a:solidFill>
              <a:latin typeface="Amazone" panose="03020702060507090A04" pitchFamily="66" charset="0"/>
            </a:endParaRPr>
          </a:p>
        </p:txBody>
      </p:sp>
      <p:sp>
        <p:nvSpPr>
          <p:cNvPr id="4" name="TextBox 9">
            <a:extLst>
              <a:ext uri="{FF2B5EF4-FFF2-40B4-BE49-F238E27FC236}">
                <a16:creationId xmlns:a16="http://schemas.microsoft.com/office/drawing/2014/main" id="{413315BB-3E00-407C-9698-B029483727E6}"/>
              </a:ext>
            </a:extLst>
          </p:cNvPr>
          <p:cNvSpPr txBox="1">
            <a:spLocks noChangeArrowheads="1"/>
          </p:cNvSpPr>
          <p:nvPr/>
        </p:nvSpPr>
        <p:spPr bwMode="auto">
          <a:xfrm>
            <a:off x="0" y="3391830"/>
            <a:ext cx="966562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vi-VN" sz="2800" b="1" dirty="0" err="1">
                <a:solidFill>
                  <a:srgbClr val="C00000"/>
                </a:solidFill>
                <a:latin typeface="HP001 5 hàng" panose="020B0603050302020204" pitchFamily="34" charset="0"/>
                <a:cs typeface="Times New Roman" panose="02020603050405020304" pitchFamily="18" charset="0"/>
              </a:rPr>
              <a:t>Thực</a:t>
            </a:r>
            <a:r>
              <a:rPr lang="en-US" altLang="vi-VN" sz="2800" b="1" dirty="0">
                <a:solidFill>
                  <a:srgbClr val="C00000"/>
                </a:solidFill>
                <a:latin typeface="HP001 5 hàng" panose="020B0603050302020204" pitchFamily="34" charset="0"/>
                <a:cs typeface="Times New Roman" panose="02020603050405020304" pitchFamily="18" charset="0"/>
              </a:rPr>
              <a:t> </a:t>
            </a:r>
            <a:r>
              <a:rPr lang="en-US" altLang="vi-VN" sz="2800" b="1" dirty="0" err="1">
                <a:solidFill>
                  <a:srgbClr val="C00000"/>
                </a:solidFill>
                <a:latin typeface="HP001 5 hàng" panose="020B0603050302020204" pitchFamily="34" charset="0"/>
                <a:cs typeface="Times New Roman" panose="02020603050405020304" pitchFamily="18" charset="0"/>
              </a:rPr>
              <a:t>hiện</a:t>
            </a:r>
            <a:r>
              <a:rPr lang="en-US" altLang="vi-VN" sz="2800" b="1" dirty="0">
                <a:solidFill>
                  <a:srgbClr val="C00000"/>
                </a:solidFill>
                <a:latin typeface="HP001 5 hàng" panose="020B0603050302020204" pitchFamily="34" charset="0"/>
                <a:cs typeface="Times New Roman" panose="02020603050405020304" pitchFamily="18" charset="0"/>
              </a:rPr>
              <a:t>: </a:t>
            </a:r>
          </a:p>
          <a:p>
            <a:pPr algn="ctr"/>
            <a:r>
              <a:rPr lang="en-US" altLang="vi-VN" sz="3600" b="1" dirty="0">
                <a:solidFill>
                  <a:srgbClr val="D34CD6"/>
                </a:solidFill>
                <a:latin typeface="Amazone" panose="03020702060507090A04" pitchFamily="66" charset="0"/>
                <a:cs typeface="Times New Roman" panose="02020603050405020304" pitchFamily="18" charset="0"/>
              </a:rPr>
              <a:t>                               </a:t>
            </a:r>
            <a:r>
              <a:rPr lang="en-US" altLang="vi-VN" sz="3600" b="1" dirty="0" err="1">
                <a:solidFill>
                  <a:srgbClr val="D34CD6"/>
                </a:solidFill>
                <a:latin typeface="Amazone" panose="03020702060507090A04" pitchFamily="66" charset="0"/>
                <a:cs typeface="Times New Roman" panose="02020603050405020304" pitchFamily="18" charset="0"/>
              </a:rPr>
              <a:t>Cô</a:t>
            </a:r>
            <a:r>
              <a:rPr lang="en-US" altLang="vi-VN" sz="3600" b="1" dirty="0">
                <a:solidFill>
                  <a:srgbClr val="D34CD6"/>
                </a:solidFill>
                <a:latin typeface="Amazone" panose="03020702060507090A04" pitchFamily="66" charset="0"/>
                <a:cs typeface="Times New Roman" panose="02020603050405020304" pitchFamily="18" charset="0"/>
              </a:rPr>
              <a:t> </a:t>
            </a:r>
            <a:r>
              <a:rPr lang="en-US" altLang="vi-VN" sz="3600" b="1" dirty="0" err="1">
                <a:solidFill>
                  <a:srgbClr val="D34CD6"/>
                </a:solidFill>
                <a:latin typeface="Amazone" panose="03020702060507090A04" pitchFamily="66" charset="0"/>
                <a:cs typeface="Times New Roman" panose="02020603050405020304" pitchFamily="18" charset="0"/>
              </a:rPr>
              <a:t>giáo</a:t>
            </a:r>
            <a:r>
              <a:rPr lang="en-US" altLang="vi-VN" sz="3600" b="1" dirty="0">
                <a:solidFill>
                  <a:srgbClr val="D34CD6"/>
                </a:solidFill>
                <a:latin typeface="Amazone" panose="03020702060507090A04" pitchFamily="66" charset="0"/>
                <a:cs typeface="Times New Roman" panose="02020603050405020304" pitchFamily="18" charset="0"/>
              </a:rPr>
              <a:t>: </a:t>
            </a:r>
            <a:r>
              <a:rPr lang="en-US" altLang="vi-VN" sz="3600" b="1" dirty="0" err="1">
                <a:solidFill>
                  <a:srgbClr val="D34CD6"/>
                </a:solidFill>
                <a:latin typeface="Amazone" panose="03020702060507090A04" pitchFamily="66" charset="0"/>
                <a:cs typeface="Times New Roman" panose="02020603050405020304" pitchFamily="18" charset="0"/>
              </a:rPr>
              <a:t>Vũ</a:t>
            </a:r>
            <a:r>
              <a:rPr lang="en-US" altLang="vi-VN" sz="3600" b="1" dirty="0">
                <a:solidFill>
                  <a:srgbClr val="D34CD6"/>
                </a:solidFill>
                <a:latin typeface="Amazone" panose="03020702060507090A04" pitchFamily="66" charset="0"/>
                <a:cs typeface="Times New Roman" panose="02020603050405020304" pitchFamily="18" charset="0"/>
              </a:rPr>
              <a:t> </a:t>
            </a:r>
            <a:r>
              <a:rPr lang="en-US" altLang="vi-VN" sz="3600" b="1" dirty="0" err="1">
                <a:solidFill>
                  <a:srgbClr val="D34CD6"/>
                </a:solidFill>
                <a:latin typeface="Amazone" panose="03020702060507090A04" pitchFamily="66" charset="0"/>
                <a:cs typeface="Times New Roman" panose="02020603050405020304" pitchFamily="18" charset="0"/>
              </a:rPr>
              <a:t>Thị</a:t>
            </a:r>
            <a:r>
              <a:rPr lang="en-US" altLang="vi-VN" sz="3600" b="1" dirty="0">
                <a:solidFill>
                  <a:srgbClr val="D34CD6"/>
                </a:solidFill>
                <a:latin typeface="Amazone" panose="03020702060507090A04" pitchFamily="66" charset="0"/>
                <a:cs typeface="Times New Roman" panose="02020603050405020304" pitchFamily="18" charset="0"/>
              </a:rPr>
              <a:t> </a:t>
            </a:r>
            <a:r>
              <a:rPr lang="en-US" altLang="vi-VN" sz="3600" b="1" dirty="0" err="1">
                <a:solidFill>
                  <a:srgbClr val="D34CD6"/>
                </a:solidFill>
                <a:latin typeface="Amazone" panose="03020702060507090A04" pitchFamily="66" charset="0"/>
                <a:cs typeface="Times New Roman" panose="02020603050405020304" pitchFamily="18" charset="0"/>
              </a:rPr>
              <a:t>Yến</a:t>
            </a:r>
            <a:endParaRPr lang="en-US" altLang="vi-VN" sz="3600" b="1" dirty="0">
              <a:solidFill>
                <a:srgbClr val="D34CD6"/>
              </a:solidFill>
              <a:latin typeface="Amazone" panose="03020702060507090A04" pitchFamily="66" charset="0"/>
              <a:cs typeface="Times New Roman" panose="02020603050405020304" pitchFamily="18" charset="0"/>
            </a:endParaRPr>
          </a:p>
          <a:p>
            <a:pPr algn="ctr"/>
            <a:r>
              <a:rPr lang="en-US" altLang="vi-VN" sz="3600" b="1" dirty="0">
                <a:solidFill>
                  <a:srgbClr val="D34CD6"/>
                </a:solidFill>
                <a:latin typeface="Amazone" panose="03020702060507090A04" pitchFamily="66" charset="0"/>
                <a:cs typeface="Times New Roman" panose="02020603050405020304" pitchFamily="18" charset="0"/>
              </a:rPr>
              <a:t>                           </a:t>
            </a:r>
            <a:r>
              <a:rPr lang="en-US" altLang="vi-VN" sz="3600" b="1" dirty="0" err="1">
                <a:solidFill>
                  <a:srgbClr val="D34CD6"/>
                </a:solidFill>
                <a:latin typeface="Amazone" panose="03020702060507090A04" pitchFamily="66" charset="0"/>
                <a:cs typeface="Times New Roman" panose="02020603050405020304" pitchFamily="18" charset="0"/>
              </a:rPr>
              <a:t>Và</a:t>
            </a:r>
            <a:r>
              <a:rPr lang="en-US" altLang="vi-VN" sz="3600" b="1" dirty="0">
                <a:solidFill>
                  <a:srgbClr val="D34CD6"/>
                </a:solidFill>
                <a:latin typeface="Amazone" panose="03020702060507090A04" pitchFamily="66" charset="0"/>
                <a:cs typeface="Times New Roman" panose="02020603050405020304" pitchFamily="18" charset="0"/>
              </a:rPr>
              <a:t> học </a:t>
            </a:r>
            <a:r>
              <a:rPr lang="en-US" altLang="vi-VN" sz="3600" b="1" dirty="0" err="1">
                <a:solidFill>
                  <a:srgbClr val="D34CD6"/>
                </a:solidFill>
                <a:latin typeface="Amazone" panose="03020702060507090A04" pitchFamily="66" charset="0"/>
                <a:cs typeface="Times New Roman" panose="02020603050405020304" pitchFamily="18" charset="0"/>
              </a:rPr>
              <a:t>sinh</a:t>
            </a:r>
            <a:r>
              <a:rPr lang="en-US" altLang="vi-VN" sz="3600" b="1" dirty="0">
                <a:solidFill>
                  <a:srgbClr val="D34CD6"/>
                </a:solidFill>
                <a:latin typeface="Amazone" panose="03020702060507090A04" pitchFamily="66" charset="0"/>
                <a:cs typeface="Times New Roman" panose="02020603050405020304" pitchFamily="18" charset="0"/>
              </a:rPr>
              <a:t> </a:t>
            </a:r>
            <a:r>
              <a:rPr lang="en-US" altLang="vi-VN" sz="3600" b="1" dirty="0" err="1">
                <a:solidFill>
                  <a:srgbClr val="D34CD6"/>
                </a:solidFill>
                <a:latin typeface="Amazone" panose="03020702060507090A04" pitchFamily="66" charset="0"/>
                <a:cs typeface="Times New Roman" panose="02020603050405020304" pitchFamily="18" charset="0"/>
              </a:rPr>
              <a:t>lớp</a:t>
            </a:r>
            <a:r>
              <a:rPr lang="en-US" altLang="vi-VN" sz="3600" b="1" dirty="0">
                <a:solidFill>
                  <a:srgbClr val="D34CD6"/>
                </a:solidFill>
                <a:latin typeface="Amazone" panose="03020702060507090A04" pitchFamily="66" charset="0"/>
                <a:cs typeface="Times New Roman" panose="02020603050405020304" pitchFamily="18" charset="0"/>
              </a:rPr>
              <a:t> 4A1</a:t>
            </a:r>
            <a:endParaRPr lang="vi-VN" altLang="vi-VN" sz="3600" b="1" dirty="0">
              <a:solidFill>
                <a:srgbClr val="D34CD6"/>
              </a:solidFill>
              <a:latin typeface="Amazone" panose="03020702060507090A04" pitchFamily="66" charset="0"/>
              <a:cs typeface="Times New Roman" panose="02020603050405020304" pitchFamily="18" charset="0"/>
            </a:endParaRPr>
          </a:p>
        </p:txBody>
      </p:sp>
    </p:spTree>
    <p:extLst>
      <p:ext uri="{BB962C8B-B14F-4D97-AF65-F5344CB8AC3E}">
        <p14:creationId xmlns:p14="http://schemas.microsoft.com/office/powerpoint/2010/main" val="465452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EA6422-3C12-48F3-9CB4-15E605869F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18" y="3127512"/>
            <a:ext cx="3919330" cy="3190461"/>
          </a:xfrm>
          <a:prstGeom prst="ellipse">
            <a:avLst/>
          </a:prstGeom>
          <a:ln>
            <a:noFill/>
          </a:ln>
          <a:effectLst>
            <a:softEdge rad="112500"/>
          </a:effectLst>
        </p:spPr>
      </p:pic>
      <p:sp>
        <p:nvSpPr>
          <p:cNvPr id="4" name="TextBox 3">
            <a:extLst>
              <a:ext uri="{FF2B5EF4-FFF2-40B4-BE49-F238E27FC236}">
                <a16:creationId xmlns:a16="http://schemas.microsoft.com/office/drawing/2014/main" id="{59B96990-0D86-4345-9863-20EA3F08C509}"/>
              </a:ext>
            </a:extLst>
          </p:cNvPr>
          <p:cNvSpPr txBox="1"/>
          <p:nvPr/>
        </p:nvSpPr>
        <p:spPr>
          <a:xfrm>
            <a:off x="1847056" y="1039510"/>
            <a:ext cx="8497887" cy="1938992"/>
          </a:xfrm>
          <a:prstGeom prst="rect">
            <a:avLst/>
          </a:prstGeom>
          <a:noFill/>
          <a:ln w="9525">
            <a:noFill/>
          </a:ln>
        </p:spPr>
        <p:txBody>
          <a:bodyPr>
            <a:spAutoFit/>
          </a:bodyPr>
          <a:lstStyle/>
          <a:p>
            <a:pPr algn="ctr"/>
            <a:r>
              <a:rPr sz="6000" b="1" dirty="0">
                <a:solidFill>
                  <a:srgbClr val="00CC00"/>
                </a:solidFill>
                <a:latin typeface="Times New Roman" panose="02020603050405020304" pitchFamily="18" charset="0"/>
                <a:cs typeface="Times New Roman" panose="02020603050405020304" pitchFamily="18" charset="0"/>
              </a:rPr>
              <a:t>B</a:t>
            </a:r>
            <a:r>
              <a:rPr sz="6000" b="1" dirty="0">
                <a:solidFill>
                  <a:srgbClr val="00CC00"/>
                </a:solidFill>
                <a:latin typeface="Times New Roman" panose="02020603050405020304" pitchFamily="18" charset="0"/>
                <a:ea typeface="Times New Roman" panose="02020603050405020304" pitchFamily="18" charset="0"/>
              </a:rPr>
              <a:t>à</a:t>
            </a:r>
            <a:r>
              <a:rPr sz="6000" b="1" dirty="0">
                <a:solidFill>
                  <a:srgbClr val="00CC00"/>
                </a:solidFill>
                <a:latin typeface="Times New Roman" panose="02020603050405020304" pitchFamily="18" charset="0"/>
                <a:cs typeface="Times New Roman" panose="02020603050405020304" pitchFamily="18" charset="0"/>
              </a:rPr>
              <a:t>i văn được chia l</a:t>
            </a:r>
            <a:r>
              <a:rPr sz="6000" b="1" dirty="0">
                <a:solidFill>
                  <a:srgbClr val="00CC00"/>
                </a:solidFill>
                <a:latin typeface="Times New Roman" panose="02020603050405020304" pitchFamily="18" charset="0"/>
                <a:ea typeface="Times New Roman" panose="02020603050405020304" pitchFamily="18" charset="0"/>
              </a:rPr>
              <a:t>à</a:t>
            </a:r>
            <a:r>
              <a:rPr sz="6000" b="1" dirty="0">
                <a:solidFill>
                  <a:srgbClr val="00CC00"/>
                </a:solidFill>
                <a:latin typeface="Times New Roman" panose="02020603050405020304" pitchFamily="18" charset="0"/>
                <a:cs typeface="Times New Roman" panose="02020603050405020304" pitchFamily="18" charset="0"/>
              </a:rPr>
              <a:t>m mấy đoạn?</a:t>
            </a:r>
            <a:endParaRPr sz="6000" b="1" dirty="0">
              <a:solidFill>
                <a:srgbClr val="00CC00"/>
              </a:solidFill>
              <a:latin typeface="Times New Roman" panose="02020603050405020304" pitchFamily="18" charset="0"/>
              <a:ea typeface="Times New Roman" panose="02020603050405020304" pitchFamily="18" charset="0"/>
            </a:endParaRPr>
          </a:p>
        </p:txBody>
      </p:sp>
      <p:sp>
        <p:nvSpPr>
          <p:cNvPr id="5" name="Content Placeholder 2">
            <a:extLst>
              <a:ext uri="{FF2B5EF4-FFF2-40B4-BE49-F238E27FC236}">
                <a16:creationId xmlns:a16="http://schemas.microsoft.com/office/drawing/2014/main" id="{7EE158AC-573A-459C-A972-8441F0ABDC45}"/>
              </a:ext>
            </a:extLst>
          </p:cNvPr>
          <p:cNvSpPr txBox="1">
            <a:spLocks/>
          </p:cNvSpPr>
          <p:nvPr/>
        </p:nvSpPr>
        <p:spPr>
          <a:xfrm>
            <a:off x="3941657" y="3127512"/>
            <a:ext cx="7230793" cy="3200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3200" b="1" dirty="0" err="1">
                <a:solidFill>
                  <a:schemeClr val="accent6">
                    <a:lumMod val="75000"/>
                  </a:schemeClr>
                </a:solidFill>
                <a:latin typeface="Times New Roman" pitchFamily="18" charset="0"/>
                <a:cs typeface="Times New Roman" pitchFamily="18" charset="0"/>
              </a:rPr>
              <a:t>Đoạn</a:t>
            </a:r>
            <a:r>
              <a:rPr lang="en-US" sz="3200" b="1" dirty="0">
                <a:solidFill>
                  <a:schemeClr val="accent6">
                    <a:lumMod val="75000"/>
                  </a:schemeClr>
                </a:solidFill>
                <a:latin typeface="Times New Roman" pitchFamily="18" charset="0"/>
                <a:cs typeface="Times New Roman" pitchFamily="18" charset="0"/>
              </a:rPr>
              <a:t> 1</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đậu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nhau</a:t>
            </a:r>
            <a:r>
              <a:rPr lang="en-US" sz="3200" dirty="0">
                <a:latin typeface="Times New Roman" pitchFamily="18" charset="0"/>
                <a:cs typeface="Times New Roman" pitchFamily="18" charset="0"/>
              </a:rPr>
              <a:t>.</a:t>
            </a:r>
          </a:p>
          <a:p>
            <a:pPr algn="just"/>
            <a:r>
              <a:rPr lang="en-US" sz="3200" b="1" dirty="0" err="1">
                <a:solidFill>
                  <a:schemeClr val="accent6">
                    <a:lumMod val="75000"/>
                  </a:schemeClr>
                </a:solidFill>
                <a:latin typeface="Times New Roman" pitchFamily="18" charset="0"/>
                <a:cs typeface="Times New Roman" pitchFamily="18" charset="0"/>
              </a:rPr>
              <a:t>Đoạn</a:t>
            </a:r>
            <a:r>
              <a:rPr lang="en-US" sz="3200" b="1" dirty="0">
                <a:solidFill>
                  <a:schemeClr val="accent6">
                    <a:lumMod val="75000"/>
                  </a:schemeClr>
                </a:solidFill>
                <a:latin typeface="Times New Roman" pitchFamily="18" charset="0"/>
                <a:cs typeface="Times New Roman" pitchFamily="18" charset="0"/>
              </a:rPr>
              <a:t> 2</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Nhưng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càng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đỏ</a:t>
            </a:r>
            <a:r>
              <a:rPr lang="en-US" sz="3200" dirty="0">
                <a:latin typeface="Times New Roman" pitchFamily="18" charset="0"/>
                <a:cs typeface="Times New Roman" pitchFamily="18" charset="0"/>
              </a:rPr>
              <a:t>…..</a:t>
            </a:r>
            <a:r>
              <a:rPr lang="en-US" sz="3200" dirty="0" err="1">
                <a:latin typeface="Times New Roman" pitchFamily="18" charset="0"/>
                <a:cs typeface="Times New Roman" pitchFamily="18" charset="0"/>
              </a:rPr>
              <a:t>Hoa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nở</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lúc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ngờ</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vậy</a:t>
            </a:r>
            <a:r>
              <a:rPr lang="en-US" sz="3200" dirty="0">
                <a:latin typeface="Times New Roman" pitchFamily="18" charset="0"/>
                <a:cs typeface="Times New Roman" pitchFamily="18" charset="0"/>
              </a:rPr>
              <a:t>?</a:t>
            </a:r>
          </a:p>
          <a:p>
            <a:pPr algn="just"/>
            <a:r>
              <a:rPr lang="en-US" sz="3200" b="1" dirty="0" err="1">
                <a:solidFill>
                  <a:schemeClr val="accent6">
                    <a:lumMod val="75000"/>
                  </a:schemeClr>
                </a:solidFill>
                <a:latin typeface="Times New Roman" pitchFamily="18" charset="0"/>
                <a:cs typeface="Times New Roman" pitchFamily="18" charset="0"/>
              </a:rPr>
              <a:t>Đoạn</a:t>
            </a:r>
            <a:r>
              <a:rPr lang="en-US" sz="3200" b="1" dirty="0">
                <a:solidFill>
                  <a:schemeClr val="accent6">
                    <a:lumMod val="75000"/>
                  </a:schemeClr>
                </a:solidFill>
                <a:latin typeface="Times New Roman" pitchFamily="18" charset="0"/>
                <a:cs typeface="Times New Roman" pitchFamily="18" charset="0"/>
              </a:rPr>
              <a:t> 3</a:t>
            </a:r>
            <a:r>
              <a:rPr lang="en-US" sz="3200" b="1" dirty="0">
                <a:latin typeface="Times New Roman" pitchFamily="18" charset="0"/>
                <a:cs typeface="Times New Roman" pitchFamily="18" charset="0"/>
              </a:rPr>
              <a:t>: </a:t>
            </a:r>
            <a:r>
              <a:rPr lang="en-US" sz="3200" dirty="0" err="1">
                <a:latin typeface="Times New Roman" pitchFamily="18" charset="0"/>
                <a:cs typeface="Times New Roman" pitchFamily="18" charset="0"/>
              </a:rPr>
              <a:t>Đoạn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còn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lại</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09028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1573" y="247650"/>
            <a:ext cx="11125200" cy="6432530"/>
          </a:xfrm>
          <a:prstGeom prst="rect">
            <a:avLst/>
          </a:prstGeom>
          <a:solidFill>
            <a:schemeClr val="accent2">
              <a:lumMod val="20000"/>
              <a:lumOff val="80000"/>
            </a:schemeClr>
          </a:solidFill>
          <a:ln w="28575">
            <a:solidFill>
              <a:schemeClr val="accent2">
                <a:lumMod val="75000"/>
              </a:schemeClr>
            </a:solidFill>
            <a:prstDash val="dash"/>
          </a:ln>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Hoa học trò</a:t>
            </a:r>
            <a:endParaRPr lang="vi-VN" sz="2800" dirty="0">
              <a:solidFill>
                <a:srgbClr val="FF0000"/>
              </a:solidFill>
              <a:latin typeface="Times New Roman" panose="02020603050405020304" pitchFamily="18" charset="0"/>
              <a:cs typeface="Times New Roman" panose="02020603050405020304" pitchFamily="18" charset="0"/>
            </a:endParaRPr>
          </a:p>
          <a:p>
            <a:pPr algn="just"/>
            <a:r>
              <a:rPr lang="vi-VN" sz="2400" dirty="0">
                <a:solidFill>
                  <a:srgbClr val="00000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r>
              <a:rPr lang="vi-VN" sz="2400" dirty="0">
                <a:solidFill>
                  <a:srgbClr val="000000"/>
                </a:solidFill>
                <a:latin typeface="Times New Roman" panose="02020603050405020304" pitchFamily="18" charset="0"/>
                <a:cs typeface="Times New Roman" panose="02020603050405020304" pitchFamily="18" charset="0"/>
              </a:rPr>
              <a:t>   </a:t>
            </a:r>
            <a:r>
              <a:rPr lang="vi-VN" sz="2400" dirty="0">
                <a:solidFill>
                  <a:schemeClr val="accent6">
                    <a:lumMod val="50000"/>
                  </a:schemeClr>
                </a:solidFill>
                <a:latin typeface="Times New Roman" panose="02020603050405020304" pitchFamily="18" charset="0"/>
                <a:cs typeface="Times New Roman" panose="020206030504050203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r>
              <a:rPr lang="vi-VN" sz="2400" dirty="0">
                <a:solidFill>
                  <a:srgbClr val="000000"/>
                </a:solidFill>
                <a:latin typeface="Times New Roman" panose="02020603050405020304" pitchFamily="18" charset="0"/>
                <a:cs typeface="Times New Roman" panose="02020603050405020304" pitchFamily="18" charset="0"/>
              </a:rPr>
              <a:t>    </a:t>
            </a:r>
            <a:r>
              <a:rPr lang="vi-VN" sz="2400" dirty="0">
                <a:solidFill>
                  <a:srgbClr val="C00000"/>
                </a:solidFill>
                <a:latin typeface="Times New Roman" panose="02020603050405020304" pitchFamily="18" charset="0"/>
                <a:cs typeface="Times New Roman" panose="020206030504050203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400" i="1" dirty="0">
                <a:solidFill>
                  <a:srgbClr val="000000"/>
                </a:solidFill>
                <a:latin typeface="Times New Roman" panose="02020603050405020304" pitchFamily="18" charset="0"/>
                <a:cs typeface="Times New Roman" panose="02020603050405020304" pitchFamily="18" charset="0"/>
              </a:rPr>
              <a:t>Theo</a:t>
            </a:r>
            <a:r>
              <a:rPr lang="vi-VN" sz="2400"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XUÂN DIỆU</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3" name="Oval 2"/>
          <p:cNvSpPr/>
          <p:nvPr/>
        </p:nvSpPr>
        <p:spPr>
          <a:xfrm>
            <a:off x="336630" y="752475"/>
            <a:ext cx="369887" cy="381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cs typeface="Times New Roman" panose="02020603050405020304" pitchFamily="18" charset="0"/>
              </a:rPr>
              <a:t>1</a:t>
            </a:r>
          </a:p>
        </p:txBody>
      </p:sp>
      <p:sp>
        <p:nvSpPr>
          <p:cNvPr id="4" name="Oval 3"/>
          <p:cNvSpPr/>
          <p:nvPr/>
        </p:nvSpPr>
        <p:spPr>
          <a:xfrm>
            <a:off x="336630" y="2171700"/>
            <a:ext cx="369887" cy="381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cs typeface="Times New Roman" panose="02020603050405020304" pitchFamily="18" charset="0"/>
              </a:rPr>
              <a:t>2</a:t>
            </a:r>
          </a:p>
        </p:txBody>
      </p:sp>
      <p:sp>
        <p:nvSpPr>
          <p:cNvPr id="5" name="Oval 4"/>
          <p:cNvSpPr/>
          <p:nvPr/>
        </p:nvSpPr>
        <p:spPr>
          <a:xfrm>
            <a:off x="336630" y="4779645"/>
            <a:ext cx="369888" cy="381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cs typeface="Times New Roman" panose="02020603050405020304" pitchFamily="18" charset="0"/>
              </a:rPr>
              <a:t>3</a:t>
            </a:r>
          </a:p>
        </p:txBody>
      </p:sp>
      <p:sp>
        <p:nvSpPr>
          <p:cNvPr id="6" name="Star: 12 Points 5">
            <a:extLst>
              <a:ext uri="{FF2B5EF4-FFF2-40B4-BE49-F238E27FC236}">
                <a16:creationId xmlns:a16="http://schemas.microsoft.com/office/drawing/2014/main" id="{70F4C939-A505-4182-8EDF-565A6E3279BE}"/>
              </a:ext>
            </a:extLst>
          </p:cNvPr>
          <p:cNvSpPr/>
          <p:nvPr/>
        </p:nvSpPr>
        <p:spPr>
          <a:xfrm>
            <a:off x="5352632" y="5742612"/>
            <a:ext cx="2415719" cy="1101320"/>
          </a:xfrm>
          <a:prstGeom prst="star12">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Đọc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đoạn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trước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lớp</a:t>
            </a:r>
            <a:endParaRPr lang="vi-VN" sz="2000" b="1" dirty="0">
              <a:latin typeface="Times New Roman" panose="02020603050405020304" pitchFamily="18" charset="0"/>
              <a:cs typeface="Times New Roman" panose="02020603050405020304" pitchFamily="18" charset="0"/>
            </a:endParaRPr>
          </a:p>
        </p:txBody>
      </p:sp>
      <p:pic>
        <p:nvPicPr>
          <p:cNvPr id="7" name="Picture 6" descr="1346830221">
            <a:extLst>
              <a:ext uri="{FF2B5EF4-FFF2-40B4-BE49-F238E27FC236}">
                <a16:creationId xmlns:a16="http://schemas.microsoft.com/office/drawing/2014/main" id="{157193DE-48FD-40E0-A373-C762104FFF7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62881" y="5937033"/>
            <a:ext cx="1097280" cy="82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8257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ảng thông báo Ban giám đốc miễn Phí nội dung Clip nghệ thuật - hội đồng  giáo dục. png tải về - Miễn phí trong suốt Khung Hình png Tải về.">
            <a:extLst>
              <a:ext uri="{FF2B5EF4-FFF2-40B4-BE49-F238E27FC236}">
                <a16:creationId xmlns:a16="http://schemas.microsoft.com/office/drawing/2014/main" id="{13510687-236B-42E1-A974-A3947DECA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29" t="4047" r="7092" b="8786"/>
          <a:stretch>
            <a:fillRect/>
          </a:stretch>
        </p:blipFill>
        <p:spPr bwMode="auto">
          <a:xfrm>
            <a:off x="0" y="0"/>
            <a:ext cx="121889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89D3A082-D37C-4B74-981B-6CDAE319B29B}"/>
              </a:ext>
            </a:extLst>
          </p:cNvPr>
          <p:cNvGraphicFramePr>
            <a:graphicFrameLocks noGrp="1"/>
          </p:cNvGraphicFramePr>
          <p:nvPr>
            <p:extLst/>
          </p:nvPr>
        </p:nvGraphicFramePr>
        <p:xfrm>
          <a:off x="1270082" y="2453473"/>
          <a:ext cx="9917970" cy="3603194"/>
        </p:xfrm>
        <a:graphic>
          <a:graphicData uri="http://schemas.openxmlformats.org/drawingml/2006/table">
            <a:tbl>
              <a:tblPr firstRow="1" bandRow="1">
                <a:tableStyleId>{2D5ABB26-0587-4C30-8999-92F81FD0307C}</a:tableStyleId>
              </a:tblPr>
              <a:tblGrid>
                <a:gridCol w="4958985">
                  <a:extLst>
                    <a:ext uri="{9D8B030D-6E8A-4147-A177-3AD203B41FA5}">
                      <a16:colId xmlns:a16="http://schemas.microsoft.com/office/drawing/2014/main" val="997325612"/>
                    </a:ext>
                  </a:extLst>
                </a:gridCol>
                <a:gridCol w="4958985">
                  <a:extLst>
                    <a:ext uri="{9D8B030D-6E8A-4147-A177-3AD203B41FA5}">
                      <a16:colId xmlns:a16="http://schemas.microsoft.com/office/drawing/2014/main" val="3249087547"/>
                    </a:ext>
                  </a:extLst>
                </a:gridCol>
              </a:tblGrid>
              <a:tr h="3603194">
                <a:tc>
                  <a:txBody>
                    <a:bodyPr/>
                    <a:lstStyle/>
                    <a:p>
                      <a:pPr marL="342900" indent="-342900">
                        <a:buFont typeface="+mj-lt"/>
                        <a:buAutoNum type="arabicPeriod"/>
                      </a:pPr>
                      <a:r>
                        <a:rPr lang="en-US" sz="2800" dirty="0" err="1">
                          <a:solidFill>
                            <a:schemeClr val="bg1"/>
                          </a:solidFill>
                          <a:latin typeface="Times New Roman" panose="02020603050405020304" pitchFamily="18" charset="0"/>
                          <a:cs typeface="Times New Roman" panose="02020603050405020304" pitchFamily="18" charset="0"/>
                        </a:rPr>
                        <a:t>Luyện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đọc</a:t>
                      </a:r>
                      <a:r>
                        <a:rPr lang="en-US" sz="2800" dirty="0">
                          <a:solidFill>
                            <a:schemeClr val="bg1"/>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v"/>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Từ</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khó</a:t>
                      </a:r>
                      <a:r>
                        <a:rPr lang="en-US" sz="2800" dirty="0">
                          <a:solidFill>
                            <a:schemeClr val="bg1"/>
                          </a:solidFill>
                          <a:latin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vi-VN"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3456151"/>
                  </a:ext>
                </a:extLst>
              </a:tr>
            </a:tbl>
          </a:graphicData>
        </a:graphic>
      </p:graphicFrame>
      <p:sp>
        <p:nvSpPr>
          <p:cNvPr id="20" name="Rectangle 19">
            <a:extLst>
              <a:ext uri="{FF2B5EF4-FFF2-40B4-BE49-F238E27FC236}">
                <a16:creationId xmlns:a16="http://schemas.microsoft.com/office/drawing/2014/main" id="{3B8297B9-6518-4F9C-A01F-BE8DDCF1184A}"/>
              </a:ext>
            </a:extLst>
          </p:cNvPr>
          <p:cNvSpPr/>
          <p:nvPr/>
        </p:nvSpPr>
        <p:spPr>
          <a:xfrm>
            <a:off x="2100075" y="3369408"/>
            <a:ext cx="3803670" cy="523220"/>
          </a:xfrm>
          <a:prstGeom prst="rect">
            <a:avLst/>
          </a:prstGeom>
        </p:spPr>
        <p:txBody>
          <a:bodyPr wrap="square">
            <a:spAutoFit/>
          </a:bodyPr>
          <a:lstStyle/>
          <a:p>
            <a:pPr algn="just"/>
            <a:r>
              <a:rPr lang="vi-VN" sz="2800" dirty="0">
                <a:solidFill>
                  <a:srgbClr val="FFFF00"/>
                </a:solidFill>
                <a:latin typeface="Times New Roman" panose="02020603050405020304" pitchFamily="18" charset="0"/>
                <a:cs typeface="Times New Roman" panose="02020603050405020304" pitchFamily="18" charset="0"/>
              </a:rPr>
              <a:t>đỏ rực</a:t>
            </a:r>
            <a:endParaRPr lang="en-US" sz="2800" dirty="0">
              <a:ln w="0"/>
              <a:solidFill>
                <a:srgbClr val="FFFF0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50CB3B2E-081C-4891-82EA-C4ACD11FFDE1}"/>
              </a:ext>
            </a:extLst>
          </p:cNvPr>
          <p:cNvSpPr/>
          <p:nvPr/>
        </p:nvSpPr>
        <p:spPr>
          <a:xfrm>
            <a:off x="2114880" y="4353630"/>
            <a:ext cx="2390645" cy="523220"/>
          </a:xfrm>
          <a:prstGeom prst="rect">
            <a:avLst/>
          </a:prstGeom>
        </p:spPr>
        <p:txBody>
          <a:bodyPr wrap="square">
            <a:spAutoFit/>
          </a:bodyPr>
          <a:lstStyle/>
          <a:p>
            <a:pPr algn="just"/>
            <a:r>
              <a:rPr lang="vi-VN" sz="2800" dirty="0">
                <a:solidFill>
                  <a:srgbClr val="FFFF00"/>
                </a:solidFill>
                <a:latin typeface="Times New Roman" panose="02020603050405020304" pitchFamily="18" charset="0"/>
                <a:cs typeface="Times New Roman" panose="02020603050405020304" pitchFamily="18" charset="0"/>
              </a:rPr>
              <a:t>nỗi niềm</a:t>
            </a:r>
            <a:endParaRPr lang="en-US" sz="2800" dirty="0">
              <a:ln w="0"/>
              <a:solidFill>
                <a:srgbClr val="FFFF0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22" name="Rectangle 21">
            <a:extLst>
              <a:ext uri="{FF2B5EF4-FFF2-40B4-BE49-F238E27FC236}">
                <a16:creationId xmlns:a16="http://schemas.microsoft.com/office/drawing/2014/main" id="{FF8698CD-B503-4CA5-8BCF-5611F58E6B1D}"/>
              </a:ext>
            </a:extLst>
          </p:cNvPr>
          <p:cNvSpPr/>
          <p:nvPr/>
        </p:nvSpPr>
        <p:spPr>
          <a:xfrm>
            <a:off x="2100075" y="3858909"/>
            <a:ext cx="3936737" cy="523220"/>
          </a:xfrm>
          <a:prstGeom prst="rect">
            <a:avLst/>
          </a:prstGeom>
        </p:spPr>
        <p:txBody>
          <a:bodyPr wrap="square">
            <a:spAutoFit/>
          </a:bodyPr>
          <a:lstStyle/>
          <a:p>
            <a:pPr algn="just"/>
            <a:r>
              <a:rPr lang="vi-VN" sz="2800" dirty="0">
                <a:solidFill>
                  <a:srgbClr val="FFFF00"/>
                </a:solidFill>
                <a:latin typeface="Times New Roman" panose="02020603050405020304" pitchFamily="18" charset="0"/>
                <a:cs typeface="Times New Roman" panose="02020603050405020304" pitchFamily="18" charset="0"/>
              </a:rPr>
              <a:t>xòe ra</a:t>
            </a:r>
            <a:endParaRPr lang="en-US" sz="2800" dirty="0">
              <a:ln w="0"/>
              <a:solidFill>
                <a:srgbClr val="FFFF0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9" name="TextBox 4">
            <a:extLst>
              <a:ext uri="{FF2B5EF4-FFF2-40B4-BE49-F238E27FC236}">
                <a16:creationId xmlns:a16="http://schemas.microsoft.com/office/drawing/2014/main" id="{14167DEA-DDBE-46A1-B3C4-5CAF4F11D031}"/>
              </a:ext>
            </a:extLst>
          </p:cNvPr>
          <p:cNvSpPr txBox="1">
            <a:spLocks noChangeArrowheads="1"/>
          </p:cNvSpPr>
          <p:nvPr/>
        </p:nvSpPr>
        <p:spPr bwMode="auto">
          <a:xfrm>
            <a:off x="2992201" y="1091627"/>
            <a:ext cx="6944139" cy="103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60" tIns="34229" rIns="68460" bIns="34229">
            <a:spAutoFit/>
          </a:bodyPr>
          <a:lstStyle>
            <a:lvl1pPr defTabSz="608013">
              <a:spcBef>
                <a:spcPct val="20000"/>
              </a:spcBef>
              <a:buChar char="•"/>
              <a:defRPr sz="3200">
                <a:solidFill>
                  <a:schemeClr val="tx1"/>
                </a:solidFill>
                <a:latin typeface="Arial" panose="020B0604020202020204" pitchFamily="34" charset="0"/>
              </a:defRPr>
            </a:lvl1pPr>
            <a:lvl2pPr marL="742950" indent="-285750" defTabSz="608013">
              <a:spcBef>
                <a:spcPct val="20000"/>
              </a:spcBef>
              <a:buChar char="–"/>
              <a:defRPr sz="2800">
                <a:solidFill>
                  <a:schemeClr val="tx1"/>
                </a:solidFill>
                <a:latin typeface="Arial" panose="020B0604020202020204" pitchFamily="34" charset="0"/>
              </a:defRPr>
            </a:lvl2pPr>
            <a:lvl3pPr marL="1143000" indent="-228600" defTabSz="608013">
              <a:spcBef>
                <a:spcPct val="20000"/>
              </a:spcBef>
              <a:buChar char="•"/>
              <a:defRPr sz="2400">
                <a:solidFill>
                  <a:schemeClr val="tx1"/>
                </a:solidFill>
                <a:latin typeface="Arial" panose="020B0604020202020204" pitchFamily="34" charset="0"/>
              </a:defRPr>
            </a:lvl3pPr>
            <a:lvl4pPr marL="1600200" indent="-228600" defTabSz="608013">
              <a:spcBef>
                <a:spcPct val="20000"/>
              </a:spcBef>
              <a:buChar char="–"/>
              <a:defRPr sz="2000">
                <a:solidFill>
                  <a:schemeClr val="tx1"/>
                </a:solidFill>
                <a:latin typeface="Arial" panose="020B0604020202020204" pitchFamily="34" charset="0"/>
              </a:defRPr>
            </a:lvl4pPr>
            <a:lvl5pPr marL="2057400" indent="-228600" defTabSz="608013">
              <a:spcBef>
                <a:spcPct val="20000"/>
              </a:spcBef>
              <a:buChar char="»"/>
              <a:defRPr sz="2000">
                <a:solidFill>
                  <a:schemeClr val="tx1"/>
                </a:solidFill>
                <a:latin typeface="Arial" panose="020B0604020202020204" pitchFamily="34" charset="0"/>
              </a:defRPr>
            </a:lvl5pPr>
            <a:lvl6pPr marL="25146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solidFill>
                  <a:srgbClr val="FFFF00"/>
                </a:solidFill>
                <a:latin typeface="Times New Roman" panose="02020603050405020304" pitchFamily="18" charset="0"/>
                <a:cs typeface="Times New Roman" panose="02020603050405020304" pitchFamily="18" charset="0"/>
              </a:rPr>
              <a:t>Hoa</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học</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trò</a:t>
            </a:r>
            <a:endParaRPr lang="en-US" altLang="en-US" sz="3600" b="1" dirty="0">
              <a:solidFill>
                <a:srgbClr val="FFFF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700" b="1"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Xuân</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Diệu</a:t>
            </a:r>
            <a:endParaRPr lang="en-US" altLang="en-US" sz="2400" dirty="0">
              <a:solidFill>
                <a:schemeClr val="bg1"/>
              </a:solidFill>
              <a:latin typeface="Times New Roman" panose="02020603050405020304" pitchFamily="18" charset="0"/>
              <a:cs typeface="Times New Roman" panose="02020603050405020304" pitchFamily="18" charset="0"/>
            </a:endParaRPr>
          </a:p>
        </p:txBody>
      </p:sp>
      <p:sp>
        <p:nvSpPr>
          <p:cNvPr id="10" name="TextBox 3">
            <a:extLst>
              <a:ext uri="{FF2B5EF4-FFF2-40B4-BE49-F238E27FC236}">
                <a16:creationId xmlns:a16="http://schemas.microsoft.com/office/drawing/2014/main" id="{7D1A9DED-DBCA-4056-8E99-265912B590A5}"/>
              </a:ext>
            </a:extLst>
          </p:cNvPr>
          <p:cNvSpPr txBox="1">
            <a:spLocks noChangeArrowheads="1"/>
          </p:cNvSpPr>
          <p:nvPr/>
        </p:nvSpPr>
        <p:spPr bwMode="auto">
          <a:xfrm>
            <a:off x="1133889" y="351924"/>
            <a:ext cx="10299379" cy="90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60" tIns="34229" rIns="68460" bIns="34229">
            <a:spAutoFit/>
          </a:bodyPr>
          <a:lstStyle>
            <a:lvl1pPr defTabSz="608013">
              <a:spcBef>
                <a:spcPct val="20000"/>
              </a:spcBef>
              <a:buChar char="•"/>
              <a:defRPr sz="3200">
                <a:solidFill>
                  <a:schemeClr val="tx1"/>
                </a:solidFill>
                <a:latin typeface="Arial" panose="020B0604020202020204" pitchFamily="34" charset="0"/>
              </a:defRPr>
            </a:lvl1pPr>
            <a:lvl2pPr marL="742950" indent="-285750" defTabSz="608013">
              <a:spcBef>
                <a:spcPct val="20000"/>
              </a:spcBef>
              <a:buChar char="–"/>
              <a:defRPr sz="2800">
                <a:solidFill>
                  <a:schemeClr val="tx1"/>
                </a:solidFill>
                <a:latin typeface="Arial" panose="020B0604020202020204" pitchFamily="34" charset="0"/>
              </a:defRPr>
            </a:lvl2pPr>
            <a:lvl3pPr marL="1143000" indent="-228600" defTabSz="608013">
              <a:spcBef>
                <a:spcPct val="20000"/>
              </a:spcBef>
              <a:buChar char="•"/>
              <a:defRPr sz="2400">
                <a:solidFill>
                  <a:schemeClr val="tx1"/>
                </a:solidFill>
                <a:latin typeface="Arial" panose="020B0604020202020204" pitchFamily="34" charset="0"/>
              </a:defRPr>
            </a:lvl3pPr>
            <a:lvl4pPr marL="1600200" indent="-228600" defTabSz="608013">
              <a:spcBef>
                <a:spcPct val="20000"/>
              </a:spcBef>
              <a:buChar char="–"/>
              <a:defRPr sz="2000">
                <a:solidFill>
                  <a:schemeClr val="tx1"/>
                </a:solidFill>
                <a:latin typeface="Arial" panose="020B0604020202020204" pitchFamily="34" charset="0"/>
              </a:defRPr>
            </a:lvl4pPr>
            <a:lvl5pPr marL="2057400" indent="-228600" defTabSz="608013">
              <a:spcBef>
                <a:spcPct val="20000"/>
              </a:spcBef>
              <a:buChar char="»"/>
              <a:defRPr sz="2000">
                <a:solidFill>
                  <a:schemeClr val="tx1"/>
                </a:solidFill>
                <a:latin typeface="Arial" panose="020B0604020202020204" pitchFamily="34" charset="0"/>
              </a:defRPr>
            </a:lvl5pPr>
            <a:lvl6pPr marL="25146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700" b="1" dirty="0">
                <a:solidFill>
                  <a:srgbClr val="FFFFFF"/>
                </a:solidFill>
                <a:latin typeface="Times New Roman" panose="02020603050405020304" pitchFamily="18" charset="0"/>
                <a:cs typeface="Times New Roman" panose="02020603050405020304" pitchFamily="18" charset="0"/>
              </a:rPr>
              <a:t>Thứ </a:t>
            </a:r>
            <a:r>
              <a:rPr lang="en-US" altLang="en-US" sz="2700" b="1" dirty="0" err="1">
                <a:solidFill>
                  <a:srgbClr val="FFFFFF"/>
                </a:solidFill>
                <a:latin typeface="Times New Roman" panose="02020603050405020304" pitchFamily="18" charset="0"/>
                <a:cs typeface="Times New Roman" panose="02020603050405020304" pitchFamily="18" charset="0"/>
              </a:rPr>
              <a:t>hai</a:t>
            </a:r>
            <a:r>
              <a:rPr lang="vi-VN" altLang="en-US" sz="2700" b="1" dirty="0">
                <a:solidFill>
                  <a:srgbClr val="FFFFFF"/>
                </a:solidFill>
                <a:latin typeface="Times New Roman" panose="02020603050405020304" pitchFamily="18" charset="0"/>
                <a:cs typeface="Times New Roman" panose="02020603050405020304" pitchFamily="18" charset="0"/>
              </a:rPr>
              <a:t> ngày </a:t>
            </a:r>
            <a:r>
              <a:rPr lang="en-US" altLang="en-US" sz="2700" b="1" dirty="0">
                <a:solidFill>
                  <a:srgbClr val="FFFFFF"/>
                </a:solidFill>
                <a:latin typeface="Times New Roman" panose="02020603050405020304" pitchFamily="18" charset="0"/>
                <a:cs typeface="Times New Roman" panose="02020603050405020304" pitchFamily="18" charset="0"/>
              </a:rPr>
              <a:t>20 </a:t>
            </a:r>
            <a:r>
              <a:rPr lang="vi-VN" altLang="en-US" sz="2700" b="1" dirty="0">
                <a:solidFill>
                  <a:srgbClr val="FFFFFF"/>
                </a:solidFill>
                <a:latin typeface="Times New Roman" panose="02020603050405020304" pitchFamily="18" charset="0"/>
                <a:cs typeface="Times New Roman" panose="02020603050405020304" pitchFamily="18" charset="0"/>
              </a:rPr>
              <a:t>tháng </a:t>
            </a:r>
            <a:r>
              <a:rPr lang="en-US" altLang="en-US" sz="2700" b="1" dirty="0">
                <a:solidFill>
                  <a:srgbClr val="FFFFFF"/>
                </a:solidFill>
                <a:latin typeface="Times New Roman" panose="02020603050405020304" pitchFamily="18" charset="0"/>
                <a:cs typeface="Times New Roman" panose="02020603050405020304" pitchFamily="18" charset="0"/>
              </a:rPr>
              <a:t>2</a:t>
            </a:r>
            <a:r>
              <a:rPr lang="vi-VN" altLang="en-US" sz="2700" b="1" dirty="0">
                <a:solidFill>
                  <a:srgbClr val="FFFFFF"/>
                </a:solidFill>
                <a:latin typeface="Times New Roman" panose="02020603050405020304" pitchFamily="18" charset="0"/>
                <a:cs typeface="Times New Roman" panose="02020603050405020304" pitchFamily="18" charset="0"/>
              </a:rPr>
              <a:t> năm 202</a:t>
            </a:r>
            <a:r>
              <a:rPr lang="en-US" altLang="en-US" sz="2700" b="1" dirty="0">
                <a:solidFill>
                  <a:srgbClr val="FFFFFF"/>
                </a:solidFill>
                <a:latin typeface="Times New Roman" panose="02020603050405020304" pitchFamily="18" charset="0"/>
                <a:cs typeface="Times New Roman" panose="02020603050405020304" pitchFamily="18" charset="0"/>
              </a:rPr>
              <a:t>3</a:t>
            </a:r>
          </a:p>
          <a:p>
            <a:pPr algn="ctr" eaLnBrk="1" hangingPunct="1">
              <a:spcBef>
                <a:spcPct val="0"/>
              </a:spcBef>
              <a:buFontTx/>
              <a:buNone/>
            </a:pPr>
            <a:r>
              <a:rPr lang="en-US" altLang="en-US" sz="2700" b="1" u="sng" dirty="0" err="1">
                <a:solidFill>
                  <a:srgbClr val="FFFFFF"/>
                </a:solidFill>
                <a:latin typeface="Times New Roman" panose="02020603050405020304" pitchFamily="18" charset="0"/>
                <a:cs typeface="Times New Roman" panose="02020603050405020304" pitchFamily="18" charset="0"/>
              </a:rPr>
              <a:t>Tập</a:t>
            </a:r>
            <a:r>
              <a:rPr lang="en-US" altLang="en-US" sz="2700" b="1" u="sng" dirty="0">
                <a:solidFill>
                  <a:srgbClr val="FFFFFF"/>
                </a:solidFill>
                <a:latin typeface="Times New Roman" panose="02020603050405020304" pitchFamily="18" charset="0"/>
                <a:cs typeface="Times New Roman" panose="02020603050405020304" pitchFamily="18" charset="0"/>
              </a:rPr>
              <a:t> </a:t>
            </a:r>
            <a:r>
              <a:rPr lang="en-US" altLang="en-US" sz="2700" b="1" u="sng" dirty="0" err="1">
                <a:solidFill>
                  <a:srgbClr val="FFFFFF"/>
                </a:solidFill>
                <a:latin typeface="Times New Roman" panose="02020603050405020304" pitchFamily="18" charset="0"/>
                <a:cs typeface="Times New Roman" panose="02020603050405020304" pitchFamily="18" charset="0"/>
              </a:rPr>
              <a:t>đọc</a:t>
            </a:r>
            <a:r>
              <a:rPr lang="en-US" altLang="en-US" sz="2700" b="1" u="sng" dirty="0">
                <a:solidFill>
                  <a:srgbClr val="FFFFFF"/>
                </a:solidFill>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22DCDB88-2B00-4DEF-9405-456133DCA311}"/>
              </a:ext>
            </a:extLst>
          </p:cNvPr>
          <p:cNvSpPr/>
          <p:nvPr/>
        </p:nvSpPr>
        <p:spPr>
          <a:xfrm>
            <a:off x="3990891" y="3405116"/>
            <a:ext cx="1319592" cy="523220"/>
          </a:xfrm>
          <a:prstGeom prst="rect">
            <a:avLst/>
          </a:prstGeom>
        </p:spPr>
        <p:txBody>
          <a:bodyPr wrap="none">
            <a:spAutoFit/>
          </a:bodyPr>
          <a:lstStyle/>
          <a:p>
            <a:r>
              <a:rPr lang="vi-VN" sz="2800" dirty="0">
                <a:solidFill>
                  <a:srgbClr val="FFFF00"/>
                </a:solidFill>
                <a:latin typeface="Times New Roman" panose="02020603050405020304" pitchFamily="18" charset="0"/>
                <a:cs typeface="Times New Roman" panose="02020603050405020304" pitchFamily="18" charset="0"/>
              </a:rPr>
              <a:t>lúc nào </a:t>
            </a:r>
          </a:p>
        </p:txBody>
      </p:sp>
      <p:sp>
        <p:nvSpPr>
          <p:cNvPr id="8" name="Rectangle 7">
            <a:extLst>
              <a:ext uri="{FF2B5EF4-FFF2-40B4-BE49-F238E27FC236}">
                <a16:creationId xmlns:a16="http://schemas.microsoft.com/office/drawing/2014/main" id="{E6ACD78C-7CD9-420F-BF82-EAB23E1BFC98}"/>
              </a:ext>
            </a:extLst>
          </p:cNvPr>
          <p:cNvSpPr/>
          <p:nvPr/>
        </p:nvSpPr>
        <p:spPr>
          <a:xfrm>
            <a:off x="3990891" y="3892628"/>
            <a:ext cx="1269899" cy="523220"/>
          </a:xfrm>
          <a:prstGeom prst="rect">
            <a:avLst/>
          </a:prstGeom>
        </p:spPr>
        <p:txBody>
          <a:bodyPr wrap="none">
            <a:spAutoFit/>
          </a:bodyPr>
          <a:lstStyle/>
          <a:p>
            <a:r>
              <a:rPr lang="vi-VN" sz="2800" dirty="0">
                <a:solidFill>
                  <a:srgbClr val="FFFF00"/>
                </a:solidFill>
                <a:latin typeface="Times New Roman" panose="02020603050405020304" pitchFamily="18" charset="0"/>
                <a:cs typeface="Times New Roman" panose="02020603050405020304" pitchFamily="18" charset="0"/>
              </a:rPr>
              <a:t>chói lọi</a:t>
            </a:r>
          </a:p>
        </p:txBody>
      </p:sp>
      <p:sp>
        <p:nvSpPr>
          <p:cNvPr id="11" name="Rectangle 10">
            <a:extLst>
              <a:ext uri="{FF2B5EF4-FFF2-40B4-BE49-F238E27FC236}">
                <a16:creationId xmlns:a16="http://schemas.microsoft.com/office/drawing/2014/main" id="{E9775ABB-5502-4E90-9598-09EF67EBA162}"/>
              </a:ext>
            </a:extLst>
          </p:cNvPr>
          <p:cNvSpPr/>
          <p:nvPr/>
        </p:nvSpPr>
        <p:spPr>
          <a:xfrm>
            <a:off x="4068443" y="4414109"/>
            <a:ext cx="1274708" cy="523220"/>
          </a:xfrm>
          <a:prstGeom prst="rect">
            <a:avLst/>
          </a:prstGeom>
        </p:spPr>
        <p:txBody>
          <a:bodyPr wrap="none">
            <a:spAutoFit/>
          </a:bodyPr>
          <a:lstStyle/>
          <a:p>
            <a:r>
              <a:rPr lang="vi-VN" sz="2800" dirty="0">
                <a:solidFill>
                  <a:srgbClr val="FFFF00"/>
                </a:solidFill>
                <a:latin typeface="Times New Roman" panose="02020603050405020304" pitchFamily="18" charset="0"/>
                <a:cs typeface="Times New Roman" panose="02020603050405020304" pitchFamily="18" charset="0"/>
              </a:rPr>
              <a:t>rực lên </a:t>
            </a:r>
            <a:endParaRPr lang="vi-VN" sz="2800" dirty="0">
              <a:solidFill>
                <a:srgbClr val="FFFF00"/>
              </a:solidFill>
            </a:endParaRPr>
          </a:p>
        </p:txBody>
      </p:sp>
    </p:spTree>
    <p:extLst>
      <p:ext uri="{BB962C8B-B14F-4D97-AF65-F5344CB8AC3E}">
        <p14:creationId xmlns:p14="http://schemas.microsoft.com/office/powerpoint/2010/main" val="327301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6" grpId="0"/>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组合 567">
            <a:extLst>
              <a:ext uri="{FF2B5EF4-FFF2-40B4-BE49-F238E27FC236}">
                <a16:creationId xmlns:a16="http://schemas.microsoft.com/office/drawing/2014/main" id="{7D3A0534-B688-4430-9B4E-01E1047CBDF1}"/>
              </a:ext>
            </a:extLst>
          </p:cNvPr>
          <p:cNvGrpSpPr/>
          <p:nvPr/>
        </p:nvGrpSpPr>
        <p:grpSpPr>
          <a:xfrm>
            <a:off x="480197" y="-105057"/>
            <a:ext cx="4012287" cy="1129749"/>
            <a:chOff x="1330899" y="1678703"/>
            <a:chExt cx="4741043" cy="1211173"/>
          </a:xfrm>
        </p:grpSpPr>
        <p:grpSp>
          <p:nvGrpSpPr>
            <p:cNvPr id="45" name="组合 376">
              <a:extLst>
                <a:ext uri="{FF2B5EF4-FFF2-40B4-BE49-F238E27FC236}">
                  <a16:creationId xmlns:a16="http://schemas.microsoft.com/office/drawing/2014/main" id="{79F5871C-F0A7-42B0-9074-330EB0F96505}"/>
                </a:ext>
              </a:extLst>
            </p:cNvPr>
            <p:cNvGrpSpPr/>
            <p:nvPr/>
          </p:nvGrpSpPr>
          <p:grpSpPr>
            <a:xfrm>
              <a:off x="1330899" y="1678703"/>
              <a:ext cx="4741043" cy="1211173"/>
              <a:chOff x="2972472" y="1362075"/>
              <a:chExt cx="6133364" cy="1566863"/>
            </a:xfrm>
          </p:grpSpPr>
          <p:sp>
            <p:nvSpPr>
              <p:cNvPr id="47" name="Freeform 4">
                <a:extLst>
                  <a:ext uri="{FF2B5EF4-FFF2-40B4-BE49-F238E27FC236}">
                    <a16:creationId xmlns:a16="http://schemas.microsoft.com/office/drawing/2014/main" id="{5DD85B2A-1F94-4BA1-9BA3-EEACA8AF877C}"/>
                  </a:ext>
                </a:extLst>
              </p:cNvPr>
              <p:cNvSpPr>
                <a:spLocks/>
              </p:cNvSpPr>
              <p:nvPr/>
            </p:nvSpPr>
            <p:spPr bwMode="auto">
              <a:xfrm>
                <a:off x="3605213" y="1920875"/>
                <a:ext cx="5500623" cy="981274"/>
              </a:xfrm>
              <a:custGeom>
                <a:avLst/>
                <a:gdLst>
                  <a:gd name="T0" fmla="*/ 4 w 1226"/>
                  <a:gd name="T1" fmla="*/ 50 h 234"/>
                  <a:gd name="T2" fmla="*/ 61 w 1226"/>
                  <a:gd name="T3" fmla="*/ 44 h 234"/>
                  <a:gd name="T4" fmla="*/ 73 w 1226"/>
                  <a:gd name="T5" fmla="*/ 44 h 234"/>
                  <a:gd name="T6" fmla="*/ 427 w 1226"/>
                  <a:gd name="T7" fmla="*/ 55 h 234"/>
                  <a:gd name="T8" fmla="*/ 530 w 1226"/>
                  <a:gd name="T9" fmla="*/ 58 h 234"/>
                  <a:gd name="T10" fmla="*/ 1036 w 1226"/>
                  <a:gd name="T11" fmla="*/ 18 h 234"/>
                  <a:gd name="T12" fmla="*/ 1161 w 1226"/>
                  <a:gd name="T13" fmla="*/ 22 h 234"/>
                  <a:gd name="T14" fmla="*/ 1135 w 1226"/>
                  <a:gd name="T15" fmla="*/ 177 h 234"/>
                  <a:gd name="T16" fmla="*/ 1021 w 1226"/>
                  <a:gd name="T17" fmla="*/ 209 h 234"/>
                  <a:gd name="T18" fmla="*/ 868 w 1226"/>
                  <a:gd name="T19" fmla="*/ 217 h 234"/>
                  <a:gd name="T20" fmla="*/ 691 w 1226"/>
                  <a:gd name="T21" fmla="*/ 231 h 234"/>
                  <a:gd name="T22" fmla="*/ 554 w 1226"/>
                  <a:gd name="T23" fmla="*/ 233 h 234"/>
                  <a:gd name="T24" fmla="*/ 613 w 1226"/>
                  <a:gd name="T25" fmla="*/ 234 h 234"/>
                  <a:gd name="T26" fmla="*/ 459 w 1226"/>
                  <a:gd name="T27" fmla="*/ 233 h 234"/>
                  <a:gd name="T28" fmla="*/ 314 w 1226"/>
                  <a:gd name="T29" fmla="*/ 233 h 234"/>
                  <a:gd name="T30" fmla="*/ 148 w 1226"/>
                  <a:gd name="T31" fmla="*/ 226 h 234"/>
                  <a:gd name="T32" fmla="*/ 68 w 1226"/>
                  <a:gd name="T33" fmla="*/ 219 h 234"/>
                  <a:gd name="T34" fmla="*/ 10 w 1226"/>
                  <a:gd name="T35" fmla="*/ 203 h 234"/>
                  <a:gd name="T36" fmla="*/ 7 w 1226"/>
                  <a:gd name="T37" fmla="*/ 166 h 234"/>
                  <a:gd name="T38" fmla="*/ 4 w 1226"/>
                  <a:gd name="T39" fmla="*/ 5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26" h="234">
                    <a:moveTo>
                      <a:pt x="4" y="50"/>
                    </a:moveTo>
                    <a:cubicBezTo>
                      <a:pt x="9" y="42"/>
                      <a:pt x="42" y="43"/>
                      <a:pt x="61" y="44"/>
                    </a:cubicBezTo>
                    <a:cubicBezTo>
                      <a:pt x="66" y="44"/>
                      <a:pt x="71" y="44"/>
                      <a:pt x="73" y="44"/>
                    </a:cubicBezTo>
                    <a:cubicBezTo>
                      <a:pt x="191" y="44"/>
                      <a:pt x="309" y="52"/>
                      <a:pt x="427" y="55"/>
                    </a:cubicBezTo>
                    <a:cubicBezTo>
                      <a:pt x="461" y="56"/>
                      <a:pt x="496" y="57"/>
                      <a:pt x="530" y="58"/>
                    </a:cubicBezTo>
                    <a:cubicBezTo>
                      <a:pt x="643" y="63"/>
                      <a:pt x="979" y="30"/>
                      <a:pt x="1036" y="18"/>
                    </a:cubicBezTo>
                    <a:cubicBezTo>
                      <a:pt x="1075" y="10"/>
                      <a:pt x="1125" y="0"/>
                      <a:pt x="1161" y="22"/>
                    </a:cubicBezTo>
                    <a:cubicBezTo>
                      <a:pt x="1226" y="61"/>
                      <a:pt x="1184" y="144"/>
                      <a:pt x="1135" y="177"/>
                    </a:cubicBezTo>
                    <a:cubicBezTo>
                      <a:pt x="1101" y="199"/>
                      <a:pt x="1060" y="205"/>
                      <a:pt x="1021" y="209"/>
                    </a:cubicBezTo>
                    <a:cubicBezTo>
                      <a:pt x="970" y="213"/>
                      <a:pt x="919" y="214"/>
                      <a:pt x="868" y="217"/>
                    </a:cubicBezTo>
                    <a:cubicBezTo>
                      <a:pt x="809" y="220"/>
                      <a:pt x="750" y="228"/>
                      <a:pt x="691" y="231"/>
                    </a:cubicBezTo>
                    <a:cubicBezTo>
                      <a:pt x="645" y="233"/>
                      <a:pt x="600" y="233"/>
                      <a:pt x="554" y="233"/>
                    </a:cubicBezTo>
                    <a:cubicBezTo>
                      <a:pt x="574" y="233"/>
                      <a:pt x="593" y="233"/>
                      <a:pt x="613" y="234"/>
                    </a:cubicBezTo>
                    <a:cubicBezTo>
                      <a:pt x="562" y="233"/>
                      <a:pt x="510" y="233"/>
                      <a:pt x="459" y="233"/>
                    </a:cubicBezTo>
                    <a:cubicBezTo>
                      <a:pt x="411" y="233"/>
                      <a:pt x="362" y="234"/>
                      <a:pt x="314" y="233"/>
                    </a:cubicBezTo>
                    <a:cubicBezTo>
                      <a:pt x="259" y="232"/>
                      <a:pt x="203" y="230"/>
                      <a:pt x="148" y="226"/>
                    </a:cubicBezTo>
                    <a:cubicBezTo>
                      <a:pt x="121" y="223"/>
                      <a:pt x="95" y="221"/>
                      <a:pt x="68" y="219"/>
                    </a:cubicBezTo>
                    <a:cubicBezTo>
                      <a:pt x="49" y="217"/>
                      <a:pt x="23" y="220"/>
                      <a:pt x="10" y="203"/>
                    </a:cubicBezTo>
                    <a:cubicBezTo>
                      <a:pt x="4" y="196"/>
                      <a:pt x="9" y="186"/>
                      <a:pt x="7" y="166"/>
                    </a:cubicBezTo>
                    <a:cubicBezTo>
                      <a:pt x="7" y="152"/>
                      <a:pt x="0" y="51"/>
                      <a:pt x="4" y="5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48" name="Freeform 5">
                <a:extLst>
                  <a:ext uri="{FF2B5EF4-FFF2-40B4-BE49-F238E27FC236}">
                    <a16:creationId xmlns:a16="http://schemas.microsoft.com/office/drawing/2014/main" id="{B23F7FA9-6E5C-44B2-963A-33D222467AE9}"/>
                  </a:ext>
                </a:extLst>
              </p:cNvPr>
              <p:cNvSpPr>
                <a:spLocks/>
              </p:cNvSpPr>
              <p:nvPr/>
            </p:nvSpPr>
            <p:spPr bwMode="auto">
              <a:xfrm>
                <a:off x="3589339" y="1946275"/>
                <a:ext cx="5124450" cy="982663"/>
              </a:xfrm>
              <a:custGeom>
                <a:avLst/>
                <a:gdLst>
                  <a:gd name="T0" fmla="*/ 11 w 1209"/>
                  <a:gd name="T1" fmla="*/ 45 h 231"/>
                  <a:gd name="T2" fmla="*/ 66 w 1209"/>
                  <a:gd name="T3" fmla="*/ 40 h 231"/>
                  <a:gd name="T4" fmla="*/ 146 w 1209"/>
                  <a:gd name="T5" fmla="*/ 41 h 231"/>
                  <a:gd name="T6" fmla="*/ 343 w 1209"/>
                  <a:gd name="T7" fmla="*/ 48 h 231"/>
                  <a:gd name="T8" fmla="*/ 623 w 1209"/>
                  <a:gd name="T9" fmla="*/ 53 h 231"/>
                  <a:gd name="T10" fmla="*/ 864 w 1209"/>
                  <a:gd name="T11" fmla="*/ 35 h 231"/>
                  <a:gd name="T12" fmla="*/ 1036 w 1209"/>
                  <a:gd name="T13" fmla="*/ 15 h 231"/>
                  <a:gd name="T14" fmla="*/ 1135 w 1209"/>
                  <a:gd name="T15" fmla="*/ 7 h 231"/>
                  <a:gd name="T16" fmla="*/ 1196 w 1209"/>
                  <a:gd name="T17" fmla="*/ 74 h 231"/>
                  <a:gd name="T18" fmla="*/ 1161 w 1209"/>
                  <a:gd name="T19" fmla="*/ 149 h 231"/>
                  <a:gd name="T20" fmla="*/ 1058 w 1209"/>
                  <a:gd name="T21" fmla="*/ 197 h 231"/>
                  <a:gd name="T22" fmla="*/ 818 w 1209"/>
                  <a:gd name="T23" fmla="*/ 213 h 231"/>
                  <a:gd name="T24" fmla="*/ 559 w 1209"/>
                  <a:gd name="T25" fmla="*/ 225 h 231"/>
                  <a:gd name="T26" fmla="*/ 557 w 1209"/>
                  <a:gd name="T27" fmla="*/ 228 h 231"/>
                  <a:gd name="T28" fmla="*/ 586 w 1209"/>
                  <a:gd name="T29" fmla="*/ 229 h 231"/>
                  <a:gd name="T30" fmla="*/ 601 w 1209"/>
                  <a:gd name="T31" fmla="*/ 229 h 231"/>
                  <a:gd name="T32" fmla="*/ 610 w 1209"/>
                  <a:gd name="T33" fmla="*/ 226 h 231"/>
                  <a:gd name="T34" fmla="*/ 547 w 1209"/>
                  <a:gd name="T35" fmla="*/ 225 h 231"/>
                  <a:gd name="T36" fmla="*/ 422 w 1209"/>
                  <a:gd name="T37" fmla="*/ 226 h 231"/>
                  <a:gd name="T38" fmla="*/ 168 w 1209"/>
                  <a:gd name="T39" fmla="*/ 219 h 231"/>
                  <a:gd name="T40" fmla="*/ 53 w 1209"/>
                  <a:gd name="T41" fmla="*/ 210 h 231"/>
                  <a:gd name="T42" fmla="*/ 14 w 1209"/>
                  <a:gd name="T43" fmla="*/ 178 h 231"/>
                  <a:gd name="T44" fmla="*/ 14 w 1209"/>
                  <a:gd name="T45" fmla="*/ 152 h 231"/>
                  <a:gd name="T46" fmla="*/ 11 w 1209"/>
                  <a:gd name="T47" fmla="*/ 94 h 231"/>
                  <a:gd name="T48" fmla="*/ 10 w 1209"/>
                  <a:gd name="T49" fmla="*/ 61 h 231"/>
                  <a:gd name="T50" fmla="*/ 10 w 1209"/>
                  <a:gd name="T51" fmla="*/ 45 h 231"/>
                  <a:gd name="T52" fmla="*/ 7 w 1209"/>
                  <a:gd name="T53" fmla="*/ 43 h 231"/>
                  <a:gd name="T54" fmla="*/ 4 w 1209"/>
                  <a:gd name="T55" fmla="*/ 75 h 231"/>
                  <a:gd name="T56" fmla="*/ 7 w 1209"/>
                  <a:gd name="T57" fmla="*/ 139 h 231"/>
                  <a:gd name="T58" fmla="*/ 8 w 1209"/>
                  <a:gd name="T59" fmla="*/ 160 h 231"/>
                  <a:gd name="T60" fmla="*/ 10 w 1209"/>
                  <a:gd name="T61" fmla="*/ 195 h 231"/>
                  <a:gd name="T62" fmla="*/ 79 w 1209"/>
                  <a:gd name="T63" fmla="*/ 215 h 231"/>
                  <a:gd name="T64" fmla="*/ 349 w 1209"/>
                  <a:gd name="T65" fmla="*/ 229 h 231"/>
                  <a:gd name="T66" fmla="*/ 465 w 1209"/>
                  <a:gd name="T67" fmla="*/ 229 h 231"/>
                  <a:gd name="T68" fmla="*/ 616 w 1209"/>
                  <a:gd name="T69" fmla="*/ 229 h 231"/>
                  <a:gd name="T70" fmla="*/ 618 w 1209"/>
                  <a:gd name="T71" fmla="*/ 226 h 231"/>
                  <a:gd name="T72" fmla="*/ 574 w 1209"/>
                  <a:gd name="T73" fmla="*/ 225 h 231"/>
                  <a:gd name="T74" fmla="*/ 572 w 1209"/>
                  <a:gd name="T75" fmla="*/ 229 h 231"/>
                  <a:gd name="T76" fmla="*/ 595 w 1209"/>
                  <a:gd name="T77" fmla="*/ 229 h 231"/>
                  <a:gd name="T78" fmla="*/ 687 w 1209"/>
                  <a:gd name="T79" fmla="*/ 227 h 231"/>
                  <a:gd name="T80" fmla="*/ 879 w 1209"/>
                  <a:gd name="T81" fmla="*/ 212 h 231"/>
                  <a:gd name="T82" fmla="*/ 1064 w 1209"/>
                  <a:gd name="T83" fmla="*/ 200 h 231"/>
                  <a:gd name="T84" fmla="*/ 1172 w 1209"/>
                  <a:gd name="T85" fmla="*/ 143 h 231"/>
                  <a:gd name="T86" fmla="*/ 1197 w 1209"/>
                  <a:gd name="T87" fmla="*/ 47 h 231"/>
                  <a:gd name="T88" fmla="*/ 1101 w 1209"/>
                  <a:gd name="T89" fmla="*/ 1 h 231"/>
                  <a:gd name="T90" fmla="*/ 1010 w 1209"/>
                  <a:gd name="T91" fmla="*/ 15 h 231"/>
                  <a:gd name="T92" fmla="*/ 920 w 1209"/>
                  <a:gd name="T93" fmla="*/ 26 h 231"/>
                  <a:gd name="T94" fmla="*/ 538 w 1209"/>
                  <a:gd name="T95" fmla="*/ 51 h 231"/>
                  <a:gd name="T96" fmla="*/ 212 w 1209"/>
                  <a:gd name="T97" fmla="*/ 39 h 231"/>
                  <a:gd name="T98" fmla="*/ 69 w 1209"/>
                  <a:gd name="T99" fmla="*/ 36 h 231"/>
                  <a:gd name="T100" fmla="*/ 6 w 1209"/>
                  <a:gd name="T101" fmla="*/ 43 h 231"/>
                  <a:gd name="T102" fmla="*/ 11 w 1209"/>
                  <a:gd name="T103" fmla="*/ 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09" h="231">
                    <a:moveTo>
                      <a:pt x="11" y="45"/>
                    </a:moveTo>
                    <a:cubicBezTo>
                      <a:pt x="20" y="33"/>
                      <a:pt x="54" y="39"/>
                      <a:pt x="66" y="40"/>
                    </a:cubicBezTo>
                    <a:cubicBezTo>
                      <a:pt x="93" y="41"/>
                      <a:pt x="120" y="40"/>
                      <a:pt x="146" y="41"/>
                    </a:cubicBezTo>
                    <a:cubicBezTo>
                      <a:pt x="212" y="42"/>
                      <a:pt x="278" y="45"/>
                      <a:pt x="343" y="48"/>
                    </a:cubicBezTo>
                    <a:cubicBezTo>
                      <a:pt x="436" y="52"/>
                      <a:pt x="530" y="57"/>
                      <a:pt x="623" y="53"/>
                    </a:cubicBezTo>
                    <a:cubicBezTo>
                      <a:pt x="703" y="49"/>
                      <a:pt x="784" y="43"/>
                      <a:pt x="864" y="35"/>
                    </a:cubicBezTo>
                    <a:cubicBezTo>
                      <a:pt x="921" y="30"/>
                      <a:pt x="980" y="25"/>
                      <a:pt x="1036" y="15"/>
                    </a:cubicBezTo>
                    <a:cubicBezTo>
                      <a:pt x="1069" y="8"/>
                      <a:pt x="1102" y="1"/>
                      <a:pt x="1135" y="7"/>
                    </a:cubicBezTo>
                    <a:cubicBezTo>
                      <a:pt x="1169" y="13"/>
                      <a:pt x="1195" y="39"/>
                      <a:pt x="1196" y="74"/>
                    </a:cubicBezTo>
                    <a:cubicBezTo>
                      <a:pt x="1196" y="102"/>
                      <a:pt x="1179" y="129"/>
                      <a:pt x="1161" y="149"/>
                    </a:cubicBezTo>
                    <a:cubicBezTo>
                      <a:pt x="1135" y="179"/>
                      <a:pt x="1096" y="191"/>
                      <a:pt x="1058" y="197"/>
                    </a:cubicBezTo>
                    <a:cubicBezTo>
                      <a:pt x="979" y="210"/>
                      <a:pt x="898" y="206"/>
                      <a:pt x="818" y="213"/>
                    </a:cubicBezTo>
                    <a:cubicBezTo>
                      <a:pt x="732" y="220"/>
                      <a:pt x="646" y="226"/>
                      <a:pt x="559" y="225"/>
                    </a:cubicBezTo>
                    <a:cubicBezTo>
                      <a:pt x="556" y="225"/>
                      <a:pt x="553" y="228"/>
                      <a:pt x="557" y="228"/>
                    </a:cubicBezTo>
                    <a:cubicBezTo>
                      <a:pt x="567" y="229"/>
                      <a:pt x="576" y="229"/>
                      <a:pt x="586" y="229"/>
                    </a:cubicBezTo>
                    <a:cubicBezTo>
                      <a:pt x="591" y="229"/>
                      <a:pt x="596" y="229"/>
                      <a:pt x="601" y="229"/>
                    </a:cubicBezTo>
                    <a:cubicBezTo>
                      <a:pt x="606" y="231"/>
                      <a:pt x="610" y="230"/>
                      <a:pt x="610" y="226"/>
                    </a:cubicBezTo>
                    <a:cubicBezTo>
                      <a:pt x="589" y="225"/>
                      <a:pt x="568" y="225"/>
                      <a:pt x="547" y="225"/>
                    </a:cubicBezTo>
                    <a:cubicBezTo>
                      <a:pt x="505" y="225"/>
                      <a:pt x="464" y="225"/>
                      <a:pt x="422" y="226"/>
                    </a:cubicBezTo>
                    <a:cubicBezTo>
                      <a:pt x="337" y="226"/>
                      <a:pt x="253" y="225"/>
                      <a:pt x="168" y="219"/>
                    </a:cubicBezTo>
                    <a:cubicBezTo>
                      <a:pt x="130" y="216"/>
                      <a:pt x="91" y="212"/>
                      <a:pt x="53" y="210"/>
                    </a:cubicBezTo>
                    <a:cubicBezTo>
                      <a:pt x="32" y="209"/>
                      <a:pt x="13" y="202"/>
                      <a:pt x="14" y="178"/>
                    </a:cubicBezTo>
                    <a:cubicBezTo>
                      <a:pt x="15" y="170"/>
                      <a:pt x="14" y="161"/>
                      <a:pt x="14" y="152"/>
                    </a:cubicBezTo>
                    <a:cubicBezTo>
                      <a:pt x="13" y="133"/>
                      <a:pt x="12" y="114"/>
                      <a:pt x="11" y="94"/>
                    </a:cubicBezTo>
                    <a:cubicBezTo>
                      <a:pt x="10" y="83"/>
                      <a:pt x="10" y="72"/>
                      <a:pt x="10" y="61"/>
                    </a:cubicBezTo>
                    <a:cubicBezTo>
                      <a:pt x="10" y="59"/>
                      <a:pt x="9" y="46"/>
                      <a:pt x="10" y="45"/>
                    </a:cubicBezTo>
                    <a:cubicBezTo>
                      <a:pt x="13" y="43"/>
                      <a:pt x="9" y="42"/>
                      <a:pt x="7" y="43"/>
                    </a:cubicBezTo>
                    <a:cubicBezTo>
                      <a:pt x="0" y="48"/>
                      <a:pt x="4" y="69"/>
                      <a:pt x="4" y="75"/>
                    </a:cubicBezTo>
                    <a:cubicBezTo>
                      <a:pt x="5" y="97"/>
                      <a:pt x="6" y="118"/>
                      <a:pt x="7" y="139"/>
                    </a:cubicBezTo>
                    <a:cubicBezTo>
                      <a:pt x="8" y="146"/>
                      <a:pt x="8" y="153"/>
                      <a:pt x="8" y="160"/>
                    </a:cubicBezTo>
                    <a:cubicBezTo>
                      <a:pt x="9" y="168"/>
                      <a:pt x="5" y="187"/>
                      <a:pt x="10" y="195"/>
                    </a:cubicBezTo>
                    <a:cubicBezTo>
                      <a:pt x="23" y="218"/>
                      <a:pt x="57" y="214"/>
                      <a:pt x="79" y="215"/>
                    </a:cubicBezTo>
                    <a:cubicBezTo>
                      <a:pt x="169" y="222"/>
                      <a:pt x="258" y="228"/>
                      <a:pt x="349" y="229"/>
                    </a:cubicBezTo>
                    <a:cubicBezTo>
                      <a:pt x="387" y="229"/>
                      <a:pt x="426" y="229"/>
                      <a:pt x="465" y="229"/>
                    </a:cubicBezTo>
                    <a:cubicBezTo>
                      <a:pt x="516" y="229"/>
                      <a:pt x="566" y="229"/>
                      <a:pt x="616" y="229"/>
                    </a:cubicBezTo>
                    <a:cubicBezTo>
                      <a:pt x="619" y="229"/>
                      <a:pt x="622" y="226"/>
                      <a:pt x="618" y="226"/>
                    </a:cubicBezTo>
                    <a:cubicBezTo>
                      <a:pt x="603" y="225"/>
                      <a:pt x="589" y="225"/>
                      <a:pt x="574" y="225"/>
                    </a:cubicBezTo>
                    <a:cubicBezTo>
                      <a:pt x="567" y="225"/>
                      <a:pt x="557" y="228"/>
                      <a:pt x="572" y="229"/>
                    </a:cubicBezTo>
                    <a:cubicBezTo>
                      <a:pt x="580" y="229"/>
                      <a:pt x="587" y="229"/>
                      <a:pt x="595" y="229"/>
                    </a:cubicBezTo>
                    <a:cubicBezTo>
                      <a:pt x="626" y="229"/>
                      <a:pt x="656" y="228"/>
                      <a:pt x="687" y="227"/>
                    </a:cubicBezTo>
                    <a:cubicBezTo>
                      <a:pt x="751" y="224"/>
                      <a:pt x="815" y="216"/>
                      <a:pt x="879" y="212"/>
                    </a:cubicBezTo>
                    <a:cubicBezTo>
                      <a:pt x="941" y="209"/>
                      <a:pt x="1003" y="209"/>
                      <a:pt x="1064" y="200"/>
                    </a:cubicBezTo>
                    <a:cubicBezTo>
                      <a:pt x="1106" y="193"/>
                      <a:pt x="1145" y="176"/>
                      <a:pt x="1172" y="143"/>
                    </a:cubicBezTo>
                    <a:cubicBezTo>
                      <a:pt x="1194" y="117"/>
                      <a:pt x="1209" y="80"/>
                      <a:pt x="1197" y="47"/>
                    </a:cubicBezTo>
                    <a:cubicBezTo>
                      <a:pt x="1183" y="9"/>
                      <a:pt x="1136" y="0"/>
                      <a:pt x="1101" y="1"/>
                    </a:cubicBezTo>
                    <a:cubicBezTo>
                      <a:pt x="1070" y="2"/>
                      <a:pt x="1040" y="11"/>
                      <a:pt x="1010" y="15"/>
                    </a:cubicBezTo>
                    <a:cubicBezTo>
                      <a:pt x="980" y="19"/>
                      <a:pt x="950" y="23"/>
                      <a:pt x="920" y="26"/>
                    </a:cubicBezTo>
                    <a:cubicBezTo>
                      <a:pt x="794" y="39"/>
                      <a:pt x="665" y="54"/>
                      <a:pt x="538" y="51"/>
                    </a:cubicBezTo>
                    <a:cubicBezTo>
                      <a:pt x="429" y="47"/>
                      <a:pt x="320" y="43"/>
                      <a:pt x="212" y="39"/>
                    </a:cubicBezTo>
                    <a:cubicBezTo>
                      <a:pt x="164" y="37"/>
                      <a:pt x="116" y="38"/>
                      <a:pt x="69" y="36"/>
                    </a:cubicBezTo>
                    <a:cubicBezTo>
                      <a:pt x="53" y="35"/>
                      <a:pt x="18" y="29"/>
                      <a:pt x="6" y="43"/>
                    </a:cubicBezTo>
                    <a:cubicBezTo>
                      <a:pt x="4" y="46"/>
                      <a:pt x="9" y="46"/>
                      <a:pt x="11" y="45"/>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nvGrpSpPr>
              <p:cNvPr id="49" name="组合 375">
                <a:extLst>
                  <a:ext uri="{FF2B5EF4-FFF2-40B4-BE49-F238E27FC236}">
                    <a16:creationId xmlns:a16="http://schemas.microsoft.com/office/drawing/2014/main" id="{7BB93051-B97E-4FA3-A9BD-A1EA5D1066C7}"/>
                  </a:ext>
                </a:extLst>
              </p:cNvPr>
              <p:cNvGrpSpPr/>
              <p:nvPr/>
            </p:nvGrpSpPr>
            <p:grpSpPr>
              <a:xfrm>
                <a:off x="2972472" y="1362075"/>
                <a:ext cx="1164099" cy="1506537"/>
                <a:chOff x="2105026" y="333375"/>
                <a:chExt cx="1958975" cy="2535239"/>
              </a:xfrm>
            </p:grpSpPr>
            <p:sp>
              <p:nvSpPr>
                <p:cNvPr id="50" name="Freeform 15">
                  <a:extLst>
                    <a:ext uri="{FF2B5EF4-FFF2-40B4-BE49-F238E27FC236}">
                      <a16:creationId xmlns:a16="http://schemas.microsoft.com/office/drawing/2014/main" id="{B1BE8E68-0C61-4FEC-A723-7CF47AAA7B10}"/>
                    </a:ext>
                  </a:extLst>
                </p:cNvPr>
                <p:cNvSpPr>
                  <a:spLocks/>
                </p:cNvSpPr>
                <p:nvPr/>
              </p:nvSpPr>
              <p:spPr bwMode="auto">
                <a:xfrm>
                  <a:off x="2843214" y="1827213"/>
                  <a:ext cx="350838" cy="296863"/>
                </a:xfrm>
                <a:custGeom>
                  <a:avLst/>
                  <a:gdLst>
                    <a:gd name="T0" fmla="*/ 83 w 83"/>
                    <a:gd name="T1" fmla="*/ 41 h 70"/>
                    <a:gd name="T2" fmla="*/ 9 w 83"/>
                    <a:gd name="T3" fmla="*/ 20 h 70"/>
                    <a:gd name="T4" fmla="*/ 83 w 83"/>
                    <a:gd name="T5" fmla="*/ 48 h 70"/>
                    <a:gd name="T6" fmla="*/ 83 w 83"/>
                    <a:gd name="T7" fmla="*/ 41 h 70"/>
                  </a:gdLst>
                  <a:ahLst/>
                  <a:cxnLst>
                    <a:cxn ang="0">
                      <a:pos x="T0" y="T1"/>
                    </a:cxn>
                    <a:cxn ang="0">
                      <a:pos x="T2" y="T3"/>
                    </a:cxn>
                    <a:cxn ang="0">
                      <a:pos x="T4" y="T5"/>
                    </a:cxn>
                    <a:cxn ang="0">
                      <a:pos x="T6" y="T7"/>
                    </a:cxn>
                  </a:cxnLst>
                  <a:rect l="0" t="0" r="r" b="b"/>
                  <a:pathLst>
                    <a:path w="83" h="70">
                      <a:moveTo>
                        <a:pt x="83" y="41"/>
                      </a:moveTo>
                      <a:cubicBezTo>
                        <a:pt x="64" y="28"/>
                        <a:pt x="23" y="0"/>
                        <a:pt x="9" y="20"/>
                      </a:cubicBezTo>
                      <a:cubicBezTo>
                        <a:pt x="0" y="31"/>
                        <a:pt x="26" y="70"/>
                        <a:pt x="83" y="48"/>
                      </a:cubicBezTo>
                      <a:lnTo>
                        <a:pt x="83" y="41"/>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1" name="Freeform 16">
                  <a:extLst>
                    <a:ext uri="{FF2B5EF4-FFF2-40B4-BE49-F238E27FC236}">
                      <a16:creationId xmlns:a16="http://schemas.microsoft.com/office/drawing/2014/main" id="{5988AE60-63E1-4D6F-9DF8-D9BA45ADE18D}"/>
                    </a:ext>
                  </a:extLst>
                </p:cNvPr>
                <p:cNvSpPr>
                  <a:spLocks/>
                </p:cNvSpPr>
                <p:nvPr/>
              </p:nvSpPr>
              <p:spPr bwMode="auto">
                <a:xfrm>
                  <a:off x="3228976" y="1830388"/>
                  <a:ext cx="376238" cy="315913"/>
                </a:xfrm>
                <a:custGeom>
                  <a:avLst/>
                  <a:gdLst>
                    <a:gd name="T0" fmla="*/ 0 w 89"/>
                    <a:gd name="T1" fmla="*/ 50 h 74"/>
                    <a:gd name="T2" fmla="*/ 84 w 89"/>
                    <a:gd name="T3" fmla="*/ 28 h 74"/>
                    <a:gd name="T4" fmla="*/ 1 w 89"/>
                    <a:gd name="T5" fmla="*/ 60 h 74"/>
                    <a:gd name="T6" fmla="*/ 0 w 89"/>
                    <a:gd name="T7" fmla="*/ 50 h 74"/>
                  </a:gdLst>
                  <a:ahLst/>
                  <a:cxnLst>
                    <a:cxn ang="0">
                      <a:pos x="T0" y="T1"/>
                    </a:cxn>
                    <a:cxn ang="0">
                      <a:pos x="T2" y="T3"/>
                    </a:cxn>
                    <a:cxn ang="0">
                      <a:pos x="T4" y="T5"/>
                    </a:cxn>
                    <a:cxn ang="0">
                      <a:pos x="T6" y="T7"/>
                    </a:cxn>
                  </a:cxnLst>
                  <a:rect l="0" t="0" r="r" b="b"/>
                  <a:pathLst>
                    <a:path w="89" h="74">
                      <a:moveTo>
                        <a:pt x="0" y="50"/>
                      </a:moveTo>
                      <a:cubicBezTo>
                        <a:pt x="16" y="34"/>
                        <a:pt x="70" y="0"/>
                        <a:pt x="84" y="28"/>
                      </a:cubicBezTo>
                      <a:cubicBezTo>
                        <a:pt x="89" y="40"/>
                        <a:pt x="47" y="74"/>
                        <a:pt x="1" y="60"/>
                      </a:cubicBezTo>
                      <a:lnTo>
                        <a:pt x="0" y="50"/>
                      </a:lnTo>
                      <a:close/>
                    </a:path>
                  </a:pathLst>
                </a:custGeom>
                <a:solidFill>
                  <a:srgbClr val="BED3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2" name="Freeform 17">
                  <a:extLst>
                    <a:ext uri="{FF2B5EF4-FFF2-40B4-BE49-F238E27FC236}">
                      <a16:creationId xmlns:a16="http://schemas.microsoft.com/office/drawing/2014/main" id="{A9E5B2A2-AF25-4494-A2CC-C033F63D2603}"/>
                    </a:ext>
                  </a:extLst>
                </p:cNvPr>
                <p:cNvSpPr>
                  <a:spLocks/>
                </p:cNvSpPr>
                <p:nvPr/>
              </p:nvSpPr>
              <p:spPr bwMode="auto">
                <a:xfrm>
                  <a:off x="3206751" y="1809750"/>
                  <a:ext cx="423863" cy="284163"/>
                </a:xfrm>
                <a:custGeom>
                  <a:avLst/>
                  <a:gdLst>
                    <a:gd name="T0" fmla="*/ 7 w 100"/>
                    <a:gd name="T1" fmla="*/ 50 h 67"/>
                    <a:gd name="T2" fmla="*/ 78 w 100"/>
                    <a:gd name="T3" fmla="*/ 20 h 67"/>
                    <a:gd name="T4" fmla="*/ 78 w 100"/>
                    <a:gd name="T5" fmla="*/ 45 h 67"/>
                    <a:gd name="T6" fmla="*/ 7 w 100"/>
                    <a:gd name="T7" fmla="*/ 59 h 67"/>
                    <a:gd name="T8" fmla="*/ 3 w 100"/>
                    <a:gd name="T9" fmla="*/ 61 h 67"/>
                    <a:gd name="T10" fmla="*/ 68 w 100"/>
                    <a:gd name="T11" fmla="*/ 55 h 67"/>
                    <a:gd name="T12" fmla="*/ 87 w 100"/>
                    <a:gd name="T13" fmla="*/ 21 h 67"/>
                    <a:gd name="T14" fmla="*/ 1 w 100"/>
                    <a:gd name="T15" fmla="*/ 50 h 67"/>
                    <a:gd name="T16" fmla="*/ 7 w 100"/>
                    <a:gd name="T17" fmla="*/ 5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67">
                      <a:moveTo>
                        <a:pt x="7" y="50"/>
                      </a:moveTo>
                      <a:cubicBezTo>
                        <a:pt x="21" y="35"/>
                        <a:pt x="57" y="10"/>
                        <a:pt x="78" y="20"/>
                      </a:cubicBezTo>
                      <a:cubicBezTo>
                        <a:pt x="89" y="25"/>
                        <a:pt x="84" y="38"/>
                        <a:pt x="78" y="45"/>
                      </a:cubicBezTo>
                      <a:cubicBezTo>
                        <a:pt x="62" y="64"/>
                        <a:pt x="30" y="65"/>
                        <a:pt x="7" y="59"/>
                      </a:cubicBezTo>
                      <a:cubicBezTo>
                        <a:pt x="6" y="59"/>
                        <a:pt x="1" y="61"/>
                        <a:pt x="3" y="61"/>
                      </a:cubicBezTo>
                      <a:cubicBezTo>
                        <a:pt x="25" y="67"/>
                        <a:pt x="47" y="66"/>
                        <a:pt x="68" y="55"/>
                      </a:cubicBezTo>
                      <a:cubicBezTo>
                        <a:pt x="79" y="50"/>
                        <a:pt x="100" y="34"/>
                        <a:pt x="87" y="21"/>
                      </a:cubicBezTo>
                      <a:cubicBezTo>
                        <a:pt x="66" y="0"/>
                        <a:pt x="16" y="35"/>
                        <a:pt x="1" y="50"/>
                      </a:cubicBezTo>
                      <a:cubicBezTo>
                        <a:pt x="0" y="51"/>
                        <a:pt x="6" y="51"/>
                        <a:pt x="7" y="5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3" name="Freeform 18">
                  <a:extLst>
                    <a:ext uri="{FF2B5EF4-FFF2-40B4-BE49-F238E27FC236}">
                      <a16:creationId xmlns:a16="http://schemas.microsoft.com/office/drawing/2014/main" id="{084AA75F-8226-4AF3-A559-C18F33AE223A}"/>
                    </a:ext>
                  </a:extLst>
                </p:cNvPr>
                <p:cNvSpPr>
                  <a:spLocks/>
                </p:cNvSpPr>
                <p:nvPr/>
              </p:nvSpPr>
              <p:spPr bwMode="auto">
                <a:xfrm>
                  <a:off x="3168651" y="1673225"/>
                  <a:ext cx="76200" cy="476250"/>
                </a:xfrm>
                <a:custGeom>
                  <a:avLst/>
                  <a:gdLst>
                    <a:gd name="T0" fmla="*/ 7 w 18"/>
                    <a:gd name="T1" fmla="*/ 4 h 112"/>
                    <a:gd name="T2" fmla="*/ 11 w 18"/>
                    <a:gd name="T3" fmla="*/ 109 h 112"/>
                    <a:gd name="T4" fmla="*/ 17 w 18"/>
                    <a:gd name="T5" fmla="*/ 107 h 112"/>
                    <a:gd name="T6" fmla="*/ 13 w 18"/>
                    <a:gd name="T7" fmla="*/ 3 h 112"/>
                    <a:gd name="T8" fmla="*/ 7 w 18"/>
                    <a:gd name="T9" fmla="*/ 4 h 112"/>
                  </a:gdLst>
                  <a:ahLst/>
                  <a:cxnLst>
                    <a:cxn ang="0">
                      <a:pos x="T0" y="T1"/>
                    </a:cxn>
                    <a:cxn ang="0">
                      <a:pos x="T2" y="T3"/>
                    </a:cxn>
                    <a:cxn ang="0">
                      <a:pos x="T4" y="T5"/>
                    </a:cxn>
                    <a:cxn ang="0">
                      <a:pos x="T6" y="T7"/>
                    </a:cxn>
                    <a:cxn ang="0">
                      <a:pos x="T8" y="T9"/>
                    </a:cxn>
                  </a:cxnLst>
                  <a:rect l="0" t="0" r="r" b="b"/>
                  <a:pathLst>
                    <a:path w="18" h="112">
                      <a:moveTo>
                        <a:pt x="7" y="4"/>
                      </a:moveTo>
                      <a:cubicBezTo>
                        <a:pt x="0" y="38"/>
                        <a:pt x="6" y="75"/>
                        <a:pt x="11" y="109"/>
                      </a:cubicBezTo>
                      <a:cubicBezTo>
                        <a:pt x="12" y="112"/>
                        <a:pt x="18" y="110"/>
                        <a:pt x="17" y="107"/>
                      </a:cubicBezTo>
                      <a:cubicBezTo>
                        <a:pt x="11" y="74"/>
                        <a:pt x="6" y="37"/>
                        <a:pt x="13" y="3"/>
                      </a:cubicBezTo>
                      <a:cubicBezTo>
                        <a:pt x="13" y="0"/>
                        <a:pt x="7" y="1"/>
                        <a:pt x="7" y="4"/>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4" name="Freeform 19">
                  <a:extLst>
                    <a:ext uri="{FF2B5EF4-FFF2-40B4-BE49-F238E27FC236}">
                      <a16:creationId xmlns:a16="http://schemas.microsoft.com/office/drawing/2014/main" id="{30EA1BF4-439F-4274-8B6D-47D2CE5DF475}"/>
                    </a:ext>
                  </a:extLst>
                </p:cNvPr>
                <p:cNvSpPr>
                  <a:spLocks/>
                </p:cNvSpPr>
                <p:nvPr/>
              </p:nvSpPr>
              <p:spPr bwMode="auto">
                <a:xfrm>
                  <a:off x="2597151" y="708025"/>
                  <a:ext cx="1466850" cy="1160463"/>
                </a:xfrm>
                <a:custGeom>
                  <a:avLst/>
                  <a:gdLst>
                    <a:gd name="T0" fmla="*/ 106 w 346"/>
                    <a:gd name="T1" fmla="*/ 70 h 273"/>
                    <a:gd name="T2" fmla="*/ 145 w 346"/>
                    <a:gd name="T3" fmla="*/ 10 h 273"/>
                    <a:gd name="T4" fmla="*/ 223 w 346"/>
                    <a:gd name="T5" fmla="*/ 53 h 273"/>
                    <a:gd name="T6" fmla="*/ 301 w 346"/>
                    <a:gd name="T7" fmla="*/ 46 h 273"/>
                    <a:gd name="T8" fmla="*/ 300 w 346"/>
                    <a:gd name="T9" fmla="*/ 123 h 273"/>
                    <a:gd name="T10" fmla="*/ 337 w 346"/>
                    <a:gd name="T11" fmla="*/ 167 h 273"/>
                    <a:gd name="T12" fmla="*/ 260 w 346"/>
                    <a:gd name="T13" fmla="*/ 205 h 273"/>
                    <a:gd name="T14" fmla="*/ 212 w 346"/>
                    <a:gd name="T15" fmla="*/ 266 h 273"/>
                    <a:gd name="T16" fmla="*/ 154 w 346"/>
                    <a:gd name="T17" fmla="*/ 224 h 273"/>
                    <a:gd name="T18" fmla="*/ 139 w 346"/>
                    <a:gd name="T19" fmla="*/ 241 h 273"/>
                    <a:gd name="T20" fmla="*/ 63 w 346"/>
                    <a:gd name="T21" fmla="*/ 248 h 273"/>
                    <a:gd name="T22" fmla="*/ 53 w 346"/>
                    <a:gd name="T23" fmla="*/ 174 h 273"/>
                    <a:gd name="T24" fmla="*/ 14 w 346"/>
                    <a:gd name="T25" fmla="*/ 103 h 273"/>
                    <a:gd name="T26" fmla="*/ 106 w 346"/>
                    <a:gd name="T27" fmla="*/ 70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6" h="273">
                      <a:moveTo>
                        <a:pt x="106" y="70"/>
                      </a:moveTo>
                      <a:cubicBezTo>
                        <a:pt x="106" y="70"/>
                        <a:pt x="94" y="21"/>
                        <a:pt x="145" y="10"/>
                      </a:cubicBezTo>
                      <a:cubicBezTo>
                        <a:pt x="195" y="0"/>
                        <a:pt x="220" y="24"/>
                        <a:pt x="223" y="53"/>
                      </a:cubicBezTo>
                      <a:cubicBezTo>
                        <a:pt x="223" y="53"/>
                        <a:pt x="262" y="9"/>
                        <a:pt x="301" y="46"/>
                      </a:cubicBezTo>
                      <a:cubicBezTo>
                        <a:pt x="346" y="89"/>
                        <a:pt x="307" y="116"/>
                        <a:pt x="300" y="123"/>
                      </a:cubicBezTo>
                      <a:cubicBezTo>
                        <a:pt x="300" y="123"/>
                        <a:pt x="342" y="133"/>
                        <a:pt x="337" y="167"/>
                      </a:cubicBezTo>
                      <a:cubicBezTo>
                        <a:pt x="332" y="210"/>
                        <a:pt x="299" y="236"/>
                        <a:pt x="260" y="205"/>
                      </a:cubicBezTo>
                      <a:cubicBezTo>
                        <a:pt x="260" y="205"/>
                        <a:pt x="271" y="257"/>
                        <a:pt x="212" y="266"/>
                      </a:cubicBezTo>
                      <a:cubicBezTo>
                        <a:pt x="156" y="273"/>
                        <a:pt x="155" y="226"/>
                        <a:pt x="154" y="224"/>
                      </a:cubicBezTo>
                      <a:cubicBezTo>
                        <a:pt x="154" y="224"/>
                        <a:pt x="148" y="233"/>
                        <a:pt x="139" y="241"/>
                      </a:cubicBezTo>
                      <a:cubicBezTo>
                        <a:pt x="124" y="255"/>
                        <a:pt x="98" y="268"/>
                        <a:pt x="63" y="248"/>
                      </a:cubicBezTo>
                      <a:cubicBezTo>
                        <a:pt x="14" y="220"/>
                        <a:pt x="44" y="172"/>
                        <a:pt x="53" y="174"/>
                      </a:cubicBezTo>
                      <a:cubicBezTo>
                        <a:pt x="53" y="174"/>
                        <a:pt x="0" y="155"/>
                        <a:pt x="14" y="103"/>
                      </a:cubicBezTo>
                      <a:cubicBezTo>
                        <a:pt x="26" y="58"/>
                        <a:pt x="84" y="50"/>
                        <a:pt x="106" y="70"/>
                      </a:cubicBezTo>
                    </a:path>
                  </a:pathLst>
                </a:custGeom>
                <a:solidFill>
                  <a:srgbClr val="FCC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5" name="Freeform 20">
                  <a:extLst>
                    <a:ext uri="{FF2B5EF4-FFF2-40B4-BE49-F238E27FC236}">
                      <a16:creationId xmlns:a16="http://schemas.microsoft.com/office/drawing/2014/main" id="{ADAF9136-3EFC-4E21-B806-B4F6B720EA67}"/>
                    </a:ext>
                  </a:extLst>
                </p:cNvPr>
                <p:cNvSpPr>
                  <a:spLocks noEditPoints="1"/>
                </p:cNvSpPr>
                <p:nvPr/>
              </p:nvSpPr>
              <p:spPr bwMode="auto">
                <a:xfrm>
                  <a:off x="3838576" y="1231900"/>
                  <a:ext cx="187325" cy="403225"/>
                </a:xfrm>
                <a:custGeom>
                  <a:avLst/>
                  <a:gdLst>
                    <a:gd name="T0" fmla="*/ 0 w 44"/>
                    <a:gd name="T1" fmla="*/ 95 h 95"/>
                    <a:gd name="T2" fmla="*/ 0 w 44"/>
                    <a:gd name="T3" fmla="*/ 95 h 95"/>
                    <a:gd name="T4" fmla="*/ 0 w 44"/>
                    <a:gd name="T5" fmla="*/ 95 h 95"/>
                    <a:gd name="T6" fmla="*/ 0 w 44"/>
                    <a:gd name="T7" fmla="*/ 95 h 95"/>
                    <a:gd name="T8" fmla="*/ 44 w 44"/>
                    <a:gd name="T9" fmla="*/ 46 h 95"/>
                    <a:gd name="T10" fmla="*/ 0 w 44"/>
                    <a:gd name="T11" fmla="*/ 95 h 95"/>
                    <a:gd name="T12" fmla="*/ 44 w 44"/>
                    <a:gd name="T13" fmla="*/ 46 h 95"/>
                    <a:gd name="T14" fmla="*/ 44 w 44"/>
                    <a:gd name="T15" fmla="*/ 45 h 95"/>
                    <a:gd name="T16" fmla="*/ 44 w 44"/>
                    <a:gd name="T17" fmla="*/ 45 h 95"/>
                    <a:gd name="T18" fmla="*/ 44 w 44"/>
                    <a:gd name="T19" fmla="*/ 45 h 95"/>
                    <a:gd name="T20" fmla="*/ 44 w 44"/>
                    <a:gd name="T21" fmla="*/ 45 h 95"/>
                    <a:gd name="T22" fmla="*/ 44 w 44"/>
                    <a:gd name="T23" fmla="*/ 45 h 95"/>
                    <a:gd name="T24" fmla="*/ 44 w 44"/>
                    <a:gd name="T25" fmla="*/ 45 h 95"/>
                    <a:gd name="T26" fmla="*/ 7 w 44"/>
                    <a:gd name="T27" fmla="*/ 0 h 95"/>
                    <a:gd name="T28" fmla="*/ 7 w 44"/>
                    <a:gd name="T29" fmla="*/ 0 h 95"/>
                    <a:gd name="T30" fmla="*/ 7 w 44"/>
                    <a:gd name="T31"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95">
                      <a:moveTo>
                        <a:pt x="0" y="95"/>
                      </a:moveTo>
                      <a:cubicBezTo>
                        <a:pt x="0" y="95"/>
                        <a:pt x="0" y="95"/>
                        <a:pt x="0" y="95"/>
                      </a:cubicBezTo>
                      <a:cubicBezTo>
                        <a:pt x="0" y="95"/>
                        <a:pt x="0" y="95"/>
                        <a:pt x="0" y="95"/>
                      </a:cubicBezTo>
                      <a:cubicBezTo>
                        <a:pt x="0" y="95"/>
                        <a:pt x="0" y="95"/>
                        <a:pt x="0" y="95"/>
                      </a:cubicBezTo>
                      <a:moveTo>
                        <a:pt x="44" y="46"/>
                      </a:moveTo>
                      <a:cubicBezTo>
                        <a:pt x="40" y="75"/>
                        <a:pt x="23" y="95"/>
                        <a:pt x="0" y="95"/>
                      </a:cubicBezTo>
                      <a:cubicBezTo>
                        <a:pt x="23" y="95"/>
                        <a:pt x="40" y="75"/>
                        <a:pt x="44" y="46"/>
                      </a:cubicBezTo>
                      <a:moveTo>
                        <a:pt x="44" y="45"/>
                      </a:moveTo>
                      <a:cubicBezTo>
                        <a:pt x="44" y="45"/>
                        <a:pt x="44" y="45"/>
                        <a:pt x="44" y="45"/>
                      </a:cubicBezTo>
                      <a:cubicBezTo>
                        <a:pt x="44" y="45"/>
                        <a:pt x="44" y="45"/>
                        <a:pt x="44" y="45"/>
                      </a:cubicBezTo>
                      <a:moveTo>
                        <a:pt x="44" y="45"/>
                      </a:moveTo>
                      <a:cubicBezTo>
                        <a:pt x="44" y="45"/>
                        <a:pt x="44" y="45"/>
                        <a:pt x="44" y="45"/>
                      </a:cubicBezTo>
                      <a:cubicBezTo>
                        <a:pt x="44" y="45"/>
                        <a:pt x="44" y="45"/>
                        <a:pt x="44" y="45"/>
                      </a:cubicBezTo>
                      <a:moveTo>
                        <a:pt x="7" y="0"/>
                      </a:moveTo>
                      <a:cubicBezTo>
                        <a:pt x="7" y="0"/>
                        <a:pt x="7" y="0"/>
                        <a:pt x="7" y="0"/>
                      </a:cubicBezTo>
                      <a:cubicBezTo>
                        <a:pt x="7" y="0"/>
                        <a:pt x="7" y="0"/>
                        <a:pt x="7"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6" name="Freeform 21">
                  <a:extLst>
                    <a:ext uri="{FF2B5EF4-FFF2-40B4-BE49-F238E27FC236}">
                      <a16:creationId xmlns:a16="http://schemas.microsoft.com/office/drawing/2014/main" id="{2FE043CE-B800-43B0-AC84-663D32AE620A}"/>
                    </a:ext>
                  </a:extLst>
                </p:cNvPr>
                <p:cNvSpPr>
                  <a:spLocks/>
                </p:cNvSpPr>
                <p:nvPr/>
              </p:nvSpPr>
              <p:spPr bwMode="auto">
                <a:xfrm>
                  <a:off x="3825876" y="1027113"/>
                  <a:ext cx="203200" cy="608013"/>
                </a:xfrm>
                <a:custGeom>
                  <a:avLst/>
                  <a:gdLst>
                    <a:gd name="T0" fmla="*/ 31 w 48"/>
                    <a:gd name="T1" fmla="*/ 0 h 143"/>
                    <a:gd name="T2" fmla="*/ 24 w 48"/>
                    <a:gd name="T3" fmla="*/ 9 h 143"/>
                    <a:gd name="T4" fmla="*/ 7 w 48"/>
                    <a:gd name="T5" fmla="*/ 45 h 143"/>
                    <a:gd name="T6" fmla="*/ 14 w 48"/>
                    <a:gd name="T7" fmla="*/ 50 h 143"/>
                    <a:gd name="T8" fmla="*/ 30 w 48"/>
                    <a:gd name="T9" fmla="*/ 62 h 143"/>
                    <a:gd name="T10" fmla="*/ 36 w 48"/>
                    <a:gd name="T11" fmla="*/ 113 h 143"/>
                    <a:gd name="T12" fmla="*/ 0 w 48"/>
                    <a:gd name="T13" fmla="*/ 143 h 143"/>
                    <a:gd name="T14" fmla="*/ 3 w 48"/>
                    <a:gd name="T15" fmla="*/ 143 h 143"/>
                    <a:gd name="T16" fmla="*/ 3 w 48"/>
                    <a:gd name="T17" fmla="*/ 143 h 143"/>
                    <a:gd name="T18" fmla="*/ 3 w 48"/>
                    <a:gd name="T19" fmla="*/ 143 h 143"/>
                    <a:gd name="T20" fmla="*/ 47 w 48"/>
                    <a:gd name="T21" fmla="*/ 94 h 143"/>
                    <a:gd name="T22" fmla="*/ 47 w 48"/>
                    <a:gd name="T23" fmla="*/ 93 h 143"/>
                    <a:gd name="T24" fmla="*/ 47 w 48"/>
                    <a:gd name="T25" fmla="*/ 93 h 143"/>
                    <a:gd name="T26" fmla="*/ 47 w 48"/>
                    <a:gd name="T27" fmla="*/ 93 h 143"/>
                    <a:gd name="T28" fmla="*/ 47 w 48"/>
                    <a:gd name="T29" fmla="*/ 93 h 143"/>
                    <a:gd name="T30" fmla="*/ 47 w 48"/>
                    <a:gd name="T31" fmla="*/ 92 h 143"/>
                    <a:gd name="T32" fmla="*/ 48 w 48"/>
                    <a:gd name="T33" fmla="*/ 87 h 143"/>
                    <a:gd name="T34" fmla="*/ 10 w 48"/>
                    <a:gd name="T35" fmla="*/ 48 h 143"/>
                    <a:gd name="T36" fmla="*/ 10 w 48"/>
                    <a:gd name="T37" fmla="*/ 48 h 143"/>
                    <a:gd name="T38" fmla="*/ 10 w 48"/>
                    <a:gd name="T39" fmla="*/ 48 h 143"/>
                    <a:gd name="T40" fmla="*/ 10 w 48"/>
                    <a:gd name="T41" fmla="*/ 48 h 143"/>
                    <a:gd name="T42" fmla="*/ 10 w 48"/>
                    <a:gd name="T43" fmla="*/ 48 h 143"/>
                    <a:gd name="T44" fmla="*/ 31 w 48"/>
                    <a:gd name="T45"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8" h="143">
                      <a:moveTo>
                        <a:pt x="31" y="0"/>
                      </a:moveTo>
                      <a:cubicBezTo>
                        <a:pt x="29" y="3"/>
                        <a:pt x="27" y="6"/>
                        <a:pt x="24" y="9"/>
                      </a:cubicBezTo>
                      <a:cubicBezTo>
                        <a:pt x="25" y="22"/>
                        <a:pt x="19" y="34"/>
                        <a:pt x="7" y="45"/>
                      </a:cubicBezTo>
                      <a:cubicBezTo>
                        <a:pt x="1" y="49"/>
                        <a:pt x="8" y="48"/>
                        <a:pt x="14" y="50"/>
                      </a:cubicBezTo>
                      <a:cubicBezTo>
                        <a:pt x="20" y="53"/>
                        <a:pt x="26" y="57"/>
                        <a:pt x="30" y="62"/>
                      </a:cubicBezTo>
                      <a:cubicBezTo>
                        <a:pt x="44" y="76"/>
                        <a:pt x="44" y="96"/>
                        <a:pt x="36" y="113"/>
                      </a:cubicBezTo>
                      <a:cubicBezTo>
                        <a:pt x="27" y="131"/>
                        <a:pt x="14" y="141"/>
                        <a:pt x="0" y="143"/>
                      </a:cubicBezTo>
                      <a:cubicBezTo>
                        <a:pt x="1" y="143"/>
                        <a:pt x="2" y="143"/>
                        <a:pt x="3" y="143"/>
                      </a:cubicBezTo>
                      <a:cubicBezTo>
                        <a:pt x="3" y="143"/>
                        <a:pt x="3" y="143"/>
                        <a:pt x="3" y="143"/>
                      </a:cubicBezTo>
                      <a:cubicBezTo>
                        <a:pt x="3" y="143"/>
                        <a:pt x="3" y="143"/>
                        <a:pt x="3" y="143"/>
                      </a:cubicBezTo>
                      <a:cubicBezTo>
                        <a:pt x="26" y="143"/>
                        <a:pt x="43" y="123"/>
                        <a:pt x="47" y="94"/>
                      </a:cubicBezTo>
                      <a:cubicBezTo>
                        <a:pt x="47" y="94"/>
                        <a:pt x="47" y="94"/>
                        <a:pt x="47" y="93"/>
                      </a:cubicBezTo>
                      <a:cubicBezTo>
                        <a:pt x="47" y="93"/>
                        <a:pt x="47" y="93"/>
                        <a:pt x="47" y="93"/>
                      </a:cubicBezTo>
                      <a:cubicBezTo>
                        <a:pt x="47" y="93"/>
                        <a:pt x="47" y="93"/>
                        <a:pt x="47" y="93"/>
                      </a:cubicBezTo>
                      <a:cubicBezTo>
                        <a:pt x="47" y="93"/>
                        <a:pt x="47" y="93"/>
                        <a:pt x="47" y="93"/>
                      </a:cubicBezTo>
                      <a:cubicBezTo>
                        <a:pt x="47" y="93"/>
                        <a:pt x="47" y="92"/>
                        <a:pt x="47" y="92"/>
                      </a:cubicBezTo>
                      <a:cubicBezTo>
                        <a:pt x="48" y="91"/>
                        <a:pt x="48" y="89"/>
                        <a:pt x="48" y="87"/>
                      </a:cubicBezTo>
                      <a:cubicBezTo>
                        <a:pt x="48" y="57"/>
                        <a:pt x="10" y="48"/>
                        <a:pt x="10" y="48"/>
                      </a:cubicBezTo>
                      <a:cubicBezTo>
                        <a:pt x="10" y="48"/>
                        <a:pt x="10" y="48"/>
                        <a:pt x="10" y="48"/>
                      </a:cubicBezTo>
                      <a:cubicBezTo>
                        <a:pt x="10" y="48"/>
                        <a:pt x="10" y="48"/>
                        <a:pt x="10" y="48"/>
                      </a:cubicBezTo>
                      <a:cubicBezTo>
                        <a:pt x="10" y="48"/>
                        <a:pt x="10" y="48"/>
                        <a:pt x="10" y="48"/>
                      </a:cubicBezTo>
                      <a:cubicBezTo>
                        <a:pt x="10" y="48"/>
                        <a:pt x="10" y="48"/>
                        <a:pt x="10" y="48"/>
                      </a:cubicBezTo>
                      <a:cubicBezTo>
                        <a:pt x="15" y="43"/>
                        <a:pt x="39" y="26"/>
                        <a:pt x="31"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7" name="Freeform 22">
                  <a:extLst>
                    <a:ext uri="{FF2B5EF4-FFF2-40B4-BE49-F238E27FC236}">
                      <a16:creationId xmlns:a16="http://schemas.microsoft.com/office/drawing/2014/main" id="{6D9F6C7E-84F8-455B-8C78-A648778859B6}"/>
                    </a:ext>
                  </a:extLst>
                </p:cNvPr>
                <p:cNvSpPr>
                  <a:spLocks noEditPoints="1"/>
                </p:cNvSpPr>
                <p:nvPr/>
              </p:nvSpPr>
              <p:spPr bwMode="auto">
                <a:xfrm>
                  <a:off x="2800351" y="1660525"/>
                  <a:ext cx="449263" cy="128588"/>
                </a:xfrm>
                <a:custGeom>
                  <a:avLst/>
                  <a:gdLst>
                    <a:gd name="T0" fmla="*/ 5 w 106"/>
                    <a:gd name="T1" fmla="*/ 17 h 30"/>
                    <a:gd name="T2" fmla="*/ 0 w 106"/>
                    <a:gd name="T3" fmla="*/ 18 h 30"/>
                    <a:gd name="T4" fmla="*/ 20 w 106"/>
                    <a:gd name="T5" fmla="*/ 29 h 30"/>
                    <a:gd name="T6" fmla="*/ 27 w 106"/>
                    <a:gd name="T7" fmla="*/ 30 h 30"/>
                    <a:gd name="T8" fmla="*/ 15 w 106"/>
                    <a:gd name="T9" fmla="*/ 24 h 30"/>
                    <a:gd name="T10" fmla="*/ 5 w 106"/>
                    <a:gd name="T11" fmla="*/ 17 h 30"/>
                    <a:gd name="T12" fmla="*/ 106 w 106"/>
                    <a:gd name="T13" fmla="*/ 0 h 30"/>
                    <a:gd name="T14" fmla="*/ 106 w 106"/>
                    <a:gd name="T15" fmla="*/ 0 h 30"/>
                    <a:gd name="T16" fmla="*/ 106 w 10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30">
                      <a:moveTo>
                        <a:pt x="5" y="17"/>
                      </a:moveTo>
                      <a:cubicBezTo>
                        <a:pt x="3" y="17"/>
                        <a:pt x="2" y="18"/>
                        <a:pt x="0" y="18"/>
                      </a:cubicBezTo>
                      <a:cubicBezTo>
                        <a:pt x="6" y="23"/>
                        <a:pt x="13" y="26"/>
                        <a:pt x="20" y="29"/>
                      </a:cubicBezTo>
                      <a:cubicBezTo>
                        <a:pt x="22" y="29"/>
                        <a:pt x="25" y="30"/>
                        <a:pt x="27" y="30"/>
                      </a:cubicBezTo>
                      <a:cubicBezTo>
                        <a:pt x="23" y="28"/>
                        <a:pt x="19" y="26"/>
                        <a:pt x="15" y="24"/>
                      </a:cubicBezTo>
                      <a:cubicBezTo>
                        <a:pt x="11" y="22"/>
                        <a:pt x="8" y="19"/>
                        <a:pt x="5" y="17"/>
                      </a:cubicBezTo>
                      <a:moveTo>
                        <a:pt x="106" y="0"/>
                      </a:moveTo>
                      <a:cubicBezTo>
                        <a:pt x="106" y="0"/>
                        <a:pt x="106" y="0"/>
                        <a:pt x="106" y="0"/>
                      </a:cubicBezTo>
                      <a:cubicBezTo>
                        <a:pt x="106" y="0"/>
                        <a:pt x="106" y="0"/>
                        <a:pt x="10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8" name="Freeform 23">
                  <a:extLst>
                    <a:ext uri="{FF2B5EF4-FFF2-40B4-BE49-F238E27FC236}">
                      <a16:creationId xmlns:a16="http://schemas.microsoft.com/office/drawing/2014/main" id="{E9B0ED84-F3A9-473E-832E-3A6F89C1E60A}"/>
                    </a:ext>
                  </a:extLst>
                </p:cNvPr>
                <p:cNvSpPr>
                  <a:spLocks noEditPoints="1"/>
                </p:cNvSpPr>
                <p:nvPr/>
              </p:nvSpPr>
              <p:spPr bwMode="auto">
                <a:xfrm>
                  <a:off x="2820989" y="1095375"/>
                  <a:ext cx="1169988" cy="739775"/>
                </a:xfrm>
                <a:custGeom>
                  <a:avLst/>
                  <a:gdLst>
                    <a:gd name="T0" fmla="*/ 167 w 276"/>
                    <a:gd name="T1" fmla="*/ 139 h 174"/>
                    <a:gd name="T2" fmla="*/ 178 w 276"/>
                    <a:gd name="T3" fmla="*/ 132 h 174"/>
                    <a:gd name="T4" fmla="*/ 181 w 276"/>
                    <a:gd name="T5" fmla="*/ 145 h 174"/>
                    <a:gd name="T6" fmla="*/ 138 w 276"/>
                    <a:gd name="T7" fmla="*/ 165 h 174"/>
                    <a:gd name="T8" fmla="*/ 112 w 276"/>
                    <a:gd name="T9" fmla="*/ 144 h 174"/>
                    <a:gd name="T10" fmla="*/ 140 w 276"/>
                    <a:gd name="T11" fmla="*/ 149 h 174"/>
                    <a:gd name="T12" fmla="*/ 221 w 276"/>
                    <a:gd name="T13" fmla="*/ 111 h 174"/>
                    <a:gd name="T14" fmla="*/ 251 w 276"/>
                    <a:gd name="T15" fmla="*/ 64 h 174"/>
                    <a:gd name="T16" fmla="*/ 255 w 276"/>
                    <a:gd name="T17" fmla="*/ 50 h 174"/>
                    <a:gd name="T18" fmla="*/ 264 w 276"/>
                    <a:gd name="T19" fmla="*/ 57 h 174"/>
                    <a:gd name="T20" fmla="*/ 236 w 276"/>
                    <a:gd name="T21" fmla="*/ 116 h 174"/>
                    <a:gd name="T22" fmla="*/ 257 w 276"/>
                    <a:gd name="T23" fmla="*/ 0 h 174"/>
                    <a:gd name="T24" fmla="*/ 38 w 276"/>
                    <a:gd name="T25" fmla="*/ 141 h 174"/>
                    <a:gd name="T26" fmla="*/ 50 w 276"/>
                    <a:gd name="T27" fmla="*/ 140 h 174"/>
                    <a:gd name="T28" fmla="*/ 56 w 276"/>
                    <a:gd name="T29" fmla="*/ 145 h 174"/>
                    <a:gd name="T30" fmla="*/ 34 w 276"/>
                    <a:gd name="T31" fmla="*/ 158 h 174"/>
                    <a:gd name="T32" fmla="*/ 6 w 276"/>
                    <a:gd name="T33" fmla="*/ 149 h 174"/>
                    <a:gd name="T34" fmla="*/ 10 w 276"/>
                    <a:gd name="T35" fmla="*/ 157 h 174"/>
                    <a:gd name="T36" fmla="*/ 28 w 276"/>
                    <a:gd name="T37" fmla="*/ 163 h 174"/>
                    <a:gd name="T38" fmla="*/ 84 w 276"/>
                    <a:gd name="T39" fmla="*/ 140 h 174"/>
                    <a:gd name="T40" fmla="*/ 93 w 276"/>
                    <a:gd name="T41" fmla="*/ 132 h 174"/>
                    <a:gd name="T42" fmla="*/ 96 w 276"/>
                    <a:gd name="T43" fmla="*/ 137 h 174"/>
                    <a:gd name="T44" fmla="*/ 101 w 276"/>
                    <a:gd name="T45" fmla="*/ 133 h 174"/>
                    <a:gd name="T46" fmla="*/ 101 w 276"/>
                    <a:gd name="T47" fmla="*/ 133 h 174"/>
                    <a:gd name="T48" fmla="*/ 139 w 276"/>
                    <a:gd name="T49" fmla="*/ 174 h 174"/>
                    <a:gd name="T50" fmla="*/ 195 w 276"/>
                    <a:gd name="T51" fmla="*/ 115 h 174"/>
                    <a:gd name="T52" fmla="*/ 200 w 276"/>
                    <a:gd name="T53" fmla="*/ 113 h 174"/>
                    <a:gd name="T54" fmla="*/ 207 w 276"/>
                    <a:gd name="T55" fmla="*/ 114 h 174"/>
                    <a:gd name="T56" fmla="*/ 207 w 276"/>
                    <a:gd name="T57" fmla="*/ 114 h 174"/>
                    <a:gd name="T58" fmla="*/ 232 w 276"/>
                    <a:gd name="T59" fmla="*/ 124 h 174"/>
                    <a:gd name="T60" fmla="*/ 270 w 276"/>
                    <a:gd name="T61" fmla="*/ 60 h 174"/>
                    <a:gd name="T62" fmla="*/ 235 w 276"/>
                    <a:gd name="T63" fmla="*/ 3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6" h="174">
                      <a:moveTo>
                        <a:pt x="140" y="149"/>
                      </a:moveTo>
                      <a:cubicBezTo>
                        <a:pt x="150" y="149"/>
                        <a:pt x="159" y="145"/>
                        <a:pt x="167" y="139"/>
                      </a:cubicBezTo>
                      <a:cubicBezTo>
                        <a:pt x="170" y="137"/>
                        <a:pt x="173" y="132"/>
                        <a:pt x="177" y="132"/>
                      </a:cubicBezTo>
                      <a:cubicBezTo>
                        <a:pt x="178" y="132"/>
                        <a:pt x="178" y="132"/>
                        <a:pt x="178" y="132"/>
                      </a:cubicBezTo>
                      <a:cubicBezTo>
                        <a:pt x="180" y="133"/>
                        <a:pt x="181" y="133"/>
                        <a:pt x="181" y="134"/>
                      </a:cubicBezTo>
                      <a:cubicBezTo>
                        <a:pt x="183" y="137"/>
                        <a:pt x="182" y="142"/>
                        <a:pt x="181" y="145"/>
                      </a:cubicBezTo>
                      <a:cubicBezTo>
                        <a:pt x="176" y="158"/>
                        <a:pt x="160" y="163"/>
                        <a:pt x="148" y="165"/>
                      </a:cubicBezTo>
                      <a:cubicBezTo>
                        <a:pt x="145" y="165"/>
                        <a:pt x="142" y="165"/>
                        <a:pt x="138" y="165"/>
                      </a:cubicBezTo>
                      <a:cubicBezTo>
                        <a:pt x="130" y="165"/>
                        <a:pt x="122" y="164"/>
                        <a:pt x="117" y="158"/>
                      </a:cubicBezTo>
                      <a:cubicBezTo>
                        <a:pt x="113" y="155"/>
                        <a:pt x="110" y="149"/>
                        <a:pt x="112" y="144"/>
                      </a:cubicBezTo>
                      <a:cubicBezTo>
                        <a:pt x="119" y="144"/>
                        <a:pt x="126" y="147"/>
                        <a:pt x="133" y="148"/>
                      </a:cubicBezTo>
                      <a:cubicBezTo>
                        <a:pt x="135" y="148"/>
                        <a:pt x="138" y="149"/>
                        <a:pt x="140" y="149"/>
                      </a:cubicBezTo>
                      <a:moveTo>
                        <a:pt x="234" y="116"/>
                      </a:moveTo>
                      <a:cubicBezTo>
                        <a:pt x="229" y="116"/>
                        <a:pt x="224" y="115"/>
                        <a:pt x="221" y="111"/>
                      </a:cubicBezTo>
                      <a:cubicBezTo>
                        <a:pt x="226" y="105"/>
                        <a:pt x="232" y="102"/>
                        <a:pt x="238" y="97"/>
                      </a:cubicBezTo>
                      <a:cubicBezTo>
                        <a:pt x="247" y="88"/>
                        <a:pt x="250" y="76"/>
                        <a:pt x="251" y="64"/>
                      </a:cubicBezTo>
                      <a:cubicBezTo>
                        <a:pt x="251" y="60"/>
                        <a:pt x="248" y="54"/>
                        <a:pt x="252" y="51"/>
                      </a:cubicBezTo>
                      <a:cubicBezTo>
                        <a:pt x="253" y="50"/>
                        <a:pt x="254" y="50"/>
                        <a:pt x="255" y="50"/>
                      </a:cubicBezTo>
                      <a:cubicBezTo>
                        <a:pt x="255" y="50"/>
                        <a:pt x="255" y="50"/>
                        <a:pt x="255" y="50"/>
                      </a:cubicBezTo>
                      <a:cubicBezTo>
                        <a:pt x="259" y="50"/>
                        <a:pt x="262" y="54"/>
                        <a:pt x="264" y="57"/>
                      </a:cubicBezTo>
                      <a:cubicBezTo>
                        <a:pt x="271" y="68"/>
                        <a:pt x="266" y="84"/>
                        <a:pt x="260" y="95"/>
                      </a:cubicBezTo>
                      <a:cubicBezTo>
                        <a:pt x="255" y="103"/>
                        <a:pt x="247" y="115"/>
                        <a:pt x="236" y="116"/>
                      </a:cubicBezTo>
                      <a:cubicBezTo>
                        <a:pt x="235" y="116"/>
                        <a:pt x="234" y="116"/>
                        <a:pt x="234" y="116"/>
                      </a:cubicBezTo>
                      <a:moveTo>
                        <a:pt x="257" y="0"/>
                      </a:moveTo>
                      <a:cubicBezTo>
                        <a:pt x="204" y="74"/>
                        <a:pt x="132" y="110"/>
                        <a:pt x="34" y="141"/>
                      </a:cubicBezTo>
                      <a:cubicBezTo>
                        <a:pt x="35" y="141"/>
                        <a:pt x="36" y="141"/>
                        <a:pt x="38" y="141"/>
                      </a:cubicBezTo>
                      <a:cubicBezTo>
                        <a:pt x="39" y="141"/>
                        <a:pt x="40" y="141"/>
                        <a:pt x="41" y="141"/>
                      </a:cubicBezTo>
                      <a:cubicBezTo>
                        <a:pt x="43" y="141"/>
                        <a:pt x="47" y="140"/>
                        <a:pt x="50" y="140"/>
                      </a:cubicBezTo>
                      <a:cubicBezTo>
                        <a:pt x="51" y="140"/>
                        <a:pt x="53" y="140"/>
                        <a:pt x="54" y="141"/>
                      </a:cubicBezTo>
                      <a:cubicBezTo>
                        <a:pt x="55" y="142"/>
                        <a:pt x="56" y="143"/>
                        <a:pt x="56" y="145"/>
                      </a:cubicBezTo>
                      <a:cubicBezTo>
                        <a:pt x="55" y="148"/>
                        <a:pt x="52" y="152"/>
                        <a:pt x="49" y="154"/>
                      </a:cubicBezTo>
                      <a:cubicBezTo>
                        <a:pt x="45" y="157"/>
                        <a:pt x="40" y="158"/>
                        <a:pt x="34" y="158"/>
                      </a:cubicBezTo>
                      <a:cubicBezTo>
                        <a:pt x="26" y="158"/>
                        <a:pt x="18" y="155"/>
                        <a:pt x="11" y="152"/>
                      </a:cubicBezTo>
                      <a:cubicBezTo>
                        <a:pt x="9" y="151"/>
                        <a:pt x="8" y="150"/>
                        <a:pt x="6" y="149"/>
                      </a:cubicBezTo>
                      <a:cubicBezTo>
                        <a:pt x="4" y="149"/>
                        <a:pt x="2" y="150"/>
                        <a:pt x="0" y="150"/>
                      </a:cubicBezTo>
                      <a:cubicBezTo>
                        <a:pt x="3" y="152"/>
                        <a:pt x="6" y="155"/>
                        <a:pt x="10" y="157"/>
                      </a:cubicBezTo>
                      <a:cubicBezTo>
                        <a:pt x="14" y="159"/>
                        <a:pt x="18" y="161"/>
                        <a:pt x="22" y="163"/>
                      </a:cubicBezTo>
                      <a:cubicBezTo>
                        <a:pt x="24" y="163"/>
                        <a:pt x="26" y="163"/>
                        <a:pt x="28" y="163"/>
                      </a:cubicBezTo>
                      <a:cubicBezTo>
                        <a:pt x="45" y="163"/>
                        <a:pt x="60" y="158"/>
                        <a:pt x="72" y="152"/>
                      </a:cubicBezTo>
                      <a:cubicBezTo>
                        <a:pt x="76" y="149"/>
                        <a:pt x="80" y="145"/>
                        <a:pt x="84" y="140"/>
                      </a:cubicBezTo>
                      <a:cubicBezTo>
                        <a:pt x="86" y="137"/>
                        <a:pt x="88" y="133"/>
                        <a:pt x="91" y="132"/>
                      </a:cubicBezTo>
                      <a:cubicBezTo>
                        <a:pt x="92" y="132"/>
                        <a:pt x="93" y="132"/>
                        <a:pt x="93" y="132"/>
                      </a:cubicBezTo>
                      <a:cubicBezTo>
                        <a:pt x="94" y="132"/>
                        <a:pt x="94" y="132"/>
                        <a:pt x="95" y="133"/>
                      </a:cubicBezTo>
                      <a:cubicBezTo>
                        <a:pt x="95" y="134"/>
                        <a:pt x="96" y="136"/>
                        <a:pt x="96" y="137"/>
                      </a:cubicBezTo>
                      <a:cubicBezTo>
                        <a:pt x="99" y="135"/>
                        <a:pt x="101" y="133"/>
                        <a:pt x="101" y="133"/>
                      </a:cubicBezTo>
                      <a:cubicBezTo>
                        <a:pt x="101" y="133"/>
                        <a:pt x="101" y="133"/>
                        <a:pt x="101" y="133"/>
                      </a:cubicBezTo>
                      <a:cubicBezTo>
                        <a:pt x="101" y="133"/>
                        <a:pt x="101" y="133"/>
                        <a:pt x="101" y="133"/>
                      </a:cubicBezTo>
                      <a:cubicBezTo>
                        <a:pt x="101" y="133"/>
                        <a:pt x="101" y="133"/>
                        <a:pt x="101" y="133"/>
                      </a:cubicBezTo>
                      <a:cubicBezTo>
                        <a:pt x="102" y="135"/>
                        <a:pt x="103" y="168"/>
                        <a:pt x="135" y="174"/>
                      </a:cubicBezTo>
                      <a:cubicBezTo>
                        <a:pt x="136" y="174"/>
                        <a:pt x="137" y="174"/>
                        <a:pt x="139" y="174"/>
                      </a:cubicBezTo>
                      <a:cubicBezTo>
                        <a:pt x="142" y="174"/>
                        <a:pt x="146" y="174"/>
                        <a:pt x="150" y="173"/>
                      </a:cubicBezTo>
                      <a:cubicBezTo>
                        <a:pt x="180" y="168"/>
                        <a:pt x="201" y="145"/>
                        <a:pt x="195" y="115"/>
                      </a:cubicBezTo>
                      <a:cubicBezTo>
                        <a:pt x="194" y="114"/>
                        <a:pt x="197" y="113"/>
                        <a:pt x="199" y="113"/>
                      </a:cubicBezTo>
                      <a:cubicBezTo>
                        <a:pt x="200" y="113"/>
                        <a:pt x="200" y="113"/>
                        <a:pt x="200" y="113"/>
                      </a:cubicBezTo>
                      <a:cubicBezTo>
                        <a:pt x="203" y="115"/>
                        <a:pt x="205" y="116"/>
                        <a:pt x="207" y="118"/>
                      </a:cubicBezTo>
                      <a:cubicBezTo>
                        <a:pt x="207" y="115"/>
                        <a:pt x="207" y="114"/>
                        <a:pt x="207" y="114"/>
                      </a:cubicBezTo>
                      <a:cubicBezTo>
                        <a:pt x="207" y="114"/>
                        <a:pt x="207" y="114"/>
                        <a:pt x="207" y="114"/>
                      </a:cubicBezTo>
                      <a:cubicBezTo>
                        <a:pt x="207" y="114"/>
                        <a:pt x="207" y="114"/>
                        <a:pt x="207" y="114"/>
                      </a:cubicBezTo>
                      <a:cubicBezTo>
                        <a:pt x="212" y="118"/>
                        <a:pt x="217" y="121"/>
                        <a:pt x="222" y="123"/>
                      </a:cubicBezTo>
                      <a:cubicBezTo>
                        <a:pt x="225" y="124"/>
                        <a:pt x="229" y="124"/>
                        <a:pt x="232" y="124"/>
                      </a:cubicBezTo>
                      <a:cubicBezTo>
                        <a:pt x="245" y="124"/>
                        <a:pt x="258" y="118"/>
                        <a:pt x="265" y="103"/>
                      </a:cubicBezTo>
                      <a:cubicBezTo>
                        <a:pt x="270" y="90"/>
                        <a:pt x="276" y="73"/>
                        <a:pt x="270" y="60"/>
                      </a:cubicBezTo>
                      <a:cubicBezTo>
                        <a:pt x="264" y="46"/>
                        <a:pt x="250" y="37"/>
                        <a:pt x="235" y="33"/>
                      </a:cubicBezTo>
                      <a:cubicBezTo>
                        <a:pt x="235" y="33"/>
                        <a:pt x="234" y="32"/>
                        <a:pt x="235" y="32"/>
                      </a:cubicBezTo>
                      <a:cubicBezTo>
                        <a:pt x="245" y="23"/>
                        <a:pt x="254" y="12"/>
                        <a:pt x="25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59" name="Freeform 24">
                  <a:extLst>
                    <a:ext uri="{FF2B5EF4-FFF2-40B4-BE49-F238E27FC236}">
                      <a16:creationId xmlns:a16="http://schemas.microsoft.com/office/drawing/2014/main" id="{DD1E191D-C9E3-4909-A4CE-4A5B2D508B05}"/>
                    </a:ext>
                  </a:extLst>
                </p:cNvPr>
                <p:cNvSpPr>
                  <a:spLocks/>
                </p:cNvSpPr>
                <p:nvPr/>
              </p:nvSpPr>
              <p:spPr bwMode="auto">
                <a:xfrm>
                  <a:off x="3462339" y="1839913"/>
                  <a:ext cx="33338" cy="0"/>
                </a:xfrm>
                <a:custGeom>
                  <a:avLst/>
                  <a:gdLst>
                    <a:gd name="T0" fmla="*/ 8 w 8"/>
                    <a:gd name="T1" fmla="*/ 0 w 8"/>
                    <a:gd name="T2" fmla="*/ 0 w 8"/>
                    <a:gd name="T3" fmla="*/ 8 w 8"/>
                  </a:gdLst>
                  <a:ahLst/>
                  <a:cxnLst>
                    <a:cxn ang="0">
                      <a:pos x="T0" y="0"/>
                    </a:cxn>
                    <a:cxn ang="0">
                      <a:pos x="T1" y="0"/>
                    </a:cxn>
                    <a:cxn ang="0">
                      <a:pos x="T2" y="0"/>
                    </a:cxn>
                    <a:cxn ang="0">
                      <a:pos x="T3" y="0"/>
                    </a:cxn>
                  </a:cxnLst>
                  <a:rect l="0" t="0" r="r" b="b"/>
                  <a:pathLst>
                    <a:path w="8">
                      <a:moveTo>
                        <a:pt x="8" y="0"/>
                      </a:moveTo>
                      <a:cubicBezTo>
                        <a:pt x="5" y="0"/>
                        <a:pt x="2" y="0"/>
                        <a:pt x="0" y="0"/>
                      </a:cubicBezTo>
                      <a:cubicBezTo>
                        <a:pt x="0" y="0"/>
                        <a:pt x="0" y="0"/>
                        <a:pt x="0" y="0"/>
                      </a:cubicBezTo>
                      <a:cubicBezTo>
                        <a:pt x="2" y="0"/>
                        <a:pt x="5" y="0"/>
                        <a:pt x="8"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0" name="Freeform 25">
                  <a:extLst>
                    <a:ext uri="{FF2B5EF4-FFF2-40B4-BE49-F238E27FC236}">
                      <a16:creationId xmlns:a16="http://schemas.microsoft.com/office/drawing/2014/main" id="{D5C584BD-2482-450E-9829-731A103DF36F}"/>
                    </a:ext>
                  </a:extLst>
                </p:cNvPr>
                <p:cNvSpPr>
                  <a:spLocks noEditPoints="1"/>
                </p:cNvSpPr>
                <p:nvPr/>
              </p:nvSpPr>
              <p:spPr bwMode="auto">
                <a:xfrm>
                  <a:off x="3178176" y="1601788"/>
                  <a:ext cx="525463" cy="238125"/>
                </a:xfrm>
                <a:custGeom>
                  <a:avLst/>
                  <a:gdLst>
                    <a:gd name="T0" fmla="*/ 6 w 124"/>
                    <a:gd name="T1" fmla="*/ 20 h 56"/>
                    <a:gd name="T2" fmla="*/ 0 w 124"/>
                    <a:gd name="T3" fmla="*/ 26 h 56"/>
                    <a:gd name="T4" fmla="*/ 6 w 124"/>
                    <a:gd name="T5" fmla="*/ 22 h 56"/>
                    <a:gd name="T6" fmla="*/ 6 w 124"/>
                    <a:gd name="T7" fmla="*/ 20 h 56"/>
                    <a:gd name="T8" fmla="*/ 117 w 124"/>
                    <a:gd name="T9" fmla="*/ 0 h 56"/>
                    <a:gd name="T10" fmla="*/ 117 w 124"/>
                    <a:gd name="T11" fmla="*/ 6 h 56"/>
                    <a:gd name="T12" fmla="*/ 77 w 124"/>
                    <a:gd name="T13" fmla="*/ 55 h 56"/>
                    <a:gd name="T14" fmla="*/ 67 w 124"/>
                    <a:gd name="T15" fmla="*/ 56 h 56"/>
                    <a:gd name="T16" fmla="*/ 75 w 124"/>
                    <a:gd name="T17" fmla="*/ 56 h 56"/>
                    <a:gd name="T18" fmla="*/ 75 w 124"/>
                    <a:gd name="T19" fmla="*/ 56 h 56"/>
                    <a:gd name="T20" fmla="*/ 124 w 124"/>
                    <a:gd name="T21" fmla="*/ 4 h 56"/>
                    <a:gd name="T22" fmla="*/ 124 w 124"/>
                    <a:gd name="T23" fmla="*/ 4 h 56"/>
                    <a:gd name="T24" fmla="*/ 117 w 124"/>
                    <a:gd name="T2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 h="56">
                      <a:moveTo>
                        <a:pt x="6" y="20"/>
                      </a:moveTo>
                      <a:cubicBezTo>
                        <a:pt x="4" y="22"/>
                        <a:pt x="2" y="24"/>
                        <a:pt x="0" y="26"/>
                      </a:cubicBezTo>
                      <a:cubicBezTo>
                        <a:pt x="3" y="25"/>
                        <a:pt x="4" y="23"/>
                        <a:pt x="6" y="22"/>
                      </a:cubicBezTo>
                      <a:cubicBezTo>
                        <a:pt x="6" y="21"/>
                        <a:pt x="6" y="21"/>
                        <a:pt x="6" y="20"/>
                      </a:cubicBezTo>
                      <a:moveTo>
                        <a:pt x="117" y="0"/>
                      </a:moveTo>
                      <a:cubicBezTo>
                        <a:pt x="117" y="2"/>
                        <a:pt x="117" y="4"/>
                        <a:pt x="117" y="6"/>
                      </a:cubicBezTo>
                      <a:cubicBezTo>
                        <a:pt x="116" y="30"/>
                        <a:pt x="101" y="49"/>
                        <a:pt x="77" y="55"/>
                      </a:cubicBezTo>
                      <a:cubicBezTo>
                        <a:pt x="74" y="55"/>
                        <a:pt x="70" y="56"/>
                        <a:pt x="67" y="56"/>
                      </a:cubicBezTo>
                      <a:cubicBezTo>
                        <a:pt x="69" y="56"/>
                        <a:pt x="72" y="56"/>
                        <a:pt x="75" y="56"/>
                      </a:cubicBezTo>
                      <a:cubicBezTo>
                        <a:pt x="75" y="56"/>
                        <a:pt x="75" y="56"/>
                        <a:pt x="75" y="56"/>
                      </a:cubicBezTo>
                      <a:cubicBezTo>
                        <a:pt x="118" y="50"/>
                        <a:pt x="124" y="20"/>
                        <a:pt x="124" y="4"/>
                      </a:cubicBezTo>
                      <a:cubicBezTo>
                        <a:pt x="124" y="4"/>
                        <a:pt x="124" y="4"/>
                        <a:pt x="124" y="4"/>
                      </a:cubicBezTo>
                      <a:cubicBezTo>
                        <a:pt x="122" y="3"/>
                        <a:pt x="119" y="1"/>
                        <a:pt x="117" y="0"/>
                      </a:cubicBezTo>
                    </a:path>
                  </a:pathLst>
                </a:custGeom>
                <a:solidFill>
                  <a:srgbClr val="FBB0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1" name="Freeform 26">
                  <a:extLst>
                    <a:ext uri="{FF2B5EF4-FFF2-40B4-BE49-F238E27FC236}">
                      <a16:creationId xmlns:a16="http://schemas.microsoft.com/office/drawing/2014/main" id="{90485EA9-6203-45D5-B52C-FCBC231AFB0B}"/>
                    </a:ext>
                  </a:extLst>
                </p:cNvPr>
                <p:cNvSpPr>
                  <a:spLocks/>
                </p:cNvSpPr>
                <p:nvPr/>
              </p:nvSpPr>
              <p:spPr bwMode="auto">
                <a:xfrm>
                  <a:off x="2770189" y="1741488"/>
                  <a:ext cx="17463" cy="7938"/>
                </a:xfrm>
                <a:custGeom>
                  <a:avLst/>
                  <a:gdLst>
                    <a:gd name="T0" fmla="*/ 1 w 4"/>
                    <a:gd name="T1" fmla="*/ 0 h 2"/>
                    <a:gd name="T2" fmla="*/ 1 w 4"/>
                    <a:gd name="T3" fmla="*/ 0 h 2"/>
                    <a:gd name="T4" fmla="*/ 4 w 4"/>
                    <a:gd name="T5" fmla="*/ 2 h 2"/>
                    <a:gd name="T6" fmla="*/ 1 w 4"/>
                    <a:gd name="T7" fmla="*/ 0 h 2"/>
                  </a:gdLst>
                  <a:ahLst/>
                  <a:cxnLst>
                    <a:cxn ang="0">
                      <a:pos x="T0" y="T1"/>
                    </a:cxn>
                    <a:cxn ang="0">
                      <a:pos x="T2" y="T3"/>
                    </a:cxn>
                    <a:cxn ang="0">
                      <a:pos x="T4" y="T5"/>
                    </a:cxn>
                    <a:cxn ang="0">
                      <a:pos x="T6" y="T7"/>
                    </a:cxn>
                  </a:cxnLst>
                  <a:rect l="0" t="0" r="r" b="b"/>
                  <a:pathLst>
                    <a:path w="4" h="2">
                      <a:moveTo>
                        <a:pt x="1" y="0"/>
                      </a:moveTo>
                      <a:cubicBezTo>
                        <a:pt x="1" y="0"/>
                        <a:pt x="0" y="0"/>
                        <a:pt x="1" y="0"/>
                      </a:cubicBezTo>
                      <a:cubicBezTo>
                        <a:pt x="2" y="1"/>
                        <a:pt x="3" y="1"/>
                        <a:pt x="4" y="2"/>
                      </a:cubicBezTo>
                      <a:cubicBezTo>
                        <a:pt x="3" y="1"/>
                        <a:pt x="2" y="1"/>
                        <a:pt x="1"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2" name="Freeform 27">
                  <a:extLst>
                    <a:ext uri="{FF2B5EF4-FFF2-40B4-BE49-F238E27FC236}">
                      <a16:creationId xmlns:a16="http://schemas.microsoft.com/office/drawing/2014/main" id="{D437B8F5-FC09-485B-B9FB-2B719F56EB73}"/>
                    </a:ext>
                  </a:extLst>
                </p:cNvPr>
                <p:cNvSpPr>
                  <a:spLocks/>
                </p:cNvSpPr>
                <p:nvPr/>
              </p:nvSpPr>
              <p:spPr bwMode="auto">
                <a:xfrm>
                  <a:off x="2482851" y="622300"/>
                  <a:ext cx="1530350" cy="1233488"/>
                </a:xfrm>
                <a:custGeom>
                  <a:avLst/>
                  <a:gdLst>
                    <a:gd name="T0" fmla="*/ 126 w 361"/>
                    <a:gd name="T1" fmla="*/ 89 h 290"/>
                    <a:gd name="T2" fmla="*/ 137 w 361"/>
                    <a:gd name="T3" fmla="*/ 45 h 290"/>
                    <a:gd name="T4" fmla="*/ 217 w 361"/>
                    <a:gd name="T5" fmla="*/ 38 h 290"/>
                    <a:gd name="T6" fmla="*/ 237 w 361"/>
                    <a:gd name="T7" fmla="*/ 74 h 290"/>
                    <a:gd name="T8" fmla="*/ 243 w 361"/>
                    <a:gd name="T9" fmla="*/ 73 h 290"/>
                    <a:gd name="T10" fmla="*/ 261 w 361"/>
                    <a:gd name="T11" fmla="*/ 59 h 290"/>
                    <a:gd name="T12" fmla="*/ 332 w 361"/>
                    <a:gd name="T13" fmla="*/ 87 h 290"/>
                    <a:gd name="T14" fmla="*/ 315 w 361"/>
                    <a:gd name="T15" fmla="*/ 143 h 290"/>
                    <a:gd name="T16" fmla="*/ 315 w 361"/>
                    <a:gd name="T17" fmla="*/ 144 h 290"/>
                    <a:gd name="T18" fmla="*/ 350 w 361"/>
                    <a:gd name="T19" fmla="*/ 171 h 290"/>
                    <a:gd name="T20" fmla="*/ 345 w 361"/>
                    <a:gd name="T21" fmla="*/ 214 h 290"/>
                    <a:gd name="T22" fmla="*/ 280 w 361"/>
                    <a:gd name="T23" fmla="*/ 224 h 290"/>
                    <a:gd name="T24" fmla="*/ 275 w 361"/>
                    <a:gd name="T25" fmla="*/ 226 h 290"/>
                    <a:gd name="T26" fmla="*/ 230 w 361"/>
                    <a:gd name="T27" fmla="*/ 284 h 290"/>
                    <a:gd name="T28" fmla="*/ 175 w 361"/>
                    <a:gd name="T29" fmla="*/ 244 h 290"/>
                    <a:gd name="T30" fmla="*/ 171 w 361"/>
                    <a:gd name="T31" fmla="*/ 243 h 290"/>
                    <a:gd name="T32" fmla="*/ 164 w 361"/>
                    <a:gd name="T33" fmla="*/ 251 h 290"/>
                    <a:gd name="T34" fmla="*/ 104 w 361"/>
                    <a:gd name="T35" fmla="*/ 275 h 290"/>
                    <a:gd name="T36" fmla="*/ 58 w 361"/>
                    <a:gd name="T37" fmla="*/ 235 h 290"/>
                    <a:gd name="T38" fmla="*/ 71 w 361"/>
                    <a:gd name="T39" fmla="*/ 195 h 290"/>
                    <a:gd name="T40" fmla="*/ 73 w 361"/>
                    <a:gd name="T41" fmla="*/ 193 h 290"/>
                    <a:gd name="T42" fmla="*/ 33 w 361"/>
                    <a:gd name="T43" fmla="*/ 147 h 290"/>
                    <a:gd name="T44" fmla="*/ 121 w 361"/>
                    <a:gd name="T45" fmla="*/ 91 h 290"/>
                    <a:gd name="T46" fmla="*/ 126 w 361"/>
                    <a:gd name="T47" fmla="*/ 89 h 290"/>
                    <a:gd name="T48" fmla="*/ 36 w 361"/>
                    <a:gd name="T49" fmla="*/ 171 h 290"/>
                    <a:gd name="T50" fmla="*/ 62 w 361"/>
                    <a:gd name="T51" fmla="*/ 192 h 290"/>
                    <a:gd name="T52" fmla="*/ 68 w 361"/>
                    <a:gd name="T53" fmla="*/ 194 h 290"/>
                    <a:gd name="T54" fmla="*/ 65 w 361"/>
                    <a:gd name="T55" fmla="*/ 196 h 290"/>
                    <a:gd name="T56" fmla="*/ 73 w 361"/>
                    <a:gd name="T57" fmla="*/ 266 h 290"/>
                    <a:gd name="T58" fmla="*/ 151 w 361"/>
                    <a:gd name="T59" fmla="*/ 267 h 290"/>
                    <a:gd name="T60" fmla="*/ 172 w 361"/>
                    <a:gd name="T61" fmla="*/ 246 h 290"/>
                    <a:gd name="T62" fmla="*/ 169 w 361"/>
                    <a:gd name="T63" fmla="*/ 248 h 290"/>
                    <a:gd name="T64" fmla="*/ 173 w 361"/>
                    <a:gd name="T65" fmla="*/ 262 h 290"/>
                    <a:gd name="T66" fmla="*/ 241 w 361"/>
                    <a:gd name="T67" fmla="*/ 285 h 290"/>
                    <a:gd name="T68" fmla="*/ 281 w 361"/>
                    <a:gd name="T69" fmla="*/ 236 h 290"/>
                    <a:gd name="T70" fmla="*/ 281 w 361"/>
                    <a:gd name="T71" fmla="*/ 224 h 290"/>
                    <a:gd name="T72" fmla="*/ 275 w 361"/>
                    <a:gd name="T73" fmla="*/ 226 h 290"/>
                    <a:gd name="T74" fmla="*/ 353 w 361"/>
                    <a:gd name="T75" fmla="*/ 208 h 290"/>
                    <a:gd name="T76" fmla="*/ 347 w 361"/>
                    <a:gd name="T77" fmla="*/ 157 h 290"/>
                    <a:gd name="T78" fmla="*/ 331 w 361"/>
                    <a:gd name="T79" fmla="*/ 145 h 290"/>
                    <a:gd name="T80" fmla="*/ 324 w 361"/>
                    <a:gd name="T81" fmla="*/ 140 h 290"/>
                    <a:gd name="T82" fmla="*/ 306 w 361"/>
                    <a:gd name="T83" fmla="*/ 54 h 290"/>
                    <a:gd name="T84" fmla="*/ 238 w 361"/>
                    <a:gd name="T85" fmla="*/ 73 h 290"/>
                    <a:gd name="T86" fmla="*/ 243 w 361"/>
                    <a:gd name="T87" fmla="*/ 72 h 290"/>
                    <a:gd name="T88" fmla="*/ 120 w 361"/>
                    <a:gd name="T89" fmla="*/ 91 h 290"/>
                    <a:gd name="T90" fmla="*/ 126 w 361"/>
                    <a:gd name="T91" fmla="*/ 8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1" h="290">
                      <a:moveTo>
                        <a:pt x="126" y="89"/>
                      </a:moveTo>
                      <a:cubicBezTo>
                        <a:pt x="123" y="74"/>
                        <a:pt x="126" y="57"/>
                        <a:pt x="137" y="45"/>
                      </a:cubicBezTo>
                      <a:cubicBezTo>
                        <a:pt x="155" y="24"/>
                        <a:pt x="195" y="25"/>
                        <a:pt x="217" y="38"/>
                      </a:cubicBezTo>
                      <a:cubicBezTo>
                        <a:pt x="230" y="46"/>
                        <a:pt x="236" y="60"/>
                        <a:pt x="237" y="74"/>
                      </a:cubicBezTo>
                      <a:cubicBezTo>
                        <a:pt x="238" y="75"/>
                        <a:pt x="242" y="73"/>
                        <a:pt x="243" y="73"/>
                      </a:cubicBezTo>
                      <a:cubicBezTo>
                        <a:pt x="248" y="67"/>
                        <a:pt x="255" y="63"/>
                        <a:pt x="261" y="59"/>
                      </a:cubicBezTo>
                      <a:cubicBezTo>
                        <a:pt x="290" y="42"/>
                        <a:pt x="317" y="63"/>
                        <a:pt x="332" y="87"/>
                      </a:cubicBezTo>
                      <a:cubicBezTo>
                        <a:pt x="345" y="109"/>
                        <a:pt x="331" y="128"/>
                        <a:pt x="315" y="143"/>
                      </a:cubicBezTo>
                      <a:cubicBezTo>
                        <a:pt x="314" y="143"/>
                        <a:pt x="315" y="144"/>
                        <a:pt x="315" y="144"/>
                      </a:cubicBezTo>
                      <a:cubicBezTo>
                        <a:pt x="330" y="148"/>
                        <a:pt x="344" y="157"/>
                        <a:pt x="350" y="171"/>
                      </a:cubicBezTo>
                      <a:cubicBezTo>
                        <a:pt x="356" y="184"/>
                        <a:pt x="350" y="201"/>
                        <a:pt x="345" y="214"/>
                      </a:cubicBezTo>
                      <a:cubicBezTo>
                        <a:pt x="332" y="242"/>
                        <a:pt x="302" y="240"/>
                        <a:pt x="280" y="224"/>
                      </a:cubicBezTo>
                      <a:cubicBezTo>
                        <a:pt x="279" y="223"/>
                        <a:pt x="274" y="224"/>
                        <a:pt x="275" y="226"/>
                      </a:cubicBezTo>
                      <a:cubicBezTo>
                        <a:pt x="281" y="256"/>
                        <a:pt x="260" y="279"/>
                        <a:pt x="230" y="284"/>
                      </a:cubicBezTo>
                      <a:cubicBezTo>
                        <a:pt x="196" y="290"/>
                        <a:pt x="183" y="271"/>
                        <a:pt x="175" y="244"/>
                      </a:cubicBezTo>
                      <a:cubicBezTo>
                        <a:pt x="174" y="243"/>
                        <a:pt x="172" y="243"/>
                        <a:pt x="171" y="243"/>
                      </a:cubicBezTo>
                      <a:cubicBezTo>
                        <a:pt x="168" y="244"/>
                        <a:pt x="166" y="248"/>
                        <a:pt x="164" y="251"/>
                      </a:cubicBezTo>
                      <a:cubicBezTo>
                        <a:pt x="149" y="269"/>
                        <a:pt x="128" y="280"/>
                        <a:pt x="104" y="275"/>
                      </a:cubicBezTo>
                      <a:cubicBezTo>
                        <a:pt x="83" y="271"/>
                        <a:pt x="62" y="256"/>
                        <a:pt x="58" y="235"/>
                      </a:cubicBezTo>
                      <a:cubicBezTo>
                        <a:pt x="56" y="226"/>
                        <a:pt x="60" y="198"/>
                        <a:pt x="71" y="195"/>
                      </a:cubicBezTo>
                      <a:cubicBezTo>
                        <a:pt x="72" y="195"/>
                        <a:pt x="75" y="194"/>
                        <a:pt x="73" y="193"/>
                      </a:cubicBezTo>
                      <a:cubicBezTo>
                        <a:pt x="53" y="185"/>
                        <a:pt x="37" y="168"/>
                        <a:pt x="33" y="147"/>
                      </a:cubicBezTo>
                      <a:cubicBezTo>
                        <a:pt x="24" y="101"/>
                        <a:pt x="83" y="60"/>
                        <a:pt x="121" y="91"/>
                      </a:cubicBezTo>
                      <a:cubicBezTo>
                        <a:pt x="122" y="92"/>
                        <a:pt x="127" y="90"/>
                        <a:pt x="126" y="89"/>
                      </a:cubicBezTo>
                      <a:cubicBezTo>
                        <a:pt x="77" y="48"/>
                        <a:pt x="0" y="116"/>
                        <a:pt x="36" y="171"/>
                      </a:cubicBezTo>
                      <a:cubicBezTo>
                        <a:pt x="42" y="180"/>
                        <a:pt x="52" y="187"/>
                        <a:pt x="62" y="192"/>
                      </a:cubicBezTo>
                      <a:cubicBezTo>
                        <a:pt x="65" y="194"/>
                        <a:pt x="67" y="194"/>
                        <a:pt x="68" y="194"/>
                      </a:cubicBezTo>
                      <a:cubicBezTo>
                        <a:pt x="69" y="194"/>
                        <a:pt x="68" y="193"/>
                        <a:pt x="65" y="196"/>
                      </a:cubicBezTo>
                      <a:cubicBezTo>
                        <a:pt x="43" y="217"/>
                        <a:pt x="50" y="249"/>
                        <a:pt x="73" y="266"/>
                      </a:cubicBezTo>
                      <a:cubicBezTo>
                        <a:pt x="97" y="283"/>
                        <a:pt x="127" y="283"/>
                        <a:pt x="151" y="267"/>
                      </a:cubicBezTo>
                      <a:cubicBezTo>
                        <a:pt x="160" y="262"/>
                        <a:pt x="166" y="254"/>
                        <a:pt x="172" y="246"/>
                      </a:cubicBezTo>
                      <a:cubicBezTo>
                        <a:pt x="175" y="243"/>
                        <a:pt x="169" y="244"/>
                        <a:pt x="169" y="248"/>
                      </a:cubicBezTo>
                      <a:cubicBezTo>
                        <a:pt x="170" y="253"/>
                        <a:pt x="172" y="258"/>
                        <a:pt x="173" y="262"/>
                      </a:cubicBezTo>
                      <a:cubicBezTo>
                        <a:pt x="184" y="290"/>
                        <a:pt x="216" y="290"/>
                        <a:pt x="241" y="285"/>
                      </a:cubicBezTo>
                      <a:cubicBezTo>
                        <a:pt x="265" y="279"/>
                        <a:pt x="280" y="260"/>
                        <a:pt x="281" y="236"/>
                      </a:cubicBezTo>
                      <a:cubicBezTo>
                        <a:pt x="281" y="232"/>
                        <a:pt x="281" y="228"/>
                        <a:pt x="281" y="224"/>
                      </a:cubicBezTo>
                      <a:cubicBezTo>
                        <a:pt x="279" y="225"/>
                        <a:pt x="277" y="226"/>
                        <a:pt x="275" y="226"/>
                      </a:cubicBezTo>
                      <a:cubicBezTo>
                        <a:pt x="304" y="247"/>
                        <a:pt x="337" y="242"/>
                        <a:pt x="353" y="208"/>
                      </a:cubicBezTo>
                      <a:cubicBezTo>
                        <a:pt x="361" y="191"/>
                        <a:pt x="361" y="171"/>
                        <a:pt x="347" y="157"/>
                      </a:cubicBezTo>
                      <a:cubicBezTo>
                        <a:pt x="343" y="152"/>
                        <a:pt x="337" y="148"/>
                        <a:pt x="331" y="145"/>
                      </a:cubicBezTo>
                      <a:cubicBezTo>
                        <a:pt x="325" y="143"/>
                        <a:pt x="318" y="144"/>
                        <a:pt x="324" y="140"/>
                      </a:cubicBezTo>
                      <a:cubicBezTo>
                        <a:pt x="356" y="112"/>
                        <a:pt x="341" y="73"/>
                        <a:pt x="306" y="54"/>
                      </a:cubicBezTo>
                      <a:cubicBezTo>
                        <a:pt x="283" y="42"/>
                        <a:pt x="254" y="56"/>
                        <a:pt x="238" y="73"/>
                      </a:cubicBezTo>
                      <a:cubicBezTo>
                        <a:pt x="239" y="73"/>
                        <a:pt x="241" y="72"/>
                        <a:pt x="243" y="72"/>
                      </a:cubicBezTo>
                      <a:cubicBezTo>
                        <a:pt x="235" y="0"/>
                        <a:pt x="104" y="17"/>
                        <a:pt x="120" y="91"/>
                      </a:cubicBezTo>
                      <a:cubicBezTo>
                        <a:pt x="121" y="92"/>
                        <a:pt x="127" y="91"/>
                        <a:pt x="126" y="89"/>
                      </a:cubicBezTo>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3" name="Freeform 28">
                  <a:extLst>
                    <a:ext uri="{FF2B5EF4-FFF2-40B4-BE49-F238E27FC236}">
                      <a16:creationId xmlns:a16="http://schemas.microsoft.com/office/drawing/2014/main" id="{A4B84E28-5779-4A67-A8A3-6EF3B88ED34F}"/>
                    </a:ext>
                  </a:extLst>
                </p:cNvPr>
                <p:cNvSpPr>
                  <a:spLocks/>
                </p:cNvSpPr>
                <p:nvPr/>
              </p:nvSpPr>
              <p:spPr bwMode="auto">
                <a:xfrm>
                  <a:off x="2843214" y="1004888"/>
                  <a:ext cx="1008063" cy="655639"/>
                </a:xfrm>
                <a:custGeom>
                  <a:avLst/>
                  <a:gdLst>
                    <a:gd name="T0" fmla="*/ 105 w 238"/>
                    <a:gd name="T1" fmla="*/ 3 h 154"/>
                    <a:gd name="T2" fmla="*/ 6 w 238"/>
                    <a:gd name="T3" fmla="*/ 74 h 154"/>
                    <a:gd name="T4" fmla="*/ 123 w 238"/>
                    <a:gd name="T5" fmla="*/ 149 h 154"/>
                    <a:gd name="T6" fmla="*/ 222 w 238"/>
                    <a:gd name="T7" fmla="*/ 100 h 154"/>
                    <a:gd name="T8" fmla="*/ 177 w 238"/>
                    <a:gd name="T9" fmla="*/ 9 h 154"/>
                    <a:gd name="T10" fmla="*/ 105 w 238"/>
                    <a:gd name="T11" fmla="*/ 3 h 154"/>
                  </a:gdLst>
                  <a:ahLst/>
                  <a:cxnLst>
                    <a:cxn ang="0">
                      <a:pos x="T0" y="T1"/>
                    </a:cxn>
                    <a:cxn ang="0">
                      <a:pos x="T2" y="T3"/>
                    </a:cxn>
                    <a:cxn ang="0">
                      <a:pos x="T4" y="T5"/>
                    </a:cxn>
                    <a:cxn ang="0">
                      <a:pos x="T6" y="T7"/>
                    </a:cxn>
                    <a:cxn ang="0">
                      <a:pos x="T8" y="T9"/>
                    </a:cxn>
                    <a:cxn ang="0">
                      <a:pos x="T10" y="T11"/>
                    </a:cxn>
                  </a:cxnLst>
                  <a:rect l="0" t="0" r="r" b="b"/>
                  <a:pathLst>
                    <a:path w="238" h="154">
                      <a:moveTo>
                        <a:pt x="105" y="3"/>
                      </a:moveTo>
                      <a:cubicBezTo>
                        <a:pt x="68" y="7"/>
                        <a:pt x="11" y="26"/>
                        <a:pt x="6" y="74"/>
                      </a:cubicBezTo>
                      <a:cubicBezTo>
                        <a:pt x="0" y="139"/>
                        <a:pt x="79" y="154"/>
                        <a:pt x="123" y="149"/>
                      </a:cubicBezTo>
                      <a:cubicBezTo>
                        <a:pt x="159" y="144"/>
                        <a:pt x="206" y="141"/>
                        <a:pt x="222" y="100"/>
                      </a:cubicBezTo>
                      <a:cubicBezTo>
                        <a:pt x="238" y="61"/>
                        <a:pt x="211" y="20"/>
                        <a:pt x="177" y="9"/>
                      </a:cubicBezTo>
                      <a:cubicBezTo>
                        <a:pt x="155" y="1"/>
                        <a:pt x="128" y="0"/>
                        <a:pt x="105"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4" name="Freeform 29">
                  <a:extLst>
                    <a:ext uri="{FF2B5EF4-FFF2-40B4-BE49-F238E27FC236}">
                      <a16:creationId xmlns:a16="http://schemas.microsoft.com/office/drawing/2014/main" id="{30326E4A-3D3E-4D4E-BB2D-6A7CABB98639}"/>
                    </a:ext>
                  </a:extLst>
                </p:cNvPr>
                <p:cNvSpPr>
                  <a:spLocks/>
                </p:cNvSpPr>
                <p:nvPr/>
              </p:nvSpPr>
              <p:spPr bwMode="auto">
                <a:xfrm>
                  <a:off x="2805114" y="958850"/>
                  <a:ext cx="1017588" cy="668338"/>
                </a:xfrm>
                <a:custGeom>
                  <a:avLst/>
                  <a:gdLst>
                    <a:gd name="T0" fmla="*/ 108 w 240"/>
                    <a:gd name="T1" fmla="*/ 4 h 157"/>
                    <a:gd name="T2" fmla="*/ 5 w 240"/>
                    <a:gd name="T3" fmla="*/ 82 h 157"/>
                    <a:gd name="T4" fmla="*/ 106 w 240"/>
                    <a:gd name="T5" fmla="*/ 156 h 157"/>
                    <a:gd name="T6" fmla="*/ 228 w 240"/>
                    <a:gd name="T7" fmla="*/ 102 h 157"/>
                    <a:gd name="T8" fmla="*/ 205 w 240"/>
                    <a:gd name="T9" fmla="*/ 23 h 157"/>
                    <a:gd name="T10" fmla="*/ 108 w 240"/>
                    <a:gd name="T11" fmla="*/ 4 h 157"/>
                    <a:gd name="T12" fmla="*/ 106 w 240"/>
                    <a:gd name="T13" fmla="*/ 6 h 157"/>
                    <a:gd name="T14" fmla="*/ 226 w 240"/>
                    <a:gd name="T15" fmla="*/ 81 h 157"/>
                    <a:gd name="T16" fmla="*/ 102 w 240"/>
                    <a:gd name="T17" fmla="*/ 153 h 157"/>
                    <a:gd name="T18" fmla="*/ 12 w 240"/>
                    <a:gd name="T19" fmla="*/ 94 h 157"/>
                    <a:gd name="T20" fmla="*/ 107 w 240"/>
                    <a:gd name="T21" fmla="*/ 6 h 157"/>
                    <a:gd name="T22" fmla="*/ 108 w 240"/>
                    <a:gd name="T23" fmla="*/ 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0" h="157">
                      <a:moveTo>
                        <a:pt x="108" y="4"/>
                      </a:moveTo>
                      <a:cubicBezTo>
                        <a:pt x="63" y="10"/>
                        <a:pt x="9" y="31"/>
                        <a:pt x="5" y="82"/>
                      </a:cubicBezTo>
                      <a:cubicBezTo>
                        <a:pt x="2" y="135"/>
                        <a:pt x="64" y="155"/>
                        <a:pt x="106" y="156"/>
                      </a:cubicBezTo>
                      <a:cubicBezTo>
                        <a:pt x="150" y="157"/>
                        <a:pt x="208" y="146"/>
                        <a:pt x="228" y="102"/>
                      </a:cubicBezTo>
                      <a:cubicBezTo>
                        <a:pt x="240" y="74"/>
                        <a:pt x="226" y="42"/>
                        <a:pt x="205" y="23"/>
                      </a:cubicBezTo>
                      <a:cubicBezTo>
                        <a:pt x="180" y="0"/>
                        <a:pt x="140" y="1"/>
                        <a:pt x="108" y="4"/>
                      </a:cubicBezTo>
                      <a:cubicBezTo>
                        <a:pt x="107" y="4"/>
                        <a:pt x="102" y="7"/>
                        <a:pt x="106" y="6"/>
                      </a:cubicBezTo>
                      <a:cubicBezTo>
                        <a:pt x="159" y="1"/>
                        <a:pt x="225" y="16"/>
                        <a:pt x="226" y="81"/>
                      </a:cubicBezTo>
                      <a:cubicBezTo>
                        <a:pt x="228" y="142"/>
                        <a:pt x="148" y="156"/>
                        <a:pt x="102" y="153"/>
                      </a:cubicBezTo>
                      <a:cubicBezTo>
                        <a:pt x="64" y="151"/>
                        <a:pt x="21" y="134"/>
                        <a:pt x="12" y="94"/>
                      </a:cubicBezTo>
                      <a:cubicBezTo>
                        <a:pt x="0" y="39"/>
                        <a:pt x="63" y="12"/>
                        <a:pt x="107" y="6"/>
                      </a:cubicBezTo>
                      <a:cubicBezTo>
                        <a:pt x="109" y="6"/>
                        <a:pt x="112" y="3"/>
                        <a:pt x="108"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5" name="Freeform 30">
                  <a:extLst>
                    <a:ext uri="{FF2B5EF4-FFF2-40B4-BE49-F238E27FC236}">
                      <a16:creationId xmlns:a16="http://schemas.microsoft.com/office/drawing/2014/main" id="{65A9D692-ABF8-4ADF-A5BE-329EAE392BB8}"/>
                    </a:ext>
                  </a:extLst>
                </p:cNvPr>
                <p:cNvSpPr>
                  <a:spLocks/>
                </p:cNvSpPr>
                <p:nvPr/>
              </p:nvSpPr>
              <p:spPr bwMode="auto">
                <a:xfrm>
                  <a:off x="2906714" y="1052513"/>
                  <a:ext cx="771525" cy="136525"/>
                </a:xfrm>
                <a:custGeom>
                  <a:avLst/>
                  <a:gdLst>
                    <a:gd name="T0" fmla="*/ 3 w 182"/>
                    <a:gd name="T1" fmla="*/ 17 h 32"/>
                    <a:gd name="T2" fmla="*/ 179 w 182"/>
                    <a:gd name="T3" fmla="*/ 2 h 32"/>
                    <a:gd name="T4" fmla="*/ 175 w 182"/>
                    <a:gd name="T5" fmla="*/ 1 h 32"/>
                    <a:gd name="T6" fmla="*/ 7 w 182"/>
                    <a:gd name="T7" fmla="*/ 14 h 32"/>
                    <a:gd name="T8" fmla="*/ 3 w 182"/>
                    <a:gd name="T9" fmla="*/ 17 h 32"/>
                  </a:gdLst>
                  <a:ahLst/>
                  <a:cxnLst>
                    <a:cxn ang="0">
                      <a:pos x="T0" y="T1"/>
                    </a:cxn>
                    <a:cxn ang="0">
                      <a:pos x="T2" y="T3"/>
                    </a:cxn>
                    <a:cxn ang="0">
                      <a:pos x="T4" y="T5"/>
                    </a:cxn>
                    <a:cxn ang="0">
                      <a:pos x="T6" y="T7"/>
                    </a:cxn>
                    <a:cxn ang="0">
                      <a:pos x="T8" y="T9"/>
                    </a:cxn>
                  </a:cxnLst>
                  <a:rect l="0" t="0" r="r" b="b"/>
                  <a:pathLst>
                    <a:path w="182" h="32">
                      <a:moveTo>
                        <a:pt x="3" y="17"/>
                      </a:moveTo>
                      <a:cubicBezTo>
                        <a:pt x="60" y="32"/>
                        <a:pt x="126" y="28"/>
                        <a:pt x="179" y="2"/>
                      </a:cubicBezTo>
                      <a:cubicBezTo>
                        <a:pt x="182" y="1"/>
                        <a:pt x="177" y="0"/>
                        <a:pt x="175" y="1"/>
                      </a:cubicBezTo>
                      <a:cubicBezTo>
                        <a:pt x="125" y="26"/>
                        <a:pt x="61" y="28"/>
                        <a:pt x="7" y="14"/>
                      </a:cubicBezTo>
                      <a:cubicBezTo>
                        <a:pt x="5" y="13"/>
                        <a:pt x="0" y="16"/>
                        <a:pt x="3"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6" name="Freeform 31">
                  <a:extLst>
                    <a:ext uri="{FF2B5EF4-FFF2-40B4-BE49-F238E27FC236}">
                      <a16:creationId xmlns:a16="http://schemas.microsoft.com/office/drawing/2014/main" id="{D0AA8299-C004-493D-B042-3A38FEB0B5F8}"/>
                    </a:ext>
                  </a:extLst>
                </p:cNvPr>
                <p:cNvSpPr>
                  <a:spLocks/>
                </p:cNvSpPr>
                <p:nvPr/>
              </p:nvSpPr>
              <p:spPr bwMode="auto">
                <a:xfrm>
                  <a:off x="2838451" y="1163638"/>
                  <a:ext cx="928688" cy="215900"/>
                </a:xfrm>
                <a:custGeom>
                  <a:avLst/>
                  <a:gdLst>
                    <a:gd name="T0" fmla="*/ 0 w 219"/>
                    <a:gd name="T1" fmla="*/ 26 h 51"/>
                    <a:gd name="T2" fmla="*/ 216 w 219"/>
                    <a:gd name="T3" fmla="*/ 1 h 51"/>
                    <a:gd name="T4" fmla="*/ 212 w 219"/>
                    <a:gd name="T5" fmla="*/ 1 h 51"/>
                    <a:gd name="T6" fmla="*/ 6 w 219"/>
                    <a:gd name="T7" fmla="*/ 24 h 51"/>
                    <a:gd name="T8" fmla="*/ 0 w 219"/>
                    <a:gd name="T9" fmla="*/ 26 h 51"/>
                  </a:gdLst>
                  <a:ahLst/>
                  <a:cxnLst>
                    <a:cxn ang="0">
                      <a:pos x="T0" y="T1"/>
                    </a:cxn>
                    <a:cxn ang="0">
                      <a:pos x="T2" y="T3"/>
                    </a:cxn>
                    <a:cxn ang="0">
                      <a:pos x="T4" y="T5"/>
                    </a:cxn>
                    <a:cxn ang="0">
                      <a:pos x="T6" y="T7"/>
                    </a:cxn>
                    <a:cxn ang="0">
                      <a:pos x="T8" y="T9"/>
                    </a:cxn>
                  </a:cxnLst>
                  <a:rect l="0" t="0" r="r" b="b"/>
                  <a:pathLst>
                    <a:path w="219" h="51">
                      <a:moveTo>
                        <a:pt x="0" y="26"/>
                      </a:moveTo>
                      <a:cubicBezTo>
                        <a:pt x="70" y="51"/>
                        <a:pt x="155" y="44"/>
                        <a:pt x="216" y="1"/>
                      </a:cubicBezTo>
                      <a:cubicBezTo>
                        <a:pt x="219" y="0"/>
                        <a:pt x="213" y="0"/>
                        <a:pt x="212" y="1"/>
                      </a:cubicBezTo>
                      <a:cubicBezTo>
                        <a:pt x="153" y="42"/>
                        <a:pt x="72" y="48"/>
                        <a:pt x="6" y="24"/>
                      </a:cubicBezTo>
                      <a:cubicBezTo>
                        <a:pt x="4" y="23"/>
                        <a:pt x="0" y="26"/>
                        <a:pt x="0" y="2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7" name="Freeform 32">
                  <a:extLst>
                    <a:ext uri="{FF2B5EF4-FFF2-40B4-BE49-F238E27FC236}">
                      <a16:creationId xmlns:a16="http://schemas.microsoft.com/office/drawing/2014/main" id="{C227467F-74A8-458B-8257-5C808F353C7A}"/>
                    </a:ext>
                  </a:extLst>
                </p:cNvPr>
                <p:cNvSpPr>
                  <a:spLocks/>
                </p:cNvSpPr>
                <p:nvPr/>
              </p:nvSpPr>
              <p:spPr bwMode="auto">
                <a:xfrm>
                  <a:off x="2863851" y="1316038"/>
                  <a:ext cx="928688" cy="233363"/>
                </a:xfrm>
                <a:custGeom>
                  <a:avLst/>
                  <a:gdLst>
                    <a:gd name="T0" fmla="*/ 4 w 219"/>
                    <a:gd name="T1" fmla="*/ 34 h 55"/>
                    <a:gd name="T2" fmla="*/ 216 w 219"/>
                    <a:gd name="T3" fmla="*/ 5 h 55"/>
                    <a:gd name="T4" fmla="*/ 212 w 219"/>
                    <a:gd name="T5" fmla="*/ 2 h 55"/>
                    <a:gd name="T6" fmla="*/ 7 w 219"/>
                    <a:gd name="T7" fmla="*/ 30 h 55"/>
                    <a:gd name="T8" fmla="*/ 4 w 219"/>
                    <a:gd name="T9" fmla="*/ 34 h 55"/>
                  </a:gdLst>
                  <a:ahLst/>
                  <a:cxnLst>
                    <a:cxn ang="0">
                      <a:pos x="T0" y="T1"/>
                    </a:cxn>
                    <a:cxn ang="0">
                      <a:pos x="T2" y="T3"/>
                    </a:cxn>
                    <a:cxn ang="0">
                      <a:pos x="T4" y="T5"/>
                    </a:cxn>
                    <a:cxn ang="0">
                      <a:pos x="T6" y="T7"/>
                    </a:cxn>
                    <a:cxn ang="0">
                      <a:pos x="T8" y="T9"/>
                    </a:cxn>
                  </a:cxnLst>
                  <a:rect l="0" t="0" r="r" b="b"/>
                  <a:pathLst>
                    <a:path w="219" h="55">
                      <a:moveTo>
                        <a:pt x="4" y="34"/>
                      </a:moveTo>
                      <a:cubicBezTo>
                        <a:pt x="74" y="55"/>
                        <a:pt x="156" y="45"/>
                        <a:pt x="216" y="5"/>
                      </a:cubicBezTo>
                      <a:cubicBezTo>
                        <a:pt x="219" y="2"/>
                        <a:pt x="215" y="0"/>
                        <a:pt x="212" y="2"/>
                      </a:cubicBezTo>
                      <a:cubicBezTo>
                        <a:pt x="154" y="41"/>
                        <a:pt x="74" y="50"/>
                        <a:pt x="7" y="30"/>
                      </a:cubicBezTo>
                      <a:cubicBezTo>
                        <a:pt x="5" y="29"/>
                        <a:pt x="0" y="33"/>
                        <a:pt x="4" y="3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8" name="Freeform 33">
                  <a:extLst>
                    <a:ext uri="{FF2B5EF4-FFF2-40B4-BE49-F238E27FC236}">
                      <a16:creationId xmlns:a16="http://schemas.microsoft.com/office/drawing/2014/main" id="{DF89021C-3190-42CC-890B-6244982D1E27}"/>
                    </a:ext>
                  </a:extLst>
                </p:cNvPr>
                <p:cNvSpPr>
                  <a:spLocks/>
                </p:cNvSpPr>
                <p:nvPr/>
              </p:nvSpPr>
              <p:spPr bwMode="auto">
                <a:xfrm>
                  <a:off x="2947989" y="1019175"/>
                  <a:ext cx="230188" cy="595313"/>
                </a:xfrm>
                <a:custGeom>
                  <a:avLst/>
                  <a:gdLst>
                    <a:gd name="T0" fmla="*/ 27 w 54"/>
                    <a:gd name="T1" fmla="*/ 3 h 140"/>
                    <a:gd name="T2" fmla="*/ 47 w 54"/>
                    <a:gd name="T3" fmla="*/ 139 h 140"/>
                    <a:gd name="T4" fmla="*/ 51 w 54"/>
                    <a:gd name="T5" fmla="*/ 135 h 140"/>
                    <a:gd name="T6" fmla="*/ 32 w 54"/>
                    <a:gd name="T7" fmla="*/ 3 h 140"/>
                    <a:gd name="T8" fmla="*/ 27 w 54"/>
                    <a:gd name="T9" fmla="*/ 3 h 140"/>
                  </a:gdLst>
                  <a:ahLst/>
                  <a:cxnLst>
                    <a:cxn ang="0">
                      <a:pos x="T0" y="T1"/>
                    </a:cxn>
                    <a:cxn ang="0">
                      <a:pos x="T2" y="T3"/>
                    </a:cxn>
                    <a:cxn ang="0">
                      <a:pos x="T4" y="T5"/>
                    </a:cxn>
                    <a:cxn ang="0">
                      <a:pos x="T6" y="T7"/>
                    </a:cxn>
                    <a:cxn ang="0">
                      <a:pos x="T8" y="T9"/>
                    </a:cxn>
                  </a:cxnLst>
                  <a:rect l="0" t="0" r="r" b="b"/>
                  <a:pathLst>
                    <a:path w="54" h="140">
                      <a:moveTo>
                        <a:pt x="27" y="3"/>
                      </a:moveTo>
                      <a:cubicBezTo>
                        <a:pt x="0" y="48"/>
                        <a:pt x="2" y="106"/>
                        <a:pt x="47" y="139"/>
                      </a:cubicBezTo>
                      <a:cubicBezTo>
                        <a:pt x="49" y="140"/>
                        <a:pt x="54" y="137"/>
                        <a:pt x="51" y="135"/>
                      </a:cubicBezTo>
                      <a:cubicBezTo>
                        <a:pt x="8" y="103"/>
                        <a:pt x="6" y="47"/>
                        <a:pt x="32" y="3"/>
                      </a:cubicBezTo>
                      <a:cubicBezTo>
                        <a:pt x="34" y="0"/>
                        <a:pt x="28" y="1"/>
                        <a:pt x="27"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69" name="Freeform 34">
                  <a:extLst>
                    <a:ext uri="{FF2B5EF4-FFF2-40B4-BE49-F238E27FC236}">
                      <a16:creationId xmlns:a16="http://schemas.microsoft.com/office/drawing/2014/main" id="{58D16DC6-DD65-4574-BA80-23EDA7D7E457}"/>
                    </a:ext>
                  </a:extLst>
                </p:cNvPr>
                <p:cNvSpPr>
                  <a:spLocks/>
                </p:cNvSpPr>
                <p:nvPr/>
              </p:nvSpPr>
              <p:spPr bwMode="auto">
                <a:xfrm>
                  <a:off x="3181351" y="971550"/>
                  <a:ext cx="179388" cy="655638"/>
                </a:xfrm>
                <a:custGeom>
                  <a:avLst/>
                  <a:gdLst>
                    <a:gd name="T0" fmla="*/ 10 w 42"/>
                    <a:gd name="T1" fmla="*/ 4 h 154"/>
                    <a:gd name="T2" fmla="*/ 35 w 42"/>
                    <a:gd name="T3" fmla="*/ 152 h 154"/>
                    <a:gd name="T4" fmla="*/ 40 w 42"/>
                    <a:gd name="T5" fmla="*/ 149 h 154"/>
                    <a:gd name="T6" fmla="*/ 16 w 42"/>
                    <a:gd name="T7" fmla="*/ 3 h 154"/>
                    <a:gd name="T8" fmla="*/ 10 w 42"/>
                    <a:gd name="T9" fmla="*/ 4 h 154"/>
                  </a:gdLst>
                  <a:ahLst/>
                  <a:cxnLst>
                    <a:cxn ang="0">
                      <a:pos x="T0" y="T1"/>
                    </a:cxn>
                    <a:cxn ang="0">
                      <a:pos x="T2" y="T3"/>
                    </a:cxn>
                    <a:cxn ang="0">
                      <a:pos x="T4" y="T5"/>
                    </a:cxn>
                    <a:cxn ang="0">
                      <a:pos x="T6" y="T7"/>
                    </a:cxn>
                    <a:cxn ang="0">
                      <a:pos x="T8" y="T9"/>
                    </a:cxn>
                  </a:cxnLst>
                  <a:rect l="0" t="0" r="r" b="b"/>
                  <a:pathLst>
                    <a:path w="42" h="154">
                      <a:moveTo>
                        <a:pt x="10" y="4"/>
                      </a:moveTo>
                      <a:cubicBezTo>
                        <a:pt x="0" y="52"/>
                        <a:pt x="0" y="114"/>
                        <a:pt x="35" y="152"/>
                      </a:cubicBezTo>
                      <a:cubicBezTo>
                        <a:pt x="36" y="154"/>
                        <a:pt x="42" y="152"/>
                        <a:pt x="40" y="149"/>
                      </a:cubicBezTo>
                      <a:cubicBezTo>
                        <a:pt x="6" y="112"/>
                        <a:pt x="6" y="50"/>
                        <a:pt x="16" y="3"/>
                      </a:cubicBezTo>
                      <a:cubicBezTo>
                        <a:pt x="16" y="0"/>
                        <a:pt x="10" y="1"/>
                        <a:pt x="10"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0" name="Freeform 35">
                  <a:extLst>
                    <a:ext uri="{FF2B5EF4-FFF2-40B4-BE49-F238E27FC236}">
                      <a16:creationId xmlns:a16="http://schemas.microsoft.com/office/drawing/2014/main" id="{27931823-ACBC-4479-A6B6-90758F8C18F3}"/>
                    </a:ext>
                  </a:extLst>
                </p:cNvPr>
                <p:cNvSpPr>
                  <a:spLocks/>
                </p:cNvSpPr>
                <p:nvPr/>
              </p:nvSpPr>
              <p:spPr bwMode="auto">
                <a:xfrm>
                  <a:off x="3373439" y="971550"/>
                  <a:ext cx="142875" cy="620713"/>
                </a:xfrm>
                <a:custGeom>
                  <a:avLst/>
                  <a:gdLst>
                    <a:gd name="T0" fmla="*/ 9 w 34"/>
                    <a:gd name="T1" fmla="*/ 3 h 146"/>
                    <a:gd name="T2" fmla="*/ 28 w 34"/>
                    <a:gd name="T3" fmla="*/ 145 h 146"/>
                    <a:gd name="T4" fmla="*/ 34 w 34"/>
                    <a:gd name="T5" fmla="*/ 143 h 146"/>
                    <a:gd name="T6" fmla="*/ 14 w 34"/>
                    <a:gd name="T7" fmla="*/ 2 h 146"/>
                    <a:gd name="T8" fmla="*/ 9 w 34"/>
                    <a:gd name="T9" fmla="*/ 3 h 146"/>
                  </a:gdLst>
                  <a:ahLst/>
                  <a:cxnLst>
                    <a:cxn ang="0">
                      <a:pos x="T0" y="T1"/>
                    </a:cxn>
                    <a:cxn ang="0">
                      <a:pos x="T2" y="T3"/>
                    </a:cxn>
                    <a:cxn ang="0">
                      <a:pos x="T4" y="T5"/>
                    </a:cxn>
                    <a:cxn ang="0">
                      <a:pos x="T6" y="T7"/>
                    </a:cxn>
                    <a:cxn ang="0">
                      <a:pos x="T8" y="T9"/>
                    </a:cxn>
                  </a:cxnLst>
                  <a:rect l="0" t="0" r="r" b="b"/>
                  <a:pathLst>
                    <a:path w="34" h="146">
                      <a:moveTo>
                        <a:pt x="9" y="3"/>
                      </a:moveTo>
                      <a:cubicBezTo>
                        <a:pt x="0" y="50"/>
                        <a:pt x="7" y="102"/>
                        <a:pt x="28" y="145"/>
                      </a:cubicBezTo>
                      <a:cubicBezTo>
                        <a:pt x="29" y="146"/>
                        <a:pt x="34" y="145"/>
                        <a:pt x="34" y="143"/>
                      </a:cubicBezTo>
                      <a:cubicBezTo>
                        <a:pt x="13" y="101"/>
                        <a:pt x="6" y="49"/>
                        <a:pt x="14" y="2"/>
                      </a:cubicBezTo>
                      <a:cubicBezTo>
                        <a:pt x="15" y="0"/>
                        <a:pt x="9" y="1"/>
                        <a:pt x="9"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1" name="Freeform 36">
                  <a:extLst>
                    <a:ext uri="{FF2B5EF4-FFF2-40B4-BE49-F238E27FC236}">
                      <a16:creationId xmlns:a16="http://schemas.microsoft.com/office/drawing/2014/main" id="{17F2CF96-322A-418A-BCA4-C49CE7F7FDFC}"/>
                    </a:ext>
                  </a:extLst>
                </p:cNvPr>
                <p:cNvSpPr>
                  <a:spLocks/>
                </p:cNvSpPr>
                <p:nvPr/>
              </p:nvSpPr>
              <p:spPr bwMode="auto">
                <a:xfrm>
                  <a:off x="3546476" y="992188"/>
                  <a:ext cx="157163" cy="519113"/>
                </a:xfrm>
                <a:custGeom>
                  <a:avLst/>
                  <a:gdLst>
                    <a:gd name="T0" fmla="*/ 0 w 37"/>
                    <a:gd name="T1" fmla="*/ 3 h 122"/>
                    <a:gd name="T2" fmla="*/ 29 w 37"/>
                    <a:gd name="T3" fmla="*/ 120 h 122"/>
                    <a:gd name="T4" fmla="*/ 35 w 37"/>
                    <a:gd name="T5" fmla="*/ 117 h 122"/>
                    <a:gd name="T6" fmla="*/ 6 w 37"/>
                    <a:gd name="T7" fmla="*/ 3 h 122"/>
                    <a:gd name="T8" fmla="*/ 0 w 37"/>
                    <a:gd name="T9" fmla="*/ 3 h 122"/>
                  </a:gdLst>
                  <a:ahLst/>
                  <a:cxnLst>
                    <a:cxn ang="0">
                      <a:pos x="T0" y="T1"/>
                    </a:cxn>
                    <a:cxn ang="0">
                      <a:pos x="T2" y="T3"/>
                    </a:cxn>
                    <a:cxn ang="0">
                      <a:pos x="T4" y="T5"/>
                    </a:cxn>
                    <a:cxn ang="0">
                      <a:pos x="T6" y="T7"/>
                    </a:cxn>
                    <a:cxn ang="0">
                      <a:pos x="T8" y="T9"/>
                    </a:cxn>
                  </a:cxnLst>
                  <a:rect l="0" t="0" r="r" b="b"/>
                  <a:pathLst>
                    <a:path w="37" h="122">
                      <a:moveTo>
                        <a:pt x="0" y="3"/>
                      </a:moveTo>
                      <a:cubicBezTo>
                        <a:pt x="1" y="40"/>
                        <a:pt x="3" y="92"/>
                        <a:pt x="29" y="120"/>
                      </a:cubicBezTo>
                      <a:cubicBezTo>
                        <a:pt x="31" y="122"/>
                        <a:pt x="37" y="119"/>
                        <a:pt x="35" y="117"/>
                      </a:cubicBezTo>
                      <a:cubicBezTo>
                        <a:pt x="9" y="90"/>
                        <a:pt x="7" y="38"/>
                        <a:pt x="6" y="3"/>
                      </a:cubicBezTo>
                      <a:cubicBezTo>
                        <a:pt x="6" y="0"/>
                        <a:pt x="0" y="1"/>
                        <a:pt x="0"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2" name="Freeform 37">
                  <a:extLst>
                    <a:ext uri="{FF2B5EF4-FFF2-40B4-BE49-F238E27FC236}">
                      <a16:creationId xmlns:a16="http://schemas.microsoft.com/office/drawing/2014/main" id="{C61E0988-8FA0-46C8-83ED-E0127DAA13AA}"/>
                    </a:ext>
                  </a:extLst>
                </p:cNvPr>
                <p:cNvSpPr>
                  <a:spLocks/>
                </p:cNvSpPr>
                <p:nvPr/>
              </p:nvSpPr>
              <p:spPr bwMode="auto">
                <a:xfrm>
                  <a:off x="2863851" y="2303464"/>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close/>
                    </a:path>
                  </a:pathLst>
                </a:custGeom>
                <a:solidFill>
                  <a:srgbClr val="E0A8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3" name="Freeform 38">
                  <a:extLst>
                    <a:ext uri="{FF2B5EF4-FFF2-40B4-BE49-F238E27FC236}">
                      <a16:creationId xmlns:a16="http://schemas.microsoft.com/office/drawing/2014/main" id="{4A3377A9-2FEF-464A-9880-5DD8960B7823}"/>
                    </a:ext>
                  </a:extLst>
                </p:cNvPr>
                <p:cNvSpPr>
                  <a:spLocks/>
                </p:cNvSpPr>
                <p:nvPr/>
              </p:nvSpPr>
              <p:spPr bwMode="auto">
                <a:xfrm>
                  <a:off x="2863851" y="2303463"/>
                  <a:ext cx="966788" cy="565150"/>
                </a:xfrm>
                <a:custGeom>
                  <a:avLst/>
                  <a:gdLst>
                    <a:gd name="T0" fmla="*/ 0 w 609"/>
                    <a:gd name="T1" fmla="*/ 19 h 356"/>
                    <a:gd name="T2" fmla="*/ 59 w 609"/>
                    <a:gd name="T3" fmla="*/ 356 h 356"/>
                    <a:gd name="T4" fmla="*/ 542 w 609"/>
                    <a:gd name="T5" fmla="*/ 356 h 356"/>
                    <a:gd name="T6" fmla="*/ 609 w 609"/>
                    <a:gd name="T7" fmla="*/ 0 h 356"/>
                    <a:gd name="T8" fmla="*/ 0 w 609"/>
                    <a:gd name="T9" fmla="*/ 19 h 356"/>
                  </a:gdLst>
                  <a:ahLst/>
                  <a:cxnLst>
                    <a:cxn ang="0">
                      <a:pos x="T0" y="T1"/>
                    </a:cxn>
                    <a:cxn ang="0">
                      <a:pos x="T2" y="T3"/>
                    </a:cxn>
                    <a:cxn ang="0">
                      <a:pos x="T4" y="T5"/>
                    </a:cxn>
                    <a:cxn ang="0">
                      <a:pos x="T6" y="T7"/>
                    </a:cxn>
                    <a:cxn ang="0">
                      <a:pos x="T8" y="T9"/>
                    </a:cxn>
                  </a:cxnLst>
                  <a:rect l="0" t="0" r="r" b="b"/>
                  <a:pathLst>
                    <a:path w="609" h="356">
                      <a:moveTo>
                        <a:pt x="0" y="19"/>
                      </a:moveTo>
                      <a:lnTo>
                        <a:pt x="59" y="356"/>
                      </a:lnTo>
                      <a:lnTo>
                        <a:pt x="542" y="356"/>
                      </a:lnTo>
                      <a:lnTo>
                        <a:pt x="609" y="0"/>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4" name="Freeform 39">
                  <a:extLst>
                    <a:ext uri="{FF2B5EF4-FFF2-40B4-BE49-F238E27FC236}">
                      <a16:creationId xmlns:a16="http://schemas.microsoft.com/office/drawing/2014/main" id="{F46E0F3D-195F-4F46-BB15-A0CCDEB071ED}"/>
                    </a:ext>
                  </a:extLst>
                </p:cNvPr>
                <p:cNvSpPr>
                  <a:spLocks/>
                </p:cNvSpPr>
                <p:nvPr/>
              </p:nvSpPr>
              <p:spPr bwMode="auto">
                <a:xfrm>
                  <a:off x="2944814" y="2303463"/>
                  <a:ext cx="885825" cy="565150"/>
                </a:xfrm>
                <a:custGeom>
                  <a:avLst/>
                  <a:gdLst>
                    <a:gd name="T0" fmla="*/ 209 w 209"/>
                    <a:gd name="T1" fmla="*/ 0 h 133"/>
                    <a:gd name="T2" fmla="*/ 188 w 209"/>
                    <a:gd name="T3" fmla="*/ 1 h 133"/>
                    <a:gd name="T4" fmla="*/ 0 w 209"/>
                    <a:gd name="T5" fmla="*/ 114 h 133"/>
                    <a:gd name="T6" fmla="*/ 3 w 209"/>
                    <a:gd name="T7" fmla="*/ 133 h 133"/>
                    <a:gd name="T8" fmla="*/ 184 w 209"/>
                    <a:gd name="T9" fmla="*/ 133 h 133"/>
                    <a:gd name="T10" fmla="*/ 209 w 209"/>
                    <a:gd name="T11" fmla="*/ 0 h 133"/>
                  </a:gdLst>
                  <a:ahLst/>
                  <a:cxnLst>
                    <a:cxn ang="0">
                      <a:pos x="T0" y="T1"/>
                    </a:cxn>
                    <a:cxn ang="0">
                      <a:pos x="T2" y="T3"/>
                    </a:cxn>
                    <a:cxn ang="0">
                      <a:pos x="T4" y="T5"/>
                    </a:cxn>
                    <a:cxn ang="0">
                      <a:pos x="T6" y="T7"/>
                    </a:cxn>
                    <a:cxn ang="0">
                      <a:pos x="T8" y="T9"/>
                    </a:cxn>
                    <a:cxn ang="0">
                      <a:pos x="T10" y="T11"/>
                    </a:cxn>
                  </a:cxnLst>
                  <a:rect l="0" t="0" r="r" b="b"/>
                  <a:pathLst>
                    <a:path w="209" h="133">
                      <a:moveTo>
                        <a:pt x="209" y="0"/>
                      </a:moveTo>
                      <a:cubicBezTo>
                        <a:pt x="188" y="1"/>
                        <a:pt x="188" y="1"/>
                        <a:pt x="188" y="1"/>
                      </a:cubicBezTo>
                      <a:cubicBezTo>
                        <a:pt x="132" y="47"/>
                        <a:pt x="68" y="93"/>
                        <a:pt x="0" y="114"/>
                      </a:cubicBezTo>
                      <a:cubicBezTo>
                        <a:pt x="3" y="133"/>
                        <a:pt x="3" y="133"/>
                        <a:pt x="3" y="133"/>
                      </a:cubicBezTo>
                      <a:cubicBezTo>
                        <a:pt x="184" y="133"/>
                        <a:pt x="184" y="133"/>
                        <a:pt x="184" y="133"/>
                      </a:cubicBezTo>
                      <a:cubicBezTo>
                        <a:pt x="209" y="0"/>
                        <a:pt x="209" y="0"/>
                        <a:pt x="209" y="0"/>
                      </a:cubicBezTo>
                    </a:path>
                  </a:pathLst>
                </a:custGeom>
                <a:solidFill>
                  <a:srgbClr val="D79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5" name="Freeform 40">
                  <a:extLst>
                    <a:ext uri="{FF2B5EF4-FFF2-40B4-BE49-F238E27FC236}">
                      <a16:creationId xmlns:a16="http://schemas.microsoft.com/office/drawing/2014/main" id="{5972EB82-5657-4158-BD77-531F2991F185}"/>
                    </a:ext>
                  </a:extLst>
                </p:cNvPr>
                <p:cNvSpPr>
                  <a:spLocks/>
                </p:cNvSpPr>
                <p:nvPr/>
              </p:nvSpPr>
              <p:spPr bwMode="auto">
                <a:xfrm>
                  <a:off x="2795589" y="2268538"/>
                  <a:ext cx="996950" cy="582613"/>
                </a:xfrm>
                <a:custGeom>
                  <a:avLst/>
                  <a:gdLst>
                    <a:gd name="T0" fmla="*/ 0 w 235"/>
                    <a:gd name="T1" fmla="*/ 9 h 137"/>
                    <a:gd name="T2" fmla="*/ 23 w 235"/>
                    <a:gd name="T3" fmla="*/ 136 h 137"/>
                    <a:gd name="T4" fmla="*/ 25 w 235"/>
                    <a:gd name="T5" fmla="*/ 137 h 137"/>
                    <a:gd name="T6" fmla="*/ 206 w 235"/>
                    <a:gd name="T7" fmla="*/ 137 h 137"/>
                    <a:gd name="T8" fmla="*/ 210 w 235"/>
                    <a:gd name="T9" fmla="*/ 135 h 137"/>
                    <a:gd name="T10" fmla="*/ 235 w 235"/>
                    <a:gd name="T11" fmla="*/ 2 h 137"/>
                    <a:gd name="T12" fmla="*/ 229 w 235"/>
                    <a:gd name="T13" fmla="*/ 3 h 137"/>
                    <a:gd name="T14" fmla="*/ 207 w 235"/>
                    <a:gd name="T15" fmla="*/ 123 h 137"/>
                    <a:gd name="T16" fmla="*/ 205 w 235"/>
                    <a:gd name="T17" fmla="*/ 132 h 137"/>
                    <a:gd name="T18" fmla="*/ 208 w 235"/>
                    <a:gd name="T19" fmla="*/ 134 h 137"/>
                    <a:gd name="T20" fmla="*/ 193 w 235"/>
                    <a:gd name="T21" fmla="*/ 134 h 137"/>
                    <a:gd name="T22" fmla="*/ 122 w 235"/>
                    <a:gd name="T23" fmla="*/ 134 h 137"/>
                    <a:gd name="T24" fmla="*/ 50 w 235"/>
                    <a:gd name="T25" fmla="*/ 134 h 137"/>
                    <a:gd name="T26" fmla="*/ 30 w 235"/>
                    <a:gd name="T27" fmla="*/ 134 h 137"/>
                    <a:gd name="T28" fmla="*/ 29 w 235"/>
                    <a:gd name="T29" fmla="*/ 134 h 137"/>
                    <a:gd name="T30" fmla="*/ 27 w 235"/>
                    <a:gd name="T31" fmla="*/ 127 h 137"/>
                    <a:gd name="T32" fmla="*/ 6 w 235"/>
                    <a:gd name="T33" fmla="*/ 8 h 137"/>
                    <a:gd name="T34" fmla="*/ 0 w 235"/>
                    <a:gd name="T35" fmla="*/ 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 h="137">
                      <a:moveTo>
                        <a:pt x="0" y="9"/>
                      </a:moveTo>
                      <a:cubicBezTo>
                        <a:pt x="8" y="52"/>
                        <a:pt x="15" y="94"/>
                        <a:pt x="23" y="136"/>
                      </a:cubicBezTo>
                      <a:cubicBezTo>
                        <a:pt x="23" y="137"/>
                        <a:pt x="24" y="137"/>
                        <a:pt x="25" y="137"/>
                      </a:cubicBezTo>
                      <a:cubicBezTo>
                        <a:pt x="85" y="137"/>
                        <a:pt x="145" y="137"/>
                        <a:pt x="206" y="137"/>
                      </a:cubicBezTo>
                      <a:cubicBezTo>
                        <a:pt x="207" y="137"/>
                        <a:pt x="210" y="136"/>
                        <a:pt x="210" y="135"/>
                      </a:cubicBezTo>
                      <a:cubicBezTo>
                        <a:pt x="218" y="91"/>
                        <a:pt x="226" y="46"/>
                        <a:pt x="235" y="2"/>
                      </a:cubicBezTo>
                      <a:cubicBezTo>
                        <a:pt x="235" y="0"/>
                        <a:pt x="229" y="1"/>
                        <a:pt x="229" y="3"/>
                      </a:cubicBezTo>
                      <a:cubicBezTo>
                        <a:pt x="221" y="43"/>
                        <a:pt x="214" y="83"/>
                        <a:pt x="207" y="123"/>
                      </a:cubicBezTo>
                      <a:cubicBezTo>
                        <a:pt x="206" y="126"/>
                        <a:pt x="205" y="129"/>
                        <a:pt x="205" y="132"/>
                      </a:cubicBezTo>
                      <a:cubicBezTo>
                        <a:pt x="204" y="137"/>
                        <a:pt x="204" y="134"/>
                        <a:pt x="208" y="134"/>
                      </a:cubicBezTo>
                      <a:cubicBezTo>
                        <a:pt x="203" y="134"/>
                        <a:pt x="198" y="134"/>
                        <a:pt x="193" y="134"/>
                      </a:cubicBezTo>
                      <a:cubicBezTo>
                        <a:pt x="169" y="134"/>
                        <a:pt x="145" y="134"/>
                        <a:pt x="122" y="134"/>
                      </a:cubicBezTo>
                      <a:cubicBezTo>
                        <a:pt x="98" y="134"/>
                        <a:pt x="74" y="134"/>
                        <a:pt x="50" y="134"/>
                      </a:cubicBezTo>
                      <a:cubicBezTo>
                        <a:pt x="43" y="134"/>
                        <a:pt x="36" y="134"/>
                        <a:pt x="30" y="134"/>
                      </a:cubicBezTo>
                      <a:cubicBezTo>
                        <a:pt x="26" y="134"/>
                        <a:pt x="28" y="134"/>
                        <a:pt x="29" y="134"/>
                      </a:cubicBezTo>
                      <a:cubicBezTo>
                        <a:pt x="28" y="132"/>
                        <a:pt x="28" y="130"/>
                        <a:pt x="27" y="127"/>
                      </a:cubicBezTo>
                      <a:cubicBezTo>
                        <a:pt x="20" y="88"/>
                        <a:pt x="13" y="48"/>
                        <a:pt x="6" y="8"/>
                      </a:cubicBezTo>
                      <a:cubicBezTo>
                        <a:pt x="6" y="6"/>
                        <a:pt x="0" y="8"/>
                        <a:pt x="0" y="9"/>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6" name="Freeform 41">
                  <a:extLst>
                    <a:ext uri="{FF2B5EF4-FFF2-40B4-BE49-F238E27FC236}">
                      <a16:creationId xmlns:a16="http://schemas.microsoft.com/office/drawing/2014/main" id="{C9F4408F-F4E1-482B-8DAE-1BE415FDA173}"/>
                    </a:ext>
                  </a:extLst>
                </p:cNvPr>
                <p:cNvSpPr>
                  <a:spLocks/>
                </p:cNvSpPr>
                <p:nvPr/>
              </p:nvSpPr>
              <p:spPr bwMode="auto">
                <a:xfrm>
                  <a:off x="2744789" y="2055813"/>
                  <a:ext cx="1195388" cy="344488"/>
                </a:xfrm>
                <a:custGeom>
                  <a:avLst/>
                  <a:gdLst>
                    <a:gd name="T0" fmla="*/ 0 w 282"/>
                    <a:gd name="T1" fmla="*/ 15 h 81"/>
                    <a:gd name="T2" fmla="*/ 282 w 282"/>
                    <a:gd name="T3" fmla="*/ 0 h 81"/>
                    <a:gd name="T4" fmla="*/ 278 w 282"/>
                    <a:gd name="T5" fmla="*/ 54 h 81"/>
                    <a:gd name="T6" fmla="*/ 6 w 282"/>
                    <a:gd name="T7" fmla="*/ 60 h 81"/>
                    <a:gd name="T8" fmla="*/ 0 w 282"/>
                    <a:gd name="T9" fmla="*/ 15 h 81"/>
                  </a:gdLst>
                  <a:ahLst/>
                  <a:cxnLst>
                    <a:cxn ang="0">
                      <a:pos x="T0" y="T1"/>
                    </a:cxn>
                    <a:cxn ang="0">
                      <a:pos x="T2" y="T3"/>
                    </a:cxn>
                    <a:cxn ang="0">
                      <a:pos x="T4" y="T5"/>
                    </a:cxn>
                    <a:cxn ang="0">
                      <a:pos x="T6" y="T7"/>
                    </a:cxn>
                    <a:cxn ang="0">
                      <a:pos x="T8" y="T9"/>
                    </a:cxn>
                  </a:cxnLst>
                  <a:rect l="0" t="0" r="r" b="b"/>
                  <a:pathLst>
                    <a:path w="282" h="81">
                      <a:moveTo>
                        <a:pt x="0" y="15"/>
                      </a:moveTo>
                      <a:cubicBezTo>
                        <a:pt x="0" y="15"/>
                        <a:pt x="121" y="44"/>
                        <a:pt x="282" y="0"/>
                      </a:cubicBezTo>
                      <a:cubicBezTo>
                        <a:pt x="278" y="54"/>
                        <a:pt x="278" y="54"/>
                        <a:pt x="278" y="54"/>
                      </a:cubicBezTo>
                      <a:cubicBezTo>
                        <a:pt x="278" y="54"/>
                        <a:pt x="110" y="81"/>
                        <a:pt x="6" y="60"/>
                      </a:cubicBezTo>
                      <a:cubicBezTo>
                        <a:pt x="6" y="60"/>
                        <a:pt x="0" y="38"/>
                        <a:pt x="0" y="15"/>
                      </a:cubicBezTo>
                      <a:close/>
                    </a:path>
                  </a:pathLst>
                </a:custGeom>
                <a:solidFill>
                  <a:srgbClr val="B59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7" name="Freeform 42">
                  <a:extLst>
                    <a:ext uri="{FF2B5EF4-FFF2-40B4-BE49-F238E27FC236}">
                      <a16:creationId xmlns:a16="http://schemas.microsoft.com/office/drawing/2014/main" id="{8AF77586-CABD-4317-81A4-64999DAE1F25}"/>
                    </a:ext>
                  </a:extLst>
                </p:cNvPr>
                <p:cNvSpPr>
                  <a:spLocks/>
                </p:cNvSpPr>
                <p:nvPr/>
              </p:nvSpPr>
              <p:spPr bwMode="auto">
                <a:xfrm>
                  <a:off x="2690814" y="2030413"/>
                  <a:ext cx="1220788" cy="336550"/>
                </a:xfrm>
                <a:custGeom>
                  <a:avLst/>
                  <a:gdLst>
                    <a:gd name="T0" fmla="*/ 1 w 288"/>
                    <a:gd name="T1" fmla="*/ 17 h 79"/>
                    <a:gd name="T2" fmla="*/ 116 w 288"/>
                    <a:gd name="T3" fmla="*/ 27 h 79"/>
                    <a:gd name="T4" fmla="*/ 226 w 288"/>
                    <a:gd name="T5" fmla="*/ 16 h 79"/>
                    <a:gd name="T6" fmla="*/ 282 w 288"/>
                    <a:gd name="T7" fmla="*/ 3 h 79"/>
                    <a:gd name="T8" fmla="*/ 280 w 288"/>
                    <a:gd name="T9" fmla="*/ 35 h 79"/>
                    <a:gd name="T10" fmla="*/ 279 w 288"/>
                    <a:gd name="T11" fmla="*/ 48 h 79"/>
                    <a:gd name="T12" fmla="*/ 282 w 288"/>
                    <a:gd name="T13" fmla="*/ 55 h 79"/>
                    <a:gd name="T14" fmla="*/ 267 w 288"/>
                    <a:gd name="T15" fmla="*/ 57 h 79"/>
                    <a:gd name="T16" fmla="*/ 186 w 288"/>
                    <a:gd name="T17" fmla="*/ 65 h 79"/>
                    <a:gd name="T18" fmla="*/ 76 w 288"/>
                    <a:gd name="T19" fmla="*/ 67 h 79"/>
                    <a:gd name="T20" fmla="*/ 17 w 288"/>
                    <a:gd name="T21" fmla="*/ 61 h 79"/>
                    <a:gd name="T22" fmla="*/ 7 w 288"/>
                    <a:gd name="T23" fmla="*/ 15 h 79"/>
                    <a:gd name="T24" fmla="*/ 1 w 288"/>
                    <a:gd name="T25" fmla="*/ 17 h 79"/>
                    <a:gd name="T26" fmla="*/ 7 w 288"/>
                    <a:gd name="T27" fmla="*/ 62 h 79"/>
                    <a:gd name="T28" fmla="*/ 8 w 288"/>
                    <a:gd name="T29" fmla="*/ 63 h 79"/>
                    <a:gd name="T30" fmla="*/ 281 w 288"/>
                    <a:gd name="T31" fmla="*/ 56 h 79"/>
                    <a:gd name="T32" fmla="*/ 284 w 288"/>
                    <a:gd name="T33" fmla="*/ 55 h 79"/>
                    <a:gd name="T34" fmla="*/ 288 w 288"/>
                    <a:gd name="T35" fmla="*/ 0 h 79"/>
                    <a:gd name="T36" fmla="*/ 285 w 288"/>
                    <a:gd name="T37" fmla="*/ 0 h 79"/>
                    <a:gd name="T38" fmla="*/ 6 w 288"/>
                    <a:gd name="T39" fmla="*/ 15 h 79"/>
                    <a:gd name="T40" fmla="*/ 1 w 288"/>
                    <a:gd name="T41" fmla="*/ 1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8" h="79">
                      <a:moveTo>
                        <a:pt x="1" y="17"/>
                      </a:moveTo>
                      <a:cubicBezTo>
                        <a:pt x="38" y="26"/>
                        <a:pt x="78" y="27"/>
                        <a:pt x="116" y="27"/>
                      </a:cubicBezTo>
                      <a:cubicBezTo>
                        <a:pt x="153" y="26"/>
                        <a:pt x="190" y="22"/>
                        <a:pt x="226" y="16"/>
                      </a:cubicBezTo>
                      <a:cubicBezTo>
                        <a:pt x="232" y="15"/>
                        <a:pt x="282" y="5"/>
                        <a:pt x="282" y="3"/>
                      </a:cubicBezTo>
                      <a:cubicBezTo>
                        <a:pt x="282" y="14"/>
                        <a:pt x="281" y="24"/>
                        <a:pt x="280" y="35"/>
                      </a:cubicBezTo>
                      <a:cubicBezTo>
                        <a:pt x="280" y="39"/>
                        <a:pt x="280" y="44"/>
                        <a:pt x="279" y="48"/>
                      </a:cubicBezTo>
                      <a:cubicBezTo>
                        <a:pt x="279" y="54"/>
                        <a:pt x="277" y="55"/>
                        <a:pt x="282" y="55"/>
                      </a:cubicBezTo>
                      <a:cubicBezTo>
                        <a:pt x="277" y="55"/>
                        <a:pt x="272" y="56"/>
                        <a:pt x="267" y="57"/>
                      </a:cubicBezTo>
                      <a:cubicBezTo>
                        <a:pt x="240" y="60"/>
                        <a:pt x="213" y="63"/>
                        <a:pt x="186" y="65"/>
                      </a:cubicBezTo>
                      <a:cubicBezTo>
                        <a:pt x="149" y="68"/>
                        <a:pt x="112" y="69"/>
                        <a:pt x="76" y="67"/>
                      </a:cubicBezTo>
                      <a:cubicBezTo>
                        <a:pt x="56" y="67"/>
                        <a:pt x="37" y="65"/>
                        <a:pt x="17" y="61"/>
                      </a:cubicBezTo>
                      <a:cubicBezTo>
                        <a:pt x="6" y="59"/>
                        <a:pt x="7" y="24"/>
                        <a:pt x="7" y="15"/>
                      </a:cubicBezTo>
                      <a:cubicBezTo>
                        <a:pt x="7" y="14"/>
                        <a:pt x="1" y="15"/>
                        <a:pt x="1" y="17"/>
                      </a:cubicBezTo>
                      <a:cubicBezTo>
                        <a:pt x="1" y="32"/>
                        <a:pt x="3" y="47"/>
                        <a:pt x="7" y="62"/>
                      </a:cubicBezTo>
                      <a:cubicBezTo>
                        <a:pt x="8" y="63"/>
                        <a:pt x="8" y="63"/>
                        <a:pt x="8" y="63"/>
                      </a:cubicBezTo>
                      <a:cubicBezTo>
                        <a:pt x="96" y="79"/>
                        <a:pt x="192" y="70"/>
                        <a:pt x="281" y="56"/>
                      </a:cubicBezTo>
                      <a:cubicBezTo>
                        <a:pt x="282" y="56"/>
                        <a:pt x="284" y="56"/>
                        <a:pt x="284" y="55"/>
                      </a:cubicBezTo>
                      <a:cubicBezTo>
                        <a:pt x="286" y="37"/>
                        <a:pt x="287" y="18"/>
                        <a:pt x="288" y="0"/>
                      </a:cubicBezTo>
                      <a:cubicBezTo>
                        <a:pt x="288" y="0"/>
                        <a:pt x="285" y="0"/>
                        <a:pt x="285" y="0"/>
                      </a:cubicBezTo>
                      <a:cubicBezTo>
                        <a:pt x="198" y="24"/>
                        <a:pt x="96" y="37"/>
                        <a:pt x="6" y="15"/>
                      </a:cubicBezTo>
                      <a:cubicBezTo>
                        <a:pt x="5" y="15"/>
                        <a:pt x="0" y="17"/>
                        <a:pt x="1"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8" name="Freeform 43">
                  <a:extLst>
                    <a:ext uri="{FF2B5EF4-FFF2-40B4-BE49-F238E27FC236}">
                      <a16:creationId xmlns:a16="http://schemas.microsoft.com/office/drawing/2014/main" id="{0512D3EB-AF9F-4B8B-9374-7D078F59EF44}"/>
                    </a:ext>
                  </a:extLst>
                </p:cNvPr>
                <p:cNvSpPr>
                  <a:spLocks/>
                </p:cNvSpPr>
                <p:nvPr/>
              </p:nvSpPr>
              <p:spPr bwMode="auto">
                <a:xfrm>
                  <a:off x="2881314" y="1843088"/>
                  <a:ext cx="355600" cy="217488"/>
                </a:xfrm>
                <a:custGeom>
                  <a:avLst/>
                  <a:gdLst>
                    <a:gd name="T0" fmla="*/ 78 w 84"/>
                    <a:gd name="T1" fmla="*/ 28 h 51"/>
                    <a:gd name="T2" fmla="*/ 25 w 84"/>
                    <a:gd name="T3" fmla="*/ 2 h 51"/>
                    <a:gd name="T4" fmla="*/ 1 w 84"/>
                    <a:gd name="T5" fmla="*/ 15 h 51"/>
                    <a:gd name="T6" fmla="*/ 24 w 84"/>
                    <a:gd name="T7" fmla="*/ 43 h 51"/>
                    <a:gd name="T8" fmla="*/ 80 w 84"/>
                    <a:gd name="T9" fmla="*/ 40 h 51"/>
                    <a:gd name="T10" fmla="*/ 78 w 84"/>
                    <a:gd name="T11" fmla="*/ 38 h 51"/>
                    <a:gd name="T12" fmla="*/ 7 w 84"/>
                    <a:gd name="T13" fmla="*/ 19 h 51"/>
                    <a:gd name="T14" fmla="*/ 40 w 84"/>
                    <a:gd name="T15" fmla="*/ 10 h 51"/>
                    <a:gd name="T16" fmla="*/ 73 w 84"/>
                    <a:gd name="T17" fmla="*/ 30 h 51"/>
                    <a:gd name="T18" fmla="*/ 78 w 84"/>
                    <a:gd name="T19" fmla="*/ 2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51">
                      <a:moveTo>
                        <a:pt x="78" y="28"/>
                      </a:moveTo>
                      <a:cubicBezTo>
                        <a:pt x="63" y="18"/>
                        <a:pt x="44" y="3"/>
                        <a:pt x="25" y="2"/>
                      </a:cubicBezTo>
                      <a:cubicBezTo>
                        <a:pt x="17" y="2"/>
                        <a:pt x="2" y="4"/>
                        <a:pt x="1" y="15"/>
                      </a:cubicBezTo>
                      <a:cubicBezTo>
                        <a:pt x="0" y="28"/>
                        <a:pt x="13" y="38"/>
                        <a:pt x="24" y="43"/>
                      </a:cubicBezTo>
                      <a:cubicBezTo>
                        <a:pt x="42" y="51"/>
                        <a:pt x="63" y="46"/>
                        <a:pt x="80" y="40"/>
                      </a:cubicBezTo>
                      <a:cubicBezTo>
                        <a:pt x="84" y="38"/>
                        <a:pt x="81" y="38"/>
                        <a:pt x="78" y="38"/>
                      </a:cubicBezTo>
                      <a:cubicBezTo>
                        <a:pt x="56" y="47"/>
                        <a:pt x="16" y="49"/>
                        <a:pt x="7" y="19"/>
                      </a:cubicBezTo>
                      <a:cubicBezTo>
                        <a:pt x="1" y="0"/>
                        <a:pt x="30" y="6"/>
                        <a:pt x="40" y="10"/>
                      </a:cubicBezTo>
                      <a:cubicBezTo>
                        <a:pt x="51" y="15"/>
                        <a:pt x="62" y="23"/>
                        <a:pt x="73" y="30"/>
                      </a:cubicBezTo>
                      <a:cubicBezTo>
                        <a:pt x="74" y="31"/>
                        <a:pt x="79" y="28"/>
                        <a:pt x="78" y="2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79" name="Freeform 44">
                  <a:extLst>
                    <a:ext uri="{FF2B5EF4-FFF2-40B4-BE49-F238E27FC236}">
                      <a16:creationId xmlns:a16="http://schemas.microsoft.com/office/drawing/2014/main" id="{F3F8C849-4B50-4E69-85CB-F37FD1D359D7}"/>
                    </a:ext>
                  </a:extLst>
                </p:cNvPr>
                <p:cNvSpPr>
                  <a:spLocks/>
                </p:cNvSpPr>
                <p:nvPr/>
              </p:nvSpPr>
              <p:spPr bwMode="auto">
                <a:xfrm>
                  <a:off x="3143251" y="2366963"/>
                  <a:ext cx="331788" cy="327025"/>
                </a:xfrm>
                <a:custGeom>
                  <a:avLst/>
                  <a:gdLst>
                    <a:gd name="T0" fmla="*/ 36 w 78"/>
                    <a:gd name="T1" fmla="*/ 30 h 77"/>
                    <a:gd name="T2" fmla="*/ 64 w 78"/>
                    <a:gd name="T3" fmla="*/ 16 h 77"/>
                    <a:gd name="T4" fmla="*/ 33 w 78"/>
                    <a:gd name="T5" fmla="*/ 77 h 77"/>
                    <a:gd name="T6" fmla="*/ 5 w 78"/>
                    <a:gd name="T7" fmla="*/ 23 h 77"/>
                    <a:gd name="T8" fmla="*/ 36 w 78"/>
                    <a:gd name="T9" fmla="*/ 30 h 77"/>
                  </a:gdLst>
                  <a:ahLst/>
                  <a:cxnLst>
                    <a:cxn ang="0">
                      <a:pos x="T0" y="T1"/>
                    </a:cxn>
                    <a:cxn ang="0">
                      <a:pos x="T2" y="T3"/>
                    </a:cxn>
                    <a:cxn ang="0">
                      <a:pos x="T4" y="T5"/>
                    </a:cxn>
                    <a:cxn ang="0">
                      <a:pos x="T6" y="T7"/>
                    </a:cxn>
                    <a:cxn ang="0">
                      <a:pos x="T8" y="T9"/>
                    </a:cxn>
                  </a:cxnLst>
                  <a:rect l="0" t="0" r="r" b="b"/>
                  <a:pathLst>
                    <a:path w="78" h="77">
                      <a:moveTo>
                        <a:pt x="36" y="30"/>
                      </a:moveTo>
                      <a:cubicBezTo>
                        <a:pt x="36" y="30"/>
                        <a:pt x="49" y="0"/>
                        <a:pt x="64" y="16"/>
                      </a:cubicBezTo>
                      <a:cubicBezTo>
                        <a:pt x="78" y="31"/>
                        <a:pt x="47" y="50"/>
                        <a:pt x="33" y="77"/>
                      </a:cubicBezTo>
                      <a:cubicBezTo>
                        <a:pt x="33" y="77"/>
                        <a:pt x="0" y="39"/>
                        <a:pt x="5" y="23"/>
                      </a:cubicBezTo>
                      <a:cubicBezTo>
                        <a:pt x="11" y="6"/>
                        <a:pt x="29" y="7"/>
                        <a:pt x="36"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0" name="Freeform 45">
                  <a:extLst>
                    <a:ext uri="{FF2B5EF4-FFF2-40B4-BE49-F238E27FC236}">
                      <a16:creationId xmlns:a16="http://schemas.microsoft.com/office/drawing/2014/main" id="{7B8627FA-1CB5-4DA9-9AF0-910F0E16B883}"/>
                    </a:ext>
                  </a:extLst>
                </p:cNvPr>
                <p:cNvSpPr>
                  <a:spLocks/>
                </p:cNvSpPr>
                <p:nvPr/>
              </p:nvSpPr>
              <p:spPr bwMode="auto">
                <a:xfrm>
                  <a:off x="2498726" y="1903413"/>
                  <a:ext cx="238125" cy="204788"/>
                </a:xfrm>
                <a:custGeom>
                  <a:avLst/>
                  <a:gdLst>
                    <a:gd name="T0" fmla="*/ 32 w 56"/>
                    <a:gd name="T1" fmla="*/ 46 h 48"/>
                    <a:gd name="T2" fmla="*/ 16 w 56"/>
                    <a:gd name="T3" fmla="*/ 39 h 48"/>
                    <a:gd name="T4" fmla="*/ 18 w 56"/>
                    <a:gd name="T5" fmla="*/ 6 h 48"/>
                    <a:gd name="T6" fmla="*/ 38 w 56"/>
                    <a:gd name="T7" fmla="*/ 9 h 48"/>
                    <a:gd name="T8" fmla="*/ 41 w 56"/>
                    <a:gd name="T9" fmla="*/ 26 h 48"/>
                    <a:gd name="T10" fmla="*/ 30 w 56"/>
                    <a:gd name="T11" fmla="*/ 33 h 48"/>
                    <a:gd name="T12" fmla="*/ 24 w 56"/>
                    <a:gd name="T13" fmla="*/ 26 h 48"/>
                    <a:gd name="T14" fmla="*/ 24 w 56"/>
                    <a:gd name="T15" fmla="*/ 18 h 48"/>
                    <a:gd name="T16" fmla="*/ 31 w 56"/>
                    <a:gd name="T17" fmla="*/ 18 h 48"/>
                    <a:gd name="T18" fmla="*/ 33 w 56"/>
                    <a:gd name="T19" fmla="*/ 24 h 48"/>
                    <a:gd name="T20" fmla="*/ 29 w 56"/>
                    <a:gd name="T21" fmla="*/ 27 h 48"/>
                    <a:gd name="T22" fmla="*/ 32 w 56"/>
                    <a:gd name="T23" fmla="*/ 12 h 48"/>
                    <a:gd name="T24" fmla="*/ 18 w 56"/>
                    <a:gd name="T25" fmla="*/ 25 h 48"/>
                    <a:gd name="T26" fmla="*/ 46 w 56"/>
                    <a:gd name="T27" fmla="*/ 12 h 48"/>
                    <a:gd name="T28" fmla="*/ 25 w 56"/>
                    <a:gd name="T29" fmla="*/ 1 h 48"/>
                    <a:gd name="T30" fmla="*/ 4 w 56"/>
                    <a:gd name="T31" fmla="*/ 23 h 48"/>
                    <a:gd name="T32" fmla="*/ 27 w 56"/>
                    <a:gd name="T33" fmla="*/ 48 h 48"/>
                    <a:gd name="T34" fmla="*/ 32 w 56"/>
                    <a:gd name="T35"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8">
                      <a:moveTo>
                        <a:pt x="32" y="46"/>
                      </a:moveTo>
                      <a:cubicBezTo>
                        <a:pt x="26" y="45"/>
                        <a:pt x="21" y="43"/>
                        <a:pt x="16" y="39"/>
                      </a:cubicBezTo>
                      <a:cubicBezTo>
                        <a:pt x="5" y="31"/>
                        <a:pt x="9" y="14"/>
                        <a:pt x="18" y="6"/>
                      </a:cubicBezTo>
                      <a:cubicBezTo>
                        <a:pt x="24" y="0"/>
                        <a:pt x="33" y="5"/>
                        <a:pt x="38" y="9"/>
                      </a:cubicBezTo>
                      <a:cubicBezTo>
                        <a:pt x="42" y="14"/>
                        <a:pt x="44" y="20"/>
                        <a:pt x="41" y="26"/>
                      </a:cubicBezTo>
                      <a:cubicBezTo>
                        <a:pt x="39" y="31"/>
                        <a:pt x="35" y="35"/>
                        <a:pt x="30" y="33"/>
                      </a:cubicBezTo>
                      <a:cubicBezTo>
                        <a:pt x="28" y="31"/>
                        <a:pt x="26" y="29"/>
                        <a:pt x="24" y="26"/>
                      </a:cubicBezTo>
                      <a:cubicBezTo>
                        <a:pt x="23" y="23"/>
                        <a:pt x="23" y="21"/>
                        <a:pt x="24" y="18"/>
                      </a:cubicBezTo>
                      <a:cubicBezTo>
                        <a:pt x="26" y="14"/>
                        <a:pt x="29" y="15"/>
                        <a:pt x="31" y="18"/>
                      </a:cubicBezTo>
                      <a:cubicBezTo>
                        <a:pt x="33" y="20"/>
                        <a:pt x="29" y="24"/>
                        <a:pt x="33" y="24"/>
                      </a:cubicBezTo>
                      <a:cubicBezTo>
                        <a:pt x="32" y="24"/>
                        <a:pt x="26" y="26"/>
                        <a:pt x="29" y="27"/>
                      </a:cubicBezTo>
                      <a:cubicBezTo>
                        <a:pt x="38" y="27"/>
                        <a:pt x="41" y="15"/>
                        <a:pt x="32" y="12"/>
                      </a:cubicBezTo>
                      <a:cubicBezTo>
                        <a:pt x="25" y="10"/>
                        <a:pt x="16" y="18"/>
                        <a:pt x="18" y="25"/>
                      </a:cubicBezTo>
                      <a:cubicBezTo>
                        <a:pt x="22" y="47"/>
                        <a:pt x="56" y="32"/>
                        <a:pt x="46" y="12"/>
                      </a:cubicBezTo>
                      <a:cubicBezTo>
                        <a:pt x="42" y="4"/>
                        <a:pt x="33" y="0"/>
                        <a:pt x="25" y="1"/>
                      </a:cubicBezTo>
                      <a:cubicBezTo>
                        <a:pt x="13" y="3"/>
                        <a:pt x="6" y="12"/>
                        <a:pt x="4" y="23"/>
                      </a:cubicBezTo>
                      <a:cubicBezTo>
                        <a:pt x="0" y="37"/>
                        <a:pt x="15" y="46"/>
                        <a:pt x="27" y="48"/>
                      </a:cubicBezTo>
                      <a:cubicBezTo>
                        <a:pt x="29" y="48"/>
                        <a:pt x="34" y="46"/>
                        <a:pt x="32" y="46"/>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1" name="Freeform 46">
                  <a:extLst>
                    <a:ext uri="{FF2B5EF4-FFF2-40B4-BE49-F238E27FC236}">
                      <a16:creationId xmlns:a16="http://schemas.microsoft.com/office/drawing/2014/main" id="{21B9BF96-1D16-4863-BB20-9F47A62046FA}"/>
                    </a:ext>
                  </a:extLst>
                </p:cNvPr>
                <p:cNvSpPr>
                  <a:spLocks/>
                </p:cNvSpPr>
                <p:nvPr/>
              </p:nvSpPr>
              <p:spPr bwMode="auto">
                <a:xfrm>
                  <a:off x="3724276" y="1724025"/>
                  <a:ext cx="195263" cy="192088"/>
                </a:xfrm>
                <a:custGeom>
                  <a:avLst/>
                  <a:gdLst>
                    <a:gd name="T0" fmla="*/ 19 w 46"/>
                    <a:gd name="T1" fmla="*/ 4 h 45"/>
                    <a:gd name="T2" fmla="*/ 31 w 46"/>
                    <a:gd name="T3" fmla="*/ 14 h 45"/>
                    <a:gd name="T4" fmla="*/ 23 w 46"/>
                    <a:gd name="T5" fmla="*/ 40 h 45"/>
                    <a:gd name="T6" fmla="*/ 6 w 46"/>
                    <a:gd name="T7" fmla="*/ 25 h 45"/>
                    <a:gd name="T8" fmla="*/ 21 w 46"/>
                    <a:gd name="T9" fmla="*/ 21 h 45"/>
                    <a:gd name="T10" fmla="*/ 23 w 46"/>
                    <a:gd name="T11" fmla="*/ 28 h 45"/>
                    <a:gd name="T12" fmla="*/ 19 w 46"/>
                    <a:gd name="T13" fmla="*/ 30 h 45"/>
                    <a:gd name="T14" fmla="*/ 16 w 46"/>
                    <a:gd name="T15" fmla="*/ 26 h 45"/>
                    <a:gd name="T16" fmla="*/ 20 w 46"/>
                    <a:gd name="T17" fmla="*/ 22 h 45"/>
                    <a:gd name="T18" fmla="*/ 13 w 46"/>
                    <a:gd name="T19" fmla="*/ 33 h 45"/>
                    <a:gd name="T20" fmla="*/ 29 w 46"/>
                    <a:gd name="T21" fmla="*/ 27 h 45"/>
                    <a:gd name="T22" fmla="*/ 14 w 46"/>
                    <a:gd name="T23" fmla="*/ 14 h 45"/>
                    <a:gd name="T24" fmla="*/ 1 w 46"/>
                    <a:gd name="T25" fmla="*/ 29 h 45"/>
                    <a:gd name="T26" fmla="*/ 15 w 46"/>
                    <a:gd name="T27" fmla="*/ 43 h 45"/>
                    <a:gd name="T28" fmla="*/ 36 w 46"/>
                    <a:gd name="T29" fmla="*/ 35 h 45"/>
                    <a:gd name="T30" fmla="*/ 24 w 46"/>
                    <a:gd name="T31" fmla="*/ 1 h 45"/>
                    <a:gd name="T32" fmla="*/ 19 w 46"/>
                    <a:gd name="T33"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45">
                      <a:moveTo>
                        <a:pt x="19" y="4"/>
                      </a:moveTo>
                      <a:cubicBezTo>
                        <a:pt x="24" y="7"/>
                        <a:pt x="28" y="10"/>
                        <a:pt x="31" y="14"/>
                      </a:cubicBezTo>
                      <a:cubicBezTo>
                        <a:pt x="37" y="23"/>
                        <a:pt x="35" y="38"/>
                        <a:pt x="23" y="40"/>
                      </a:cubicBezTo>
                      <a:cubicBezTo>
                        <a:pt x="15" y="42"/>
                        <a:pt x="6" y="33"/>
                        <a:pt x="6" y="25"/>
                      </a:cubicBezTo>
                      <a:cubicBezTo>
                        <a:pt x="7" y="17"/>
                        <a:pt x="16" y="16"/>
                        <a:pt x="21" y="21"/>
                      </a:cubicBezTo>
                      <a:cubicBezTo>
                        <a:pt x="23" y="23"/>
                        <a:pt x="24" y="25"/>
                        <a:pt x="23" y="28"/>
                      </a:cubicBezTo>
                      <a:cubicBezTo>
                        <a:pt x="23" y="30"/>
                        <a:pt x="21" y="31"/>
                        <a:pt x="19" y="30"/>
                      </a:cubicBezTo>
                      <a:cubicBezTo>
                        <a:pt x="16" y="29"/>
                        <a:pt x="19" y="26"/>
                        <a:pt x="16" y="26"/>
                      </a:cubicBezTo>
                      <a:cubicBezTo>
                        <a:pt x="18" y="26"/>
                        <a:pt x="23" y="23"/>
                        <a:pt x="20" y="22"/>
                      </a:cubicBezTo>
                      <a:cubicBezTo>
                        <a:pt x="14" y="21"/>
                        <a:pt x="8" y="29"/>
                        <a:pt x="13" y="33"/>
                      </a:cubicBezTo>
                      <a:cubicBezTo>
                        <a:pt x="19" y="37"/>
                        <a:pt x="27" y="33"/>
                        <a:pt x="29" y="27"/>
                      </a:cubicBezTo>
                      <a:cubicBezTo>
                        <a:pt x="32" y="19"/>
                        <a:pt x="20" y="13"/>
                        <a:pt x="14" y="14"/>
                      </a:cubicBezTo>
                      <a:cubicBezTo>
                        <a:pt x="6" y="14"/>
                        <a:pt x="0" y="22"/>
                        <a:pt x="1" y="29"/>
                      </a:cubicBezTo>
                      <a:cubicBezTo>
                        <a:pt x="2" y="36"/>
                        <a:pt x="9" y="41"/>
                        <a:pt x="15" y="43"/>
                      </a:cubicBezTo>
                      <a:cubicBezTo>
                        <a:pt x="23" y="45"/>
                        <a:pt x="31" y="42"/>
                        <a:pt x="36" y="35"/>
                      </a:cubicBezTo>
                      <a:cubicBezTo>
                        <a:pt x="46" y="22"/>
                        <a:pt x="37" y="8"/>
                        <a:pt x="24" y="1"/>
                      </a:cubicBezTo>
                      <a:cubicBezTo>
                        <a:pt x="22" y="0"/>
                        <a:pt x="17" y="3"/>
                        <a:pt x="19"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2" name="Freeform 47">
                  <a:extLst>
                    <a:ext uri="{FF2B5EF4-FFF2-40B4-BE49-F238E27FC236}">
                      <a16:creationId xmlns:a16="http://schemas.microsoft.com/office/drawing/2014/main" id="{6A63B370-878A-45B6-9F2C-A78D0723D41A}"/>
                    </a:ext>
                  </a:extLst>
                </p:cNvPr>
                <p:cNvSpPr>
                  <a:spLocks/>
                </p:cNvSpPr>
                <p:nvPr/>
              </p:nvSpPr>
              <p:spPr bwMode="auto">
                <a:xfrm>
                  <a:off x="2295526" y="469900"/>
                  <a:ext cx="446088" cy="425450"/>
                </a:xfrm>
                <a:custGeom>
                  <a:avLst/>
                  <a:gdLst>
                    <a:gd name="T0" fmla="*/ 60 w 105"/>
                    <a:gd name="T1" fmla="*/ 7 h 100"/>
                    <a:gd name="T2" fmla="*/ 85 w 105"/>
                    <a:gd name="T3" fmla="*/ 72 h 100"/>
                    <a:gd name="T4" fmla="*/ 6 w 105"/>
                    <a:gd name="T5" fmla="*/ 55 h 100"/>
                    <a:gd name="T6" fmla="*/ 60 w 105"/>
                    <a:gd name="T7" fmla="*/ 7 h 100"/>
                  </a:gdLst>
                  <a:ahLst/>
                  <a:cxnLst>
                    <a:cxn ang="0">
                      <a:pos x="T0" y="T1"/>
                    </a:cxn>
                    <a:cxn ang="0">
                      <a:pos x="T2" y="T3"/>
                    </a:cxn>
                    <a:cxn ang="0">
                      <a:pos x="T4" y="T5"/>
                    </a:cxn>
                    <a:cxn ang="0">
                      <a:pos x="T6" y="T7"/>
                    </a:cxn>
                  </a:cxnLst>
                  <a:rect l="0" t="0" r="r" b="b"/>
                  <a:pathLst>
                    <a:path w="105" h="100">
                      <a:moveTo>
                        <a:pt x="60" y="7"/>
                      </a:moveTo>
                      <a:cubicBezTo>
                        <a:pt x="85" y="14"/>
                        <a:pt x="105" y="45"/>
                        <a:pt x="85" y="72"/>
                      </a:cubicBezTo>
                      <a:cubicBezTo>
                        <a:pt x="65" y="100"/>
                        <a:pt x="11" y="93"/>
                        <a:pt x="6" y="55"/>
                      </a:cubicBezTo>
                      <a:cubicBezTo>
                        <a:pt x="0" y="17"/>
                        <a:pt x="34" y="0"/>
                        <a:pt x="60" y="7"/>
                      </a:cubicBezTo>
                      <a:close/>
                    </a:path>
                  </a:pathLst>
                </a:custGeom>
                <a:solidFill>
                  <a:srgbClr val="FFCF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3" name="Freeform 48">
                  <a:extLst>
                    <a:ext uri="{FF2B5EF4-FFF2-40B4-BE49-F238E27FC236}">
                      <a16:creationId xmlns:a16="http://schemas.microsoft.com/office/drawing/2014/main" id="{33B9425B-5925-4ACA-BFB1-7DD49E5DB9E8}"/>
                    </a:ext>
                  </a:extLst>
                </p:cNvPr>
                <p:cNvSpPr>
                  <a:spLocks/>
                </p:cNvSpPr>
                <p:nvPr/>
              </p:nvSpPr>
              <p:spPr bwMode="auto">
                <a:xfrm>
                  <a:off x="2257426" y="439738"/>
                  <a:ext cx="484188" cy="400050"/>
                </a:xfrm>
                <a:custGeom>
                  <a:avLst/>
                  <a:gdLst>
                    <a:gd name="T0" fmla="*/ 64 w 114"/>
                    <a:gd name="T1" fmla="*/ 8 h 94"/>
                    <a:gd name="T2" fmla="*/ 95 w 114"/>
                    <a:gd name="T3" fmla="*/ 59 h 94"/>
                    <a:gd name="T4" fmla="*/ 40 w 114"/>
                    <a:gd name="T5" fmla="*/ 84 h 94"/>
                    <a:gd name="T6" fmla="*/ 15 w 114"/>
                    <a:gd name="T7" fmla="*/ 41 h 94"/>
                    <a:gd name="T8" fmla="*/ 65 w 114"/>
                    <a:gd name="T9" fmla="*/ 8 h 94"/>
                    <a:gd name="T10" fmla="*/ 69 w 114"/>
                    <a:gd name="T11" fmla="*/ 5 h 94"/>
                    <a:gd name="T12" fmla="*/ 15 w 114"/>
                    <a:gd name="T13" fmla="*/ 24 h 94"/>
                    <a:gd name="T14" fmla="*/ 36 w 114"/>
                    <a:gd name="T15" fmla="*/ 86 h 94"/>
                    <a:gd name="T16" fmla="*/ 90 w 114"/>
                    <a:gd name="T17" fmla="*/ 77 h 94"/>
                    <a:gd name="T18" fmla="*/ 69 w 114"/>
                    <a:gd name="T19" fmla="*/ 5 h 94"/>
                    <a:gd name="T20" fmla="*/ 64 w 114"/>
                    <a:gd name="T21"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4">
                      <a:moveTo>
                        <a:pt x="64" y="8"/>
                      </a:moveTo>
                      <a:cubicBezTo>
                        <a:pt x="87" y="15"/>
                        <a:pt x="101" y="36"/>
                        <a:pt x="95" y="59"/>
                      </a:cubicBezTo>
                      <a:cubicBezTo>
                        <a:pt x="90" y="84"/>
                        <a:pt x="62" y="91"/>
                        <a:pt x="40" y="84"/>
                      </a:cubicBezTo>
                      <a:cubicBezTo>
                        <a:pt x="22" y="77"/>
                        <a:pt x="14" y="59"/>
                        <a:pt x="15" y="41"/>
                      </a:cubicBezTo>
                      <a:cubicBezTo>
                        <a:pt x="16" y="16"/>
                        <a:pt x="42" y="3"/>
                        <a:pt x="65" y="8"/>
                      </a:cubicBezTo>
                      <a:cubicBezTo>
                        <a:pt x="67" y="8"/>
                        <a:pt x="72" y="6"/>
                        <a:pt x="69" y="5"/>
                      </a:cubicBezTo>
                      <a:cubicBezTo>
                        <a:pt x="49" y="0"/>
                        <a:pt x="27" y="7"/>
                        <a:pt x="15" y="24"/>
                      </a:cubicBezTo>
                      <a:cubicBezTo>
                        <a:pt x="0" y="47"/>
                        <a:pt x="13" y="76"/>
                        <a:pt x="36" y="86"/>
                      </a:cubicBezTo>
                      <a:cubicBezTo>
                        <a:pt x="52" y="94"/>
                        <a:pt x="77" y="90"/>
                        <a:pt x="90" y="77"/>
                      </a:cubicBezTo>
                      <a:cubicBezTo>
                        <a:pt x="114" y="51"/>
                        <a:pt x="100" y="15"/>
                        <a:pt x="69" y="5"/>
                      </a:cubicBezTo>
                      <a:cubicBezTo>
                        <a:pt x="68" y="5"/>
                        <a:pt x="62" y="7"/>
                        <a:pt x="64" y="8"/>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4" name="Freeform 49">
                  <a:extLst>
                    <a:ext uri="{FF2B5EF4-FFF2-40B4-BE49-F238E27FC236}">
                      <a16:creationId xmlns:a16="http://schemas.microsoft.com/office/drawing/2014/main" id="{E70D21A7-E34A-4C97-A6A9-1247E72501E3}"/>
                    </a:ext>
                  </a:extLst>
                </p:cNvPr>
                <p:cNvSpPr>
                  <a:spLocks/>
                </p:cNvSpPr>
                <p:nvPr/>
              </p:nvSpPr>
              <p:spPr bwMode="auto">
                <a:xfrm>
                  <a:off x="2355851" y="627063"/>
                  <a:ext cx="66675" cy="33338"/>
                </a:xfrm>
                <a:custGeom>
                  <a:avLst/>
                  <a:gdLst>
                    <a:gd name="T0" fmla="*/ 0 w 16"/>
                    <a:gd name="T1" fmla="*/ 3 h 8"/>
                    <a:gd name="T2" fmla="*/ 7 w 16"/>
                    <a:gd name="T3" fmla="*/ 8 h 8"/>
                    <a:gd name="T4" fmla="*/ 15 w 16"/>
                    <a:gd name="T5" fmla="*/ 5 h 8"/>
                    <a:gd name="T6" fmla="*/ 8 w 16"/>
                    <a:gd name="T7" fmla="*/ 0 h 8"/>
                    <a:gd name="T8" fmla="*/ 0 w 16"/>
                    <a:gd name="T9" fmla="*/ 3 h 8"/>
                  </a:gdLst>
                  <a:ahLst/>
                  <a:cxnLst>
                    <a:cxn ang="0">
                      <a:pos x="T0" y="T1"/>
                    </a:cxn>
                    <a:cxn ang="0">
                      <a:pos x="T2" y="T3"/>
                    </a:cxn>
                    <a:cxn ang="0">
                      <a:pos x="T4" y="T5"/>
                    </a:cxn>
                    <a:cxn ang="0">
                      <a:pos x="T6" y="T7"/>
                    </a:cxn>
                    <a:cxn ang="0">
                      <a:pos x="T8" y="T9"/>
                    </a:cxn>
                  </a:cxnLst>
                  <a:rect l="0" t="0" r="r" b="b"/>
                  <a:pathLst>
                    <a:path w="16" h="8">
                      <a:moveTo>
                        <a:pt x="0" y="3"/>
                      </a:moveTo>
                      <a:cubicBezTo>
                        <a:pt x="0" y="5"/>
                        <a:pt x="3" y="7"/>
                        <a:pt x="7" y="8"/>
                      </a:cubicBezTo>
                      <a:cubicBezTo>
                        <a:pt x="12" y="8"/>
                        <a:pt x="15" y="7"/>
                        <a:pt x="15" y="5"/>
                      </a:cubicBezTo>
                      <a:cubicBezTo>
                        <a:pt x="16" y="3"/>
                        <a:pt x="13" y="1"/>
                        <a:pt x="8" y="0"/>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5" name="Freeform 50">
                  <a:extLst>
                    <a:ext uri="{FF2B5EF4-FFF2-40B4-BE49-F238E27FC236}">
                      <a16:creationId xmlns:a16="http://schemas.microsoft.com/office/drawing/2014/main" id="{74E3FBFA-3A3A-40CA-865D-3166F2075111}"/>
                    </a:ext>
                  </a:extLst>
                </p:cNvPr>
                <p:cNvSpPr>
                  <a:spLocks/>
                </p:cNvSpPr>
                <p:nvPr/>
              </p:nvSpPr>
              <p:spPr bwMode="auto">
                <a:xfrm>
                  <a:off x="2574926" y="657225"/>
                  <a:ext cx="68263" cy="38100"/>
                </a:xfrm>
                <a:custGeom>
                  <a:avLst/>
                  <a:gdLst>
                    <a:gd name="T0" fmla="*/ 0 w 16"/>
                    <a:gd name="T1" fmla="*/ 3 h 9"/>
                    <a:gd name="T2" fmla="*/ 7 w 16"/>
                    <a:gd name="T3" fmla="*/ 8 h 9"/>
                    <a:gd name="T4" fmla="*/ 15 w 16"/>
                    <a:gd name="T5" fmla="*/ 5 h 9"/>
                    <a:gd name="T6" fmla="*/ 8 w 16"/>
                    <a:gd name="T7" fmla="*/ 1 h 9"/>
                    <a:gd name="T8" fmla="*/ 0 w 16"/>
                    <a:gd name="T9" fmla="*/ 3 h 9"/>
                  </a:gdLst>
                  <a:ahLst/>
                  <a:cxnLst>
                    <a:cxn ang="0">
                      <a:pos x="T0" y="T1"/>
                    </a:cxn>
                    <a:cxn ang="0">
                      <a:pos x="T2" y="T3"/>
                    </a:cxn>
                    <a:cxn ang="0">
                      <a:pos x="T4" y="T5"/>
                    </a:cxn>
                    <a:cxn ang="0">
                      <a:pos x="T6" y="T7"/>
                    </a:cxn>
                    <a:cxn ang="0">
                      <a:pos x="T8" y="T9"/>
                    </a:cxn>
                  </a:cxnLst>
                  <a:rect l="0" t="0" r="r" b="b"/>
                  <a:pathLst>
                    <a:path w="16" h="9">
                      <a:moveTo>
                        <a:pt x="0" y="3"/>
                      </a:moveTo>
                      <a:cubicBezTo>
                        <a:pt x="0" y="5"/>
                        <a:pt x="3" y="8"/>
                        <a:pt x="7" y="8"/>
                      </a:cubicBezTo>
                      <a:cubicBezTo>
                        <a:pt x="12" y="9"/>
                        <a:pt x="15" y="7"/>
                        <a:pt x="15" y="5"/>
                      </a:cubicBezTo>
                      <a:cubicBezTo>
                        <a:pt x="16" y="3"/>
                        <a:pt x="13" y="1"/>
                        <a:pt x="8" y="1"/>
                      </a:cubicBezTo>
                      <a:cubicBezTo>
                        <a:pt x="4" y="0"/>
                        <a:pt x="1" y="1"/>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6" name="Freeform 51">
                  <a:extLst>
                    <a:ext uri="{FF2B5EF4-FFF2-40B4-BE49-F238E27FC236}">
                      <a16:creationId xmlns:a16="http://schemas.microsoft.com/office/drawing/2014/main" id="{76E4DAC7-9708-4885-A4EA-9FB5ABCFA4DD}"/>
                    </a:ext>
                  </a:extLst>
                </p:cNvPr>
                <p:cNvSpPr>
                  <a:spLocks/>
                </p:cNvSpPr>
                <p:nvPr/>
              </p:nvSpPr>
              <p:spPr bwMode="auto">
                <a:xfrm>
                  <a:off x="2363789" y="635000"/>
                  <a:ext cx="258763" cy="161925"/>
                </a:xfrm>
                <a:custGeom>
                  <a:avLst/>
                  <a:gdLst>
                    <a:gd name="T0" fmla="*/ 54 w 61"/>
                    <a:gd name="T1" fmla="*/ 11 h 38"/>
                    <a:gd name="T2" fmla="*/ 9 w 61"/>
                    <a:gd name="T3" fmla="*/ 3 h 38"/>
                    <a:gd name="T4" fmla="*/ 3 w 61"/>
                    <a:gd name="T5" fmla="*/ 4 h 38"/>
                    <a:gd name="T6" fmla="*/ 60 w 61"/>
                    <a:gd name="T7" fmla="*/ 10 h 38"/>
                    <a:gd name="T8" fmla="*/ 54 w 61"/>
                    <a:gd name="T9" fmla="*/ 11 h 38"/>
                  </a:gdLst>
                  <a:ahLst/>
                  <a:cxnLst>
                    <a:cxn ang="0">
                      <a:pos x="T0" y="T1"/>
                    </a:cxn>
                    <a:cxn ang="0">
                      <a:pos x="T2" y="T3"/>
                    </a:cxn>
                    <a:cxn ang="0">
                      <a:pos x="T4" y="T5"/>
                    </a:cxn>
                    <a:cxn ang="0">
                      <a:pos x="T6" y="T7"/>
                    </a:cxn>
                    <a:cxn ang="0">
                      <a:pos x="T8" y="T9"/>
                    </a:cxn>
                  </a:cxnLst>
                  <a:rect l="0" t="0" r="r" b="b"/>
                  <a:pathLst>
                    <a:path w="61" h="38">
                      <a:moveTo>
                        <a:pt x="54" y="11"/>
                      </a:moveTo>
                      <a:cubicBezTo>
                        <a:pt x="52" y="34"/>
                        <a:pt x="7" y="26"/>
                        <a:pt x="9" y="3"/>
                      </a:cubicBezTo>
                      <a:cubicBezTo>
                        <a:pt x="9" y="0"/>
                        <a:pt x="3" y="1"/>
                        <a:pt x="3" y="4"/>
                      </a:cubicBezTo>
                      <a:cubicBezTo>
                        <a:pt x="0" y="33"/>
                        <a:pt x="57" y="38"/>
                        <a:pt x="60" y="10"/>
                      </a:cubicBezTo>
                      <a:cubicBezTo>
                        <a:pt x="61" y="7"/>
                        <a:pt x="55" y="8"/>
                        <a:pt x="54" y="1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7" name="Freeform 52">
                  <a:extLst>
                    <a:ext uri="{FF2B5EF4-FFF2-40B4-BE49-F238E27FC236}">
                      <a16:creationId xmlns:a16="http://schemas.microsoft.com/office/drawing/2014/main" id="{36FD9454-0378-4170-98DA-FC830B8BEC92}"/>
                    </a:ext>
                  </a:extLst>
                </p:cNvPr>
                <p:cNvSpPr>
                  <a:spLocks/>
                </p:cNvSpPr>
                <p:nvPr/>
              </p:nvSpPr>
              <p:spPr bwMode="auto">
                <a:xfrm>
                  <a:off x="2584451" y="601663"/>
                  <a:ext cx="46038" cy="33338"/>
                </a:xfrm>
                <a:custGeom>
                  <a:avLst/>
                  <a:gdLst>
                    <a:gd name="T0" fmla="*/ 5 w 11"/>
                    <a:gd name="T1" fmla="*/ 1 h 8"/>
                    <a:gd name="T2" fmla="*/ 5 w 11"/>
                    <a:gd name="T3" fmla="*/ 8 h 8"/>
                    <a:gd name="T4" fmla="*/ 5 w 11"/>
                    <a:gd name="T5" fmla="*/ 1 h 8"/>
                  </a:gdLst>
                  <a:ahLst/>
                  <a:cxnLst>
                    <a:cxn ang="0">
                      <a:pos x="T0" y="T1"/>
                    </a:cxn>
                    <a:cxn ang="0">
                      <a:pos x="T2" y="T3"/>
                    </a:cxn>
                    <a:cxn ang="0">
                      <a:pos x="T4" y="T5"/>
                    </a:cxn>
                  </a:cxnLst>
                  <a:rect l="0" t="0" r="r" b="b"/>
                  <a:pathLst>
                    <a:path w="11" h="8">
                      <a:moveTo>
                        <a:pt x="5" y="1"/>
                      </a:moveTo>
                      <a:cubicBezTo>
                        <a:pt x="9" y="0"/>
                        <a:pt x="11" y="7"/>
                        <a:pt x="5" y="8"/>
                      </a:cubicBezTo>
                      <a:cubicBezTo>
                        <a:pt x="2" y="8"/>
                        <a:pt x="0" y="2"/>
                        <a:pt x="5"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8" name="Freeform 53">
                  <a:extLst>
                    <a:ext uri="{FF2B5EF4-FFF2-40B4-BE49-F238E27FC236}">
                      <a16:creationId xmlns:a16="http://schemas.microsoft.com/office/drawing/2014/main" id="{9B485B0F-6753-46E1-86D6-9A5F18555CCF}"/>
                    </a:ext>
                  </a:extLst>
                </p:cNvPr>
                <p:cNvSpPr>
                  <a:spLocks/>
                </p:cNvSpPr>
                <p:nvPr/>
              </p:nvSpPr>
              <p:spPr bwMode="auto">
                <a:xfrm>
                  <a:off x="2393951" y="581025"/>
                  <a:ext cx="41275" cy="33338"/>
                </a:xfrm>
                <a:custGeom>
                  <a:avLst/>
                  <a:gdLst>
                    <a:gd name="T0" fmla="*/ 4 w 10"/>
                    <a:gd name="T1" fmla="*/ 1 h 8"/>
                    <a:gd name="T2" fmla="*/ 5 w 10"/>
                    <a:gd name="T3" fmla="*/ 7 h 8"/>
                    <a:gd name="T4" fmla="*/ 4 w 10"/>
                    <a:gd name="T5" fmla="*/ 1 h 8"/>
                  </a:gdLst>
                  <a:ahLst/>
                  <a:cxnLst>
                    <a:cxn ang="0">
                      <a:pos x="T0" y="T1"/>
                    </a:cxn>
                    <a:cxn ang="0">
                      <a:pos x="T2" y="T3"/>
                    </a:cxn>
                    <a:cxn ang="0">
                      <a:pos x="T4" y="T5"/>
                    </a:cxn>
                  </a:cxnLst>
                  <a:rect l="0" t="0" r="r" b="b"/>
                  <a:pathLst>
                    <a:path w="10" h="8">
                      <a:moveTo>
                        <a:pt x="4" y="1"/>
                      </a:moveTo>
                      <a:cubicBezTo>
                        <a:pt x="9" y="0"/>
                        <a:pt x="10" y="7"/>
                        <a:pt x="5" y="7"/>
                      </a:cubicBezTo>
                      <a:cubicBezTo>
                        <a:pt x="1" y="8"/>
                        <a:pt x="0" y="2"/>
                        <a:pt x="4" y="1"/>
                      </a:cubicBezTo>
                      <a:close/>
                    </a:path>
                  </a:pathLst>
                </a:custGeom>
                <a:solidFill>
                  <a:srgbClr val="6E270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89" name="Freeform 54">
                  <a:extLst>
                    <a:ext uri="{FF2B5EF4-FFF2-40B4-BE49-F238E27FC236}">
                      <a16:creationId xmlns:a16="http://schemas.microsoft.com/office/drawing/2014/main" id="{2F2F94DD-A3B6-4B7D-9C2A-52D0FF35297A}"/>
                    </a:ext>
                  </a:extLst>
                </p:cNvPr>
                <p:cNvSpPr>
                  <a:spLocks/>
                </p:cNvSpPr>
                <p:nvPr/>
              </p:nvSpPr>
              <p:spPr bwMode="auto">
                <a:xfrm>
                  <a:off x="2295526" y="831850"/>
                  <a:ext cx="76200" cy="114300"/>
                </a:xfrm>
                <a:custGeom>
                  <a:avLst/>
                  <a:gdLst>
                    <a:gd name="T0" fmla="*/ 11 w 18"/>
                    <a:gd name="T1" fmla="*/ 2 h 27"/>
                    <a:gd name="T2" fmla="*/ 1 w 18"/>
                    <a:gd name="T3" fmla="*/ 24 h 27"/>
                    <a:gd name="T4" fmla="*/ 7 w 18"/>
                    <a:gd name="T5" fmla="*/ 25 h 27"/>
                    <a:gd name="T6" fmla="*/ 17 w 18"/>
                    <a:gd name="T7" fmla="*/ 3 h 27"/>
                    <a:gd name="T8" fmla="*/ 11 w 18"/>
                    <a:gd name="T9" fmla="*/ 2 h 27"/>
                  </a:gdLst>
                  <a:ahLst/>
                  <a:cxnLst>
                    <a:cxn ang="0">
                      <a:pos x="T0" y="T1"/>
                    </a:cxn>
                    <a:cxn ang="0">
                      <a:pos x="T2" y="T3"/>
                    </a:cxn>
                    <a:cxn ang="0">
                      <a:pos x="T4" y="T5"/>
                    </a:cxn>
                    <a:cxn ang="0">
                      <a:pos x="T6" y="T7"/>
                    </a:cxn>
                    <a:cxn ang="0">
                      <a:pos x="T8" y="T9"/>
                    </a:cxn>
                  </a:cxnLst>
                  <a:rect l="0" t="0" r="r" b="b"/>
                  <a:pathLst>
                    <a:path w="18" h="27">
                      <a:moveTo>
                        <a:pt x="11" y="2"/>
                      </a:moveTo>
                      <a:cubicBezTo>
                        <a:pt x="8" y="10"/>
                        <a:pt x="5" y="17"/>
                        <a:pt x="1" y="24"/>
                      </a:cubicBezTo>
                      <a:cubicBezTo>
                        <a:pt x="0" y="27"/>
                        <a:pt x="6" y="26"/>
                        <a:pt x="7" y="25"/>
                      </a:cubicBezTo>
                      <a:cubicBezTo>
                        <a:pt x="10" y="17"/>
                        <a:pt x="13" y="10"/>
                        <a:pt x="17" y="3"/>
                      </a:cubicBezTo>
                      <a:cubicBezTo>
                        <a:pt x="18" y="0"/>
                        <a:pt x="12" y="1"/>
                        <a:pt x="1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0" name="Freeform 55">
                  <a:extLst>
                    <a:ext uri="{FF2B5EF4-FFF2-40B4-BE49-F238E27FC236}">
                      <a16:creationId xmlns:a16="http://schemas.microsoft.com/office/drawing/2014/main" id="{AA54536A-87B3-4ABE-995B-00375C403114}"/>
                    </a:ext>
                  </a:extLst>
                </p:cNvPr>
                <p:cNvSpPr>
                  <a:spLocks/>
                </p:cNvSpPr>
                <p:nvPr/>
              </p:nvSpPr>
              <p:spPr bwMode="auto">
                <a:xfrm>
                  <a:off x="2201864" y="754063"/>
                  <a:ext cx="119063" cy="47625"/>
                </a:xfrm>
                <a:custGeom>
                  <a:avLst/>
                  <a:gdLst>
                    <a:gd name="T0" fmla="*/ 22 w 28"/>
                    <a:gd name="T1" fmla="*/ 1 h 11"/>
                    <a:gd name="T2" fmla="*/ 2 w 28"/>
                    <a:gd name="T3" fmla="*/ 9 h 11"/>
                    <a:gd name="T4" fmla="*/ 1 w 28"/>
                    <a:gd name="T5" fmla="*/ 11 h 11"/>
                    <a:gd name="T6" fmla="*/ 5 w 28"/>
                    <a:gd name="T7" fmla="*/ 10 h 11"/>
                    <a:gd name="T8" fmla="*/ 26 w 28"/>
                    <a:gd name="T9" fmla="*/ 1 h 11"/>
                    <a:gd name="T10" fmla="*/ 26 w 28"/>
                    <a:gd name="T11" fmla="*/ 0 h 11"/>
                    <a:gd name="T12" fmla="*/ 22 w 28"/>
                    <a:gd name="T13" fmla="*/ 1 h 11"/>
                  </a:gdLst>
                  <a:ahLst/>
                  <a:cxnLst>
                    <a:cxn ang="0">
                      <a:pos x="T0" y="T1"/>
                    </a:cxn>
                    <a:cxn ang="0">
                      <a:pos x="T2" y="T3"/>
                    </a:cxn>
                    <a:cxn ang="0">
                      <a:pos x="T4" y="T5"/>
                    </a:cxn>
                    <a:cxn ang="0">
                      <a:pos x="T6" y="T7"/>
                    </a:cxn>
                    <a:cxn ang="0">
                      <a:pos x="T8" y="T9"/>
                    </a:cxn>
                    <a:cxn ang="0">
                      <a:pos x="T10" y="T11"/>
                    </a:cxn>
                    <a:cxn ang="0">
                      <a:pos x="T12" y="T13"/>
                    </a:cxn>
                  </a:cxnLst>
                  <a:rect l="0" t="0" r="r" b="b"/>
                  <a:pathLst>
                    <a:path w="28" h="11">
                      <a:moveTo>
                        <a:pt x="22" y="1"/>
                      </a:moveTo>
                      <a:cubicBezTo>
                        <a:pt x="15" y="3"/>
                        <a:pt x="8" y="6"/>
                        <a:pt x="2" y="9"/>
                      </a:cubicBezTo>
                      <a:cubicBezTo>
                        <a:pt x="1" y="10"/>
                        <a:pt x="0" y="11"/>
                        <a:pt x="1" y="11"/>
                      </a:cubicBezTo>
                      <a:cubicBezTo>
                        <a:pt x="2" y="11"/>
                        <a:pt x="4" y="11"/>
                        <a:pt x="5" y="10"/>
                      </a:cubicBezTo>
                      <a:cubicBezTo>
                        <a:pt x="12" y="7"/>
                        <a:pt x="19" y="4"/>
                        <a:pt x="26" y="1"/>
                      </a:cubicBezTo>
                      <a:cubicBezTo>
                        <a:pt x="26" y="1"/>
                        <a:pt x="28" y="0"/>
                        <a:pt x="26" y="0"/>
                      </a:cubicBezTo>
                      <a:cubicBezTo>
                        <a:pt x="25" y="0"/>
                        <a:pt x="24" y="0"/>
                        <a:pt x="22" y="1"/>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1" name="Freeform 56">
                  <a:extLst>
                    <a:ext uri="{FF2B5EF4-FFF2-40B4-BE49-F238E27FC236}">
                      <a16:creationId xmlns:a16="http://schemas.microsoft.com/office/drawing/2014/main" id="{0E1CA522-6A83-4534-AEB8-7DE6E5807526}"/>
                    </a:ext>
                  </a:extLst>
                </p:cNvPr>
                <p:cNvSpPr>
                  <a:spLocks/>
                </p:cNvSpPr>
                <p:nvPr/>
              </p:nvSpPr>
              <p:spPr bwMode="auto">
                <a:xfrm>
                  <a:off x="2503489" y="857250"/>
                  <a:ext cx="42863" cy="119063"/>
                </a:xfrm>
                <a:custGeom>
                  <a:avLst/>
                  <a:gdLst>
                    <a:gd name="T0" fmla="*/ 1 w 10"/>
                    <a:gd name="T1" fmla="*/ 4 h 28"/>
                    <a:gd name="T2" fmla="*/ 4 w 10"/>
                    <a:gd name="T3" fmla="*/ 25 h 28"/>
                    <a:gd name="T4" fmla="*/ 10 w 10"/>
                    <a:gd name="T5" fmla="*/ 24 h 28"/>
                    <a:gd name="T6" fmla="*/ 7 w 10"/>
                    <a:gd name="T7" fmla="*/ 3 h 28"/>
                    <a:gd name="T8" fmla="*/ 1 w 10"/>
                    <a:gd name="T9" fmla="*/ 4 h 28"/>
                  </a:gdLst>
                  <a:ahLst/>
                  <a:cxnLst>
                    <a:cxn ang="0">
                      <a:pos x="T0" y="T1"/>
                    </a:cxn>
                    <a:cxn ang="0">
                      <a:pos x="T2" y="T3"/>
                    </a:cxn>
                    <a:cxn ang="0">
                      <a:pos x="T4" y="T5"/>
                    </a:cxn>
                    <a:cxn ang="0">
                      <a:pos x="T6" y="T7"/>
                    </a:cxn>
                    <a:cxn ang="0">
                      <a:pos x="T8" y="T9"/>
                    </a:cxn>
                  </a:cxnLst>
                  <a:rect l="0" t="0" r="r" b="b"/>
                  <a:pathLst>
                    <a:path w="10" h="28">
                      <a:moveTo>
                        <a:pt x="1" y="4"/>
                      </a:moveTo>
                      <a:cubicBezTo>
                        <a:pt x="2" y="11"/>
                        <a:pt x="3" y="18"/>
                        <a:pt x="4" y="25"/>
                      </a:cubicBezTo>
                      <a:cubicBezTo>
                        <a:pt x="4" y="28"/>
                        <a:pt x="10" y="26"/>
                        <a:pt x="10" y="24"/>
                      </a:cubicBezTo>
                      <a:cubicBezTo>
                        <a:pt x="9" y="17"/>
                        <a:pt x="8" y="10"/>
                        <a:pt x="7" y="3"/>
                      </a:cubicBezTo>
                      <a:cubicBezTo>
                        <a:pt x="6" y="0"/>
                        <a:pt x="0" y="2"/>
                        <a:pt x="1" y="4"/>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2" name="Freeform 57">
                  <a:extLst>
                    <a:ext uri="{FF2B5EF4-FFF2-40B4-BE49-F238E27FC236}">
                      <a16:creationId xmlns:a16="http://schemas.microsoft.com/office/drawing/2014/main" id="{622542E3-EDCF-4C4B-93B7-1AAA47611861}"/>
                    </a:ext>
                  </a:extLst>
                </p:cNvPr>
                <p:cNvSpPr>
                  <a:spLocks/>
                </p:cNvSpPr>
                <p:nvPr/>
              </p:nvSpPr>
              <p:spPr bwMode="auto">
                <a:xfrm>
                  <a:off x="2635251" y="801688"/>
                  <a:ext cx="93663" cy="96838"/>
                </a:xfrm>
                <a:custGeom>
                  <a:avLst/>
                  <a:gdLst>
                    <a:gd name="T0" fmla="*/ 1 w 22"/>
                    <a:gd name="T1" fmla="*/ 3 h 23"/>
                    <a:gd name="T2" fmla="*/ 15 w 22"/>
                    <a:gd name="T3" fmla="*/ 22 h 23"/>
                    <a:gd name="T4" fmla="*/ 21 w 22"/>
                    <a:gd name="T5" fmla="*/ 19 h 23"/>
                    <a:gd name="T6" fmla="*/ 7 w 22"/>
                    <a:gd name="T7" fmla="*/ 1 h 23"/>
                    <a:gd name="T8" fmla="*/ 1 w 22"/>
                    <a:gd name="T9" fmla="*/ 3 h 23"/>
                  </a:gdLst>
                  <a:ahLst/>
                  <a:cxnLst>
                    <a:cxn ang="0">
                      <a:pos x="T0" y="T1"/>
                    </a:cxn>
                    <a:cxn ang="0">
                      <a:pos x="T2" y="T3"/>
                    </a:cxn>
                    <a:cxn ang="0">
                      <a:pos x="T4" y="T5"/>
                    </a:cxn>
                    <a:cxn ang="0">
                      <a:pos x="T6" y="T7"/>
                    </a:cxn>
                    <a:cxn ang="0">
                      <a:pos x="T8" y="T9"/>
                    </a:cxn>
                  </a:cxnLst>
                  <a:rect l="0" t="0" r="r" b="b"/>
                  <a:pathLst>
                    <a:path w="22" h="23">
                      <a:moveTo>
                        <a:pt x="1" y="3"/>
                      </a:moveTo>
                      <a:cubicBezTo>
                        <a:pt x="6" y="9"/>
                        <a:pt x="11" y="16"/>
                        <a:pt x="15" y="22"/>
                      </a:cubicBezTo>
                      <a:cubicBezTo>
                        <a:pt x="16" y="23"/>
                        <a:pt x="22" y="21"/>
                        <a:pt x="21" y="19"/>
                      </a:cubicBezTo>
                      <a:cubicBezTo>
                        <a:pt x="16" y="13"/>
                        <a:pt x="11" y="7"/>
                        <a:pt x="7" y="1"/>
                      </a:cubicBezTo>
                      <a:cubicBezTo>
                        <a:pt x="6" y="0"/>
                        <a:pt x="0" y="2"/>
                        <a:pt x="1" y="3"/>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3" name="Freeform 58">
                  <a:extLst>
                    <a:ext uri="{FF2B5EF4-FFF2-40B4-BE49-F238E27FC236}">
                      <a16:creationId xmlns:a16="http://schemas.microsoft.com/office/drawing/2014/main" id="{8EA20AE9-841C-410B-9C4A-EF48D0493032}"/>
                    </a:ext>
                  </a:extLst>
                </p:cNvPr>
                <p:cNvSpPr>
                  <a:spLocks/>
                </p:cNvSpPr>
                <p:nvPr/>
              </p:nvSpPr>
              <p:spPr bwMode="auto">
                <a:xfrm>
                  <a:off x="2105026" y="631825"/>
                  <a:ext cx="169863" cy="28575"/>
                </a:xfrm>
                <a:custGeom>
                  <a:avLst/>
                  <a:gdLst>
                    <a:gd name="T0" fmla="*/ 36 w 40"/>
                    <a:gd name="T1" fmla="*/ 0 h 7"/>
                    <a:gd name="T2" fmla="*/ 5 w 40"/>
                    <a:gd name="T3" fmla="*/ 3 h 7"/>
                    <a:gd name="T4" fmla="*/ 4 w 40"/>
                    <a:gd name="T5" fmla="*/ 7 h 7"/>
                    <a:gd name="T6" fmla="*/ 36 w 40"/>
                    <a:gd name="T7" fmla="*/ 4 h 7"/>
                    <a:gd name="T8" fmla="*/ 36 w 40"/>
                    <a:gd name="T9" fmla="*/ 0 h 7"/>
                  </a:gdLst>
                  <a:ahLst/>
                  <a:cxnLst>
                    <a:cxn ang="0">
                      <a:pos x="T0" y="T1"/>
                    </a:cxn>
                    <a:cxn ang="0">
                      <a:pos x="T2" y="T3"/>
                    </a:cxn>
                    <a:cxn ang="0">
                      <a:pos x="T4" y="T5"/>
                    </a:cxn>
                    <a:cxn ang="0">
                      <a:pos x="T6" y="T7"/>
                    </a:cxn>
                    <a:cxn ang="0">
                      <a:pos x="T8" y="T9"/>
                    </a:cxn>
                  </a:cxnLst>
                  <a:rect l="0" t="0" r="r" b="b"/>
                  <a:pathLst>
                    <a:path w="40" h="7">
                      <a:moveTo>
                        <a:pt x="36" y="0"/>
                      </a:moveTo>
                      <a:cubicBezTo>
                        <a:pt x="26" y="1"/>
                        <a:pt x="15" y="2"/>
                        <a:pt x="5" y="3"/>
                      </a:cubicBezTo>
                      <a:cubicBezTo>
                        <a:pt x="2" y="3"/>
                        <a:pt x="0" y="7"/>
                        <a:pt x="4" y="7"/>
                      </a:cubicBezTo>
                      <a:cubicBezTo>
                        <a:pt x="15" y="6"/>
                        <a:pt x="25" y="5"/>
                        <a:pt x="36" y="4"/>
                      </a:cubicBezTo>
                      <a:cubicBezTo>
                        <a:pt x="39" y="4"/>
                        <a:pt x="40" y="0"/>
                        <a:pt x="36" y="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4" name="Freeform 59">
                  <a:extLst>
                    <a:ext uri="{FF2B5EF4-FFF2-40B4-BE49-F238E27FC236}">
                      <a16:creationId xmlns:a16="http://schemas.microsoft.com/office/drawing/2014/main" id="{6957FBB3-3C24-43F8-911A-FC049ED8AEB8}"/>
                    </a:ext>
                  </a:extLst>
                </p:cNvPr>
                <p:cNvSpPr>
                  <a:spLocks/>
                </p:cNvSpPr>
                <p:nvPr/>
              </p:nvSpPr>
              <p:spPr bwMode="auto">
                <a:xfrm>
                  <a:off x="2236789" y="414338"/>
                  <a:ext cx="114300" cy="80963"/>
                </a:xfrm>
                <a:custGeom>
                  <a:avLst/>
                  <a:gdLst>
                    <a:gd name="T0" fmla="*/ 26 w 27"/>
                    <a:gd name="T1" fmla="*/ 15 h 19"/>
                    <a:gd name="T2" fmla="*/ 7 w 27"/>
                    <a:gd name="T3" fmla="*/ 1 h 19"/>
                    <a:gd name="T4" fmla="*/ 1 w 27"/>
                    <a:gd name="T5" fmla="*/ 4 h 19"/>
                    <a:gd name="T6" fmla="*/ 20 w 27"/>
                    <a:gd name="T7" fmla="*/ 17 h 19"/>
                    <a:gd name="T8" fmla="*/ 26 w 27"/>
                    <a:gd name="T9" fmla="*/ 15 h 19"/>
                  </a:gdLst>
                  <a:ahLst/>
                  <a:cxnLst>
                    <a:cxn ang="0">
                      <a:pos x="T0" y="T1"/>
                    </a:cxn>
                    <a:cxn ang="0">
                      <a:pos x="T2" y="T3"/>
                    </a:cxn>
                    <a:cxn ang="0">
                      <a:pos x="T4" y="T5"/>
                    </a:cxn>
                    <a:cxn ang="0">
                      <a:pos x="T6" y="T7"/>
                    </a:cxn>
                    <a:cxn ang="0">
                      <a:pos x="T8" y="T9"/>
                    </a:cxn>
                  </a:cxnLst>
                  <a:rect l="0" t="0" r="r" b="b"/>
                  <a:pathLst>
                    <a:path w="27" h="19">
                      <a:moveTo>
                        <a:pt x="26" y="15"/>
                      </a:moveTo>
                      <a:cubicBezTo>
                        <a:pt x="19" y="11"/>
                        <a:pt x="13" y="6"/>
                        <a:pt x="7" y="1"/>
                      </a:cubicBezTo>
                      <a:cubicBezTo>
                        <a:pt x="5" y="0"/>
                        <a:pt x="0" y="3"/>
                        <a:pt x="1" y="4"/>
                      </a:cubicBezTo>
                      <a:cubicBezTo>
                        <a:pt x="8" y="8"/>
                        <a:pt x="14" y="13"/>
                        <a:pt x="20" y="17"/>
                      </a:cubicBezTo>
                      <a:cubicBezTo>
                        <a:pt x="22" y="19"/>
                        <a:pt x="27" y="16"/>
                        <a:pt x="26" y="1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5" name="Freeform 60">
                  <a:extLst>
                    <a:ext uri="{FF2B5EF4-FFF2-40B4-BE49-F238E27FC236}">
                      <a16:creationId xmlns:a16="http://schemas.microsoft.com/office/drawing/2014/main" id="{A9C0F1AD-3DA8-4F79-9503-189BC11431F6}"/>
                    </a:ext>
                  </a:extLst>
                </p:cNvPr>
                <p:cNvSpPr>
                  <a:spLocks/>
                </p:cNvSpPr>
                <p:nvPr/>
              </p:nvSpPr>
              <p:spPr bwMode="auto">
                <a:xfrm>
                  <a:off x="2444751" y="333375"/>
                  <a:ext cx="28575" cy="101600"/>
                </a:xfrm>
                <a:custGeom>
                  <a:avLst/>
                  <a:gdLst>
                    <a:gd name="T0" fmla="*/ 7 w 7"/>
                    <a:gd name="T1" fmla="*/ 20 h 24"/>
                    <a:gd name="T2" fmla="*/ 6 w 7"/>
                    <a:gd name="T3" fmla="*/ 3 h 24"/>
                    <a:gd name="T4" fmla="*/ 0 w 7"/>
                    <a:gd name="T5" fmla="*/ 3 h 24"/>
                    <a:gd name="T6" fmla="*/ 1 w 7"/>
                    <a:gd name="T7" fmla="*/ 21 h 24"/>
                    <a:gd name="T8" fmla="*/ 7 w 7"/>
                    <a:gd name="T9" fmla="*/ 20 h 24"/>
                  </a:gdLst>
                  <a:ahLst/>
                  <a:cxnLst>
                    <a:cxn ang="0">
                      <a:pos x="T0" y="T1"/>
                    </a:cxn>
                    <a:cxn ang="0">
                      <a:pos x="T2" y="T3"/>
                    </a:cxn>
                    <a:cxn ang="0">
                      <a:pos x="T4" y="T5"/>
                    </a:cxn>
                    <a:cxn ang="0">
                      <a:pos x="T6" y="T7"/>
                    </a:cxn>
                    <a:cxn ang="0">
                      <a:pos x="T8" y="T9"/>
                    </a:cxn>
                  </a:cxnLst>
                  <a:rect l="0" t="0" r="r" b="b"/>
                  <a:pathLst>
                    <a:path w="7" h="24">
                      <a:moveTo>
                        <a:pt x="7" y="20"/>
                      </a:moveTo>
                      <a:cubicBezTo>
                        <a:pt x="6" y="15"/>
                        <a:pt x="6" y="9"/>
                        <a:pt x="6" y="3"/>
                      </a:cubicBezTo>
                      <a:cubicBezTo>
                        <a:pt x="6" y="0"/>
                        <a:pt x="0" y="1"/>
                        <a:pt x="0" y="3"/>
                      </a:cubicBezTo>
                      <a:cubicBezTo>
                        <a:pt x="0" y="9"/>
                        <a:pt x="1" y="15"/>
                        <a:pt x="1" y="21"/>
                      </a:cubicBezTo>
                      <a:cubicBezTo>
                        <a:pt x="1" y="24"/>
                        <a:pt x="7" y="23"/>
                        <a:pt x="7" y="20"/>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6" name="Freeform 61">
                  <a:extLst>
                    <a:ext uri="{FF2B5EF4-FFF2-40B4-BE49-F238E27FC236}">
                      <a16:creationId xmlns:a16="http://schemas.microsoft.com/office/drawing/2014/main" id="{42CCDE61-3D97-42FA-92C9-FEE535AB5B46}"/>
                    </a:ext>
                  </a:extLst>
                </p:cNvPr>
                <p:cNvSpPr>
                  <a:spLocks/>
                </p:cNvSpPr>
                <p:nvPr/>
              </p:nvSpPr>
              <p:spPr bwMode="auto">
                <a:xfrm>
                  <a:off x="2574926" y="338138"/>
                  <a:ext cx="85725" cy="119063"/>
                </a:xfrm>
                <a:custGeom>
                  <a:avLst/>
                  <a:gdLst>
                    <a:gd name="T0" fmla="*/ 6 w 20"/>
                    <a:gd name="T1" fmla="*/ 25 h 28"/>
                    <a:gd name="T2" fmla="*/ 19 w 20"/>
                    <a:gd name="T3" fmla="*/ 1 h 28"/>
                    <a:gd name="T4" fmla="*/ 14 w 20"/>
                    <a:gd name="T5" fmla="*/ 2 h 28"/>
                    <a:gd name="T6" fmla="*/ 0 w 20"/>
                    <a:gd name="T7" fmla="*/ 26 h 28"/>
                    <a:gd name="T8" fmla="*/ 6 w 20"/>
                    <a:gd name="T9" fmla="*/ 25 h 28"/>
                  </a:gdLst>
                  <a:ahLst/>
                  <a:cxnLst>
                    <a:cxn ang="0">
                      <a:pos x="T0" y="T1"/>
                    </a:cxn>
                    <a:cxn ang="0">
                      <a:pos x="T2" y="T3"/>
                    </a:cxn>
                    <a:cxn ang="0">
                      <a:pos x="T4" y="T5"/>
                    </a:cxn>
                    <a:cxn ang="0">
                      <a:pos x="T6" y="T7"/>
                    </a:cxn>
                    <a:cxn ang="0">
                      <a:pos x="T8" y="T9"/>
                    </a:cxn>
                  </a:cxnLst>
                  <a:rect l="0" t="0" r="r" b="b"/>
                  <a:pathLst>
                    <a:path w="20" h="28">
                      <a:moveTo>
                        <a:pt x="6" y="25"/>
                      </a:moveTo>
                      <a:cubicBezTo>
                        <a:pt x="10" y="17"/>
                        <a:pt x="15" y="9"/>
                        <a:pt x="19" y="1"/>
                      </a:cubicBezTo>
                      <a:cubicBezTo>
                        <a:pt x="20" y="0"/>
                        <a:pt x="14" y="0"/>
                        <a:pt x="14" y="2"/>
                      </a:cubicBezTo>
                      <a:cubicBezTo>
                        <a:pt x="9" y="10"/>
                        <a:pt x="5" y="18"/>
                        <a:pt x="0" y="26"/>
                      </a:cubicBezTo>
                      <a:cubicBezTo>
                        <a:pt x="0" y="28"/>
                        <a:pt x="5" y="27"/>
                        <a:pt x="6" y="25"/>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7" name="Freeform 62">
                  <a:extLst>
                    <a:ext uri="{FF2B5EF4-FFF2-40B4-BE49-F238E27FC236}">
                      <a16:creationId xmlns:a16="http://schemas.microsoft.com/office/drawing/2014/main" id="{6ABF07CA-B752-405D-919D-360F814BD35D}"/>
                    </a:ext>
                  </a:extLst>
                </p:cNvPr>
                <p:cNvSpPr>
                  <a:spLocks/>
                </p:cNvSpPr>
                <p:nvPr/>
              </p:nvSpPr>
              <p:spPr bwMode="auto">
                <a:xfrm>
                  <a:off x="2673351" y="465138"/>
                  <a:ext cx="144463" cy="76200"/>
                </a:xfrm>
                <a:custGeom>
                  <a:avLst/>
                  <a:gdLst>
                    <a:gd name="T0" fmla="*/ 7 w 34"/>
                    <a:gd name="T1" fmla="*/ 17 h 18"/>
                    <a:gd name="T2" fmla="*/ 31 w 34"/>
                    <a:gd name="T3" fmla="*/ 3 h 18"/>
                    <a:gd name="T4" fmla="*/ 27 w 34"/>
                    <a:gd name="T5" fmla="*/ 1 h 18"/>
                    <a:gd name="T6" fmla="*/ 3 w 34"/>
                    <a:gd name="T7" fmla="*/ 14 h 18"/>
                    <a:gd name="T8" fmla="*/ 7 w 34"/>
                    <a:gd name="T9" fmla="*/ 17 h 18"/>
                  </a:gdLst>
                  <a:ahLst/>
                  <a:cxnLst>
                    <a:cxn ang="0">
                      <a:pos x="T0" y="T1"/>
                    </a:cxn>
                    <a:cxn ang="0">
                      <a:pos x="T2" y="T3"/>
                    </a:cxn>
                    <a:cxn ang="0">
                      <a:pos x="T4" y="T5"/>
                    </a:cxn>
                    <a:cxn ang="0">
                      <a:pos x="T6" y="T7"/>
                    </a:cxn>
                    <a:cxn ang="0">
                      <a:pos x="T8" y="T9"/>
                    </a:cxn>
                  </a:cxnLst>
                  <a:rect l="0" t="0" r="r" b="b"/>
                  <a:pathLst>
                    <a:path w="34" h="18">
                      <a:moveTo>
                        <a:pt x="7" y="17"/>
                      </a:moveTo>
                      <a:cubicBezTo>
                        <a:pt x="15" y="12"/>
                        <a:pt x="23" y="8"/>
                        <a:pt x="31" y="3"/>
                      </a:cubicBezTo>
                      <a:cubicBezTo>
                        <a:pt x="34" y="1"/>
                        <a:pt x="29" y="0"/>
                        <a:pt x="27" y="1"/>
                      </a:cubicBezTo>
                      <a:cubicBezTo>
                        <a:pt x="19" y="5"/>
                        <a:pt x="11" y="10"/>
                        <a:pt x="3" y="14"/>
                      </a:cubicBezTo>
                      <a:cubicBezTo>
                        <a:pt x="0" y="16"/>
                        <a:pt x="5" y="18"/>
                        <a:pt x="7" y="17"/>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8" name="Freeform 63">
                  <a:extLst>
                    <a:ext uri="{FF2B5EF4-FFF2-40B4-BE49-F238E27FC236}">
                      <a16:creationId xmlns:a16="http://schemas.microsoft.com/office/drawing/2014/main" id="{629B5C13-10FF-4E95-96C2-99DA3652A4EE}"/>
                    </a:ext>
                  </a:extLst>
                </p:cNvPr>
                <p:cNvSpPr>
                  <a:spLocks/>
                </p:cNvSpPr>
                <p:nvPr/>
              </p:nvSpPr>
              <p:spPr bwMode="auto">
                <a:xfrm>
                  <a:off x="2716214" y="690563"/>
                  <a:ext cx="122238" cy="47625"/>
                </a:xfrm>
                <a:custGeom>
                  <a:avLst/>
                  <a:gdLst>
                    <a:gd name="T0" fmla="*/ 1 w 29"/>
                    <a:gd name="T1" fmla="*/ 2 h 11"/>
                    <a:gd name="T2" fmla="*/ 22 w 29"/>
                    <a:gd name="T3" fmla="*/ 10 h 11"/>
                    <a:gd name="T4" fmla="*/ 26 w 29"/>
                    <a:gd name="T5" fmla="*/ 10 h 11"/>
                    <a:gd name="T6" fmla="*/ 28 w 29"/>
                    <a:gd name="T7" fmla="*/ 8 h 11"/>
                    <a:gd name="T8" fmla="*/ 6 w 29"/>
                    <a:gd name="T9" fmla="*/ 0 h 11"/>
                    <a:gd name="T10" fmla="*/ 2 w 29"/>
                    <a:gd name="T11" fmla="*/ 1 h 11"/>
                    <a:gd name="T12" fmla="*/ 1 w 29"/>
                    <a:gd name="T13" fmla="*/ 2 h 11"/>
                  </a:gdLst>
                  <a:ahLst/>
                  <a:cxnLst>
                    <a:cxn ang="0">
                      <a:pos x="T0" y="T1"/>
                    </a:cxn>
                    <a:cxn ang="0">
                      <a:pos x="T2" y="T3"/>
                    </a:cxn>
                    <a:cxn ang="0">
                      <a:pos x="T4" y="T5"/>
                    </a:cxn>
                    <a:cxn ang="0">
                      <a:pos x="T6" y="T7"/>
                    </a:cxn>
                    <a:cxn ang="0">
                      <a:pos x="T8" y="T9"/>
                    </a:cxn>
                    <a:cxn ang="0">
                      <a:pos x="T10" y="T11"/>
                    </a:cxn>
                    <a:cxn ang="0">
                      <a:pos x="T12" y="T13"/>
                    </a:cxn>
                  </a:cxnLst>
                  <a:rect l="0" t="0" r="r" b="b"/>
                  <a:pathLst>
                    <a:path w="29" h="11">
                      <a:moveTo>
                        <a:pt x="1" y="2"/>
                      </a:moveTo>
                      <a:cubicBezTo>
                        <a:pt x="8" y="5"/>
                        <a:pt x="15" y="8"/>
                        <a:pt x="22" y="10"/>
                      </a:cubicBezTo>
                      <a:cubicBezTo>
                        <a:pt x="23" y="11"/>
                        <a:pt x="25" y="10"/>
                        <a:pt x="26" y="10"/>
                      </a:cubicBezTo>
                      <a:cubicBezTo>
                        <a:pt x="26" y="10"/>
                        <a:pt x="29" y="9"/>
                        <a:pt x="28" y="8"/>
                      </a:cubicBezTo>
                      <a:cubicBezTo>
                        <a:pt x="20" y="6"/>
                        <a:pt x="13" y="3"/>
                        <a:pt x="6" y="0"/>
                      </a:cubicBezTo>
                      <a:cubicBezTo>
                        <a:pt x="5" y="0"/>
                        <a:pt x="3" y="0"/>
                        <a:pt x="2" y="1"/>
                      </a:cubicBezTo>
                      <a:cubicBezTo>
                        <a:pt x="2" y="1"/>
                        <a:pt x="0" y="2"/>
                        <a:pt x="1" y="2"/>
                      </a:cubicBezTo>
                      <a:close/>
                    </a:path>
                  </a:pathLst>
                </a:custGeom>
                <a:solidFill>
                  <a:srgbClr val="7332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99" name="Freeform 64">
                  <a:extLst>
                    <a:ext uri="{FF2B5EF4-FFF2-40B4-BE49-F238E27FC236}">
                      <a16:creationId xmlns:a16="http://schemas.microsoft.com/office/drawing/2014/main" id="{D7DF2F2A-992C-4C32-875C-5EDCB0186746}"/>
                    </a:ext>
                  </a:extLst>
                </p:cNvPr>
                <p:cNvSpPr>
                  <a:spLocks/>
                </p:cNvSpPr>
                <p:nvPr/>
              </p:nvSpPr>
              <p:spPr bwMode="auto">
                <a:xfrm>
                  <a:off x="2665414" y="1019175"/>
                  <a:ext cx="198438" cy="284163"/>
                </a:xfrm>
                <a:custGeom>
                  <a:avLst/>
                  <a:gdLst>
                    <a:gd name="T0" fmla="*/ 36 w 47"/>
                    <a:gd name="T1" fmla="*/ 0 h 67"/>
                    <a:gd name="T2" fmla="*/ 32 w 47"/>
                    <a:gd name="T3" fmla="*/ 0 h 67"/>
                    <a:gd name="T4" fmla="*/ 9 w 47"/>
                    <a:gd name="T5" fmla="*/ 23 h 67"/>
                    <a:gd name="T6" fmla="*/ 7 w 47"/>
                    <a:gd name="T7" fmla="*/ 60 h 67"/>
                    <a:gd name="T8" fmla="*/ 16 w 47"/>
                    <a:gd name="T9" fmla="*/ 67 h 67"/>
                    <a:gd name="T10" fmla="*/ 16 w 47"/>
                    <a:gd name="T11" fmla="*/ 67 h 67"/>
                    <a:gd name="T12" fmla="*/ 19 w 47"/>
                    <a:gd name="T13" fmla="*/ 66 h 67"/>
                    <a:gd name="T14" fmla="*/ 20 w 47"/>
                    <a:gd name="T15" fmla="*/ 53 h 67"/>
                    <a:gd name="T16" fmla="*/ 32 w 47"/>
                    <a:gd name="T17" fmla="*/ 20 h 67"/>
                    <a:gd name="T18" fmla="*/ 47 w 47"/>
                    <a:gd name="T19" fmla="*/ 5 h 67"/>
                    <a:gd name="T20" fmla="*/ 36 w 47"/>
                    <a:gd name="T2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 h="67">
                      <a:moveTo>
                        <a:pt x="36" y="0"/>
                      </a:moveTo>
                      <a:cubicBezTo>
                        <a:pt x="34" y="0"/>
                        <a:pt x="33" y="0"/>
                        <a:pt x="32" y="0"/>
                      </a:cubicBezTo>
                      <a:cubicBezTo>
                        <a:pt x="22" y="2"/>
                        <a:pt x="14" y="14"/>
                        <a:pt x="9" y="23"/>
                      </a:cubicBezTo>
                      <a:cubicBezTo>
                        <a:pt x="4" y="33"/>
                        <a:pt x="0" y="50"/>
                        <a:pt x="7" y="60"/>
                      </a:cubicBezTo>
                      <a:cubicBezTo>
                        <a:pt x="9" y="63"/>
                        <a:pt x="12" y="67"/>
                        <a:pt x="16" y="67"/>
                      </a:cubicBezTo>
                      <a:cubicBezTo>
                        <a:pt x="16" y="67"/>
                        <a:pt x="16" y="67"/>
                        <a:pt x="16" y="67"/>
                      </a:cubicBezTo>
                      <a:cubicBezTo>
                        <a:pt x="17" y="67"/>
                        <a:pt x="18" y="67"/>
                        <a:pt x="19" y="66"/>
                      </a:cubicBezTo>
                      <a:cubicBezTo>
                        <a:pt x="23" y="63"/>
                        <a:pt x="20" y="57"/>
                        <a:pt x="20" y="53"/>
                      </a:cubicBezTo>
                      <a:cubicBezTo>
                        <a:pt x="19" y="40"/>
                        <a:pt x="23" y="29"/>
                        <a:pt x="32" y="20"/>
                      </a:cubicBezTo>
                      <a:cubicBezTo>
                        <a:pt x="37" y="15"/>
                        <a:pt x="43" y="11"/>
                        <a:pt x="47" y="5"/>
                      </a:cubicBezTo>
                      <a:cubicBezTo>
                        <a:pt x="45" y="1"/>
                        <a:pt x="40" y="0"/>
                        <a:pt x="3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0" name="Freeform 65">
                  <a:extLst>
                    <a:ext uri="{FF2B5EF4-FFF2-40B4-BE49-F238E27FC236}">
                      <a16:creationId xmlns:a16="http://schemas.microsoft.com/office/drawing/2014/main" id="{69BE445B-6577-447F-B734-05378403F746}"/>
                    </a:ext>
                  </a:extLst>
                </p:cNvPr>
                <p:cNvSpPr>
                  <a:spLocks/>
                </p:cNvSpPr>
                <p:nvPr/>
              </p:nvSpPr>
              <p:spPr bwMode="auto">
                <a:xfrm>
                  <a:off x="2767014" y="1579563"/>
                  <a:ext cx="198438" cy="149225"/>
                </a:xfrm>
                <a:custGeom>
                  <a:avLst/>
                  <a:gdLst>
                    <a:gd name="T0" fmla="*/ 5 w 47"/>
                    <a:gd name="T1" fmla="*/ 0 h 35"/>
                    <a:gd name="T2" fmla="*/ 1 w 47"/>
                    <a:gd name="T3" fmla="*/ 15 h 35"/>
                    <a:gd name="T4" fmla="*/ 19 w 47"/>
                    <a:gd name="T5" fmla="*/ 35 h 35"/>
                    <a:gd name="T6" fmla="*/ 22 w 47"/>
                    <a:gd name="T7" fmla="*/ 34 h 35"/>
                    <a:gd name="T8" fmla="*/ 47 w 47"/>
                    <a:gd name="T9" fmla="*/ 27 h 35"/>
                    <a:gd name="T10" fmla="*/ 21 w 47"/>
                    <a:gd name="T11" fmla="*/ 16 h 35"/>
                    <a:gd name="T12" fmla="*/ 5 w 47"/>
                    <a:gd name="T13" fmla="*/ 0 h 35"/>
                  </a:gdLst>
                  <a:ahLst/>
                  <a:cxnLst>
                    <a:cxn ang="0">
                      <a:pos x="T0" y="T1"/>
                    </a:cxn>
                    <a:cxn ang="0">
                      <a:pos x="T2" y="T3"/>
                    </a:cxn>
                    <a:cxn ang="0">
                      <a:pos x="T4" y="T5"/>
                    </a:cxn>
                    <a:cxn ang="0">
                      <a:pos x="T6" y="T7"/>
                    </a:cxn>
                    <a:cxn ang="0">
                      <a:pos x="T8" y="T9"/>
                    </a:cxn>
                    <a:cxn ang="0">
                      <a:pos x="T10" y="T11"/>
                    </a:cxn>
                    <a:cxn ang="0">
                      <a:pos x="T12" y="T13"/>
                    </a:cxn>
                  </a:cxnLst>
                  <a:rect l="0" t="0" r="r" b="b"/>
                  <a:pathLst>
                    <a:path w="47" h="35">
                      <a:moveTo>
                        <a:pt x="5" y="0"/>
                      </a:moveTo>
                      <a:cubicBezTo>
                        <a:pt x="1" y="4"/>
                        <a:pt x="0" y="10"/>
                        <a:pt x="1" y="15"/>
                      </a:cubicBezTo>
                      <a:cubicBezTo>
                        <a:pt x="3" y="24"/>
                        <a:pt x="11" y="30"/>
                        <a:pt x="19" y="35"/>
                      </a:cubicBezTo>
                      <a:cubicBezTo>
                        <a:pt x="21" y="35"/>
                        <a:pt x="22" y="34"/>
                        <a:pt x="22" y="34"/>
                      </a:cubicBezTo>
                      <a:cubicBezTo>
                        <a:pt x="31" y="32"/>
                        <a:pt x="39" y="29"/>
                        <a:pt x="47" y="27"/>
                      </a:cubicBezTo>
                      <a:cubicBezTo>
                        <a:pt x="37" y="26"/>
                        <a:pt x="28" y="23"/>
                        <a:pt x="21" y="16"/>
                      </a:cubicBezTo>
                      <a:cubicBezTo>
                        <a:pt x="15" y="11"/>
                        <a:pt x="11" y="4"/>
                        <a:pt x="5"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1" name="Freeform 66">
                  <a:extLst>
                    <a:ext uri="{FF2B5EF4-FFF2-40B4-BE49-F238E27FC236}">
                      <a16:creationId xmlns:a16="http://schemas.microsoft.com/office/drawing/2014/main" id="{AD2817C0-C6F4-4309-9059-02D6F31F1336}"/>
                    </a:ext>
                  </a:extLst>
                </p:cNvPr>
                <p:cNvSpPr>
                  <a:spLocks/>
                </p:cNvSpPr>
                <p:nvPr/>
              </p:nvSpPr>
              <p:spPr bwMode="auto">
                <a:xfrm>
                  <a:off x="2846389" y="1690688"/>
                  <a:ext cx="212725" cy="76200"/>
                </a:xfrm>
                <a:custGeom>
                  <a:avLst/>
                  <a:gdLst>
                    <a:gd name="T0" fmla="*/ 44 w 50"/>
                    <a:gd name="T1" fmla="*/ 0 h 18"/>
                    <a:gd name="T2" fmla="*/ 35 w 50"/>
                    <a:gd name="T3" fmla="*/ 1 h 18"/>
                    <a:gd name="T4" fmla="*/ 32 w 50"/>
                    <a:gd name="T5" fmla="*/ 1 h 18"/>
                    <a:gd name="T6" fmla="*/ 28 w 50"/>
                    <a:gd name="T7" fmla="*/ 1 h 18"/>
                    <a:gd name="T8" fmla="*/ 3 w 50"/>
                    <a:gd name="T9" fmla="*/ 8 h 18"/>
                    <a:gd name="T10" fmla="*/ 0 w 50"/>
                    <a:gd name="T11" fmla="*/ 9 h 18"/>
                    <a:gd name="T12" fmla="*/ 5 w 50"/>
                    <a:gd name="T13" fmla="*/ 12 h 18"/>
                    <a:gd name="T14" fmla="*/ 28 w 50"/>
                    <a:gd name="T15" fmla="*/ 18 h 18"/>
                    <a:gd name="T16" fmla="*/ 43 w 50"/>
                    <a:gd name="T17" fmla="*/ 14 h 18"/>
                    <a:gd name="T18" fmla="*/ 50 w 50"/>
                    <a:gd name="T19" fmla="*/ 5 h 18"/>
                    <a:gd name="T20" fmla="*/ 48 w 50"/>
                    <a:gd name="T21" fmla="*/ 1 h 18"/>
                    <a:gd name="T22" fmla="*/ 44 w 50"/>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 h="18">
                      <a:moveTo>
                        <a:pt x="44" y="0"/>
                      </a:moveTo>
                      <a:cubicBezTo>
                        <a:pt x="41" y="0"/>
                        <a:pt x="37" y="1"/>
                        <a:pt x="35" y="1"/>
                      </a:cubicBezTo>
                      <a:cubicBezTo>
                        <a:pt x="34" y="1"/>
                        <a:pt x="33" y="1"/>
                        <a:pt x="32" y="1"/>
                      </a:cubicBezTo>
                      <a:cubicBezTo>
                        <a:pt x="30" y="1"/>
                        <a:pt x="29" y="1"/>
                        <a:pt x="28" y="1"/>
                      </a:cubicBezTo>
                      <a:cubicBezTo>
                        <a:pt x="20" y="3"/>
                        <a:pt x="12" y="6"/>
                        <a:pt x="3" y="8"/>
                      </a:cubicBezTo>
                      <a:cubicBezTo>
                        <a:pt x="3" y="8"/>
                        <a:pt x="2" y="9"/>
                        <a:pt x="0" y="9"/>
                      </a:cubicBezTo>
                      <a:cubicBezTo>
                        <a:pt x="2" y="10"/>
                        <a:pt x="3" y="11"/>
                        <a:pt x="5" y="12"/>
                      </a:cubicBezTo>
                      <a:cubicBezTo>
                        <a:pt x="12" y="15"/>
                        <a:pt x="20" y="18"/>
                        <a:pt x="28" y="18"/>
                      </a:cubicBezTo>
                      <a:cubicBezTo>
                        <a:pt x="34" y="18"/>
                        <a:pt x="39" y="17"/>
                        <a:pt x="43" y="14"/>
                      </a:cubicBezTo>
                      <a:cubicBezTo>
                        <a:pt x="46" y="12"/>
                        <a:pt x="49" y="8"/>
                        <a:pt x="50" y="5"/>
                      </a:cubicBezTo>
                      <a:cubicBezTo>
                        <a:pt x="50" y="3"/>
                        <a:pt x="49" y="2"/>
                        <a:pt x="48" y="1"/>
                      </a:cubicBezTo>
                      <a:cubicBezTo>
                        <a:pt x="47" y="0"/>
                        <a:pt x="45" y="0"/>
                        <a:pt x="4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2" name="Freeform 67">
                  <a:extLst>
                    <a:ext uri="{FF2B5EF4-FFF2-40B4-BE49-F238E27FC236}">
                      <a16:creationId xmlns:a16="http://schemas.microsoft.com/office/drawing/2014/main" id="{EDCB337D-0703-48CF-B924-C41D1C119FC0}"/>
                    </a:ext>
                  </a:extLst>
                </p:cNvPr>
                <p:cNvSpPr>
                  <a:spLocks/>
                </p:cNvSpPr>
                <p:nvPr/>
              </p:nvSpPr>
              <p:spPr bwMode="auto">
                <a:xfrm>
                  <a:off x="3287714" y="1655763"/>
                  <a:ext cx="309563" cy="141288"/>
                </a:xfrm>
                <a:custGeom>
                  <a:avLst/>
                  <a:gdLst>
                    <a:gd name="T0" fmla="*/ 67 w 73"/>
                    <a:gd name="T1" fmla="*/ 0 h 33"/>
                    <a:gd name="T2" fmla="*/ 57 w 73"/>
                    <a:gd name="T3" fmla="*/ 7 h 33"/>
                    <a:gd name="T4" fmla="*/ 30 w 73"/>
                    <a:gd name="T5" fmla="*/ 17 h 33"/>
                    <a:gd name="T6" fmla="*/ 23 w 73"/>
                    <a:gd name="T7" fmla="*/ 16 h 33"/>
                    <a:gd name="T8" fmla="*/ 2 w 73"/>
                    <a:gd name="T9" fmla="*/ 12 h 33"/>
                    <a:gd name="T10" fmla="*/ 7 w 73"/>
                    <a:gd name="T11" fmla="*/ 26 h 33"/>
                    <a:gd name="T12" fmla="*/ 28 w 73"/>
                    <a:gd name="T13" fmla="*/ 33 h 33"/>
                    <a:gd name="T14" fmla="*/ 38 w 73"/>
                    <a:gd name="T15" fmla="*/ 33 h 33"/>
                    <a:gd name="T16" fmla="*/ 71 w 73"/>
                    <a:gd name="T17" fmla="*/ 13 h 33"/>
                    <a:gd name="T18" fmla="*/ 71 w 73"/>
                    <a:gd name="T19" fmla="*/ 2 h 33"/>
                    <a:gd name="T20" fmla="*/ 68 w 73"/>
                    <a:gd name="T21" fmla="*/ 0 h 33"/>
                    <a:gd name="T22" fmla="*/ 67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67" y="0"/>
                      </a:moveTo>
                      <a:cubicBezTo>
                        <a:pt x="63" y="0"/>
                        <a:pt x="60" y="5"/>
                        <a:pt x="57" y="7"/>
                      </a:cubicBezTo>
                      <a:cubicBezTo>
                        <a:pt x="49" y="13"/>
                        <a:pt x="40" y="17"/>
                        <a:pt x="30" y="17"/>
                      </a:cubicBezTo>
                      <a:cubicBezTo>
                        <a:pt x="28" y="17"/>
                        <a:pt x="25" y="16"/>
                        <a:pt x="23" y="16"/>
                      </a:cubicBezTo>
                      <a:cubicBezTo>
                        <a:pt x="16" y="15"/>
                        <a:pt x="9" y="12"/>
                        <a:pt x="2" y="12"/>
                      </a:cubicBezTo>
                      <a:cubicBezTo>
                        <a:pt x="0" y="17"/>
                        <a:pt x="3" y="23"/>
                        <a:pt x="7" y="26"/>
                      </a:cubicBezTo>
                      <a:cubicBezTo>
                        <a:pt x="12" y="32"/>
                        <a:pt x="20" y="33"/>
                        <a:pt x="28" y="33"/>
                      </a:cubicBezTo>
                      <a:cubicBezTo>
                        <a:pt x="32" y="33"/>
                        <a:pt x="35" y="33"/>
                        <a:pt x="38" y="33"/>
                      </a:cubicBezTo>
                      <a:cubicBezTo>
                        <a:pt x="50" y="31"/>
                        <a:pt x="66" y="26"/>
                        <a:pt x="71" y="13"/>
                      </a:cubicBezTo>
                      <a:cubicBezTo>
                        <a:pt x="72" y="10"/>
                        <a:pt x="73" y="5"/>
                        <a:pt x="71" y="2"/>
                      </a:cubicBezTo>
                      <a:cubicBezTo>
                        <a:pt x="71" y="1"/>
                        <a:pt x="70" y="1"/>
                        <a:pt x="68" y="0"/>
                      </a:cubicBezTo>
                      <a:cubicBezTo>
                        <a:pt x="68" y="0"/>
                        <a:pt x="68" y="0"/>
                        <a:pt x="67"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3" name="Freeform 68">
                  <a:extLst>
                    <a:ext uri="{FF2B5EF4-FFF2-40B4-BE49-F238E27FC236}">
                      <a16:creationId xmlns:a16="http://schemas.microsoft.com/office/drawing/2014/main" id="{210F05D2-A877-446C-AFAD-6818B848368D}"/>
                    </a:ext>
                  </a:extLst>
                </p:cNvPr>
                <p:cNvSpPr>
                  <a:spLocks/>
                </p:cNvSpPr>
                <p:nvPr/>
              </p:nvSpPr>
              <p:spPr bwMode="auto">
                <a:xfrm>
                  <a:off x="3759201" y="1308100"/>
                  <a:ext cx="211138" cy="280988"/>
                </a:xfrm>
                <a:custGeom>
                  <a:avLst/>
                  <a:gdLst>
                    <a:gd name="T0" fmla="*/ 34 w 50"/>
                    <a:gd name="T1" fmla="*/ 0 h 66"/>
                    <a:gd name="T2" fmla="*/ 31 w 50"/>
                    <a:gd name="T3" fmla="*/ 1 h 66"/>
                    <a:gd name="T4" fmla="*/ 30 w 50"/>
                    <a:gd name="T5" fmla="*/ 14 h 66"/>
                    <a:gd name="T6" fmla="*/ 17 w 50"/>
                    <a:gd name="T7" fmla="*/ 47 h 66"/>
                    <a:gd name="T8" fmla="*/ 0 w 50"/>
                    <a:gd name="T9" fmla="*/ 61 h 66"/>
                    <a:gd name="T10" fmla="*/ 13 w 50"/>
                    <a:gd name="T11" fmla="*/ 66 h 66"/>
                    <a:gd name="T12" fmla="*/ 15 w 50"/>
                    <a:gd name="T13" fmla="*/ 66 h 66"/>
                    <a:gd name="T14" fmla="*/ 39 w 50"/>
                    <a:gd name="T15" fmla="*/ 45 h 66"/>
                    <a:gd name="T16" fmla="*/ 43 w 50"/>
                    <a:gd name="T17" fmla="*/ 7 h 66"/>
                    <a:gd name="T18" fmla="*/ 34 w 50"/>
                    <a:gd name="T19" fmla="*/ 0 h 66"/>
                    <a:gd name="T20" fmla="*/ 34 w 50"/>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66">
                      <a:moveTo>
                        <a:pt x="34" y="0"/>
                      </a:moveTo>
                      <a:cubicBezTo>
                        <a:pt x="33" y="0"/>
                        <a:pt x="32" y="0"/>
                        <a:pt x="31" y="1"/>
                      </a:cubicBezTo>
                      <a:cubicBezTo>
                        <a:pt x="27" y="4"/>
                        <a:pt x="30" y="10"/>
                        <a:pt x="30" y="14"/>
                      </a:cubicBezTo>
                      <a:cubicBezTo>
                        <a:pt x="29" y="26"/>
                        <a:pt x="26" y="38"/>
                        <a:pt x="17" y="47"/>
                      </a:cubicBezTo>
                      <a:cubicBezTo>
                        <a:pt x="11" y="52"/>
                        <a:pt x="5" y="55"/>
                        <a:pt x="0" y="61"/>
                      </a:cubicBezTo>
                      <a:cubicBezTo>
                        <a:pt x="3" y="65"/>
                        <a:pt x="8" y="66"/>
                        <a:pt x="13" y="66"/>
                      </a:cubicBezTo>
                      <a:cubicBezTo>
                        <a:pt x="13" y="66"/>
                        <a:pt x="14" y="66"/>
                        <a:pt x="15" y="66"/>
                      </a:cubicBezTo>
                      <a:cubicBezTo>
                        <a:pt x="26" y="65"/>
                        <a:pt x="34" y="53"/>
                        <a:pt x="39" y="45"/>
                      </a:cubicBezTo>
                      <a:cubicBezTo>
                        <a:pt x="45" y="34"/>
                        <a:pt x="50" y="18"/>
                        <a:pt x="43" y="7"/>
                      </a:cubicBezTo>
                      <a:cubicBezTo>
                        <a:pt x="41" y="4"/>
                        <a:pt x="38" y="0"/>
                        <a:pt x="34" y="0"/>
                      </a:cubicBezTo>
                      <a:cubicBezTo>
                        <a:pt x="34" y="0"/>
                        <a:pt x="34" y="0"/>
                        <a:pt x="34" y="0"/>
                      </a:cubicBezTo>
                    </a:path>
                  </a:pathLst>
                </a:custGeom>
                <a:solidFill>
                  <a:srgbClr val="FEE3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4" name="Freeform 69">
                  <a:extLst>
                    <a:ext uri="{FF2B5EF4-FFF2-40B4-BE49-F238E27FC236}">
                      <a16:creationId xmlns:a16="http://schemas.microsoft.com/office/drawing/2014/main" id="{F952E090-8D40-4425-86F5-96A6274DA439}"/>
                    </a:ext>
                  </a:extLst>
                </p:cNvPr>
                <p:cNvSpPr>
                  <a:spLocks/>
                </p:cNvSpPr>
                <p:nvPr/>
              </p:nvSpPr>
              <p:spPr bwMode="auto">
                <a:xfrm>
                  <a:off x="3089276" y="784225"/>
                  <a:ext cx="309563" cy="141288"/>
                </a:xfrm>
                <a:custGeom>
                  <a:avLst/>
                  <a:gdLst>
                    <a:gd name="T0" fmla="*/ 44 w 73"/>
                    <a:gd name="T1" fmla="*/ 0 h 33"/>
                    <a:gd name="T2" fmla="*/ 36 w 73"/>
                    <a:gd name="T3" fmla="*/ 1 h 33"/>
                    <a:gd name="T4" fmla="*/ 3 w 73"/>
                    <a:gd name="T5" fmla="*/ 19 h 33"/>
                    <a:gd name="T6" fmla="*/ 2 w 73"/>
                    <a:gd name="T7" fmla="*/ 31 h 33"/>
                    <a:gd name="T8" fmla="*/ 5 w 73"/>
                    <a:gd name="T9" fmla="*/ 33 h 33"/>
                    <a:gd name="T10" fmla="*/ 6 w 73"/>
                    <a:gd name="T11" fmla="*/ 33 h 33"/>
                    <a:gd name="T12" fmla="*/ 16 w 73"/>
                    <a:gd name="T13" fmla="*/ 26 h 33"/>
                    <a:gd name="T14" fmla="*/ 43 w 73"/>
                    <a:gd name="T15" fmla="*/ 17 h 33"/>
                    <a:gd name="T16" fmla="*/ 50 w 73"/>
                    <a:gd name="T17" fmla="*/ 18 h 33"/>
                    <a:gd name="T18" fmla="*/ 72 w 73"/>
                    <a:gd name="T19" fmla="*/ 22 h 33"/>
                    <a:gd name="T20" fmla="*/ 67 w 73"/>
                    <a:gd name="T21" fmla="*/ 7 h 33"/>
                    <a:gd name="T22" fmla="*/ 44 w 73"/>
                    <a:gd name="T2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 h="33">
                      <a:moveTo>
                        <a:pt x="44" y="0"/>
                      </a:moveTo>
                      <a:cubicBezTo>
                        <a:pt x="41" y="0"/>
                        <a:pt x="38" y="0"/>
                        <a:pt x="36" y="1"/>
                      </a:cubicBezTo>
                      <a:cubicBezTo>
                        <a:pt x="24" y="2"/>
                        <a:pt x="8" y="7"/>
                        <a:pt x="3" y="19"/>
                      </a:cubicBezTo>
                      <a:cubicBezTo>
                        <a:pt x="1" y="22"/>
                        <a:pt x="0" y="28"/>
                        <a:pt x="2" y="31"/>
                      </a:cubicBezTo>
                      <a:cubicBezTo>
                        <a:pt x="3" y="32"/>
                        <a:pt x="3" y="32"/>
                        <a:pt x="5" y="33"/>
                      </a:cubicBezTo>
                      <a:cubicBezTo>
                        <a:pt x="5" y="33"/>
                        <a:pt x="6" y="33"/>
                        <a:pt x="6" y="33"/>
                      </a:cubicBezTo>
                      <a:cubicBezTo>
                        <a:pt x="10" y="33"/>
                        <a:pt x="14" y="28"/>
                        <a:pt x="16" y="26"/>
                      </a:cubicBezTo>
                      <a:cubicBezTo>
                        <a:pt x="24" y="20"/>
                        <a:pt x="33" y="17"/>
                        <a:pt x="43" y="17"/>
                      </a:cubicBezTo>
                      <a:cubicBezTo>
                        <a:pt x="45" y="17"/>
                        <a:pt x="48" y="17"/>
                        <a:pt x="50" y="18"/>
                      </a:cubicBezTo>
                      <a:cubicBezTo>
                        <a:pt x="57" y="19"/>
                        <a:pt x="64" y="22"/>
                        <a:pt x="72" y="22"/>
                      </a:cubicBezTo>
                      <a:cubicBezTo>
                        <a:pt x="73" y="17"/>
                        <a:pt x="70" y="11"/>
                        <a:pt x="67" y="7"/>
                      </a:cubicBezTo>
                      <a:cubicBezTo>
                        <a:pt x="61" y="2"/>
                        <a:pt x="53" y="0"/>
                        <a:pt x="44"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sp>
              <p:nvSpPr>
                <p:cNvPr id="105" name="Freeform 70">
                  <a:extLst>
                    <a:ext uri="{FF2B5EF4-FFF2-40B4-BE49-F238E27FC236}">
                      <a16:creationId xmlns:a16="http://schemas.microsoft.com/office/drawing/2014/main" id="{D4175542-995F-44D3-BBBD-250CE7B7526C}"/>
                    </a:ext>
                  </a:extLst>
                </p:cNvPr>
                <p:cNvSpPr>
                  <a:spLocks/>
                </p:cNvSpPr>
                <p:nvPr/>
              </p:nvSpPr>
              <p:spPr bwMode="auto">
                <a:xfrm>
                  <a:off x="3630614" y="890588"/>
                  <a:ext cx="258763" cy="242888"/>
                </a:xfrm>
                <a:custGeom>
                  <a:avLst/>
                  <a:gdLst>
                    <a:gd name="T0" fmla="*/ 16 w 61"/>
                    <a:gd name="T1" fmla="*/ 0 h 57"/>
                    <a:gd name="T2" fmla="*/ 10 w 61"/>
                    <a:gd name="T3" fmla="*/ 1 h 57"/>
                    <a:gd name="T4" fmla="*/ 1 w 61"/>
                    <a:gd name="T5" fmla="*/ 7 h 57"/>
                    <a:gd name="T6" fmla="*/ 1 w 61"/>
                    <a:gd name="T7" fmla="*/ 11 h 57"/>
                    <a:gd name="T8" fmla="*/ 13 w 61"/>
                    <a:gd name="T9" fmla="*/ 16 h 57"/>
                    <a:gd name="T10" fmla="*/ 41 w 61"/>
                    <a:gd name="T11" fmla="*/ 37 h 57"/>
                    <a:gd name="T12" fmla="*/ 50 w 61"/>
                    <a:gd name="T13" fmla="*/ 57 h 57"/>
                    <a:gd name="T14" fmla="*/ 59 w 61"/>
                    <a:gd name="T15" fmla="*/ 44 h 57"/>
                    <a:gd name="T16" fmla="*/ 45 w 61"/>
                    <a:gd name="T17" fmla="*/ 15 h 57"/>
                    <a:gd name="T18" fmla="*/ 16 w 61"/>
                    <a:gd name="T19"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57">
                      <a:moveTo>
                        <a:pt x="16" y="0"/>
                      </a:moveTo>
                      <a:cubicBezTo>
                        <a:pt x="14" y="0"/>
                        <a:pt x="12" y="0"/>
                        <a:pt x="10" y="1"/>
                      </a:cubicBezTo>
                      <a:cubicBezTo>
                        <a:pt x="7" y="2"/>
                        <a:pt x="2" y="4"/>
                        <a:pt x="1" y="7"/>
                      </a:cubicBezTo>
                      <a:cubicBezTo>
                        <a:pt x="0" y="8"/>
                        <a:pt x="0" y="9"/>
                        <a:pt x="1" y="11"/>
                      </a:cubicBezTo>
                      <a:cubicBezTo>
                        <a:pt x="2" y="15"/>
                        <a:pt x="9" y="15"/>
                        <a:pt x="13" y="16"/>
                      </a:cubicBezTo>
                      <a:cubicBezTo>
                        <a:pt x="25" y="19"/>
                        <a:pt x="35" y="26"/>
                        <a:pt x="41" y="37"/>
                      </a:cubicBezTo>
                      <a:cubicBezTo>
                        <a:pt x="44" y="44"/>
                        <a:pt x="46" y="51"/>
                        <a:pt x="50" y="57"/>
                      </a:cubicBezTo>
                      <a:cubicBezTo>
                        <a:pt x="55" y="55"/>
                        <a:pt x="58" y="49"/>
                        <a:pt x="59" y="44"/>
                      </a:cubicBezTo>
                      <a:cubicBezTo>
                        <a:pt x="61" y="33"/>
                        <a:pt x="52" y="23"/>
                        <a:pt x="45" y="15"/>
                      </a:cubicBezTo>
                      <a:cubicBezTo>
                        <a:pt x="38" y="8"/>
                        <a:pt x="27" y="0"/>
                        <a:pt x="16" y="0"/>
                      </a:cubicBezTo>
                    </a:path>
                  </a:pathLst>
                </a:custGeom>
                <a:solidFill>
                  <a:srgbClr val="FEE9B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latin typeface="字魂36号-正文宋楷" panose="02000000000000000000" pitchFamily="2" charset="-122"/>
                    <a:ea typeface="字魂36号-正文宋楷" panose="02000000000000000000" pitchFamily="2" charset="-122"/>
                  </a:endParaRPr>
                </a:p>
              </p:txBody>
            </p:sp>
          </p:grpSp>
        </p:grpSp>
        <p:sp>
          <p:nvSpPr>
            <p:cNvPr id="46" name="文本框 558">
              <a:extLst>
                <a:ext uri="{FF2B5EF4-FFF2-40B4-BE49-F238E27FC236}">
                  <a16:creationId xmlns:a16="http://schemas.microsoft.com/office/drawing/2014/main" id="{9135CCB2-89B8-447D-A649-92944AD5BF30}"/>
                </a:ext>
              </a:extLst>
            </p:cNvPr>
            <p:cNvSpPr txBox="1"/>
            <p:nvPr/>
          </p:nvSpPr>
          <p:spPr>
            <a:xfrm>
              <a:off x="3751522" y="2233755"/>
              <a:ext cx="210050" cy="245415"/>
            </a:xfrm>
            <a:prstGeom prst="rect">
              <a:avLst/>
            </a:prstGeom>
            <a:noFill/>
          </p:spPr>
          <p:txBody>
            <a:bodyPr wrap="none" rtlCol="0">
              <a:spAutoFit/>
              <a:scene3d>
                <a:camera prst="orthographicFront"/>
                <a:lightRig rig="threePt" dir="t"/>
              </a:scene3d>
              <a:sp3d contourW="12700"/>
            </a:bodyPr>
            <a:lstStyle/>
            <a:p>
              <a:pPr algn="ctr"/>
              <a:endParaRPr lang="zh-CN" altLang="en-US" sz="2400" dirty="0">
                <a:pattFill prst="wdDnDiag">
                  <a:fgClr>
                    <a:schemeClr val="tx1">
                      <a:lumMod val="65000"/>
                      <a:lumOff val="35000"/>
                    </a:schemeClr>
                  </a:fgClr>
                  <a:bgClr>
                    <a:schemeClr val="tx1">
                      <a:lumMod val="85000"/>
                      <a:lumOff val="15000"/>
                    </a:schemeClr>
                  </a:bgClr>
                </a:pattFill>
                <a:latin typeface="字魂36号-正文宋楷" panose="02000000000000000000" pitchFamily="2" charset="-122"/>
                <a:ea typeface="字魂36号-正文宋楷" panose="02000000000000000000" pitchFamily="2" charset="-122"/>
              </a:endParaRPr>
            </a:p>
          </p:txBody>
        </p:sp>
      </p:grpSp>
      <p:sp>
        <p:nvSpPr>
          <p:cNvPr id="106" name="Rectangle 105">
            <a:extLst>
              <a:ext uri="{FF2B5EF4-FFF2-40B4-BE49-F238E27FC236}">
                <a16:creationId xmlns:a16="http://schemas.microsoft.com/office/drawing/2014/main" id="{8EBE817A-C9FA-4609-BDC6-729553415857}"/>
              </a:ext>
            </a:extLst>
          </p:cNvPr>
          <p:cNvSpPr/>
          <p:nvPr/>
        </p:nvSpPr>
        <p:spPr>
          <a:xfrm>
            <a:off x="1255899" y="476499"/>
            <a:ext cx="2216171" cy="523220"/>
          </a:xfrm>
          <a:prstGeom prst="rect">
            <a:avLst/>
          </a:prstGeom>
        </p:spPr>
        <p:txBody>
          <a:bodyPr wrap="square">
            <a:spAutoFit/>
          </a:bodyPr>
          <a:lstStyle/>
          <a:p>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Đọc</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câu</a:t>
            </a:r>
            <a:r>
              <a:rPr lang="en-US" sz="2800" b="1" dirty="0">
                <a:solidFill>
                  <a:srgbClr val="C00000"/>
                </a:solidFill>
                <a:latin typeface="Times New Roman" pitchFamily="18" charset="0"/>
                <a:cs typeface="Times New Roman" pitchFamily="18" charset="0"/>
              </a:rPr>
              <a:t> </a:t>
            </a:r>
            <a:r>
              <a:rPr lang="en-US" sz="2800" b="1" dirty="0" err="1">
                <a:solidFill>
                  <a:srgbClr val="C00000"/>
                </a:solidFill>
                <a:latin typeface="Times New Roman" pitchFamily="18" charset="0"/>
                <a:cs typeface="Times New Roman" pitchFamily="18" charset="0"/>
              </a:rPr>
              <a:t>dài</a:t>
            </a:r>
            <a:endParaRPr lang="en-NZ" sz="2800" b="1" dirty="0">
              <a:solidFill>
                <a:srgbClr val="C00000"/>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317B95A2-32D1-46D6-8042-789548A0D185}"/>
              </a:ext>
            </a:extLst>
          </p:cNvPr>
          <p:cNvSpPr/>
          <p:nvPr/>
        </p:nvSpPr>
        <p:spPr>
          <a:xfrm>
            <a:off x="671502" y="2241554"/>
            <a:ext cx="10470109" cy="23083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600" dirty="0">
                <a:solidFill>
                  <a:srgbClr val="002060"/>
                </a:solidFill>
                <a:latin typeface="Times New Roman" panose="02020603050405020304" pitchFamily="18" charset="0"/>
                <a:cs typeface="Times New Roman" panose="02020603050405020304" pitchFamily="18" charset="0"/>
              </a:rPr>
              <a:t>Mỗi hoa chỉ là một phần tử của xã hội thắm tươi; người ta quên đóa hoa, chỉ nghĩ đến cây, đến hàng, đến những tán hoa lớn xòe ra như muôn ngàn con bướm thắm đậu khít nhau.</a:t>
            </a:r>
          </a:p>
        </p:txBody>
      </p:sp>
      <p:cxnSp>
        <p:nvCxnSpPr>
          <p:cNvPr id="107" name="Straight Connector 106">
            <a:extLst>
              <a:ext uri="{FF2B5EF4-FFF2-40B4-BE49-F238E27FC236}">
                <a16:creationId xmlns:a16="http://schemas.microsoft.com/office/drawing/2014/main" id="{60AD0426-1B34-4221-B5D1-868301F6A572}"/>
              </a:ext>
            </a:extLst>
          </p:cNvPr>
          <p:cNvCxnSpPr>
            <a:cxnSpLocks/>
          </p:cNvCxnSpPr>
          <p:nvPr/>
        </p:nvCxnSpPr>
        <p:spPr>
          <a:xfrm flipH="1">
            <a:off x="4165677" y="3443068"/>
            <a:ext cx="147711" cy="4536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4016DC34-401D-4FC7-9B5D-6250D82753F6}"/>
              </a:ext>
            </a:extLst>
          </p:cNvPr>
          <p:cNvCxnSpPr>
            <a:cxnSpLocks/>
          </p:cNvCxnSpPr>
          <p:nvPr/>
        </p:nvCxnSpPr>
        <p:spPr>
          <a:xfrm flipH="1">
            <a:off x="10283483" y="3443068"/>
            <a:ext cx="131300" cy="492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4B76C5AA-C003-4B29-BE31-B3A21BBC5149}"/>
              </a:ext>
            </a:extLst>
          </p:cNvPr>
          <p:cNvCxnSpPr>
            <a:cxnSpLocks/>
          </p:cNvCxnSpPr>
          <p:nvPr/>
        </p:nvCxnSpPr>
        <p:spPr>
          <a:xfrm flipH="1">
            <a:off x="5786981" y="2371579"/>
            <a:ext cx="147711" cy="45368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34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additive="base">
                                        <p:cTn id="7" dur="500" fill="hold"/>
                                        <p:tgtEl>
                                          <p:spTgt spid="107"/>
                                        </p:tgtEl>
                                        <p:attrNameLst>
                                          <p:attrName>ppt_x</p:attrName>
                                        </p:attrNameLst>
                                      </p:cBhvr>
                                      <p:tavLst>
                                        <p:tav tm="0">
                                          <p:val>
                                            <p:strVal val="#ppt_x"/>
                                          </p:val>
                                        </p:tav>
                                        <p:tav tm="100000">
                                          <p:val>
                                            <p:strVal val="#ppt_x"/>
                                          </p:val>
                                        </p:tav>
                                      </p:tavLst>
                                    </p:anim>
                                    <p:anim calcmode="lin" valueType="num">
                                      <p:cBhvr additive="base">
                                        <p:cTn id="8" dur="500" fill="hold"/>
                                        <p:tgtEl>
                                          <p:spTgt spid="10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0"/>
                                        </p:tgtEl>
                                        <p:attrNameLst>
                                          <p:attrName>style.visibility</p:attrName>
                                        </p:attrNameLst>
                                      </p:cBhvr>
                                      <p:to>
                                        <p:strVal val="visible"/>
                                      </p:to>
                                    </p:set>
                                    <p:anim calcmode="lin" valueType="num">
                                      <p:cBhvr additive="base">
                                        <p:cTn id="11" dur="500" fill="hold"/>
                                        <p:tgtEl>
                                          <p:spTgt spid="110"/>
                                        </p:tgtEl>
                                        <p:attrNameLst>
                                          <p:attrName>ppt_x</p:attrName>
                                        </p:attrNameLst>
                                      </p:cBhvr>
                                      <p:tavLst>
                                        <p:tav tm="0">
                                          <p:val>
                                            <p:strVal val="#ppt_x"/>
                                          </p:val>
                                        </p:tav>
                                        <p:tav tm="100000">
                                          <p:val>
                                            <p:strVal val="#ppt_x"/>
                                          </p:val>
                                        </p:tav>
                                      </p:tavLst>
                                    </p:anim>
                                    <p:anim calcmode="lin" valueType="num">
                                      <p:cBhvr additive="base">
                                        <p:cTn id="12" dur="500" fill="hold"/>
                                        <p:tgtEl>
                                          <p:spTgt spid="1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1"/>
                                        </p:tgtEl>
                                        <p:attrNameLst>
                                          <p:attrName>style.visibility</p:attrName>
                                        </p:attrNameLst>
                                      </p:cBhvr>
                                      <p:to>
                                        <p:strVal val="visible"/>
                                      </p:to>
                                    </p:set>
                                    <p:anim calcmode="lin" valueType="num">
                                      <p:cBhvr additive="base">
                                        <p:cTn id="15" dur="500" fill="hold"/>
                                        <p:tgtEl>
                                          <p:spTgt spid="111"/>
                                        </p:tgtEl>
                                        <p:attrNameLst>
                                          <p:attrName>ppt_x</p:attrName>
                                        </p:attrNameLst>
                                      </p:cBhvr>
                                      <p:tavLst>
                                        <p:tav tm="0">
                                          <p:val>
                                            <p:strVal val="#ppt_x"/>
                                          </p:val>
                                        </p:tav>
                                        <p:tav tm="100000">
                                          <p:val>
                                            <p:strVal val="#ppt_x"/>
                                          </p:val>
                                        </p:tav>
                                      </p:tavLst>
                                    </p:anim>
                                    <p:anim calcmode="lin" valueType="num">
                                      <p:cBhvr additive="base">
                                        <p:cTn id="16"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C3A0D0-CE09-4877-B4F6-7C30443E62FC}"/>
              </a:ext>
            </a:extLst>
          </p:cNvPr>
          <p:cNvSpPr/>
          <p:nvPr/>
        </p:nvSpPr>
        <p:spPr>
          <a:xfrm>
            <a:off x="956604" y="2611456"/>
            <a:ext cx="1828800" cy="6330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Times New Roman" panose="02020603050405020304" pitchFamily="18" charset="0"/>
                <a:cs typeface="Times New Roman" panose="02020603050405020304" pitchFamily="18" charset="0"/>
              </a:rPr>
              <a:t>Ph</a:t>
            </a:r>
            <a:r>
              <a:rPr lang="vi-VN" sz="2800" b="1" dirty="0">
                <a:latin typeface="Times New Roman" panose="02020603050405020304" pitchFamily="18" charset="0"/>
                <a:cs typeface="Times New Roman" panose="02020603050405020304" pitchFamily="18" charset="0"/>
              </a:rPr>
              <a:t>ư</a:t>
            </a:r>
            <a:r>
              <a:rPr lang="en-US" sz="2800" b="1" dirty="0" err="1">
                <a:latin typeface="Times New Roman" panose="02020603050405020304" pitchFamily="18" charset="0"/>
                <a:cs typeface="Times New Roman" panose="02020603050405020304" pitchFamily="18" charset="0"/>
              </a:rPr>
              <a:t>ợng</a:t>
            </a:r>
            <a:r>
              <a:rPr lang="en-US" sz="2800" b="1" dirty="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94DF189-D25E-493E-8DB0-FDEFDA3089C3}"/>
              </a:ext>
            </a:extLst>
          </p:cNvPr>
          <p:cNvSpPr txBox="1"/>
          <p:nvPr/>
        </p:nvSpPr>
        <p:spPr>
          <a:xfrm>
            <a:off x="3291840" y="5110374"/>
            <a:ext cx="7160455" cy="1077218"/>
          </a:xfrm>
          <a:prstGeom prst="rect">
            <a:avLst/>
          </a:prstGeom>
          <a:noFill/>
        </p:spPr>
        <p:txBody>
          <a:bodyPr wrap="square" rtlCol="0">
            <a:spAutoFit/>
          </a:bodyPr>
          <a:lstStyle/>
          <a:p>
            <a:pPr marL="285750" indent="-285750">
              <a:buFont typeface="Wingdings" panose="05000000000000000000" pitchFamily="2" charset="2"/>
              <a:buChar char="Ø"/>
            </a:pPr>
            <a:r>
              <a:rPr lang="en-US" sz="3200" dirty="0" err="1">
                <a:solidFill>
                  <a:srgbClr val="0000FF"/>
                </a:solidFill>
                <a:latin typeface="Times New Roman" panose="02020603050405020304" pitchFamily="18" charset="0"/>
                <a:cs typeface="Times New Roman" panose="02020603050405020304" pitchFamily="18" charset="0"/>
              </a:rPr>
              <a:t>Cây</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bóng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mát</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có</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hoa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màu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đỏ</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hoa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mọc</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thành</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từng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chùm</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nở</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mùa</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hè</a:t>
            </a:r>
            <a:r>
              <a:rPr lang="en-US" sz="3200" dirty="0">
                <a:solidFill>
                  <a:srgbClr val="0000FF"/>
                </a:solidFill>
                <a:latin typeface="Times New Roman" panose="02020603050405020304" pitchFamily="18" charset="0"/>
                <a:cs typeface="Times New Roman" panose="02020603050405020304" pitchFamily="18" charset="0"/>
              </a:rPr>
              <a:t>.</a:t>
            </a:r>
            <a:endParaRPr lang="vi-VN" sz="3200" dirty="0">
              <a:solidFill>
                <a:srgbClr val="0000FF"/>
              </a:solidFill>
              <a:latin typeface="Times New Roman" panose="02020603050405020304" pitchFamily="18" charset="0"/>
              <a:cs typeface="Times New Roman" panose="02020603050405020304" pitchFamily="18" charset="0"/>
            </a:endParaRPr>
          </a:p>
        </p:txBody>
      </p:sp>
      <p:pic>
        <p:nvPicPr>
          <p:cNvPr id="4" name="Picture 4" descr="Những con đường phượng vĩ ở miền Tây - Báo Cần Thơ Online">
            <a:extLst>
              <a:ext uri="{FF2B5EF4-FFF2-40B4-BE49-F238E27FC236}">
                <a16:creationId xmlns:a16="http://schemas.microsoft.com/office/drawing/2014/main" id="{F77CBB02-53C0-4771-AB97-A60D72971A02}"/>
              </a:ext>
            </a:extLst>
          </p:cNvPr>
          <p:cNvPicPr>
            <a:picLocks noChangeAspect="1" noChangeArrowheads="1"/>
          </p:cNvPicPr>
          <p:nvPr/>
        </p:nvPicPr>
        <p:blipFill>
          <a:blip r:embed="rId2"/>
          <a:srcRect/>
          <a:stretch>
            <a:fillRect/>
          </a:stretch>
        </p:blipFill>
        <p:spPr bwMode="auto">
          <a:xfrm>
            <a:off x="3032937" y="801858"/>
            <a:ext cx="7419358" cy="4062331"/>
          </a:xfrm>
          <a:prstGeom prst="rect">
            <a:avLst/>
          </a:prstGeom>
          <a:noFill/>
        </p:spPr>
      </p:pic>
    </p:spTree>
    <p:extLst>
      <p:ext uri="{BB962C8B-B14F-4D97-AF65-F5344CB8AC3E}">
        <p14:creationId xmlns:p14="http://schemas.microsoft.com/office/powerpoint/2010/main" val="229568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E441AA-767C-4F70-9338-0F9F2AF0E307}"/>
              </a:ext>
            </a:extLst>
          </p:cNvPr>
          <p:cNvSpPr/>
          <p:nvPr/>
        </p:nvSpPr>
        <p:spPr>
          <a:xfrm>
            <a:off x="1509375" y="4028733"/>
            <a:ext cx="8535048" cy="6858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phần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một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bộ</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phận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một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phần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trong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chung</a:t>
            </a:r>
            <a:endParaRPr lang="en-US" sz="3200" dirty="0">
              <a:solidFill>
                <a:schemeClr val="tx1"/>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39457DE2-EE18-4D77-957B-6F7948D90757}"/>
              </a:ext>
            </a:extLst>
          </p:cNvPr>
          <p:cNvSpPr/>
          <p:nvPr/>
        </p:nvSpPr>
        <p:spPr>
          <a:xfrm>
            <a:off x="1509375" y="4798941"/>
            <a:ext cx="8535048" cy="67048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vô</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tâm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không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để</a:t>
            </a:r>
            <a:r>
              <a:rPr lang="en-US" sz="3200" dirty="0">
                <a:solidFill>
                  <a:schemeClr val="tx1"/>
                </a:solidFill>
                <a:latin typeface="Times New Roman" pitchFamily="18" charset="0"/>
                <a:cs typeface="Times New Roman" pitchFamily="18" charset="0"/>
              </a:rPr>
              <a:t> ý </a:t>
            </a:r>
            <a:r>
              <a:rPr lang="en-US" sz="3200" dirty="0" err="1">
                <a:solidFill>
                  <a:schemeClr val="tx1"/>
                </a:solidFill>
                <a:latin typeface="Times New Roman" pitchFamily="18" charset="0"/>
                <a:cs typeface="Times New Roman" pitchFamily="18" charset="0"/>
              </a:rPr>
              <a:t>đến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những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điều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lẽ</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ra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cần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để</a:t>
            </a:r>
            <a:r>
              <a:rPr lang="en-US" sz="3200" dirty="0">
                <a:solidFill>
                  <a:schemeClr val="tx1"/>
                </a:solidFill>
                <a:latin typeface="Times New Roman" pitchFamily="18" charset="0"/>
                <a:cs typeface="Times New Roman" pitchFamily="18" charset="0"/>
              </a:rPr>
              <a:t> ý</a:t>
            </a:r>
          </a:p>
        </p:txBody>
      </p:sp>
      <p:sp>
        <p:nvSpPr>
          <p:cNvPr id="4" name="Rectangle 3">
            <a:extLst>
              <a:ext uri="{FF2B5EF4-FFF2-40B4-BE49-F238E27FC236}">
                <a16:creationId xmlns:a16="http://schemas.microsoft.com/office/drawing/2014/main" id="{AC346A4A-E317-44F7-87FA-BB3AA91CBBF8}"/>
              </a:ext>
            </a:extLst>
          </p:cNvPr>
          <p:cNvSpPr/>
          <p:nvPr/>
        </p:nvSpPr>
        <p:spPr>
          <a:xfrm>
            <a:off x="1509375" y="5567898"/>
            <a:ext cx="5071621" cy="685800"/>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3200" dirty="0">
                <a:solidFill>
                  <a:srgbClr val="FF0000"/>
                </a:solidFill>
                <a:latin typeface="Times New Roman" pitchFamily="18" charset="0"/>
                <a:cs typeface="Times New Roman" pitchFamily="18" charset="0"/>
              </a:rPr>
              <a:t>- tin </a:t>
            </a:r>
            <a:r>
              <a:rPr lang="en-US" sz="3200" dirty="0" err="1">
                <a:solidFill>
                  <a:srgbClr val="FF0000"/>
                </a:solidFill>
                <a:latin typeface="Times New Roman" pitchFamily="18" charset="0"/>
                <a:cs typeface="Times New Roman" pitchFamily="18" charset="0"/>
              </a:rPr>
              <a:t>thắm</a:t>
            </a:r>
            <a:r>
              <a:rPr lang="en-US" sz="3200" dirty="0">
                <a:solidFill>
                  <a:schemeClr val="tx1"/>
                </a:solidFill>
                <a:latin typeface="Times New Roman" pitchFamily="18" charset="0"/>
                <a:cs typeface="Times New Roman" pitchFamily="18" charset="0"/>
              </a:rPr>
              <a:t>: tin </a:t>
            </a:r>
            <a:r>
              <a:rPr lang="en-US" sz="3200" dirty="0" err="1">
                <a:solidFill>
                  <a:schemeClr val="tx1"/>
                </a:solidFill>
                <a:latin typeface="Times New Roman" pitchFamily="18" charset="0"/>
                <a:cs typeface="Times New Roman" pitchFamily="18" charset="0"/>
              </a:rPr>
              <a:t>vui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thắm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đỏ</a:t>
            </a:r>
            <a:r>
              <a:rPr lang="en-US" sz="3200" dirty="0">
                <a:solidFill>
                  <a:schemeClr val="tx1"/>
                </a:solidFill>
                <a:latin typeface="Times New Roman" pitchFamily="18" charset="0"/>
                <a:cs typeface="Times New Roman" pitchFamily="18" charset="0"/>
              </a:rPr>
              <a:t>) </a:t>
            </a:r>
          </a:p>
        </p:txBody>
      </p:sp>
      <p:pic>
        <p:nvPicPr>
          <p:cNvPr id="5" name="Picture 4">
            <a:extLst>
              <a:ext uri="{FF2B5EF4-FFF2-40B4-BE49-F238E27FC236}">
                <a16:creationId xmlns:a16="http://schemas.microsoft.com/office/drawing/2014/main" id="{018A2821-C1E1-47AC-8B6A-3D349ECE6627}"/>
              </a:ext>
            </a:extLst>
          </p:cNvPr>
          <p:cNvPicPr>
            <a:picLocks noChangeAspect="1"/>
          </p:cNvPicPr>
          <p:nvPr/>
        </p:nvPicPr>
        <p:blipFill>
          <a:blip r:embed="rId2"/>
          <a:stretch>
            <a:fillRect/>
          </a:stretch>
        </p:blipFill>
        <p:spPr>
          <a:xfrm>
            <a:off x="2335239" y="280739"/>
            <a:ext cx="6654018" cy="3607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632611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F83DFB4-7976-4730-B9B2-FC6A5E44E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58"/>
            <a:ext cx="12177844" cy="6860658"/>
          </a:xfrm>
          <a:prstGeom prst="rect">
            <a:avLst/>
          </a:prstGeom>
        </p:spPr>
      </p:pic>
      <p:sp>
        <p:nvSpPr>
          <p:cNvPr id="3" name="TextBox 2">
            <a:extLst>
              <a:ext uri="{FF2B5EF4-FFF2-40B4-BE49-F238E27FC236}">
                <a16:creationId xmlns:a16="http://schemas.microsoft.com/office/drawing/2014/main" id="{49D24E00-1FBF-4601-B077-FB54CA6DE63D}"/>
              </a:ext>
            </a:extLst>
          </p:cNvPr>
          <p:cNvSpPr txBox="1"/>
          <p:nvPr/>
        </p:nvSpPr>
        <p:spPr>
          <a:xfrm>
            <a:off x="3031958" y="1509369"/>
            <a:ext cx="3240505" cy="3416320"/>
          </a:xfrm>
          <a:prstGeom prst="rect">
            <a:avLst/>
          </a:prstGeom>
          <a:noFill/>
        </p:spPr>
        <p:txBody>
          <a:bodyPr wrap="square" rtlCol="0">
            <a:spAutoFit/>
          </a:bodyPr>
          <a:lstStyle/>
          <a:p>
            <a:r>
              <a:rPr lang="en-US" sz="7200" b="1" dirty="0" err="1">
                <a:solidFill>
                  <a:schemeClr val="bg1"/>
                </a:solidFill>
                <a:latin typeface="Amazone" panose="03020702060507090A04" pitchFamily="66" charset="0"/>
              </a:rPr>
              <a:t>Đọc</a:t>
            </a:r>
            <a:r>
              <a:rPr lang="en-US" sz="7200" b="1" dirty="0">
                <a:solidFill>
                  <a:schemeClr val="bg1"/>
                </a:solidFill>
                <a:latin typeface="Amazone" panose="03020702060507090A04" pitchFamily="66" charset="0"/>
              </a:rPr>
              <a:t> </a:t>
            </a:r>
            <a:r>
              <a:rPr lang="en-US" sz="7200" b="1" dirty="0" err="1">
                <a:solidFill>
                  <a:schemeClr val="bg1"/>
                </a:solidFill>
                <a:latin typeface="Amazone" panose="03020702060507090A04" pitchFamily="66" charset="0"/>
              </a:rPr>
              <a:t>đoạn</a:t>
            </a:r>
            <a:r>
              <a:rPr lang="en-US" sz="7200" b="1" dirty="0">
                <a:solidFill>
                  <a:schemeClr val="bg1"/>
                </a:solidFill>
                <a:latin typeface="Amazone" panose="03020702060507090A04" pitchFamily="66" charset="0"/>
              </a:rPr>
              <a:t> </a:t>
            </a:r>
            <a:r>
              <a:rPr lang="en-US" sz="7200" b="1" dirty="0" err="1">
                <a:solidFill>
                  <a:schemeClr val="bg1"/>
                </a:solidFill>
                <a:latin typeface="Amazone" panose="03020702060507090A04" pitchFamily="66" charset="0"/>
              </a:rPr>
              <a:t>nhóm</a:t>
            </a:r>
            <a:r>
              <a:rPr lang="en-US" sz="7200" b="1" dirty="0">
                <a:solidFill>
                  <a:schemeClr val="bg1"/>
                </a:solidFill>
                <a:latin typeface="Amazone" panose="03020702060507090A04" pitchFamily="66" charset="0"/>
              </a:rPr>
              <a:t> 3</a:t>
            </a:r>
          </a:p>
        </p:txBody>
      </p:sp>
      <p:sp>
        <p:nvSpPr>
          <p:cNvPr id="4" name="Rectangle 3">
            <a:extLst>
              <a:ext uri="{FF2B5EF4-FFF2-40B4-BE49-F238E27FC236}">
                <a16:creationId xmlns:a16="http://schemas.microsoft.com/office/drawing/2014/main" id="{043B6DE9-0753-48D9-8C3D-F02BFB758E09}"/>
              </a:ext>
            </a:extLst>
          </p:cNvPr>
          <p:cNvSpPr/>
          <p:nvPr/>
        </p:nvSpPr>
        <p:spPr>
          <a:xfrm>
            <a:off x="8729475" y="2522439"/>
            <a:ext cx="1686680" cy="707886"/>
          </a:xfrm>
          <a:prstGeom prst="rect">
            <a:avLst/>
          </a:prstGeom>
        </p:spPr>
        <p:txBody>
          <a:bodyPr wrap="none">
            <a:spAutoFit/>
          </a:bodyPr>
          <a:lstStyle/>
          <a:p>
            <a:r>
              <a:rPr lang="en-US" sz="4000" b="1" dirty="0">
                <a:solidFill>
                  <a:srgbClr val="FF0000"/>
                </a:solidFill>
                <a:latin typeface="Amazone" panose="03020702060507090A04" pitchFamily="66" charset="0"/>
              </a:rPr>
              <a:t>(4 </a:t>
            </a:r>
            <a:r>
              <a:rPr lang="en-US" sz="4000" b="1" dirty="0" err="1">
                <a:solidFill>
                  <a:srgbClr val="FF0000"/>
                </a:solidFill>
                <a:latin typeface="Amazone" panose="03020702060507090A04" pitchFamily="66" charset="0"/>
              </a:rPr>
              <a:t>phút</a:t>
            </a:r>
            <a:r>
              <a:rPr lang="en-US" sz="4000" b="1" dirty="0">
                <a:solidFill>
                  <a:srgbClr val="FF0000"/>
                </a:solidFill>
                <a:latin typeface="Amazone" panose="03020702060507090A04" pitchFamily="66" charset="0"/>
              </a:rPr>
              <a:t>)</a:t>
            </a:r>
            <a:endParaRPr lang="vi-VN" sz="4000" b="1" dirty="0">
              <a:solidFill>
                <a:srgbClr val="FF0000"/>
              </a:solidFill>
              <a:latin typeface="Amazone" panose="03020702060507090A04" pitchFamily="66" charset="0"/>
            </a:endParaRPr>
          </a:p>
        </p:txBody>
      </p:sp>
      <p:pic>
        <p:nvPicPr>
          <p:cNvPr id="5" name="Picture 7" descr="1346830221">
            <a:extLst>
              <a:ext uri="{FF2B5EF4-FFF2-40B4-BE49-F238E27FC236}">
                <a16:creationId xmlns:a16="http://schemas.microsoft.com/office/drawing/2014/main" id="{55B6392A-71ED-4BFC-A542-EED8E5397AF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729475" y="1257185"/>
            <a:ext cx="2019568" cy="151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274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1573" y="247650"/>
            <a:ext cx="11125200" cy="6432530"/>
          </a:xfrm>
          <a:prstGeom prst="rect">
            <a:avLst/>
          </a:prstGeom>
          <a:solidFill>
            <a:schemeClr val="accent2">
              <a:lumMod val="20000"/>
              <a:lumOff val="80000"/>
            </a:schemeClr>
          </a:solidFill>
          <a:ln w="28575">
            <a:solidFill>
              <a:schemeClr val="accent2">
                <a:lumMod val="75000"/>
              </a:schemeClr>
            </a:solidFill>
            <a:prstDash val="dash"/>
          </a:ln>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Hoa học trò</a:t>
            </a:r>
            <a:endParaRPr lang="vi-VN" sz="2800" dirty="0">
              <a:solidFill>
                <a:srgbClr val="FF0000"/>
              </a:solidFill>
              <a:latin typeface="Times New Roman" panose="02020603050405020304" pitchFamily="18" charset="0"/>
              <a:cs typeface="Times New Roman" panose="02020603050405020304" pitchFamily="18" charset="0"/>
            </a:endParaRPr>
          </a:p>
          <a:p>
            <a:pPr algn="just"/>
            <a:r>
              <a:rPr lang="vi-VN" sz="2400" dirty="0">
                <a:solidFill>
                  <a:srgbClr val="000000"/>
                </a:solidFill>
                <a:latin typeface="Times New Roman" panose="02020603050405020304" pitchFamily="18" charset="0"/>
                <a:cs typeface="Times New Roman" panose="02020603050405020304" pitchFamily="18" charset="0"/>
              </a:rPr>
              <a:t>   </a:t>
            </a:r>
            <a:r>
              <a:rPr lang="vi-VN" sz="2400" dirty="0">
                <a:solidFill>
                  <a:srgbClr val="002060"/>
                </a:solidFill>
                <a:latin typeface="Times New Roman" panose="02020603050405020304" pitchFamily="18" charset="0"/>
                <a:cs typeface="Times New Roman" panose="020206030504050203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r>
              <a:rPr lang="vi-VN" sz="2400" dirty="0">
                <a:solidFill>
                  <a:srgbClr val="000000"/>
                </a:solidFill>
                <a:latin typeface="Times New Roman" panose="02020603050405020304" pitchFamily="18" charset="0"/>
                <a:cs typeface="Times New Roman" panose="02020603050405020304" pitchFamily="18" charset="0"/>
              </a:rPr>
              <a:t>   </a:t>
            </a:r>
            <a:r>
              <a:rPr lang="vi-VN" sz="2400" dirty="0">
                <a:solidFill>
                  <a:schemeClr val="accent6">
                    <a:lumMod val="50000"/>
                  </a:schemeClr>
                </a:solidFill>
                <a:latin typeface="Times New Roman" panose="02020603050405020304" pitchFamily="18" charset="0"/>
                <a:cs typeface="Times New Roman" panose="020206030504050203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r>
              <a:rPr lang="vi-VN" sz="2400" dirty="0">
                <a:solidFill>
                  <a:srgbClr val="000000"/>
                </a:solidFill>
                <a:latin typeface="Times New Roman" panose="02020603050405020304" pitchFamily="18" charset="0"/>
                <a:cs typeface="Times New Roman" panose="02020603050405020304" pitchFamily="18" charset="0"/>
              </a:rPr>
              <a:t>    </a:t>
            </a:r>
            <a:r>
              <a:rPr lang="vi-VN" sz="2400" dirty="0">
                <a:solidFill>
                  <a:srgbClr val="C00000"/>
                </a:solidFill>
                <a:latin typeface="Times New Roman" panose="02020603050405020304" pitchFamily="18" charset="0"/>
                <a:cs typeface="Times New Roman" panose="020206030504050203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400" i="1" dirty="0">
                <a:solidFill>
                  <a:srgbClr val="000000"/>
                </a:solidFill>
                <a:latin typeface="Times New Roman" panose="02020603050405020304" pitchFamily="18" charset="0"/>
                <a:cs typeface="Times New Roman" panose="02020603050405020304" pitchFamily="18" charset="0"/>
              </a:rPr>
              <a:t>Theo</a:t>
            </a:r>
            <a:r>
              <a:rPr lang="vi-VN" sz="2400" dirty="0">
                <a:solidFill>
                  <a:srgbClr val="000000"/>
                </a:solidFill>
                <a:latin typeface="Times New Roman" panose="02020603050405020304" pitchFamily="18" charset="0"/>
                <a:cs typeface="Times New Roman" panose="02020603050405020304" pitchFamily="18" charset="0"/>
              </a:rPr>
              <a:t> </a:t>
            </a:r>
            <a:r>
              <a:rPr lang="vi-VN" sz="2400" b="1" dirty="0">
                <a:solidFill>
                  <a:srgbClr val="000000"/>
                </a:solidFill>
                <a:latin typeface="Times New Roman" panose="02020603050405020304" pitchFamily="18" charset="0"/>
                <a:cs typeface="Times New Roman" panose="02020603050405020304" pitchFamily="18" charset="0"/>
              </a:rPr>
              <a:t>XUÂN DIỆU</a:t>
            </a:r>
            <a:endParaRPr lang="vi-VN" sz="2400" dirty="0">
              <a:solidFill>
                <a:srgbClr val="000000"/>
              </a:solidFill>
              <a:latin typeface="Times New Roman" panose="02020603050405020304" pitchFamily="18" charset="0"/>
              <a:cs typeface="Times New Roman" panose="02020603050405020304" pitchFamily="18" charset="0"/>
            </a:endParaRPr>
          </a:p>
        </p:txBody>
      </p:sp>
      <p:sp>
        <p:nvSpPr>
          <p:cNvPr id="3" name="Oval 2"/>
          <p:cNvSpPr/>
          <p:nvPr/>
        </p:nvSpPr>
        <p:spPr>
          <a:xfrm>
            <a:off x="336630" y="752475"/>
            <a:ext cx="369887" cy="381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cs typeface="Times New Roman" panose="02020603050405020304" pitchFamily="18" charset="0"/>
              </a:rPr>
              <a:t>1</a:t>
            </a:r>
          </a:p>
        </p:txBody>
      </p:sp>
      <p:sp>
        <p:nvSpPr>
          <p:cNvPr id="4" name="Oval 3"/>
          <p:cNvSpPr/>
          <p:nvPr/>
        </p:nvSpPr>
        <p:spPr>
          <a:xfrm>
            <a:off x="336630" y="2171700"/>
            <a:ext cx="369887" cy="381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cs typeface="Times New Roman" panose="02020603050405020304" pitchFamily="18" charset="0"/>
              </a:rPr>
              <a:t>2</a:t>
            </a:r>
          </a:p>
        </p:txBody>
      </p:sp>
      <p:sp>
        <p:nvSpPr>
          <p:cNvPr id="5" name="Oval 4"/>
          <p:cNvSpPr/>
          <p:nvPr/>
        </p:nvSpPr>
        <p:spPr>
          <a:xfrm>
            <a:off x="336630" y="4779645"/>
            <a:ext cx="369888" cy="3810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cs typeface="Times New Roman" panose="02020603050405020304" pitchFamily="18" charset="0"/>
              </a:rPr>
              <a:t>3</a:t>
            </a:r>
          </a:p>
        </p:txBody>
      </p:sp>
      <p:sp>
        <p:nvSpPr>
          <p:cNvPr id="7" name="Rectangle 6">
            <a:extLst>
              <a:ext uri="{FF2B5EF4-FFF2-40B4-BE49-F238E27FC236}">
                <a16:creationId xmlns:a16="http://schemas.microsoft.com/office/drawing/2014/main" id="{1E27CEA6-0C53-4BD3-89AC-9A0B87DB2648}"/>
              </a:ext>
            </a:extLst>
          </p:cNvPr>
          <p:cNvSpPr/>
          <p:nvPr/>
        </p:nvSpPr>
        <p:spPr>
          <a:xfrm>
            <a:off x="10233442" y="106144"/>
            <a:ext cx="1821294" cy="646331"/>
          </a:xfrm>
          <a:prstGeom prst="rect">
            <a:avLst/>
          </a:prstGeom>
        </p:spPr>
        <p:txBody>
          <a:bodyPr wrap="square">
            <a:spAutoFit/>
          </a:bodyPr>
          <a:lstStyle/>
          <a:p>
            <a:r>
              <a:rPr lang="en-US" sz="3600" b="1" dirty="0">
                <a:solidFill>
                  <a:srgbClr val="FF0000"/>
                </a:solidFill>
                <a:latin typeface="Amazone" panose="03020702060507090A04" pitchFamily="66" charset="0"/>
              </a:rPr>
              <a:t>(4 </a:t>
            </a:r>
            <a:r>
              <a:rPr lang="en-US" sz="3600" b="1" dirty="0" err="1">
                <a:solidFill>
                  <a:srgbClr val="FF0000"/>
                </a:solidFill>
                <a:latin typeface="Amazone" panose="03020702060507090A04" pitchFamily="66" charset="0"/>
              </a:rPr>
              <a:t>phút</a:t>
            </a:r>
            <a:r>
              <a:rPr lang="en-US" sz="3600" b="1" dirty="0">
                <a:solidFill>
                  <a:srgbClr val="FF0000"/>
                </a:solidFill>
                <a:latin typeface="Amazone" panose="03020702060507090A04" pitchFamily="66" charset="0"/>
              </a:rPr>
              <a:t>)</a:t>
            </a:r>
            <a:endParaRPr lang="vi-VN" sz="3600" b="1" dirty="0">
              <a:solidFill>
                <a:srgbClr val="FF0000"/>
              </a:solidFill>
              <a:latin typeface="Amazone" panose="03020702060507090A04" pitchFamily="66" charset="0"/>
            </a:endParaRPr>
          </a:p>
        </p:txBody>
      </p:sp>
      <p:pic>
        <p:nvPicPr>
          <p:cNvPr id="8" name="Picture 7" descr="1346830221">
            <a:extLst>
              <a:ext uri="{FF2B5EF4-FFF2-40B4-BE49-F238E27FC236}">
                <a16:creationId xmlns:a16="http://schemas.microsoft.com/office/drawing/2014/main" id="{0B11123E-60DA-438A-931B-C882A41CFE0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28390" y="70338"/>
            <a:ext cx="1097280" cy="82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18746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C56D37-78DB-41ED-9CEE-E1651A3EB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53" y="225287"/>
            <a:ext cx="10614991" cy="6188766"/>
          </a:xfrm>
          <a:prstGeom prst="rect">
            <a:avLst/>
          </a:prstGeom>
          <a:ln>
            <a:noFill/>
          </a:ln>
          <a:effectLst>
            <a:softEdge rad="112500"/>
          </a:effectLst>
        </p:spPr>
      </p:pic>
      <p:sp>
        <p:nvSpPr>
          <p:cNvPr id="8" name="Rectangle 7">
            <a:extLst>
              <a:ext uri="{FF2B5EF4-FFF2-40B4-BE49-F238E27FC236}">
                <a16:creationId xmlns:a16="http://schemas.microsoft.com/office/drawing/2014/main" id="{3FF66B6B-7996-40B1-8885-236E7A0AFE9B}"/>
              </a:ext>
            </a:extLst>
          </p:cNvPr>
          <p:cNvSpPr/>
          <p:nvPr/>
        </p:nvSpPr>
        <p:spPr>
          <a:xfrm>
            <a:off x="2160104" y="1719940"/>
            <a:ext cx="7474226" cy="3093154"/>
          </a:xfrm>
          <a:prstGeom prst="rect">
            <a:avLst/>
          </a:prstGeom>
        </p:spPr>
        <p:txBody>
          <a:bodyPr wrap="square">
            <a:spAutoFit/>
          </a:bodyPr>
          <a:lstStyle/>
          <a:p>
            <a:pPr algn="just">
              <a:spcBef>
                <a:spcPct val="50000"/>
              </a:spcBef>
            </a:pPr>
            <a:r>
              <a:rPr lang="en-US" altLang="en-US" sz="2600" b="1" i="1" dirty="0" err="1">
                <a:solidFill>
                  <a:srgbClr val="FF0000"/>
                </a:solidFill>
                <a:latin typeface="Times New Roman" panose="02020603050405020304" pitchFamily="18" charset="0"/>
                <a:cs typeface="Times New Roman" panose="02020603050405020304" pitchFamily="18" charset="0"/>
              </a:rPr>
              <a:t>Hướng</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dẫn</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giọng</a:t>
            </a:r>
            <a:r>
              <a:rPr lang="en-US" altLang="en-US" sz="2600" b="1" i="1" dirty="0">
                <a:solidFill>
                  <a:srgbClr val="FF0000"/>
                </a:solidFill>
                <a:latin typeface="Times New Roman" panose="02020603050405020304" pitchFamily="18" charset="0"/>
                <a:cs typeface="Times New Roman" panose="02020603050405020304" pitchFamily="18" charset="0"/>
              </a:rPr>
              <a:t> </a:t>
            </a:r>
            <a:r>
              <a:rPr lang="en-US" altLang="en-US" sz="2600" b="1" i="1" dirty="0" err="1">
                <a:solidFill>
                  <a:srgbClr val="FF0000"/>
                </a:solidFill>
                <a:latin typeface="Times New Roman" panose="02020603050405020304" pitchFamily="18" charset="0"/>
                <a:cs typeface="Times New Roman" panose="02020603050405020304" pitchFamily="18" charset="0"/>
              </a:rPr>
              <a:t>đọc</a:t>
            </a:r>
            <a:r>
              <a:rPr lang="en-US" altLang="en-US" sz="2600" b="1" i="1" dirty="0">
                <a:solidFill>
                  <a:srgbClr val="FF0000"/>
                </a:solidFill>
                <a:latin typeface="Times New Roman" panose="02020603050405020304" pitchFamily="18" charset="0"/>
                <a:cs typeface="Times New Roman" panose="02020603050405020304" pitchFamily="18" charset="0"/>
              </a:rPr>
              <a:t>:</a:t>
            </a:r>
          </a:p>
          <a:p>
            <a:pPr algn="just">
              <a:spcBef>
                <a:spcPct val="50000"/>
              </a:spcBef>
            </a:pPr>
            <a:r>
              <a:rPr lang="en-US" altLang="en-US" sz="2600" b="1" dirty="0" err="1">
                <a:solidFill>
                  <a:srgbClr val="002060"/>
                </a:solidFill>
                <a:latin typeface="Times New Roman" panose="02020603050405020304" pitchFamily="18" charset="0"/>
                <a:cs typeface="Times New Roman" panose="02020603050405020304" pitchFamily="18" charset="0"/>
              </a:rPr>
              <a:t>To</a:t>
            </a:r>
            <a:r>
              <a:rPr lang="en-US" altLang="en-US" sz="2600" b="1" dirty="0" err="1">
                <a:solidFill>
                  <a:srgbClr val="002060"/>
                </a:solidFill>
                <a:latin typeface="Times New Roman" panose="02020603050405020304" pitchFamily="18" charset="0"/>
                <a:ea typeface="Times New Roman" panose="02020603050405020304" pitchFamily="18" charset="0"/>
              </a:rPr>
              <a:t>à</a:t>
            </a:r>
            <a:r>
              <a:rPr lang="en-US" altLang="en-US" sz="2600" b="1" dirty="0" err="1">
                <a:solidFill>
                  <a:srgbClr val="002060"/>
                </a:solidFill>
                <a:latin typeface="Times New Roman" panose="02020603050405020304" pitchFamily="18" charset="0"/>
                <a:cs typeface="Times New Roman" panose="02020603050405020304" pitchFamily="18" charset="0"/>
              </a:rPr>
              <a:t>n</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b</a:t>
            </a:r>
            <a:r>
              <a:rPr lang="en-US" altLang="en-US" sz="2600" b="1" dirty="0" err="1">
                <a:solidFill>
                  <a:srgbClr val="002060"/>
                </a:solidFill>
                <a:latin typeface="Times New Roman" panose="02020603050405020304" pitchFamily="18" charset="0"/>
                <a:ea typeface="Times New Roman" panose="02020603050405020304" pitchFamily="18" charset="0"/>
              </a:rPr>
              <a:t>à</a:t>
            </a:r>
            <a:r>
              <a:rPr lang="en-US" altLang="en-US" sz="2600" b="1" dirty="0" err="1">
                <a:solidFill>
                  <a:srgbClr val="002060"/>
                </a:solidFill>
                <a:latin typeface="Times New Roman" panose="02020603050405020304" pitchFamily="18" charset="0"/>
                <a:cs typeface="Times New Roman" panose="02020603050405020304" pitchFamily="18" charset="0"/>
              </a:rPr>
              <a:t>i</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đọc</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với</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giọng</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nhẹ</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nhàng</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suy</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tư</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nhấn</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giọng</a:t>
            </a:r>
            <a:r>
              <a:rPr lang="en-US" altLang="en-US" sz="2600" b="1" dirty="0">
                <a:solidFill>
                  <a:srgbClr val="002060"/>
                </a:solidFill>
                <a:latin typeface="Times New Roman" panose="02020603050405020304" pitchFamily="18" charset="0"/>
                <a:cs typeface="Times New Roman" panose="02020603050405020304" pitchFamily="18" charset="0"/>
              </a:rPr>
              <a:t> ở </a:t>
            </a:r>
            <a:r>
              <a:rPr lang="en-US" altLang="en-US" sz="2600" b="1" dirty="0" err="1">
                <a:solidFill>
                  <a:srgbClr val="002060"/>
                </a:solidFill>
                <a:latin typeface="Times New Roman" panose="02020603050405020304" pitchFamily="18" charset="0"/>
                <a:cs typeface="Times New Roman" panose="02020603050405020304" pitchFamily="18" charset="0"/>
              </a:rPr>
              <a:t>các</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từ</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ngữ</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được</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dùng</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một</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cách</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ấn</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tượng</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để</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tả</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vẻ</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đẹp</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đặc</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biệt</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của</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hoa</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phượng</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sự</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thay</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đổi</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bất</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ngờ</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của</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màu</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hoa</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theo</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thời</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gian</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cả</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một</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loạt</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cả</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một</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vùng</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cả</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một</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góc</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trời</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xanh</a:t>
            </a:r>
            <a:r>
              <a:rPr lang="en-US" altLang="en-US" sz="2600" b="1" dirty="0">
                <a:solidFill>
                  <a:srgbClr val="002060"/>
                </a:solidFill>
                <a:latin typeface="Times New Roman" panose="02020603050405020304" pitchFamily="18" charset="0"/>
                <a:cs typeface="Times New Roman" panose="02020603050405020304" pitchFamily="18" charset="0"/>
              </a:rPr>
              <a:t> um, </a:t>
            </a:r>
            <a:r>
              <a:rPr lang="en-US" altLang="en-US" sz="2600" b="1" dirty="0" err="1">
                <a:solidFill>
                  <a:srgbClr val="002060"/>
                </a:solidFill>
                <a:latin typeface="Times New Roman" panose="02020603050405020304" pitchFamily="18" charset="0"/>
                <a:cs typeface="Times New Roman" panose="02020603050405020304" pitchFamily="18" charset="0"/>
              </a:rPr>
              <a:t>mát</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rượi</a:t>
            </a:r>
            <a:r>
              <a:rPr lang="en-US" altLang="en-US" sz="2600" b="1" dirty="0">
                <a:solidFill>
                  <a:srgbClr val="002060"/>
                </a:solidFill>
                <a:latin typeface="Times New Roman" panose="02020603050405020304" pitchFamily="18" charset="0"/>
                <a:cs typeface="Times New Roman" panose="02020603050405020304" pitchFamily="18" charset="0"/>
              </a:rPr>
              <a:t>, e </a:t>
            </a:r>
            <a:r>
              <a:rPr lang="en-US" altLang="en-US" sz="2600" b="1" dirty="0" err="1">
                <a:solidFill>
                  <a:srgbClr val="002060"/>
                </a:solidFill>
                <a:latin typeface="Times New Roman" panose="02020603050405020304" pitchFamily="18" charset="0"/>
                <a:cs typeface="Times New Roman" panose="02020603050405020304" pitchFamily="18" charset="0"/>
              </a:rPr>
              <a:t>ấp</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phơi</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phới</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chói</a:t>
            </a:r>
            <a:r>
              <a:rPr lang="en-US" altLang="en-US" sz="2600" b="1" dirty="0">
                <a:solidFill>
                  <a:srgbClr val="002060"/>
                </a:solidFill>
                <a:latin typeface="Times New Roman" panose="02020603050405020304" pitchFamily="18" charset="0"/>
                <a:cs typeface="Times New Roman" panose="02020603050405020304" pitchFamily="18" charset="0"/>
              </a:rPr>
              <a:t> </a:t>
            </a:r>
            <a:r>
              <a:rPr lang="en-US" altLang="en-US" sz="2600" b="1" dirty="0" err="1">
                <a:solidFill>
                  <a:srgbClr val="002060"/>
                </a:solidFill>
                <a:latin typeface="Times New Roman" panose="02020603050405020304" pitchFamily="18" charset="0"/>
                <a:cs typeface="Times New Roman" panose="02020603050405020304" pitchFamily="18" charset="0"/>
              </a:rPr>
              <a:t>lọi</a:t>
            </a:r>
            <a:r>
              <a:rPr lang="en-US" altLang="en-US" sz="2600" b="1" dirty="0">
                <a:solidFill>
                  <a:srgbClr val="002060"/>
                </a:solidFill>
                <a:latin typeface="Times New Roman" panose="02020603050405020304" pitchFamily="18" charset="0"/>
                <a:cs typeface="Times New Roman" panose="02020603050405020304" pitchFamily="18" charset="0"/>
              </a:rPr>
              <a:t>, ……</a:t>
            </a:r>
            <a:endParaRPr lang="en-US" altLang="en-US" sz="2600" b="1" dirty="0">
              <a:solidFill>
                <a:srgbClr val="00206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439311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6473AF-65F0-46C1-8C1F-E332ADE4F70D}"/>
              </a:ext>
            </a:extLst>
          </p:cNvPr>
          <p:cNvSpPr/>
          <p:nvPr/>
        </p:nvSpPr>
        <p:spPr>
          <a:xfrm>
            <a:off x="1349404" y="303929"/>
            <a:ext cx="2083113" cy="461665"/>
          </a:xfrm>
          <a:prstGeom prst="rect">
            <a:avLst/>
          </a:prstGeom>
        </p:spPr>
        <p:txBody>
          <a:bodyPr wrap="square">
            <a:spAutoFit/>
          </a:bodyPr>
          <a:lstStyle/>
          <a:p>
            <a:r>
              <a:rPr lang="en-US" sz="2400" b="1" dirty="0">
                <a:solidFill>
                  <a:srgbClr val="0000FF"/>
                </a:solidFill>
                <a:latin typeface="Times New Roman" panose="02020603050405020304" pitchFamily="18" charset="0"/>
                <a:cs typeface="Times New Roman" panose="02020603050405020304" pitchFamily="18" charset="0"/>
              </a:rPr>
              <a:t>(GV </a:t>
            </a:r>
            <a:r>
              <a:rPr lang="en-US" sz="2400" b="1" dirty="0" err="1">
                <a:solidFill>
                  <a:srgbClr val="0000FF"/>
                </a:solidFill>
                <a:latin typeface="Times New Roman" panose="02020603050405020304" pitchFamily="18" charset="0"/>
                <a:cs typeface="Times New Roman" panose="02020603050405020304" pitchFamily="18" charset="0"/>
              </a:rPr>
              <a:t>đọc</a:t>
            </a:r>
            <a:r>
              <a:rPr lang="en-US" sz="2400" b="1" dirty="0">
                <a:solidFill>
                  <a:srgbClr val="0000FF"/>
                </a:solidFill>
                <a:latin typeface="Times New Roman" panose="02020603050405020304" pitchFamily="18" charset="0"/>
                <a:cs typeface="Times New Roman" panose="02020603050405020304" pitchFamily="18" charset="0"/>
              </a:rPr>
              <a:t> </a:t>
            </a:r>
            <a:r>
              <a:rPr lang="en-US" sz="2400" b="1" dirty="0" err="1">
                <a:solidFill>
                  <a:srgbClr val="0000FF"/>
                </a:solidFill>
                <a:latin typeface="Times New Roman" panose="02020603050405020304" pitchFamily="18" charset="0"/>
                <a:cs typeface="Times New Roman" panose="02020603050405020304" pitchFamily="18" charset="0"/>
              </a:rPr>
              <a:t>mẫu</a:t>
            </a:r>
            <a:r>
              <a:rPr lang="en-US" sz="2400" b="1" dirty="0">
                <a:solidFill>
                  <a:srgbClr val="0000FF"/>
                </a:solidFill>
                <a:latin typeface="Times New Roman" panose="02020603050405020304" pitchFamily="18" charset="0"/>
                <a:cs typeface="Times New Roman" panose="02020603050405020304" pitchFamily="18" charset="0"/>
              </a:rPr>
              <a:t>)</a:t>
            </a:r>
            <a:endParaRPr lang="vi-VN" sz="2400" b="1" dirty="0">
              <a:solidFill>
                <a:srgbClr val="0000FF"/>
              </a:solidFill>
              <a:latin typeface="Times New Roman" panose="02020603050405020304" pitchFamily="18" charset="0"/>
              <a:cs typeface="Times New Roman" panose="02020603050405020304" pitchFamily="18" charset="0"/>
            </a:endParaRPr>
          </a:p>
        </p:txBody>
      </p:sp>
      <p:pic>
        <p:nvPicPr>
          <p:cNvPr id="9" name="Picture 8" descr="1346830221">
            <a:extLst>
              <a:ext uri="{FF2B5EF4-FFF2-40B4-BE49-F238E27FC236}">
                <a16:creationId xmlns:a16="http://schemas.microsoft.com/office/drawing/2014/main" id="{3859D938-6E2E-410D-A947-6430416F998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44353" y="268123"/>
            <a:ext cx="1097280" cy="82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ED6ADE7D-0228-423B-B261-E041DB2F764B}"/>
              </a:ext>
            </a:extLst>
          </p:cNvPr>
          <p:cNvSpPr/>
          <p:nvPr/>
        </p:nvSpPr>
        <p:spPr>
          <a:xfrm>
            <a:off x="892993" y="801400"/>
            <a:ext cx="10016197" cy="4770537"/>
          </a:xfrm>
          <a:prstGeom prst="rect">
            <a:avLst/>
          </a:prstGeom>
        </p:spPr>
        <p:txBody>
          <a:bodyPr wrap="square">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Hoa học trò</a:t>
            </a:r>
            <a:endParaRPr lang="vi-VN" sz="2400" dirty="0">
              <a:solidFill>
                <a:srgbClr val="FF0000"/>
              </a:solidFill>
              <a:latin typeface="Times New Roman" panose="02020603050405020304" pitchFamily="18" charset="0"/>
              <a:cs typeface="Times New Roman" panose="02020603050405020304" pitchFamily="18" charset="0"/>
            </a:endParaRPr>
          </a:p>
          <a:p>
            <a:pPr algn="just"/>
            <a:r>
              <a:rPr lang="vi-VN" sz="2000" dirty="0">
                <a:solidFill>
                  <a:srgbClr val="000000"/>
                </a:solidFill>
                <a:latin typeface="Times New Roman" panose="02020603050405020304" pitchFamily="18" charset="0"/>
                <a:cs typeface="Times New Roman" panose="02020603050405020304" pitchFamily="18" charset="0"/>
              </a:rPr>
              <a:t>   </a:t>
            </a:r>
            <a:r>
              <a:rPr lang="vi-VN" sz="2000" dirty="0">
                <a:solidFill>
                  <a:srgbClr val="002060"/>
                </a:solidFill>
                <a:latin typeface="Times New Roman" panose="02020603050405020304" pitchFamily="18" charset="0"/>
                <a:cs typeface="Times New Roman" panose="020206030504050203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r>
              <a:rPr lang="vi-VN" sz="2000" dirty="0">
                <a:solidFill>
                  <a:srgbClr val="000000"/>
                </a:solidFill>
                <a:latin typeface="Times New Roman" panose="02020603050405020304" pitchFamily="18" charset="0"/>
                <a:cs typeface="Times New Roman" panose="02020603050405020304" pitchFamily="18" charset="0"/>
              </a:rPr>
              <a:t>   </a:t>
            </a:r>
            <a:r>
              <a:rPr lang="vi-VN" sz="2000" dirty="0">
                <a:solidFill>
                  <a:schemeClr val="accent6">
                    <a:lumMod val="50000"/>
                  </a:schemeClr>
                </a:solidFill>
                <a:latin typeface="Times New Roman" panose="02020603050405020304" pitchFamily="18" charset="0"/>
                <a:cs typeface="Times New Roman" panose="020206030504050203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r>
              <a:rPr lang="vi-VN" sz="2000" dirty="0">
                <a:solidFill>
                  <a:srgbClr val="000000"/>
                </a:solidFill>
                <a:latin typeface="Times New Roman" panose="02020603050405020304" pitchFamily="18" charset="0"/>
                <a:cs typeface="Times New Roman" panose="02020603050405020304" pitchFamily="18" charset="0"/>
              </a:rPr>
              <a:t>    </a:t>
            </a:r>
            <a:r>
              <a:rPr lang="vi-VN" sz="2000" dirty="0">
                <a:solidFill>
                  <a:srgbClr val="C00000"/>
                </a:solidFill>
                <a:latin typeface="Times New Roman" panose="02020603050405020304" pitchFamily="18" charset="0"/>
                <a:cs typeface="Times New Roman" panose="020206030504050203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000" i="1" dirty="0">
                <a:solidFill>
                  <a:srgbClr val="000000"/>
                </a:solidFill>
                <a:latin typeface="Times New Roman" panose="02020603050405020304" pitchFamily="18" charset="0"/>
                <a:cs typeface="Times New Roman" panose="02020603050405020304" pitchFamily="18" charset="0"/>
              </a:rPr>
              <a:t>Theo</a:t>
            </a:r>
            <a:r>
              <a:rPr lang="vi-VN" sz="2000" dirty="0">
                <a:solidFill>
                  <a:srgbClr val="000000"/>
                </a:solidFill>
                <a:latin typeface="Times New Roman" panose="02020603050405020304" pitchFamily="18" charset="0"/>
                <a:cs typeface="Times New Roman" panose="02020603050405020304" pitchFamily="18" charset="0"/>
              </a:rPr>
              <a:t> </a:t>
            </a:r>
            <a:r>
              <a:rPr lang="vi-VN" sz="2000" b="1" dirty="0">
                <a:solidFill>
                  <a:srgbClr val="000000"/>
                </a:solidFill>
                <a:latin typeface="Times New Roman" panose="02020603050405020304" pitchFamily="18" charset="0"/>
                <a:cs typeface="Times New Roman" panose="02020603050405020304" pitchFamily="18" charset="0"/>
              </a:rPr>
              <a:t>XUÂN DIỆU</a:t>
            </a:r>
            <a:endParaRPr lang="vi-VN" sz="2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35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6F83DFB4-7976-4730-B9B2-FC6A5E44E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6" y="-2658"/>
            <a:ext cx="12177844" cy="6860658"/>
          </a:xfrm>
          <a:prstGeom prst="rect">
            <a:avLst/>
          </a:prstGeom>
        </p:spPr>
      </p:pic>
      <p:sp>
        <p:nvSpPr>
          <p:cNvPr id="3" name="TextBox 2">
            <a:extLst>
              <a:ext uri="{FF2B5EF4-FFF2-40B4-BE49-F238E27FC236}">
                <a16:creationId xmlns:a16="http://schemas.microsoft.com/office/drawing/2014/main" id="{49D24E00-1FBF-4601-B077-FB54CA6DE63D}"/>
              </a:ext>
            </a:extLst>
          </p:cNvPr>
          <p:cNvSpPr txBox="1"/>
          <p:nvPr/>
        </p:nvSpPr>
        <p:spPr>
          <a:xfrm>
            <a:off x="3310611" y="1784176"/>
            <a:ext cx="2785389" cy="2800767"/>
          </a:xfrm>
          <a:prstGeom prst="rect">
            <a:avLst/>
          </a:prstGeom>
          <a:noFill/>
        </p:spPr>
        <p:txBody>
          <a:bodyPr wrap="square" rtlCol="0">
            <a:spAutoFit/>
          </a:bodyPr>
          <a:lstStyle/>
          <a:p>
            <a:r>
              <a:rPr lang="en-US" sz="8800" b="1" dirty="0" err="1">
                <a:solidFill>
                  <a:schemeClr val="bg1"/>
                </a:solidFill>
                <a:latin typeface="Amazone" panose="03020702060507090A04" pitchFamily="66" charset="0"/>
              </a:rPr>
              <a:t>Khởi</a:t>
            </a:r>
            <a:r>
              <a:rPr lang="en-US" sz="8800" b="1" dirty="0">
                <a:solidFill>
                  <a:schemeClr val="bg1"/>
                </a:solidFill>
                <a:latin typeface="Amazone" panose="03020702060507090A04" pitchFamily="66" charset="0"/>
              </a:rPr>
              <a:t> </a:t>
            </a:r>
            <a:r>
              <a:rPr lang="en-US" sz="8800" b="1" dirty="0" err="1">
                <a:solidFill>
                  <a:schemeClr val="bg1"/>
                </a:solidFill>
                <a:latin typeface="Amazone" panose="03020702060507090A04" pitchFamily="66" charset="0"/>
              </a:rPr>
              <a:t>động</a:t>
            </a:r>
            <a:endParaRPr lang="vi-VN" sz="8800" b="1" dirty="0">
              <a:solidFill>
                <a:schemeClr val="bg1"/>
              </a:solidFill>
              <a:latin typeface="Amazone" panose="03020702060507090A04" pitchFamily="66" charset="0"/>
            </a:endParaRPr>
          </a:p>
        </p:txBody>
      </p:sp>
    </p:spTree>
    <p:extLst>
      <p:ext uri="{BB962C8B-B14F-4D97-AF65-F5344CB8AC3E}">
        <p14:creationId xmlns:p14="http://schemas.microsoft.com/office/powerpoint/2010/main" val="3855746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AD02D8-8E7A-4F91-B9C9-1A0C838AB096}"/>
              </a:ext>
            </a:extLst>
          </p:cNvPr>
          <p:cNvSpPr/>
          <p:nvPr/>
        </p:nvSpPr>
        <p:spPr>
          <a:xfrm rot="314885">
            <a:off x="2944155" y="1193890"/>
            <a:ext cx="5793578" cy="447022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4" name="Picture 3">
            <a:extLst>
              <a:ext uri="{FF2B5EF4-FFF2-40B4-BE49-F238E27FC236}">
                <a16:creationId xmlns:a16="http://schemas.microsoft.com/office/drawing/2014/main" id="{E58C5A63-07FE-42D6-8941-2F798B2F6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212" y="741600"/>
            <a:ext cx="1053968" cy="1155556"/>
          </a:xfrm>
          <a:prstGeom prst="rect">
            <a:avLst/>
          </a:prstGeom>
        </p:spPr>
      </p:pic>
      <p:pic>
        <p:nvPicPr>
          <p:cNvPr id="6" name="Picture 5">
            <a:extLst>
              <a:ext uri="{FF2B5EF4-FFF2-40B4-BE49-F238E27FC236}">
                <a16:creationId xmlns:a16="http://schemas.microsoft.com/office/drawing/2014/main" id="{852A531E-E30A-45D3-9946-D1DFC33AB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8762" y="1110572"/>
            <a:ext cx="1041270" cy="1219048"/>
          </a:xfrm>
          <a:prstGeom prst="rect">
            <a:avLst/>
          </a:prstGeom>
        </p:spPr>
      </p:pic>
      <p:sp>
        <p:nvSpPr>
          <p:cNvPr id="7" name="TextBox 6">
            <a:extLst>
              <a:ext uri="{FF2B5EF4-FFF2-40B4-BE49-F238E27FC236}">
                <a16:creationId xmlns:a16="http://schemas.microsoft.com/office/drawing/2014/main" id="{62D20C60-48E7-4811-B647-9029ACC00664}"/>
              </a:ext>
            </a:extLst>
          </p:cNvPr>
          <p:cNvSpPr txBox="1"/>
          <p:nvPr/>
        </p:nvSpPr>
        <p:spPr>
          <a:xfrm>
            <a:off x="3361502" y="2069433"/>
            <a:ext cx="5568530" cy="1692771"/>
          </a:xfrm>
          <a:prstGeom prst="rect">
            <a:avLst/>
          </a:prstGeom>
          <a:noFill/>
        </p:spPr>
        <p:txBody>
          <a:bodyPr wrap="square" rtlCol="0">
            <a:spAutoFit/>
          </a:bodyPr>
          <a:lstStyle/>
          <a:p>
            <a:r>
              <a:rPr lang="en-US" sz="4400" dirty="0" err="1">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Hoạt</a:t>
            </a:r>
            <a:r>
              <a:rPr lang="en-US" sz="44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động</a:t>
            </a:r>
            <a:r>
              <a:rPr lang="en-US" sz="44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2: </a:t>
            </a:r>
          </a:p>
          <a:p>
            <a:r>
              <a:rPr lang="en-US" sz="60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6000" dirty="0" err="1">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Tìm</a:t>
            </a:r>
            <a:r>
              <a:rPr lang="en-US" sz="60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6000" dirty="0" err="1">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hiểu</a:t>
            </a:r>
            <a:r>
              <a:rPr lang="en-US" sz="60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6000" dirty="0" err="1">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bài</a:t>
            </a:r>
            <a:endParaRPr lang="vi-VN" sz="60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B242540-3D1D-4DF9-A7F0-4AD2073BF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1892" y="3468613"/>
            <a:ext cx="2539682" cy="2539682"/>
          </a:xfrm>
          <a:prstGeom prst="rect">
            <a:avLst/>
          </a:prstGeom>
        </p:spPr>
      </p:pic>
    </p:spTree>
    <p:extLst>
      <p:ext uri="{BB962C8B-B14F-4D97-AF65-F5344CB8AC3E}">
        <p14:creationId xmlns:p14="http://schemas.microsoft.com/office/powerpoint/2010/main" val="2733479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9D9547-94D0-442A-AA73-0414D0E58D14}"/>
              </a:ext>
            </a:extLst>
          </p:cNvPr>
          <p:cNvSpPr/>
          <p:nvPr/>
        </p:nvSpPr>
        <p:spPr>
          <a:xfrm>
            <a:off x="1207664" y="778841"/>
            <a:ext cx="9398594" cy="58991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u="sng" dirty="0" err="1">
                <a:solidFill>
                  <a:srgbClr val="FF0000"/>
                </a:solidFill>
                <a:latin typeface="Times New Roman" pitchFamily="18" charset="0"/>
                <a:cs typeface="Times New Roman" pitchFamily="18" charset="0"/>
              </a:rPr>
              <a:t>Câu</a:t>
            </a:r>
            <a:r>
              <a:rPr lang="en-US" sz="2800" b="1" u="sng" dirty="0">
                <a:solidFill>
                  <a:srgbClr val="FF0000"/>
                </a:solidFill>
                <a:latin typeface="Times New Roman" pitchFamily="18" charset="0"/>
                <a:cs typeface="Times New Roman" pitchFamily="18" charset="0"/>
              </a:rPr>
              <a:t> 1</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Tại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sao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lại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gọi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phượng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i="1" dirty="0">
                <a:solidFill>
                  <a:srgbClr val="FF0000"/>
                </a:solidFill>
                <a:latin typeface="Times New Roman" pitchFamily="18" charset="0"/>
                <a:cs typeface="Times New Roman" pitchFamily="18" charset="0"/>
              </a:rPr>
              <a:t>“</a:t>
            </a:r>
            <a:r>
              <a:rPr lang="en-US" sz="2800" b="1" i="1" dirty="0" err="1">
                <a:solidFill>
                  <a:srgbClr val="FF0000"/>
                </a:solidFill>
                <a:latin typeface="Times New Roman" pitchFamily="18" charset="0"/>
                <a:cs typeface="Times New Roman" pitchFamily="18" charset="0"/>
              </a:rPr>
              <a:t>hoa</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học</a:t>
            </a:r>
            <a:r>
              <a:rPr lang="en-US" sz="2800" b="1" i="1" dirty="0">
                <a:solidFill>
                  <a:srgbClr val="FF0000"/>
                </a:solidFill>
                <a:latin typeface="Times New Roman" pitchFamily="18" charset="0"/>
                <a:cs typeface="Times New Roman" pitchFamily="18" charset="0"/>
              </a:rPr>
              <a:t> </a:t>
            </a:r>
            <a:r>
              <a:rPr lang="en-US" sz="2800" b="1" i="1" dirty="0" err="1">
                <a:solidFill>
                  <a:srgbClr val="FF0000"/>
                </a:solidFill>
                <a:latin typeface="Times New Roman" pitchFamily="18" charset="0"/>
                <a:cs typeface="Times New Roman" pitchFamily="18" charset="0"/>
              </a:rPr>
              <a:t>trò</a:t>
            </a:r>
            <a:r>
              <a:rPr lang="en-US" sz="2800" b="1" dirty="0">
                <a:solidFill>
                  <a:srgbClr val="FF0000"/>
                </a:solidFill>
                <a:latin typeface="Times New Roman" pitchFamily="18" charset="0"/>
                <a:cs typeface="Times New Roman" pitchFamily="18" charset="0"/>
              </a:rPr>
              <a:t>”?</a:t>
            </a:r>
          </a:p>
        </p:txBody>
      </p:sp>
      <p:sp>
        <p:nvSpPr>
          <p:cNvPr id="10" name="Text Box 31">
            <a:extLst>
              <a:ext uri="{FF2B5EF4-FFF2-40B4-BE49-F238E27FC236}">
                <a16:creationId xmlns:a16="http://schemas.microsoft.com/office/drawing/2014/main" id="{605C5C92-DFEC-4A39-B2C1-176E82321C12}"/>
              </a:ext>
            </a:extLst>
          </p:cNvPr>
          <p:cNvSpPr txBox="1">
            <a:spLocks noChangeArrowheads="1"/>
          </p:cNvSpPr>
          <p:nvPr/>
        </p:nvSpPr>
        <p:spPr bwMode="auto">
          <a:xfrm>
            <a:off x="963387" y="2456426"/>
            <a:ext cx="10191511" cy="1605568"/>
          </a:xfrm>
          <a:prstGeom prst="rect">
            <a:avLst/>
          </a:prstGeom>
          <a:solidFill>
            <a:schemeClr val="bg1"/>
          </a:solidFill>
          <a:ln w="9525">
            <a:solidFill>
              <a:schemeClr val="bg1"/>
            </a:solidFill>
            <a:miter lim="800000"/>
            <a:headEnd/>
            <a:tailEnd/>
          </a:ln>
        </p:spPr>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indent="0" algn="just" eaLnBrk="1" hangingPunct="1">
              <a:spcBef>
                <a:spcPts val="1000"/>
              </a:spcBef>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Phượng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loài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gần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gũi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quen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thuộc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trò</a:t>
            </a:r>
            <a:r>
              <a:rPr lang="en-US" sz="3000" dirty="0">
                <a:latin typeface="Times New Roman" pitchFamily="18" charset="0"/>
                <a:cs typeface="Times New Roman" pitchFamily="18" charset="0"/>
              </a:rPr>
              <a:t>. </a:t>
            </a:r>
          </a:p>
          <a:p>
            <a:pPr marL="0" indent="0" algn="just" eaLnBrk="1" hangingPunct="1">
              <a:spcBef>
                <a:spcPts val="1000"/>
              </a:spcBef>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Phượng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thường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được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trồng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trường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nở</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mùa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hè</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mùa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trò</a:t>
            </a:r>
            <a:r>
              <a:rPr lang="en-US" sz="3000" dirty="0">
                <a:latin typeface="Times New Roman" pitchFamily="18" charset="0"/>
                <a:cs typeface="Times New Roman" pitchFamily="18" charset="0"/>
              </a:rPr>
              <a:t>).</a:t>
            </a:r>
          </a:p>
        </p:txBody>
      </p:sp>
      <p:sp>
        <p:nvSpPr>
          <p:cNvPr id="11" name="Speech Bubble: Rectangle 10">
            <a:extLst>
              <a:ext uri="{FF2B5EF4-FFF2-40B4-BE49-F238E27FC236}">
                <a16:creationId xmlns:a16="http://schemas.microsoft.com/office/drawing/2014/main" id="{57FFE12C-A93E-41BF-B250-424C6AC75C68}"/>
              </a:ext>
            </a:extLst>
          </p:cNvPr>
          <p:cNvSpPr/>
          <p:nvPr/>
        </p:nvSpPr>
        <p:spPr>
          <a:xfrm>
            <a:off x="9494379" y="1368757"/>
            <a:ext cx="1489957" cy="1157381"/>
          </a:xfrm>
          <a:prstGeom prst="wedgeRectCallout">
            <a:avLst>
              <a:gd name="adj1" fmla="val -103920"/>
              <a:gd name="adj2" fmla="val -4689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err="1">
                <a:latin typeface="Times New Roman" panose="02020603050405020304" pitchFamily="18" charset="0"/>
                <a:cs typeface="Times New Roman" panose="02020603050405020304" pitchFamily="18" charset="0"/>
              </a:rPr>
              <a:t>Thảo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luận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nhóm</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đôi</a:t>
            </a:r>
            <a:r>
              <a:rPr lang="en-US" sz="2000" b="1" dirty="0">
                <a:latin typeface="Times New Roman" panose="02020603050405020304" pitchFamily="18" charset="0"/>
                <a:cs typeface="Times New Roman" panose="02020603050405020304" pitchFamily="18" charset="0"/>
              </a:rPr>
              <a:t>  (2’)</a:t>
            </a:r>
          </a:p>
        </p:txBody>
      </p:sp>
      <p:pic>
        <p:nvPicPr>
          <p:cNvPr id="12" name="Picture 11" descr="1346830221">
            <a:extLst>
              <a:ext uri="{FF2B5EF4-FFF2-40B4-BE49-F238E27FC236}">
                <a16:creationId xmlns:a16="http://schemas.microsoft.com/office/drawing/2014/main" id="{A0CC95BB-F8D4-4CE4-BE6B-A2D7AD1602A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246657" y="124387"/>
            <a:ext cx="1097280" cy="82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9C03DF82-F2CD-4CF5-A408-10040C00AB07}"/>
              </a:ext>
            </a:extLst>
          </p:cNvPr>
          <p:cNvSpPr/>
          <p:nvPr/>
        </p:nvSpPr>
        <p:spPr>
          <a:xfrm>
            <a:off x="963387" y="3613807"/>
            <a:ext cx="10191511" cy="2657138"/>
          </a:xfrm>
          <a:prstGeom prst="rect">
            <a:avLst/>
          </a:prstGeom>
        </p:spPr>
        <p:txBody>
          <a:bodyPr wrap="square">
            <a:spAutoFit/>
          </a:bodyPr>
          <a:lstStyle/>
          <a:p>
            <a:pPr marL="571500" indent="-571500" algn="just">
              <a:spcBef>
                <a:spcPts val="1000"/>
              </a:spcBef>
              <a:buFontTx/>
              <a:buChar char="-"/>
            </a:pPr>
            <a:endParaRPr lang="en-US" sz="3000" dirty="0">
              <a:latin typeface="Times New Roman" pitchFamily="18" charset="0"/>
              <a:cs typeface="Times New Roman" pitchFamily="18" charset="0"/>
            </a:endParaRPr>
          </a:p>
          <a:p>
            <a:pPr algn="just">
              <a:spcBef>
                <a:spcPts val="1000"/>
              </a:spcBef>
            </a:pP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Thấy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màu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hoa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phượng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trò</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nghĩ</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kì</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ngày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nghỉ</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hè</a:t>
            </a:r>
            <a:r>
              <a:rPr lang="en-US" sz="3000" dirty="0">
                <a:latin typeface="Times New Roman" pitchFamily="18" charset="0"/>
                <a:cs typeface="Times New Roman" pitchFamily="18" charset="0"/>
              </a:rPr>
              <a:t>. </a:t>
            </a:r>
          </a:p>
          <a:p>
            <a:pPr algn="just">
              <a:spcBef>
                <a:spcPts val="1000"/>
              </a:spcBef>
            </a:pPr>
            <a:r>
              <a:rPr lang="en-US" sz="3000" dirty="0">
                <a:latin typeface="Times New Roman" pitchFamily="18" charset="0"/>
                <a:cs typeface="Times New Roman" pitchFamily="18" charset="0"/>
              </a:rPr>
              <a:t>-</a:t>
            </a:r>
            <a:r>
              <a:rPr lang="en-US" sz="3000" dirty="0" err="1">
                <a:latin typeface="Times New Roman" pitchFamily="18" charset="0"/>
                <a:cs typeface="Times New Roman" pitchFamily="18" charset="0"/>
              </a:rPr>
              <a:t>Hoa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phượng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gắn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với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kỉ</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niệm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nhiều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trò</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về</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trường</a:t>
            </a:r>
            <a:r>
              <a:rPr lang="en-US" sz="3000" dirty="0">
                <a:latin typeface="Times New Roman" pitchFamily="18" charset="0"/>
                <a:cs typeface="Times New Roman" pitchFamily="18" charset="0"/>
              </a:rPr>
              <a:t>.</a:t>
            </a:r>
          </a:p>
        </p:txBody>
      </p:sp>
      <p:sp>
        <p:nvSpPr>
          <p:cNvPr id="14" name="Rectangle 13">
            <a:extLst>
              <a:ext uri="{FF2B5EF4-FFF2-40B4-BE49-F238E27FC236}">
                <a16:creationId xmlns:a16="http://schemas.microsoft.com/office/drawing/2014/main" id="{F3BD51B9-632F-4C3A-B060-510734E632C6}"/>
              </a:ext>
            </a:extLst>
          </p:cNvPr>
          <p:cNvSpPr/>
          <p:nvPr/>
        </p:nvSpPr>
        <p:spPr>
          <a:xfrm>
            <a:off x="1076676" y="1670448"/>
            <a:ext cx="7478329" cy="553998"/>
          </a:xfrm>
          <a:prstGeom prst="rect">
            <a:avLst/>
          </a:prstGeom>
        </p:spPr>
        <p:txBody>
          <a:bodyPr wrap="none">
            <a:spAutoFit/>
          </a:bodyPr>
          <a:lstStyle/>
          <a:p>
            <a:pPr algn="just">
              <a:spcBef>
                <a:spcPts val="1000"/>
              </a:spcBef>
            </a:pPr>
            <a:r>
              <a:rPr lang="en-US" sz="3000" dirty="0" err="1">
                <a:latin typeface="Times New Roman" pitchFamily="18" charset="0"/>
                <a:cs typeface="Times New Roman" pitchFamily="18" charset="0"/>
              </a:rPr>
              <a:t>Tác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giả</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gọi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hoa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phượng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hoa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trò</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vì</a:t>
            </a:r>
            <a:r>
              <a:rPr lang="en-US" sz="3000" dirty="0">
                <a:latin typeface="Times New Roman" pitchFamily="18" charset="0"/>
                <a:cs typeface="Times New Roman" pitchFamily="18" charset="0"/>
              </a:rPr>
              <a:t>: </a:t>
            </a:r>
          </a:p>
        </p:txBody>
      </p:sp>
    </p:spTree>
    <p:extLst>
      <p:ext uri="{BB962C8B-B14F-4D97-AF65-F5344CB8AC3E}">
        <p14:creationId xmlns:p14="http://schemas.microsoft.com/office/powerpoint/2010/main" val="48926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80">
                                          <p:stCondLst>
                                            <p:cond delay="0"/>
                                          </p:stCondLst>
                                        </p:cTn>
                                        <p:tgtEl>
                                          <p:spTgt spid="14"/>
                                        </p:tgtEl>
                                      </p:cBhvr>
                                    </p:animEffect>
                                    <p:anim calcmode="lin" valueType="num">
                                      <p:cBhvr>
                                        <p:cTn id="2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5" dur="26">
                                          <p:stCondLst>
                                            <p:cond delay="650"/>
                                          </p:stCondLst>
                                        </p:cTn>
                                        <p:tgtEl>
                                          <p:spTgt spid="14"/>
                                        </p:tgtEl>
                                      </p:cBhvr>
                                      <p:to x="100000" y="60000"/>
                                    </p:animScale>
                                    <p:animScale>
                                      <p:cBhvr>
                                        <p:cTn id="26" dur="166" decel="50000">
                                          <p:stCondLst>
                                            <p:cond delay="676"/>
                                          </p:stCondLst>
                                        </p:cTn>
                                        <p:tgtEl>
                                          <p:spTgt spid="14"/>
                                        </p:tgtEl>
                                      </p:cBhvr>
                                      <p:to x="100000" y="100000"/>
                                    </p:animScale>
                                    <p:animScale>
                                      <p:cBhvr>
                                        <p:cTn id="27" dur="26">
                                          <p:stCondLst>
                                            <p:cond delay="1312"/>
                                          </p:stCondLst>
                                        </p:cTn>
                                        <p:tgtEl>
                                          <p:spTgt spid="14"/>
                                        </p:tgtEl>
                                      </p:cBhvr>
                                      <p:to x="100000" y="80000"/>
                                    </p:animScale>
                                    <p:animScale>
                                      <p:cBhvr>
                                        <p:cTn id="28" dur="166" decel="50000">
                                          <p:stCondLst>
                                            <p:cond delay="1338"/>
                                          </p:stCondLst>
                                        </p:cTn>
                                        <p:tgtEl>
                                          <p:spTgt spid="14"/>
                                        </p:tgtEl>
                                      </p:cBhvr>
                                      <p:to x="100000" y="100000"/>
                                    </p:animScale>
                                    <p:animScale>
                                      <p:cBhvr>
                                        <p:cTn id="29" dur="26">
                                          <p:stCondLst>
                                            <p:cond delay="1642"/>
                                          </p:stCondLst>
                                        </p:cTn>
                                        <p:tgtEl>
                                          <p:spTgt spid="14"/>
                                        </p:tgtEl>
                                      </p:cBhvr>
                                      <p:to x="100000" y="90000"/>
                                    </p:animScale>
                                    <p:animScale>
                                      <p:cBhvr>
                                        <p:cTn id="30" dur="166" decel="50000">
                                          <p:stCondLst>
                                            <p:cond delay="1668"/>
                                          </p:stCondLst>
                                        </p:cTn>
                                        <p:tgtEl>
                                          <p:spTgt spid="14"/>
                                        </p:tgtEl>
                                      </p:cBhvr>
                                      <p:to x="100000" y="100000"/>
                                    </p:animScale>
                                    <p:animScale>
                                      <p:cBhvr>
                                        <p:cTn id="31" dur="26">
                                          <p:stCondLst>
                                            <p:cond delay="1808"/>
                                          </p:stCondLst>
                                        </p:cTn>
                                        <p:tgtEl>
                                          <p:spTgt spid="14"/>
                                        </p:tgtEl>
                                      </p:cBhvr>
                                      <p:to x="100000" y="95000"/>
                                    </p:animScale>
                                    <p:animScale>
                                      <p:cBhvr>
                                        <p:cTn id="32" dur="166" decel="50000">
                                          <p:stCondLst>
                                            <p:cond delay="1834"/>
                                          </p:stCondLst>
                                        </p:cTn>
                                        <p:tgtEl>
                                          <p:spTgt spid="14"/>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E65220-2194-4FAF-AE56-C2D3A41C3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1" y="323557"/>
            <a:ext cx="4983088" cy="54019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F821C3ED-C068-477F-9583-CC770BC08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4703" y="323556"/>
            <a:ext cx="5282416" cy="54019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a:extLst>
              <a:ext uri="{FF2B5EF4-FFF2-40B4-BE49-F238E27FC236}">
                <a16:creationId xmlns:a16="http://schemas.microsoft.com/office/drawing/2014/main" id="{59895F74-F347-4425-A399-D0747BAB714B}"/>
              </a:ext>
            </a:extLst>
          </p:cNvPr>
          <p:cNvSpPr/>
          <p:nvPr/>
        </p:nvSpPr>
        <p:spPr>
          <a:xfrm>
            <a:off x="2614919" y="5931263"/>
            <a:ext cx="6962162" cy="461665"/>
          </a:xfrm>
          <a:prstGeom prst="rect">
            <a:avLst/>
          </a:prstGeom>
          <a:solidFill>
            <a:srgbClr val="FFF89A"/>
          </a:solidFill>
        </p:spPr>
        <p:style>
          <a:lnRef idx="2">
            <a:schemeClr val="accent2"/>
          </a:lnRef>
          <a:fillRef idx="1">
            <a:schemeClr val="lt1"/>
          </a:fillRef>
          <a:effectRef idx="0">
            <a:schemeClr val="accent2"/>
          </a:effectRef>
          <a:fontRef idx="minor">
            <a:schemeClr val="dk1"/>
          </a:fontRef>
        </p:style>
        <p:txBody>
          <a:bodyPr wrap="none">
            <a:spAutoFit/>
          </a:bodyPr>
          <a:lstStyle/>
          <a:p>
            <a:r>
              <a:rPr lang="en-US" sz="2400" dirty="0" err="1">
                <a:latin typeface="Times New Roman" pitchFamily="18" charset="0"/>
                <a:cs typeface="Times New Roman" pitchFamily="18" charset="0"/>
              </a:rPr>
              <a:t>Phượng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gũi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quen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thuộc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endParaRPr lang="vi-VN" sz="2400" dirty="0"/>
          </a:p>
        </p:txBody>
      </p:sp>
    </p:spTree>
    <p:extLst>
      <p:ext uri="{BB962C8B-B14F-4D97-AF65-F5344CB8AC3E}">
        <p14:creationId xmlns:p14="http://schemas.microsoft.com/office/powerpoint/2010/main" val="36816207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9BC287-1B9F-46A9-BC71-3604BF440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298" y="2869156"/>
            <a:ext cx="5709888" cy="2881111"/>
          </a:xfrm>
          <a:prstGeom prst="rect">
            <a:avLst/>
          </a:prstGeom>
          <a:ln>
            <a:noFill/>
          </a:ln>
          <a:effectLst>
            <a:softEdge rad="112500"/>
          </a:effectLst>
        </p:spPr>
      </p:pic>
      <p:pic>
        <p:nvPicPr>
          <p:cNvPr id="9" name="Picture 8">
            <a:extLst>
              <a:ext uri="{FF2B5EF4-FFF2-40B4-BE49-F238E27FC236}">
                <a16:creationId xmlns:a16="http://schemas.microsoft.com/office/drawing/2014/main" id="{26665885-B1C8-4DD2-AE0C-3700724724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92" y="241277"/>
            <a:ext cx="5660754" cy="2658140"/>
          </a:xfrm>
          <a:prstGeom prst="rect">
            <a:avLst/>
          </a:prstGeom>
          <a:ln>
            <a:noFill/>
          </a:ln>
          <a:effectLst>
            <a:softEdge rad="112500"/>
          </a:effectLst>
        </p:spPr>
      </p:pic>
      <p:pic>
        <p:nvPicPr>
          <p:cNvPr id="11" name="Picture 10">
            <a:extLst>
              <a:ext uri="{FF2B5EF4-FFF2-40B4-BE49-F238E27FC236}">
                <a16:creationId xmlns:a16="http://schemas.microsoft.com/office/drawing/2014/main" id="{461291FC-B8FD-401D-9016-F4F0339C93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1134" y="241278"/>
            <a:ext cx="4789291" cy="2658139"/>
          </a:xfrm>
          <a:prstGeom prst="rect">
            <a:avLst/>
          </a:prstGeom>
          <a:ln>
            <a:noFill/>
          </a:ln>
          <a:effectLst>
            <a:softEdge rad="112500"/>
          </a:effectLst>
        </p:spPr>
      </p:pic>
      <p:pic>
        <p:nvPicPr>
          <p:cNvPr id="13" name="Picture 12">
            <a:extLst>
              <a:ext uri="{FF2B5EF4-FFF2-40B4-BE49-F238E27FC236}">
                <a16:creationId xmlns:a16="http://schemas.microsoft.com/office/drawing/2014/main" id="{A1D2AEA5-81BD-4963-9743-05023F8F16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5280" y="2899417"/>
            <a:ext cx="4789291" cy="2850850"/>
          </a:xfrm>
          <a:prstGeom prst="rect">
            <a:avLst/>
          </a:prstGeom>
          <a:ln>
            <a:noFill/>
          </a:ln>
          <a:effectLst>
            <a:softEdge rad="112500"/>
          </a:effectLst>
        </p:spPr>
      </p:pic>
      <p:sp>
        <p:nvSpPr>
          <p:cNvPr id="14" name="Rectangle 13">
            <a:extLst>
              <a:ext uri="{FF2B5EF4-FFF2-40B4-BE49-F238E27FC236}">
                <a16:creationId xmlns:a16="http://schemas.microsoft.com/office/drawing/2014/main" id="{BF841A38-62F4-402E-BA90-DC660B5941A7}"/>
              </a:ext>
            </a:extLst>
          </p:cNvPr>
          <p:cNvSpPr/>
          <p:nvPr/>
        </p:nvSpPr>
        <p:spPr>
          <a:xfrm>
            <a:off x="1969478" y="5947214"/>
            <a:ext cx="7484012" cy="400110"/>
          </a:xfrm>
          <a:prstGeom prst="rect">
            <a:avLst/>
          </a:prstGeom>
          <a:solidFill>
            <a:srgbClr val="FFF89A"/>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1000"/>
              </a:spcBef>
            </a:pPr>
            <a:r>
              <a:rPr lang="en-US" sz="2000" dirty="0" err="1">
                <a:latin typeface="Times New Roman" pitchFamily="18" charset="0"/>
                <a:cs typeface="Times New Roman" pitchFamily="18" charset="0"/>
              </a:rPr>
              <a:t>Thấy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màu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phượng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học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trò</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kì</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những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ngày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nghỉ</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hè</a:t>
            </a:r>
            <a:r>
              <a:rPr lang="en-US" sz="2000" dirty="0">
                <a:latin typeface="Times New Roman" pitchFamily="18" charset="0"/>
                <a:cs typeface="Times New Roman" pitchFamily="18" charset="0"/>
              </a:rPr>
              <a:t>. </a:t>
            </a:r>
          </a:p>
        </p:txBody>
      </p:sp>
    </p:spTree>
    <p:extLst>
      <p:ext uri="{BB962C8B-B14F-4D97-AF65-F5344CB8AC3E}">
        <p14:creationId xmlns:p14="http://schemas.microsoft.com/office/powerpoint/2010/main" val="41098371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6AF392C-E620-4DD5-B5B6-72FA80CB98A0}"/>
              </a:ext>
            </a:extLst>
          </p:cNvPr>
          <p:cNvPicPr>
            <a:picLocks noChangeAspect="1" noChangeArrowheads="1"/>
          </p:cNvPicPr>
          <p:nvPr/>
        </p:nvPicPr>
        <p:blipFill>
          <a:blip r:embed="rId2"/>
          <a:srcRect/>
          <a:stretch>
            <a:fillRect/>
          </a:stretch>
        </p:blipFill>
        <p:spPr bwMode="auto">
          <a:xfrm>
            <a:off x="703385" y="450166"/>
            <a:ext cx="4862732" cy="4881490"/>
          </a:xfrm>
          <a:prstGeom prst="rect">
            <a:avLst/>
          </a:prstGeom>
          <a:ln>
            <a:noFill/>
          </a:ln>
          <a:effectLst>
            <a:softEdge rad="112500"/>
          </a:effectLst>
        </p:spPr>
      </p:pic>
      <p:pic>
        <p:nvPicPr>
          <p:cNvPr id="3" name="Picture 2">
            <a:extLst>
              <a:ext uri="{FF2B5EF4-FFF2-40B4-BE49-F238E27FC236}">
                <a16:creationId xmlns:a16="http://schemas.microsoft.com/office/drawing/2014/main" id="{C8DBF717-B895-477E-B57B-BA3456E058AA}"/>
              </a:ext>
            </a:extLst>
          </p:cNvPr>
          <p:cNvPicPr>
            <a:picLocks noChangeAspect="1"/>
          </p:cNvPicPr>
          <p:nvPr/>
        </p:nvPicPr>
        <p:blipFill>
          <a:blip r:embed="rId3"/>
          <a:stretch>
            <a:fillRect/>
          </a:stretch>
        </p:blipFill>
        <p:spPr>
          <a:xfrm>
            <a:off x="5683347" y="450167"/>
            <a:ext cx="5542671" cy="4881490"/>
          </a:xfrm>
          <a:prstGeom prst="rect">
            <a:avLst/>
          </a:prstGeom>
          <a:ln>
            <a:noFill/>
          </a:ln>
          <a:effectLst>
            <a:softEdge rad="112500"/>
          </a:effectLst>
        </p:spPr>
      </p:pic>
      <p:sp>
        <p:nvSpPr>
          <p:cNvPr id="4" name="Rectangle 3">
            <a:extLst>
              <a:ext uri="{FF2B5EF4-FFF2-40B4-BE49-F238E27FC236}">
                <a16:creationId xmlns:a16="http://schemas.microsoft.com/office/drawing/2014/main" id="{B9F7D79B-B3CA-4263-B197-3C75E7B61B99}"/>
              </a:ext>
            </a:extLst>
          </p:cNvPr>
          <p:cNvSpPr/>
          <p:nvPr/>
        </p:nvSpPr>
        <p:spPr>
          <a:xfrm>
            <a:off x="2027418" y="5607706"/>
            <a:ext cx="8137164" cy="461665"/>
          </a:xfrm>
          <a:prstGeom prst="rect">
            <a:avLst/>
          </a:prstGeom>
          <a:solidFill>
            <a:srgbClr val="FFF89A"/>
          </a:solidFill>
        </p:spPr>
        <p:style>
          <a:lnRef idx="2">
            <a:schemeClr val="accent2"/>
          </a:lnRef>
          <a:fillRef idx="1">
            <a:schemeClr val="lt1"/>
          </a:fillRef>
          <a:effectRef idx="0">
            <a:schemeClr val="accent2"/>
          </a:effectRef>
          <a:fontRef idx="minor">
            <a:schemeClr val="dk1"/>
          </a:fontRef>
        </p:style>
        <p:txBody>
          <a:bodyPr wrap="none">
            <a:spAutoFit/>
          </a:bodyPr>
          <a:lstStyle/>
          <a:p>
            <a:r>
              <a:rPr lang="en-US" sz="2400" dirty="0" err="1">
                <a:latin typeface="Times New Roman" pitchFamily="18" charset="0"/>
                <a:cs typeface="Times New Roman" pitchFamily="18" charset="0"/>
              </a:rPr>
              <a:t>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gắn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niệm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endParaRPr lang="vi-VN" sz="2400" dirty="0"/>
          </a:p>
        </p:txBody>
      </p:sp>
    </p:spTree>
    <p:extLst>
      <p:ext uri="{BB962C8B-B14F-4D97-AF65-F5344CB8AC3E}">
        <p14:creationId xmlns:p14="http://schemas.microsoft.com/office/powerpoint/2010/main" val="3165206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1">
            <a:extLst>
              <a:ext uri="{FF2B5EF4-FFF2-40B4-BE49-F238E27FC236}">
                <a16:creationId xmlns:a16="http://schemas.microsoft.com/office/drawing/2014/main" id="{3ABD0226-2BB1-4D0F-A45F-DAF3A32429F8}"/>
              </a:ext>
            </a:extLst>
          </p:cNvPr>
          <p:cNvSpPr txBox="1">
            <a:spLocks noChangeArrowheads="1"/>
          </p:cNvSpPr>
          <p:nvPr/>
        </p:nvSpPr>
        <p:spPr bwMode="auto">
          <a:xfrm>
            <a:off x="1242921" y="445658"/>
            <a:ext cx="9706157" cy="64633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1200"/>
              </a:spcBef>
            </a:pPr>
            <a:r>
              <a:rPr lang="en-US" sz="3600" b="1" u="sng" dirty="0" err="1">
                <a:solidFill>
                  <a:srgbClr val="FF0000"/>
                </a:solidFill>
                <a:latin typeface="Times New Roman" pitchFamily="18" charset="0"/>
                <a:cs typeface="Times New Roman" pitchFamily="18" charset="0"/>
              </a:rPr>
              <a:t>Câu</a:t>
            </a:r>
            <a:r>
              <a:rPr lang="en-US" sz="3600" b="1" u="sng" dirty="0">
                <a:solidFill>
                  <a:srgbClr val="FF0000"/>
                </a:solidFill>
                <a:latin typeface="Times New Roman" pitchFamily="18" charset="0"/>
                <a:cs typeface="Times New Roman" pitchFamily="18" charset="0"/>
              </a:rPr>
              <a:t> 2</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Vẻ</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đẹp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hoa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phượng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đặc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biệt</a:t>
            </a:r>
            <a:r>
              <a:rPr lang="en-US" sz="3600" b="1" dirty="0">
                <a:solidFill>
                  <a:srgbClr val="FF0000"/>
                </a:solidFill>
                <a:latin typeface="Times New Roman" pitchFamily="18" charset="0"/>
                <a:cs typeface="Times New Roman" pitchFamily="18" charset="0"/>
              </a:rPr>
              <a:t> ? </a:t>
            </a:r>
          </a:p>
        </p:txBody>
      </p:sp>
      <p:sp>
        <p:nvSpPr>
          <p:cNvPr id="6" name="Text Box 5">
            <a:extLst>
              <a:ext uri="{FF2B5EF4-FFF2-40B4-BE49-F238E27FC236}">
                <a16:creationId xmlns:a16="http://schemas.microsoft.com/office/drawing/2014/main" id="{FB8A333D-C0D8-496A-AFE3-802C5736F104}"/>
              </a:ext>
            </a:extLst>
          </p:cNvPr>
          <p:cNvSpPr txBox="1">
            <a:spLocks noChangeArrowheads="1"/>
          </p:cNvSpPr>
          <p:nvPr/>
        </p:nvSpPr>
        <p:spPr bwMode="auto">
          <a:xfrm>
            <a:off x="6286099" y="3501931"/>
            <a:ext cx="4869579"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Bef>
                <a:spcPct val="50000"/>
              </a:spcBef>
            </a:pPr>
            <a:r>
              <a:rPr lang="en-US" sz="3000" dirty="0">
                <a:latin typeface="Times New Roman" panose="02020603050405020304" pitchFamily="18" charset="0"/>
                <a:cs typeface="Times New Roman" pitchFamily="18" charset="0"/>
              </a:rPr>
              <a:t>  - </a:t>
            </a:r>
            <a:r>
              <a:rPr lang="en-US" sz="3000" dirty="0" err="1">
                <a:latin typeface="Times New Roman" panose="02020603050405020304" pitchFamily="18" charset="0"/>
                <a:cs typeface="Times New Roman" pitchFamily="18" charset="0"/>
              </a:rPr>
              <a:t>Tán</a:t>
            </a:r>
            <a:r>
              <a:rPr lang="en-US" sz="3000" dirty="0">
                <a:latin typeface="Times New Roman" panose="02020603050405020304" pitchFamily="18" charset="0"/>
                <a:cs typeface="Times New Roman" pitchFamily="18" charset="0"/>
              </a:rPr>
              <a:t> </a:t>
            </a:r>
            <a:r>
              <a:rPr lang="en-US" sz="3000" dirty="0" err="1">
                <a:latin typeface="Times New Roman" pitchFamily="18" charset="0"/>
                <a:cs typeface="Times New Roman" pitchFamily="18" charset="0"/>
              </a:rPr>
              <a:t>hoa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lớn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xoè</a:t>
            </a:r>
            <a:r>
              <a:rPr lang="en-US" sz="3000" dirty="0">
                <a:latin typeface="Times New Roman" pitchFamily="18" charset="0"/>
                <a:cs typeface="Times New Roman" pitchFamily="18" charset="0"/>
              </a:rPr>
              <a:t> ra </a:t>
            </a:r>
            <a:r>
              <a:rPr lang="en-US" sz="3000" dirty="0" err="1">
                <a:latin typeface="Times New Roman" pitchFamily="18" charset="0"/>
                <a:cs typeface="Times New Roman" pitchFamily="18" charset="0"/>
              </a:rPr>
              <a:t>như</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muôn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ngàn</a:t>
            </a:r>
            <a:r>
              <a:rPr lang="en-US" sz="3000" dirty="0">
                <a:latin typeface="Times New Roman" pitchFamily="18" charset="0"/>
                <a:cs typeface="Times New Roman" pitchFamily="18" charset="0"/>
              </a:rPr>
              <a:t> con </a:t>
            </a:r>
            <a:r>
              <a:rPr lang="en-US" sz="3000" dirty="0" err="1">
                <a:latin typeface="Times New Roman" pitchFamily="18" charset="0"/>
                <a:cs typeface="Times New Roman" pitchFamily="18" charset="0"/>
              </a:rPr>
              <a:t>bướm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thắm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đậu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khít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nhau</a:t>
            </a:r>
            <a:r>
              <a:rPr lang="en-US" sz="3000" dirty="0">
                <a:latin typeface="Times New Roman" pitchFamily="18" charset="0"/>
                <a:cs typeface="Times New Roman" pitchFamily="18" charset="0"/>
              </a:rPr>
              <a:t>.</a:t>
            </a:r>
          </a:p>
        </p:txBody>
      </p:sp>
      <p:sp>
        <p:nvSpPr>
          <p:cNvPr id="7" name="Rectangle 6">
            <a:extLst>
              <a:ext uri="{FF2B5EF4-FFF2-40B4-BE49-F238E27FC236}">
                <a16:creationId xmlns:a16="http://schemas.microsoft.com/office/drawing/2014/main" id="{2F373784-3270-4493-9ACD-CB6BD9620FDC}"/>
              </a:ext>
            </a:extLst>
          </p:cNvPr>
          <p:cNvSpPr/>
          <p:nvPr/>
        </p:nvSpPr>
        <p:spPr>
          <a:xfrm>
            <a:off x="6286100" y="1417078"/>
            <a:ext cx="4869579" cy="1938992"/>
          </a:xfrm>
          <a:prstGeom prst="rect">
            <a:avLst/>
          </a:prstGeom>
        </p:spPr>
        <p:txBody>
          <a:bodyPr wrap="square">
            <a:spAutoFit/>
          </a:bodyPr>
          <a:lstStyle/>
          <a:p>
            <a:pPr algn="just"/>
            <a:r>
              <a:rPr lang="vi-VN" sz="3000"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Hoa phượng màu đỏ rực, đẹp không phải ở một đoá mà cả một loạt, cả một vùng, cả một góc trời đỏ rực.</a:t>
            </a:r>
            <a:endParaRPr lang="en-US" sz="3000"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068DA877-C080-46EB-B6CB-DC755D8ADE80}"/>
              </a:ext>
            </a:extLst>
          </p:cNvPr>
          <p:cNvPicPr>
            <a:picLocks noChangeAspect="1"/>
          </p:cNvPicPr>
          <p:nvPr/>
        </p:nvPicPr>
        <p:blipFill>
          <a:blip r:embed="rId3"/>
          <a:stretch>
            <a:fillRect/>
          </a:stretch>
        </p:blipFill>
        <p:spPr>
          <a:xfrm>
            <a:off x="548640" y="1567007"/>
            <a:ext cx="5547360" cy="4386403"/>
          </a:xfrm>
          <a:prstGeom prst="ellipse">
            <a:avLst/>
          </a:prstGeom>
          <a:ln>
            <a:noFill/>
          </a:ln>
          <a:effectLst>
            <a:softEdge rad="112500"/>
          </a:effectLst>
        </p:spPr>
      </p:pic>
    </p:spTree>
    <p:extLst>
      <p:ext uri="{BB962C8B-B14F-4D97-AF65-F5344CB8AC3E}">
        <p14:creationId xmlns:p14="http://schemas.microsoft.com/office/powerpoint/2010/main" val="404580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4D7401D0-2F85-47D7-BDE3-BC3B609638C8}"/>
              </a:ext>
            </a:extLst>
          </p:cNvPr>
          <p:cNvSpPr txBox="1"/>
          <p:nvPr/>
        </p:nvSpPr>
        <p:spPr>
          <a:xfrm>
            <a:off x="349623" y="4491276"/>
            <a:ext cx="5464548" cy="1569660"/>
          </a:xfrm>
          <a:prstGeom prst="rect">
            <a:avLst/>
          </a:prstGeom>
          <a:noFill/>
        </p:spPr>
        <p:txBody>
          <a:bodyPr wrap="square" rtlCol="0">
            <a:spAutoFit/>
          </a:bodyPr>
          <a:lstStyle/>
          <a:p>
            <a:pPr marL="285750" indent="-285750" algn="just">
              <a:spcAft>
                <a:spcPts val="600"/>
              </a:spcAft>
              <a:buFontTx/>
              <a:buChar char="-"/>
            </a:pPr>
            <a:r>
              <a:rPr lang="en-US" sz="2400" dirty="0" err="1">
                <a:latin typeface="Times New Roman" pitchFamily="18" charset="0"/>
                <a:cs typeface="Times New Roman" pitchFamily="18" charset="0"/>
              </a:rPr>
              <a:t>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gợi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vừa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vừa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buồn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thúc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năm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sắp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vui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nghỉ</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hè</a:t>
            </a:r>
            <a:r>
              <a:rPr lang="en-US" sz="2400" dirty="0">
                <a:latin typeface="Times New Roman" pitchFamily="18" charset="0"/>
                <a:cs typeface="Times New Roman" pitchFamily="18" charset="0"/>
              </a:rPr>
              <a:t>.</a:t>
            </a:r>
          </a:p>
        </p:txBody>
      </p:sp>
      <p:sp>
        <p:nvSpPr>
          <p:cNvPr id="24" name="Text Box 31">
            <a:extLst>
              <a:ext uri="{FF2B5EF4-FFF2-40B4-BE49-F238E27FC236}">
                <a16:creationId xmlns:a16="http://schemas.microsoft.com/office/drawing/2014/main" id="{16049381-9E3A-4296-9E64-4ED9067C2550}"/>
              </a:ext>
            </a:extLst>
          </p:cNvPr>
          <p:cNvSpPr txBox="1">
            <a:spLocks noChangeArrowheads="1"/>
          </p:cNvSpPr>
          <p:nvPr/>
        </p:nvSpPr>
        <p:spPr bwMode="auto">
          <a:xfrm>
            <a:off x="1036596" y="239078"/>
            <a:ext cx="9706157" cy="646331"/>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ts val="1200"/>
              </a:spcBef>
            </a:pPr>
            <a:r>
              <a:rPr lang="en-US" sz="3600" b="1" u="sng" dirty="0" err="1">
                <a:solidFill>
                  <a:srgbClr val="FF0000"/>
                </a:solidFill>
                <a:latin typeface="Times New Roman" pitchFamily="18" charset="0"/>
                <a:cs typeface="Times New Roman" pitchFamily="18" charset="0"/>
              </a:rPr>
              <a:t>Câu</a:t>
            </a:r>
            <a:r>
              <a:rPr lang="en-US" sz="3600" b="1" u="sng" dirty="0">
                <a:solidFill>
                  <a:srgbClr val="FF0000"/>
                </a:solidFill>
                <a:latin typeface="Times New Roman" pitchFamily="18" charset="0"/>
                <a:cs typeface="Times New Roman" pitchFamily="18" charset="0"/>
              </a:rPr>
              <a:t> 2</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Vẻ</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đẹp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hoa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phượng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đặc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biệt</a:t>
            </a:r>
            <a:r>
              <a:rPr lang="en-US" sz="3600" b="1" dirty="0">
                <a:solidFill>
                  <a:srgbClr val="FF0000"/>
                </a:solidFill>
                <a:latin typeface="Times New Roman" pitchFamily="18" charset="0"/>
                <a:cs typeface="Times New Roman" pitchFamily="18" charset="0"/>
              </a:rPr>
              <a:t> ? </a:t>
            </a:r>
          </a:p>
        </p:txBody>
      </p:sp>
      <p:sp>
        <p:nvSpPr>
          <p:cNvPr id="25" name="Rectangle 24">
            <a:extLst>
              <a:ext uri="{FF2B5EF4-FFF2-40B4-BE49-F238E27FC236}">
                <a16:creationId xmlns:a16="http://schemas.microsoft.com/office/drawing/2014/main" id="{F063EE1B-7E7B-4580-B7CA-5A37CD2B4D11}"/>
              </a:ext>
            </a:extLst>
          </p:cNvPr>
          <p:cNvSpPr/>
          <p:nvPr/>
        </p:nvSpPr>
        <p:spPr>
          <a:xfrm>
            <a:off x="5814171" y="4491275"/>
            <a:ext cx="5192057" cy="1569660"/>
          </a:xfrm>
          <a:prstGeom prst="rect">
            <a:avLst/>
          </a:prstGeom>
        </p:spPr>
        <p:txBody>
          <a:bodyPr wrap="square">
            <a:spAutoFit/>
          </a:bodyPr>
          <a:lstStyle/>
          <a:p>
            <a:pPr marL="285750" indent="-285750" algn="just">
              <a:spcAft>
                <a:spcPts val="600"/>
              </a:spcAft>
              <a:buFontTx/>
              <a:buChar char="-"/>
            </a:pPr>
            <a:r>
              <a:rPr lang="en-US" sz="2400" dirty="0" err="1">
                <a:latin typeface="Times New Roman" pitchFamily="18" charset="0"/>
                <a:cs typeface="Times New Roman" pitchFamily="18" charset="0"/>
              </a:rPr>
              <a:t>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nở</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nhanh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khắp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rực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đỏ</a:t>
            </a:r>
            <a:r>
              <a:rPr lang="en-US" sz="2400" dirty="0">
                <a:latin typeface="Times New Roman" pitchFamily="18" charset="0"/>
                <a:cs typeface="Times New Roman" pitchFamily="18" charset="0"/>
              </a:rPr>
              <a:t>.</a:t>
            </a:r>
          </a:p>
        </p:txBody>
      </p:sp>
      <p:pic>
        <p:nvPicPr>
          <p:cNvPr id="4" name="Picture 3">
            <a:extLst>
              <a:ext uri="{FF2B5EF4-FFF2-40B4-BE49-F238E27FC236}">
                <a16:creationId xmlns:a16="http://schemas.microsoft.com/office/drawing/2014/main" id="{9463E5BD-E644-46F5-A080-5F2E01504D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35359"/>
            <a:ext cx="4910228" cy="3297491"/>
          </a:xfrm>
          <a:prstGeom prst="rect">
            <a:avLst/>
          </a:prstGeom>
        </p:spPr>
      </p:pic>
      <p:pic>
        <p:nvPicPr>
          <p:cNvPr id="6" name="Picture 5">
            <a:extLst>
              <a:ext uri="{FF2B5EF4-FFF2-40B4-BE49-F238E27FC236}">
                <a16:creationId xmlns:a16="http://schemas.microsoft.com/office/drawing/2014/main" id="{78F854FC-BDD0-4BF0-A41C-7C3FD5E0C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839" y="1035360"/>
            <a:ext cx="4883510" cy="3297491"/>
          </a:xfrm>
          <a:prstGeom prst="rect">
            <a:avLst/>
          </a:prstGeom>
        </p:spPr>
      </p:pic>
    </p:spTree>
    <p:extLst>
      <p:ext uri="{BB962C8B-B14F-4D97-AF65-F5344CB8AC3E}">
        <p14:creationId xmlns:p14="http://schemas.microsoft.com/office/powerpoint/2010/main" val="232090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57927065-E747-4792-A024-678F3370A62C}"/>
              </a:ext>
            </a:extLst>
          </p:cNvPr>
          <p:cNvSpPr txBox="1">
            <a:spLocks/>
          </p:cNvSpPr>
          <p:nvPr/>
        </p:nvSpPr>
        <p:spPr>
          <a:xfrm>
            <a:off x="5998308" y="1557116"/>
            <a:ext cx="5391834" cy="3302000"/>
          </a:xfrm>
          <a:prstGeom prst="rect">
            <a:avLst/>
          </a:prstGeom>
          <a:solidFill>
            <a:schemeClr val="bg1"/>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Bình</a:t>
            </a:r>
            <a:r>
              <a:rPr lang="en-US" dirty="0">
                <a:latin typeface="Times New Roman" pitchFamily="18" charset="0"/>
                <a:cs typeface="Times New Roman" pitchFamily="18" charset="0"/>
              </a:rPr>
              <a:t> minh: </a:t>
            </a:r>
            <a:r>
              <a:rPr lang="en-US" dirty="0" err="1">
                <a:latin typeface="Times New Roman" pitchFamily="18" charset="0"/>
                <a:cs typeface="Times New Roman" pitchFamily="18" charset="0"/>
              </a:rPr>
              <a:t>đỏ</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còn</a:t>
            </a:r>
            <a:r>
              <a:rPr lang="en-US" dirty="0">
                <a:latin typeface="Times New Roman" pitchFamily="18" charset="0"/>
                <a:cs typeface="Times New Roman" pitchFamily="18" charset="0"/>
              </a:rPr>
              <a:t> non.</a:t>
            </a:r>
          </a:p>
          <a:p>
            <a:pPr algn="just">
              <a:buFontTx/>
              <a:buChar char="-"/>
            </a:pP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mưa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tươi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dịu</a:t>
            </a:r>
            <a:r>
              <a:rPr lang="en-US" dirty="0">
                <a:latin typeface="Times New Roman" pitchFamily="18" charset="0"/>
                <a:cs typeface="Times New Roman" pitchFamily="18" charset="0"/>
              </a:rPr>
              <a:t>.</a:t>
            </a:r>
          </a:p>
          <a:p>
            <a:pPr algn="just">
              <a:buFontTx/>
              <a:buChar char="-"/>
            </a:pPr>
            <a:r>
              <a:rPr lang="en-US" dirty="0" err="1">
                <a:latin typeface="Times New Roman" pitchFamily="18" charset="0"/>
                <a:cs typeface="Times New Roman" pitchFamily="18" charset="0"/>
              </a:rPr>
              <a:t>Cuối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xuân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số</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tăng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đậm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dần</a:t>
            </a:r>
            <a:r>
              <a:rPr lang="en-US" dirty="0">
                <a:latin typeface="Times New Roman" pitchFamily="18" charset="0"/>
                <a:cs typeface="Times New Roman" pitchFamily="18" charset="0"/>
              </a:rPr>
              <a:t>.</a:t>
            </a:r>
          </a:p>
          <a:p>
            <a:pPr algn="just">
              <a:buFontTx/>
              <a:buChar char="-"/>
            </a:pPr>
            <a:r>
              <a:rPr lang="en-US" dirty="0" err="1">
                <a:latin typeface="Times New Roman" pitchFamily="18" charset="0"/>
                <a:cs typeface="Times New Roman" pitchFamily="18" charset="0"/>
              </a:rPr>
              <a:t>Hè</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mặt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chói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lọi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màu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phượng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rực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lên</a:t>
            </a:r>
            <a:r>
              <a:rPr lang="en-US" dirty="0">
                <a:latin typeface="Times New Roman" pitchFamily="18" charset="0"/>
                <a:cs typeface="Times New Roman" pitchFamily="18" charset="0"/>
              </a:rPr>
              <a:t>.</a:t>
            </a:r>
          </a:p>
        </p:txBody>
      </p:sp>
      <p:sp>
        <p:nvSpPr>
          <p:cNvPr id="7" name="Text Box 31">
            <a:extLst>
              <a:ext uri="{FF2B5EF4-FFF2-40B4-BE49-F238E27FC236}">
                <a16:creationId xmlns:a16="http://schemas.microsoft.com/office/drawing/2014/main" id="{3592079E-2A6D-4E32-BF58-6909DF043370}"/>
              </a:ext>
            </a:extLst>
          </p:cNvPr>
          <p:cNvSpPr txBox="1">
            <a:spLocks noChangeArrowheads="1"/>
          </p:cNvSpPr>
          <p:nvPr/>
        </p:nvSpPr>
        <p:spPr bwMode="auto">
          <a:xfrm>
            <a:off x="1239692" y="482274"/>
            <a:ext cx="10014462" cy="52322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800" b="1" dirty="0" err="1">
                <a:solidFill>
                  <a:srgbClr val="FF0000"/>
                </a:solidFill>
                <a:latin typeface="Times New Roman" pitchFamily="18" charset="0"/>
                <a:cs typeface="Times New Roman" pitchFamily="18" charset="0"/>
              </a:rPr>
              <a:t>Câu</a:t>
            </a:r>
            <a:r>
              <a:rPr lang="en-US" sz="2800" b="1" dirty="0">
                <a:solidFill>
                  <a:srgbClr val="FF0000"/>
                </a:solidFill>
                <a:latin typeface="Times New Roman" pitchFamily="18" charset="0"/>
                <a:cs typeface="Times New Roman" pitchFamily="18" charset="0"/>
              </a:rPr>
              <a:t> 3. </a:t>
            </a:r>
            <a:r>
              <a:rPr lang="en-US" sz="2800" b="1" dirty="0" err="1">
                <a:solidFill>
                  <a:srgbClr val="FF0000"/>
                </a:solidFill>
                <a:latin typeface="Times New Roman" pitchFamily="18" charset="0"/>
                <a:cs typeface="Times New Roman" pitchFamily="18" charset="0"/>
              </a:rPr>
              <a:t>Màu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phượng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thay</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đổi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như</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thế</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theo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thời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gian</a:t>
            </a:r>
            <a:r>
              <a:rPr lang="en-US" sz="2800" b="1" dirty="0">
                <a:solidFill>
                  <a:srgbClr val="FF0000"/>
                </a:solidFill>
                <a:latin typeface="Times New Roman" pitchFamily="18" charset="0"/>
                <a:cs typeface="Times New Roman" pitchFamily="18" charset="0"/>
              </a:rPr>
              <a:t>? </a:t>
            </a:r>
          </a:p>
        </p:txBody>
      </p:sp>
      <p:pic>
        <p:nvPicPr>
          <p:cNvPr id="10" name="Picture 2" descr="Mùa phượng nở - Báo Quảng Bình điện tử">
            <a:extLst>
              <a:ext uri="{FF2B5EF4-FFF2-40B4-BE49-F238E27FC236}">
                <a16:creationId xmlns:a16="http://schemas.microsoft.com/office/drawing/2014/main" id="{14C9650E-A05B-4867-B9B4-A8E122FBF9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858" y="1557116"/>
            <a:ext cx="5060462" cy="41833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3629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fade">
                                      <p:cBhvr>
                                        <p:cTn id="7" dur="500"/>
                                        <p:tgtEl>
                                          <p:spTgt spid="6">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fade">
                                      <p:cBhvr>
                                        <p:cTn id="18" dur="500"/>
                                        <p:tgtEl>
                                          <p:spTgt spid="6">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3BA65D3-C699-472D-ACF2-11770601CE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57" y="526951"/>
            <a:ext cx="4684540" cy="4565554"/>
          </a:xfrm>
          <a:prstGeom prst="rect">
            <a:avLst/>
          </a:prstGeom>
          <a:ln>
            <a:noFill/>
          </a:ln>
          <a:effectLst>
            <a:softEdge rad="112500"/>
          </a:effectLst>
        </p:spPr>
      </p:pic>
      <p:sp>
        <p:nvSpPr>
          <p:cNvPr id="8" name="Rectangle 7">
            <a:extLst>
              <a:ext uri="{FF2B5EF4-FFF2-40B4-BE49-F238E27FC236}">
                <a16:creationId xmlns:a16="http://schemas.microsoft.com/office/drawing/2014/main" id="{DAB145EB-E97C-4457-830F-632FB82934FF}"/>
              </a:ext>
            </a:extLst>
          </p:cNvPr>
          <p:cNvSpPr/>
          <p:nvPr/>
        </p:nvSpPr>
        <p:spPr>
          <a:xfrm>
            <a:off x="958719" y="5312285"/>
            <a:ext cx="3583032" cy="523220"/>
          </a:xfrm>
          <a:prstGeom prst="rect">
            <a:avLst/>
          </a:prstGeom>
        </p:spPr>
        <p:txBody>
          <a:bodyPr wrap="none">
            <a:spAutoFit/>
          </a:bodyPr>
          <a:lstStyle/>
          <a:p>
            <a:pPr algn="just"/>
            <a:r>
              <a:rPr lang="en-US" sz="2800" dirty="0" err="1">
                <a:latin typeface="Times New Roman" pitchFamily="18" charset="0"/>
                <a:cs typeface="Times New Roman" pitchFamily="18" charset="0"/>
              </a:rPr>
              <a:t>Bình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đỏ</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còn</a:t>
            </a:r>
            <a:r>
              <a:rPr lang="en-US" sz="2800" dirty="0">
                <a:latin typeface="Times New Roman" pitchFamily="18" charset="0"/>
                <a:cs typeface="Times New Roman" pitchFamily="18" charset="0"/>
              </a:rPr>
              <a:t> non.</a:t>
            </a:r>
          </a:p>
        </p:txBody>
      </p:sp>
      <p:sp>
        <p:nvSpPr>
          <p:cNvPr id="9" name="Text Box 5">
            <a:extLst>
              <a:ext uri="{FF2B5EF4-FFF2-40B4-BE49-F238E27FC236}">
                <a16:creationId xmlns:a16="http://schemas.microsoft.com/office/drawing/2014/main" id="{5FBB6449-8951-4A04-83B6-29B7C66AA716}"/>
              </a:ext>
            </a:extLst>
          </p:cNvPr>
          <p:cNvSpPr txBox="1">
            <a:spLocks noChangeArrowheads="1"/>
          </p:cNvSpPr>
          <p:nvPr/>
        </p:nvSpPr>
        <p:spPr bwMode="auto">
          <a:xfrm>
            <a:off x="5775741" y="5312285"/>
            <a:ext cx="51058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Nếu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mưa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càng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tươi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dịu</a:t>
            </a:r>
            <a:endParaRPr lang="en-US" sz="2800" dirty="0">
              <a:latin typeface="Times New Roman" pitchFamily="18" charset="0"/>
              <a:cs typeface="Times New Roman" pitchFamily="18" charset="0"/>
            </a:endParaRPr>
          </a:p>
        </p:txBody>
      </p:sp>
      <p:pic>
        <p:nvPicPr>
          <p:cNvPr id="10" name="Picture 2" descr="Hoa phượng - Loài hoa gắn liền với tuổi học trò - Giáo viên Việt Nam">
            <a:extLst>
              <a:ext uri="{FF2B5EF4-FFF2-40B4-BE49-F238E27FC236}">
                <a16:creationId xmlns:a16="http://schemas.microsoft.com/office/drawing/2014/main" id="{07F547C6-E9A0-4AEB-9CDA-99A10B18FA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6395" y="526952"/>
            <a:ext cx="4684540" cy="4565554"/>
          </a:xfrm>
          <a:prstGeom prst="rect">
            <a:avLst/>
          </a:prstGeom>
          <a:ln>
            <a:noFill/>
          </a:ln>
          <a:effectLst>
            <a:softEdge rad="112500"/>
          </a:effectLst>
        </p:spPr>
      </p:pic>
    </p:spTree>
    <p:extLst>
      <p:ext uri="{BB962C8B-B14F-4D97-AF65-F5344CB8AC3E}">
        <p14:creationId xmlns:p14="http://schemas.microsoft.com/office/powerpoint/2010/main" val="372856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E4E7B092-63AE-430A-8262-6AD455892FBC}"/>
              </a:ext>
            </a:extLst>
          </p:cNvPr>
          <p:cNvSpPr txBox="1">
            <a:spLocks noChangeArrowheads="1"/>
          </p:cNvSpPr>
          <p:nvPr/>
        </p:nvSpPr>
        <p:spPr bwMode="auto">
          <a:xfrm>
            <a:off x="6096000" y="5000560"/>
            <a:ext cx="51908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Rồi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hòa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mặt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chói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lọi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mạnh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kêu</a:t>
            </a:r>
            <a:r>
              <a:rPr lang="en-US" sz="2400" dirty="0">
                <a:latin typeface="Times New Roman" pitchFamily="18" charset="0"/>
                <a:cs typeface="Times New Roman" pitchFamily="18" charset="0"/>
              </a:rPr>
              <a:t> vang: </a:t>
            </a:r>
            <a:r>
              <a:rPr lang="en-US" sz="2400" dirty="0" err="1">
                <a:latin typeface="Times New Roman" pitchFamily="18" charset="0"/>
                <a:cs typeface="Times New Roman" pitchFamily="18" charset="0"/>
              </a:rPr>
              <a:t>Hè</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rồi</a:t>
            </a:r>
            <a:r>
              <a:rPr lang="en-US" sz="2400" dirty="0">
                <a:latin typeface="Times New Roman" pitchFamily="18" charset="0"/>
                <a:cs typeface="Times New Roman" pitchFamily="18" charset="0"/>
              </a:rPr>
              <a:t>!</a:t>
            </a:r>
          </a:p>
        </p:txBody>
      </p:sp>
      <p:pic>
        <p:nvPicPr>
          <p:cNvPr id="3" name="Picture 2" descr="http://dungfacebook.net/wp-content/uploads/2016/01/621.jpg">
            <a:extLst>
              <a:ext uri="{FF2B5EF4-FFF2-40B4-BE49-F238E27FC236}">
                <a16:creationId xmlns:a16="http://schemas.microsoft.com/office/drawing/2014/main" id="{E38CEE9A-B31A-4238-9689-A0D625AC6F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08916" y="533365"/>
            <a:ext cx="5190832" cy="42785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 Box 5">
            <a:extLst>
              <a:ext uri="{FF2B5EF4-FFF2-40B4-BE49-F238E27FC236}">
                <a16:creationId xmlns:a16="http://schemas.microsoft.com/office/drawing/2014/main" id="{98921C2C-0C3E-4D65-AFE7-3BF29422EA1F}"/>
              </a:ext>
            </a:extLst>
          </p:cNvPr>
          <p:cNvSpPr txBox="1">
            <a:spLocks noChangeArrowheads="1"/>
          </p:cNvSpPr>
          <p:nvPr/>
        </p:nvSpPr>
        <p:spPr bwMode="auto">
          <a:xfrm>
            <a:off x="748741" y="5103317"/>
            <a:ext cx="485377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Bef>
                <a:spcPct val="50000"/>
              </a:spcBef>
            </a:pPr>
            <a:r>
              <a:rPr lang="en-US" sz="2400" dirty="0" err="1">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xuân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cũng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đậm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dần</a:t>
            </a:r>
            <a:r>
              <a:rPr lang="en-US" sz="2400" dirty="0">
                <a:latin typeface="Times New Roman" pitchFamily="18" charset="0"/>
                <a:cs typeface="Times New Roman" pitchFamily="18" charset="0"/>
              </a:rPr>
              <a:t>.</a:t>
            </a:r>
          </a:p>
        </p:txBody>
      </p:sp>
      <p:pic>
        <p:nvPicPr>
          <p:cNvPr id="6" name="Picture 5">
            <a:extLst>
              <a:ext uri="{FF2B5EF4-FFF2-40B4-BE49-F238E27FC236}">
                <a16:creationId xmlns:a16="http://schemas.microsoft.com/office/drawing/2014/main" id="{DC806939-8FAA-48E7-9D4F-7EDD66BAD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80" y="533366"/>
            <a:ext cx="4958604" cy="42785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9387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082B47-C449-49BF-86F6-63C962F65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0715F142-310B-446E-A2E2-34E8109210C0}"/>
              </a:ext>
            </a:extLst>
          </p:cNvPr>
          <p:cNvSpPr txBox="1"/>
          <p:nvPr/>
        </p:nvSpPr>
        <p:spPr>
          <a:xfrm>
            <a:off x="8414791" y="2623331"/>
            <a:ext cx="2400267" cy="2554545"/>
          </a:xfrm>
          <a:prstGeom prst="rect">
            <a:avLst/>
          </a:prstGeom>
          <a:noFill/>
        </p:spPr>
        <p:txBody>
          <a:bodyPr wrap="square" rtlCol="0">
            <a:spAutoFit/>
          </a:bodyPr>
          <a:lstStyle/>
          <a:p>
            <a:r>
              <a:rPr lang="en-US" sz="8000" b="1" dirty="0" err="1">
                <a:solidFill>
                  <a:srgbClr val="00B0F0"/>
                </a:solidFill>
                <a:latin typeface="Amazone" panose="03020702060507090A04" pitchFamily="66" charset="0"/>
              </a:rPr>
              <a:t>Khởi</a:t>
            </a:r>
            <a:r>
              <a:rPr lang="en-US" sz="8000" b="1" dirty="0">
                <a:solidFill>
                  <a:srgbClr val="00B0F0"/>
                </a:solidFill>
                <a:latin typeface="Amazone" panose="03020702060507090A04" pitchFamily="66" charset="0"/>
              </a:rPr>
              <a:t> </a:t>
            </a:r>
            <a:r>
              <a:rPr lang="en-US" sz="8000" b="1" dirty="0" err="1">
                <a:solidFill>
                  <a:srgbClr val="00B0F0"/>
                </a:solidFill>
                <a:latin typeface="Amazone" panose="03020702060507090A04" pitchFamily="66" charset="0"/>
              </a:rPr>
              <a:t>động</a:t>
            </a:r>
            <a:endParaRPr lang="vi-VN" sz="8000" b="1" dirty="0">
              <a:solidFill>
                <a:srgbClr val="00B0F0"/>
              </a:solidFill>
              <a:latin typeface="Amazone" panose="03020702060507090A04" pitchFamily="66" charset="0"/>
            </a:endParaRPr>
          </a:p>
        </p:txBody>
      </p:sp>
      <p:sp>
        <p:nvSpPr>
          <p:cNvPr id="4" name="Rectangle 3">
            <a:extLst>
              <a:ext uri="{FF2B5EF4-FFF2-40B4-BE49-F238E27FC236}">
                <a16:creationId xmlns:a16="http://schemas.microsoft.com/office/drawing/2014/main" id="{F3896E42-4090-47F7-B2D6-CBCE0746F0E0}"/>
              </a:ext>
            </a:extLst>
          </p:cNvPr>
          <p:cNvSpPr/>
          <p:nvPr/>
        </p:nvSpPr>
        <p:spPr>
          <a:xfrm>
            <a:off x="1376942" y="2185684"/>
            <a:ext cx="5277997" cy="1077218"/>
          </a:xfrm>
          <a:prstGeom prst="rect">
            <a:avLst/>
          </a:prstGeom>
        </p:spPr>
        <p:txBody>
          <a:bodyPr wrap="square">
            <a:spAutoFit/>
          </a:bodyPr>
          <a:lstStyle/>
          <a:p>
            <a:pPr algn="just"/>
            <a:r>
              <a:rPr lang="en-US" sz="3200" b="1" dirty="0" err="1">
                <a:solidFill>
                  <a:srgbClr val="FF0000"/>
                </a:solidFill>
                <a:latin typeface="Times New Roman" panose="02020603050405020304" pitchFamily="18" charset="0"/>
                <a:cs typeface="Times New Roman" panose="02020603050405020304" pitchFamily="18" charset="0"/>
              </a:rPr>
              <a:t>Tiết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r>
              <a:rPr lang="en-US" sz="3200" b="1" dirty="0">
                <a:solidFill>
                  <a:srgbClr val="FF0000"/>
                </a:solidFill>
                <a:latin typeface="Times New Roman" panose="02020603050405020304" pitchFamily="18" charset="0"/>
                <a:cs typeface="Times New Roman" panose="02020603050405020304" pitchFamily="18" charset="0"/>
              </a:rPr>
              <a:t> tr</a:t>
            </a:r>
            <a:r>
              <a:rPr lang="vi-VN" sz="3200" b="1" dirty="0">
                <a:solidFill>
                  <a:srgbClr val="FF0000"/>
                </a:solidFill>
                <a:latin typeface="Times New Roman" panose="02020603050405020304" pitchFamily="18" charset="0"/>
                <a:cs typeface="Times New Roman" panose="02020603050405020304" pitchFamily="18" charset="0"/>
              </a:rPr>
              <a:t>ư</a:t>
            </a:r>
            <a:r>
              <a:rPr lang="en-US" sz="3200" b="1" dirty="0" err="1">
                <a:solidFill>
                  <a:srgbClr val="FF0000"/>
                </a:solidFill>
                <a:latin typeface="Times New Roman" panose="02020603050405020304" pitchFamily="18" charset="0"/>
                <a:cs typeface="Times New Roman" panose="02020603050405020304" pitchFamily="18" charset="0"/>
              </a:rPr>
              <a:t>ớc</a:t>
            </a:r>
            <a:r>
              <a:rPr lang="en-US" sz="3200" b="1" dirty="0">
                <a:solidFill>
                  <a:srgbClr val="FF0000"/>
                </a:solidFill>
                <a:latin typeface="Times New Roman" panose="02020603050405020304" pitchFamily="18" charset="0"/>
                <a:cs typeface="Times New Roman" panose="02020603050405020304" pitchFamily="18" charset="0"/>
              </a:rPr>
              <a:t> ta đ</a:t>
            </a:r>
            <a:r>
              <a:rPr lang="vi-VN" sz="3200" b="1" dirty="0">
                <a:solidFill>
                  <a:srgbClr val="FF0000"/>
                </a:solidFill>
                <a:latin typeface="Times New Roman" panose="02020603050405020304" pitchFamily="18" charset="0"/>
                <a:cs typeface="Times New Roman" panose="02020603050405020304" pitchFamily="18" charset="0"/>
              </a:rPr>
              <a:t>ư</a:t>
            </a:r>
            <a:r>
              <a:rPr lang="en-US" sz="3200" b="1" dirty="0" err="1">
                <a:solidFill>
                  <a:srgbClr val="FF0000"/>
                </a:solidFill>
                <a:latin typeface="Times New Roman" panose="02020603050405020304" pitchFamily="18" charset="0"/>
                <a:cs typeface="Times New Roman" panose="02020603050405020304" pitchFamily="18" charset="0"/>
              </a:rPr>
              <a:t>ợc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gì</a:t>
            </a:r>
            <a:r>
              <a:rPr lang="en-US" sz="3200" b="1" dirty="0">
                <a:solidFill>
                  <a:srgbClr val="FF0000"/>
                </a:solidFill>
                <a:latin typeface="Times New Roman" panose="02020603050405020304" pitchFamily="18" charset="0"/>
                <a:cs typeface="Times New Roman" panose="02020603050405020304" pitchFamily="18" charset="0"/>
              </a:rPr>
              <a:t>?</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C5ACBD18-4C28-434F-A86B-4FC96E4E8599}"/>
              </a:ext>
            </a:extLst>
          </p:cNvPr>
          <p:cNvSpPr txBox="1"/>
          <p:nvPr/>
        </p:nvSpPr>
        <p:spPr>
          <a:xfrm>
            <a:off x="1551939" y="3436318"/>
            <a:ext cx="4056646" cy="1077218"/>
          </a:xfrm>
          <a:prstGeom prst="rect">
            <a:avLst/>
          </a:prstGeom>
          <a:noFill/>
        </p:spPr>
        <p:txBody>
          <a:bodyPr wrap="square" rtlCol="0">
            <a:spAutoFit/>
          </a:bodyPr>
          <a:lstStyle/>
          <a:p>
            <a:pPr marL="285750" indent="-285750">
              <a:buFont typeface="Wingdings" panose="05000000000000000000" pitchFamily="2" charset="2"/>
              <a:buChar char="Ø"/>
            </a:pPr>
            <a:r>
              <a:rPr lang="en-US" sz="3200" dirty="0" err="1">
                <a:latin typeface="Times New Roman" panose="02020603050405020304" pitchFamily="18" charset="0"/>
                <a:cs typeface="Times New Roman" panose="02020603050405020304" pitchFamily="18" charset="0"/>
              </a:rPr>
              <a:t>Chợ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Cừ</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908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5C45E3A6-AF83-4199-BDB8-D857408AC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123" y="427820"/>
            <a:ext cx="4839285" cy="4580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1" name="Picture 30">
            <a:extLst>
              <a:ext uri="{FF2B5EF4-FFF2-40B4-BE49-F238E27FC236}">
                <a16:creationId xmlns:a16="http://schemas.microsoft.com/office/drawing/2014/main" id="{1906BCFC-2124-4BE6-BCDB-11B0F7AFA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827" y="427820"/>
            <a:ext cx="4941130" cy="45802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2" name="Rectangle 31">
            <a:extLst>
              <a:ext uri="{FF2B5EF4-FFF2-40B4-BE49-F238E27FC236}">
                <a16:creationId xmlns:a16="http://schemas.microsoft.com/office/drawing/2014/main" id="{6152A63F-0071-4BB8-9022-9FAA4DEAC197}"/>
              </a:ext>
            </a:extLst>
          </p:cNvPr>
          <p:cNvSpPr/>
          <p:nvPr/>
        </p:nvSpPr>
        <p:spPr>
          <a:xfrm>
            <a:off x="2672862" y="5219114"/>
            <a:ext cx="7090116" cy="928468"/>
          </a:xfrm>
          <a:prstGeom prst="rect">
            <a:avLst/>
          </a:prstGeom>
          <a:solidFill>
            <a:srgbClr val="D34CD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Nhặt</a:t>
            </a:r>
            <a:r>
              <a:rPr lang="en-US" dirty="0"/>
              <a:t> </a:t>
            </a:r>
            <a:r>
              <a:rPr lang="en-US" dirty="0" err="1"/>
              <a:t>hoa</a:t>
            </a:r>
            <a:r>
              <a:rPr lang="en-US" dirty="0"/>
              <a:t> </a:t>
            </a:r>
            <a:r>
              <a:rPr lang="en-US" dirty="0" err="1"/>
              <a:t>ph</a:t>
            </a:r>
            <a:r>
              <a:rPr lang="vi-VN" dirty="0"/>
              <a:t>ư</a:t>
            </a:r>
            <a:r>
              <a:rPr lang="en-US" dirty="0" err="1"/>
              <a:t>ợng</a:t>
            </a:r>
            <a:r>
              <a:rPr lang="en-US" dirty="0"/>
              <a:t> r</a:t>
            </a:r>
            <a:r>
              <a:rPr lang="vi-VN" dirty="0"/>
              <a:t>ơ</a:t>
            </a:r>
            <a:r>
              <a:rPr lang="en-US" dirty="0" err="1"/>
              <a:t>i</a:t>
            </a:r>
            <a:r>
              <a:rPr lang="en-US" dirty="0"/>
              <a:t> </a:t>
            </a:r>
            <a:r>
              <a:rPr lang="en-US" dirty="0" err="1"/>
              <a:t>để</a:t>
            </a:r>
            <a:r>
              <a:rPr lang="en-US" dirty="0"/>
              <a:t> </a:t>
            </a:r>
            <a:r>
              <a:rPr lang="en-US" dirty="0" err="1"/>
              <a:t>xếp</a:t>
            </a:r>
            <a:r>
              <a:rPr lang="en-US" dirty="0"/>
              <a:t> </a:t>
            </a:r>
            <a:r>
              <a:rPr lang="en-US" dirty="0" err="1"/>
              <a:t>chứ</a:t>
            </a:r>
            <a:r>
              <a:rPr lang="en-US" dirty="0"/>
              <a:t> </a:t>
            </a:r>
            <a:r>
              <a:rPr lang="en-US" dirty="0" err="1"/>
              <a:t>không</a:t>
            </a:r>
            <a:r>
              <a:rPr lang="en-US" dirty="0"/>
              <a:t> đ</a:t>
            </a:r>
            <a:r>
              <a:rPr lang="vi-VN" dirty="0"/>
              <a:t>ư</a:t>
            </a:r>
            <a:r>
              <a:rPr lang="en-US" dirty="0" err="1"/>
              <a:t>ợc</a:t>
            </a:r>
            <a:r>
              <a:rPr lang="en-US" dirty="0"/>
              <a:t> </a:t>
            </a:r>
            <a:r>
              <a:rPr lang="en-US" dirty="0" err="1"/>
              <a:t>trèo</a:t>
            </a:r>
            <a:r>
              <a:rPr lang="en-US" dirty="0"/>
              <a:t> </a:t>
            </a:r>
            <a:r>
              <a:rPr lang="en-US" dirty="0" err="1"/>
              <a:t>cây</a:t>
            </a:r>
            <a:r>
              <a:rPr lang="en-US" dirty="0"/>
              <a:t>, </a:t>
            </a:r>
            <a:r>
              <a:rPr lang="en-US" dirty="0" err="1"/>
              <a:t>bẻ</a:t>
            </a:r>
            <a:r>
              <a:rPr lang="en-US" dirty="0"/>
              <a:t> </a:t>
            </a:r>
            <a:r>
              <a:rPr lang="en-US" dirty="0" err="1"/>
              <a:t>cành</a:t>
            </a:r>
            <a:r>
              <a:rPr lang="en-US" dirty="0"/>
              <a:t> </a:t>
            </a:r>
            <a:r>
              <a:rPr lang="en-US" dirty="0" err="1"/>
              <a:t>ph</a:t>
            </a:r>
            <a:r>
              <a:rPr lang="vi-VN" dirty="0"/>
              <a:t>ư</a:t>
            </a:r>
            <a:r>
              <a:rPr lang="en-US" dirty="0" err="1"/>
              <a:t>ợng</a:t>
            </a:r>
            <a:r>
              <a:rPr lang="en-US" dirty="0"/>
              <a:t> </a:t>
            </a:r>
            <a:r>
              <a:rPr lang="en-US" dirty="0" err="1"/>
              <a:t>vừa</a:t>
            </a:r>
            <a:r>
              <a:rPr lang="en-US" dirty="0"/>
              <a:t> </a:t>
            </a:r>
            <a:r>
              <a:rPr lang="en-US" dirty="0" err="1"/>
              <a:t>rất</a:t>
            </a:r>
            <a:r>
              <a:rPr lang="en-US" dirty="0"/>
              <a:t> </a:t>
            </a:r>
            <a:r>
              <a:rPr lang="en-US" dirty="0" err="1"/>
              <a:t>nguy</a:t>
            </a:r>
            <a:r>
              <a:rPr lang="en-US" dirty="0"/>
              <a:t> </a:t>
            </a:r>
            <a:r>
              <a:rPr lang="en-US" dirty="0" err="1"/>
              <a:t>hiểm</a:t>
            </a:r>
            <a:r>
              <a:rPr lang="en-US" dirty="0"/>
              <a:t> </a:t>
            </a:r>
            <a:r>
              <a:rPr lang="en-US" dirty="0" err="1"/>
              <a:t>mà</a:t>
            </a:r>
            <a:r>
              <a:rPr lang="en-US" dirty="0"/>
              <a:t> </a:t>
            </a:r>
            <a:r>
              <a:rPr lang="en-US" dirty="0" err="1"/>
              <a:t>lại</a:t>
            </a:r>
            <a:r>
              <a:rPr lang="en-US" dirty="0"/>
              <a:t> vi </a:t>
            </a:r>
            <a:r>
              <a:rPr lang="en-US" dirty="0" err="1"/>
              <a:t>phạm</a:t>
            </a:r>
            <a:r>
              <a:rPr lang="en-US" dirty="0"/>
              <a:t> </a:t>
            </a:r>
            <a:r>
              <a:rPr lang="en-US" dirty="0" err="1"/>
              <a:t>nề</a:t>
            </a:r>
            <a:r>
              <a:rPr lang="en-US" dirty="0"/>
              <a:t> </a:t>
            </a:r>
            <a:r>
              <a:rPr lang="en-US" dirty="0" err="1"/>
              <a:t>nếp</a:t>
            </a:r>
            <a:r>
              <a:rPr lang="en-US" dirty="0"/>
              <a:t> </a:t>
            </a:r>
            <a:r>
              <a:rPr lang="en-US" dirty="0" err="1"/>
              <a:t>của</a:t>
            </a:r>
            <a:r>
              <a:rPr lang="en-US" dirty="0"/>
              <a:t> tr</a:t>
            </a:r>
            <a:r>
              <a:rPr lang="vi-VN" dirty="0"/>
              <a:t>ư</a:t>
            </a:r>
            <a:r>
              <a:rPr lang="en-US" dirty="0" err="1"/>
              <a:t>ờng</a:t>
            </a:r>
            <a:r>
              <a:rPr lang="en-US" dirty="0"/>
              <a:t>!</a:t>
            </a:r>
            <a:endParaRPr lang="vi-VN" dirty="0"/>
          </a:p>
        </p:txBody>
      </p:sp>
    </p:spTree>
    <p:extLst>
      <p:ext uri="{BB962C8B-B14F-4D97-AF65-F5344CB8AC3E}">
        <p14:creationId xmlns:p14="http://schemas.microsoft.com/office/powerpoint/2010/main" val="422269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ipe(down)">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5282F8-1CB4-43D5-8C73-CC68E92AE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18" y="2813538"/>
            <a:ext cx="4305032" cy="3504435"/>
          </a:xfrm>
          <a:prstGeom prst="ellipse">
            <a:avLst/>
          </a:prstGeom>
          <a:ln>
            <a:noFill/>
          </a:ln>
          <a:effectLst>
            <a:softEdge rad="112500"/>
          </a:effectLst>
        </p:spPr>
      </p:pic>
      <p:sp>
        <p:nvSpPr>
          <p:cNvPr id="3" name="TextBox 2">
            <a:extLst>
              <a:ext uri="{FF2B5EF4-FFF2-40B4-BE49-F238E27FC236}">
                <a16:creationId xmlns:a16="http://schemas.microsoft.com/office/drawing/2014/main" id="{EA30FB14-1342-4A99-AC77-535DAA91F234}"/>
              </a:ext>
            </a:extLst>
          </p:cNvPr>
          <p:cNvSpPr txBox="1"/>
          <p:nvPr/>
        </p:nvSpPr>
        <p:spPr>
          <a:xfrm>
            <a:off x="1734515" y="1349000"/>
            <a:ext cx="8497887" cy="1015663"/>
          </a:xfrm>
          <a:prstGeom prst="rect">
            <a:avLst/>
          </a:prstGeom>
          <a:noFill/>
          <a:ln w="9525">
            <a:noFill/>
          </a:ln>
        </p:spPr>
        <p:txBody>
          <a:bodyPr>
            <a:spAutoFit/>
          </a:bodyPr>
          <a:lstStyle/>
          <a:p>
            <a:pPr algn="ctr"/>
            <a:r>
              <a:rPr lang="en-US" sz="6000" b="1" dirty="0" err="1">
                <a:solidFill>
                  <a:srgbClr val="00CC00"/>
                </a:solidFill>
                <a:latin typeface="Times New Roman" panose="02020603050405020304" pitchFamily="18" charset="0"/>
                <a:cs typeface="Times New Roman" panose="02020603050405020304" pitchFamily="18" charset="0"/>
              </a:rPr>
              <a:t>Nội</a:t>
            </a:r>
            <a:r>
              <a:rPr lang="en-US" sz="6000" b="1" dirty="0">
                <a:solidFill>
                  <a:srgbClr val="00CC00"/>
                </a:solidFill>
                <a:latin typeface="Times New Roman" panose="02020603050405020304" pitchFamily="18" charset="0"/>
                <a:cs typeface="Times New Roman" panose="02020603050405020304" pitchFamily="18" charset="0"/>
              </a:rPr>
              <a:t> dung </a:t>
            </a:r>
            <a:r>
              <a:rPr lang="en-US" sz="6000" b="1" dirty="0" err="1">
                <a:solidFill>
                  <a:srgbClr val="00CC00"/>
                </a:solidFill>
                <a:latin typeface="Times New Roman" panose="02020603050405020304" pitchFamily="18" charset="0"/>
                <a:cs typeface="Times New Roman" panose="02020603050405020304" pitchFamily="18" charset="0"/>
              </a:rPr>
              <a:t>của</a:t>
            </a:r>
            <a:r>
              <a:rPr lang="en-US" sz="6000" b="1" dirty="0">
                <a:solidFill>
                  <a:srgbClr val="00CC00"/>
                </a:solidFill>
                <a:latin typeface="Times New Roman" panose="02020603050405020304" pitchFamily="18" charset="0"/>
                <a:cs typeface="Times New Roman" panose="02020603050405020304" pitchFamily="18" charset="0"/>
              </a:rPr>
              <a:t> </a:t>
            </a:r>
            <a:r>
              <a:rPr lang="en-US" sz="6000" b="1" dirty="0" err="1">
                <a:solidFill>
                  <a:srgbClr val="00CC00"/>
                </a:solidFill>
                <a:latin typeface="Times New Roman" panose="02020603050405020304" pitchFamily="18" charset="0"/>
                <a:cs typeface="Times New Roman" panose="02020603050405020304" pitchFamily="18" charset="0"/>
              </a:rPr>
              <a:t>bài</a:t>
            </a:r>
            <a:r>
              <a:rPr sz="6000" b="1" dirty="0">
                <a:solidFill>
                  <a:srgbClr val="00CC00"/>
                </a:solidFill>
                <a:latin typeface="Times New Roman" panose="02020603050405020304" pitchFamily="18" charset="0"/>
                <a:cs typeface="Times New Roman" panose="02020603050405020304" pitchFamily="18" charset="0"/>
              </a:rPr>
              <a:t>?</a:t>
            </a:r>
            <a:endParaRPr sz="6000" b="1" dirty="0">
              <a:solidFill>
                <a:srgbClr val="00CC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4435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2CEA172A-AFC4-4501-A34B-687C4ECEB154}"/>
              </a:ext>
            </a:extLst>
          </p:cNvPr>
          <p:cNvSpPr txBox="1">
            <a:spLocks noChangeArrowheads="1"/>
          </p:cNvSpPr>
          <p:nvPr/>
        </p:nvSpPr>
        <p:spPr bwMode="auto">
          <a:xfrm>
            <a:off x="3483525" y="623786"/>
            <a:ext cx="492529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4400" b="1" i="1" dirty="0" err="1">
                <a:solidFill>
                  <a:srgbClr val="FF0000"/>
                </a:solidFill>
                <a:latin typeface="Times New Roman" pitchFamily="18" charset="0"/>
                <a:cs typeface="Times New Roman" pitchFamily="18" charset="0"/>
              </a:rPr>
              <a:t>Nội</a:t>
            </a:r>
            <a:r>
              <a:rPr lang="en-US" sz="4400" b="1" i="1" dirty="0">
                <a:solidFill>
                  <a:srgbClr val="FF0000"/>
                </a:solidFill>
                <a:latin typeface="Times New Roman" pitchFamily="18" charset="0"/>
                <a:cs typeface="Times New Roman" pitchFamily="18" charset="0"/>
              </a:rPr>
              <a:t> dung:</a:t>
            </a:r>
            <a:r>
              <a:rPr lang="en-US" sz="4000" b="1" i="1" dirty="0">
                <a:solidFill>
                  <a:srgbClr val="FF0000"/>
                </a:solidFill>
                <a:latin typeface="Times New Roman" pitchFamily="18" charset="0"/>
                <a:cs typeface="Times New Roman" pitchFamily="18" charset="0"/>
              </a:rPr>
              <a:t> </a:t>
            </a:r>
          </a:p>
        </p:txBody>
      </p:sp>
      <p:sp>
        <p:nvSpPr>
          <p:cNvPr id="3" name="Flowchart: Alternate Process 2">
            <a:extLst>
              <a:ext uri="{FF2B5EF4-FFF2-40B4-BE49-F238E27FC236}">
                <a16:creationId xmlns:a16="http://schemas.microsoft.com/office/drawing/2014/main" id="{313F8CDA-A533-4AE7-AB0E-94728C4150F5}"/>
              </a:ext>
            </a:extLst>
          </p:cNvPr>
          <p:cNvSpPr/>
          <p:nvPr/>
        </p:nvSpPr>
        <p:spPr>
          <a:xfrm>
            <a:off x="1291456" y="1744614"/>
            <a:ext cx="9309428" cy="2811876"/>
          </a:xfrm>
          <a:prstGeom prst="flowChartAlternateProcess">
            <a:avLst/>
          </a:prstGeom>
        </p:spPr>
        <p:style>
          <a:lnRef idx="3">
            <a:schemeClr val="lt1"/>
          </a:lnRef>
          <a:fillRef idx="1">
            <a:schemeClr val="accent2"/>
          </a:fillRef>
          <a:effectRef idx="1">
            <a:schemeClr val="accent2"/>
          </a:effectRef>
          <a:fontRef idx="minor">
            <a:schemeClr val="lt1"/>
          </a:fontRef>
        </p:style>
        <p:txBody>
          <a:bodyPr rtlCol="0" anchor="ctr"/>
          <a:lstStyle/>
          <a:p>
            <a:pPr algn="just"/>
            <a:r>
              <a:rPr lang="nl-NL" sz="4400" i="1" dirty="0">
                <a:latin typeface="Times New Roman" pitchFamily="18" charset="0"/>
                <a:cs typeface="Times New Roman" pitchFamily="18" charset="0"/>
              </a:rPr>
              <a:t>Bài văn miêu tả vẻ đẹp độc đáo của hoa phượng, loài hoa gắn với những kỷ niệm và niềm vui của tuổi học trò.</a:t>
            </a:r>
            <a:endParaRPr lang="en-US" sz="4400" dirty="0">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80D5B2A1-7A1B-44AF-8B9A-ABB97D354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661" y="5106462"/>
            <a:ext cx="2250532" cy="1349735"/>
          </a:xfrm>
          <a:prstGeom prst="rect">
            <a:avLst/>
          </a:prstGeom>
          <a:ln>
            <a:noFill/>
          </a:ln>
          <a:effectLst>
            <a:softEdge rad="112500"/>
          </a:effectLst>
        </p:spPr>
      </p:pic>
      <p:pic>
        <p:nvPicPr>
          <p:cNvPr id="7" name="Picture 6">
            <a:extLst>
              <a:ext uri="{FF2B5EF4-FFF2-40B4-BE49-F238E27FC236}">
                <a16:creationId xmlns:a16="http://schemas.microsoft.com/office/drawing/2014/main" id="{65F48EAB-3718-4E19-B8A0-6495BC9C4F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701" y="345530"/>
            <a:ext cx="2231166" cy="1213299"/>
          </a:xfrm>
          <a:prstGeom prst="rect">
            <a:avLst/>
          </a:prstGeom>
          <a:ln>
            <a:noFill/>
          </a:ln>
          <a:effectLst>
            <a:softEdge rad="112500"/>
          </a:effectLst>
        </p:spPr>
      </p:pic>
      <p:pic>
        <p:nvPicPr>
          <p:cNvPr id="8" name="Picture 7">
            <a:extLst>
              <a:ext uri="{FF2B5EF4-FFF2-40B4-BE49-F238E27FC236}">
                <a16:creationId xmlns:a16="http://schemas.microsoft.com/office/drawing/2014/main" id="{35B247B1-FEDB-462D-BD33-1FAAE13BD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5454" y="334146"/>
            <a:ext cx="1887682" cy="1213299"/>
          </a:xfrm>
          <a:prstGeom prst="rect">
            <a:avLst/>
          </a:prstGeom>
          <a:ln>
            <a:noFill/>
          </a:ln>
          <a:effectLst>
            <a:softEdge rad="112500"/>
          </a:effectLst>
        </p:spPr>
      </p:pic>
      <p:pic>
        <p:nvPicPr>
          <p:cNvPr id="9" name="Picture 8">
            <a:extLst>
              <a:ext uri="{FF2B5EF4-FFF2-40B4-BE49-F238E27FC236}">
                <a16:creationId xmlns:a16="http://schemas.microsoft.com/office/drawing/2014/main" id="{C45DE220-36FC-4882-8C32-15D0F37A3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5454" y="4937759"/>
            <a:ext cx="1887682" cy="1335558"/>
          </a:xfrm>
          <a:prstGeom prst="rect">
            <a:avLst/>
          </a:prstGeom>
          <a:ln>
            <a:noFill/>
          </a:ln>
          <a:effectLst>
            <a:softEdge rad="112500"/>
          </a:effectLst>
        </p:spPr>
      </p:pic>
    </p:spTree>
    <p:extLst>
      <p:ext uri="{BB962C8B-B14F-4D97-AF65-F5344CB8AC3E}">
        <p14:creationId xmlns:p14="http://schemas.microsoft.com/office/powerpoint/2010/main" val="215686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AD02D8-8E7A-4F91-B9C9-1A0C838AB096}"/>
              </a:ext>
            </a:extLst>
          </p:cNvPr>
          <p:cNvSpPr/>
          <p:nvPr/>
        </p:nvSpPr>
        <p:spPr>
          <a:xfrm rot="314885">
            <a:off x="2943734" y="1203048"/>
            <a:ext cx="5993837" cy="447022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4" name="Picture 3">
            <a:extLst>
              <a:ext uri="{FF2B5EF4-FFF2-40B4-BE49-F238E27FC236}">
                <a16:creationId xmlns:a16="http://schemas.microsoft.com/office/drawing/2014/main" id="{E58C5A63-07FE-42D6-8941-2F798B2F6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212" y="741600"/>
            <a:ext cx="1053968" cy="1155556"/>
          </a:xfrm>
          <a:prstGeom prst="rect">
            <a:avLst/>
          </a:prstGeom>
        </p:spPr>
      </p:pic>
      <p:pic>
        <p:nvPicPr>
          <p:cNvPr id="6" name="Picture 5">
            <a:extLst>
              <a:ext uri="{FF2B5EF4-FFF2-40B4-BE49-F238E27FC236}">
                <a16:creationId xmlns:a16="http://schemas.microsoft.com/office/drawing/2014/main" id="{852A531E-E30A-45D3-9946-D1DFC33AB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7889" y="1068369"/>
            <a:ext cx="1041270" cy="1219048"/>
          </a:xfrm>
          <a:prstGeom prst="rect">
            <a:avLst/>
          </a:prstGeom>
        </p:spPr>
      </p:pic>
      <p:sp>
        <p:nvSpPr>
          <p:cNvPr id="7" name="TextBox 6">
            <a:extLst>
              <a:ext uri="{FF2B5EF4-FFF2-40B4-BE49-F238E27FC236}">
                <a16:creationId xmlns:a16="http://schemas.microsoft.com/office/drawing/2014/main" id="{62D20C60-48E7-4811-B647-9029ACC00664}"/>
              </a:ext>
            </a:extLst>
          </p:cNvPr>
          <p:cNvSpPr txBox="1"/>
          <p:nvPr/>
        </p:nvSpPr>
        <p:spPr>
          <a:xfrm>
            <a:off x="3063128" y="2093851"/>
            <a:ext cx="5866904" cy="1692771"/>
          </a:xfrm>
          <a:prstGeom prst="rect">
            <a:avLst/>
          </a:prstGeom>
          <a:noFill/>
        </p:spPr>
        <p:txBody>
          <a:bodyPr wrap="square" rtlCol="0">
            <a:spAutoFit/>
          </a:bodyPr>
          <a:lstStyle/>
          <a:p>
            <a:r>
              <a:rPr lang="en-US" sz="4400" dirty="0" err="1">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Hoạt</a:t>
            </a:r>
            <a:r>
              <a:rPr lang="en-US" sz="44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động</a:t>
            </a:r>
            <a:r>
              <a:rPr lang="en-US" sz="44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3: </a:t>
            </a:r>
          </a:p>
          <a:p>
            <a:r>
              <a:rPr lang="en-US" sz="60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Luyện</a:t>
            </a:r>
            <a:r>
              <a:rPr lang="en-US" sz="44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đọc</a:t>
            </a:r>
            <a:r>
              <a:rPr lang="en-US" sz="44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diễn</a:t>
            </a:r>
            <a:r>
              <a:rPr lang="en-US" sz="44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cảm</a:t>
            </a:r>
            <a:endParaRPr lang="vi-VN" sz="60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B242540-3D1D-4DF9-A7F0-4AD2073BF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1892" y="3468613"/>
            <a:ext cx="2539682" cy="2539682"/>
          </a:xfrm>
          <a:prstGeom prst="rect">
            <a:avLst/>
          </a:prstGeom>
        </p:spPr>
      </p:pic>
    </p:spTree>
    <p:extLst>
      <p:ext uri="{BB962C8B-B14F-4D97-AF65-F5344CB8AC3E}">
        <p14:creationId xmlns:p14="http://schemas.microsoft.com/office/powerpoint/2010/main" val="1377321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5282F8-1CB4-43D5-8C73-CC68E92AEE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618" y="2813538"/>
            <a:ext cx="4305032" cy="3504435"/>
          </a:xfrm>
          <a:prstGeom prst="ellipse">
            <a:avLst/>
          </a:prstGeom>
          <a:ln>
            <a:noFill/>
          </a:ln>
          <a:effectLst>
            <a:softEdge rad="112500"/>
          </a:effectLst>
        </p:spPr>
      </p:pic>
      <p:sp>
        <p:nvSpPr>
          <p:cNvPr id="3" name="TextBox 2">
            <a:extLst>
              <a:ext uri="{FF2B5EF4-FFF2-40B4-BE49-F238E27FC236}">
                <a16:creationId xmlns:a16="http://schemas.microsoft.com/office/drawing/2014/main" id="{EA30FB14-1342-4A99-AC77-535DAA91F234}"/>
              </a:ext>
            </a:extLst>
          </p:cNvPr>
          <p:cNvSpPr txBox="1"/>
          <p:nvPr/>
        </p:nvSpPr>
        <p:spPr>
          <a:xfrm>
            <a:off x="1734515" y="1349000"/>
            <a:ext cx="8497887" cy="1015663"/>
          </a:xfrm>
          <a:prstGeom prst="rect">
            <a:avLst/>
          </a:prstGeom>
          <a:noFill/>
          <a:ln w="9525">
            <a:noFill/>
          </a:ln>
        </p:spPr>
        <p:txBody>
          <a:bodyPr>
            <a:spAutoFit/>
          </a:bodyPr>
          <a:lstStyle/>
          <a:p>
            <a:pPr algn="ctr"/>
            <a:r>
              <a:rPr lang="en-US" sz="6000" b="1" dirty="0" err="1">
                <a:solidFill>
                  <a:srgbClr val="00CC00"/>
                </a:solidFill>
                <a:latin typeface="Times New Roman" panose="02020603050405020304" pitchFamily="18" charset="0"/>
                <a:cs typeface="Times New Roman" panose="02020603050405020304" pitchFamily="18" charset="0"/>
              </a:rPr>
              <a:t>Giọng</a:t>
            </a:r>
            <a:r>
              <a:rPr lang="en-US" sz="6000" b="1" dirty="0">
                <a:solidFill>
                  <a:srgbClr val="00CC00"/>
                </a:solidFill>
                <a:latin typeface="Times New Roman" panose="02020603050405020304" pitchFamily="18" charset="0"/>
                <a:cs typeface="Times New Roman" panose="02020603050405020304" pitchFamily="18" charset="0"/>
              </a:rPr>
              <a:t> </a:t>
            </a:r>
            <a:r>
              <a:rPr lang="en-US" sz="6000" b="1" dirty="0" err="1">
                <a:solidFill>
                  <a:srgbClr val="00CC00"/>
                </a:solidFill>
                <a:latin typeface="Times New Roman" panose="02020603050405020304" pitchFamily="18" charset="0"/>
                <a:cs typeface="Times New Roman" panose="02020603050405020304" pitchFamily="18" charset="0"/>
              </a:rPr>
              <a:t>đọc</a:t>
            </a:r>
            <a:r>
              <a:rPr lang="en-US" sz="6000" b="1" dirty="0">
                <a:solidFill>
                  <a:srgbClr val="00CC00"/>
                </a:solidFill>
                <a:latin typeface="Times New Roman" panose="02020603050405020304" pitchFamily="18" charset="0"/>
                <a:cs typeface="Times New Roman" panose="02020603050405020304" pitchFamily="18" charset="0"/>
              </a:rPr>
              <a:t> </a:t>
            </a:r>
            <a:r>
              <a:rPr lang="en-US" sz="6000" b="1" dirty="0" err="1">
                <a:solidFill>
                  <a:srgbClr val="00CC00"/>
                </a:solidFill>
                <a:latin typeface="Times New Roman" panose="02020603050405020304" pitchFamily="18" charset="0"/>
                <a:cs typeface="Times New Roman" panose="02020603050405020304" pitchFamily="18" charset="0"/>
              </a:rPr>
              <a:t>của</a:t>
            </a:r>
            <a:r>
              <a:rPr lang="en-US" sz="6000" b="1" dirty="0">
                <a:solidFill>
                  <a:srgbClr val="00CC00"/>
                </a:solidFill>
                <a:latin typeface="Times New Roman" panose="02020603050405020304" pitchFamily="18" charset="0"/>
                <a:cs typeface="Times New Roman" panose="02020603050405020304" pitchFamily="18" charset="0"/>
              </a:rPr>
              <a:t> </a:t>
            </a:r>
            <a:r>
              <a:rPr lang="en-US" sz="6000" b="1" dirty="0" err="1">
                <a:solidFill>
                  <a:srgbClr val="00CC00"/>
                </a:solidFill>
                <a:latin typeface="Times New Roman" panose="02020603050405020304" pitchFamily="18" charset="0"/>
                <a:cs typeface="Times New Roman" panose="02020603050405020304" pitchFamily="18" charset="0"/>
              </a:rPr>
              <a:t>bài</a:t>
            </a:r>
            <a:r>
              <a:rPr sz="6000" b="1" dirty="0">
                <a:solidFill>
                  <a:srgbClr val="00CC00"/>
                </a:solidFill>
                <a:latin typeface="Times New Roman" panose="02020603050405020304" pitchFamily="18" charset="0"/>
                <a:cs typeface="Times New Roman" panose="02020603050405020304" pitchFamily="18" charset="0"/>
              </a:rPr>
              <a:t>?</a:t>
            </a:r>
            <a:endParaRPr sz="6000" b="1" dirty="0">
              <a:solidFill>
                <a:srgbClr val="00CC00"/>
              </a:solidFill>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3C86C4C3-90F9-40E3-A721-CD50BCDE4FD3}"/>
              </a:ext>
            </a:extLst>
          </p:cNvPr>
          <p:cNvSpPr/>
          <p:nvPr/>
        </p:nvSpPr>
        <p:spPr>
          <a:xfrm>
            <a:off x="5584873" y="3429000"/>
            <a:ext cx="3460652" cy="896815"/>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latin typeface="Times New Roman" pitchFamily="18" charset="0"/>
                <a:cs typeface="Times New Roman" pitchFamily="18" charset="0"/>
              </a:rPr>
              <a:t>Nhẹ</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nhàng</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suy</a:t>
            </a:r>
            <a:r>
              <a:rPr lang="en-US" sz="2800" b="1" dirty="0">
                <a:solidFill>
                  <a:srgbClr val="002060"/>
                </a:solidFill>
                <a:latin typeface="Times New Roman" pitchFamily="18" charset="0"/>
                <a:cs typeface="Times New Roman" pitchFamily="18" charset="0"/>
              </a:rPr>
              <a:t> </a:t>
            </a:r>
            <a:r>
              <a:rPr lang="en-US" sz="2800" b="1" dirty="0" err="1">
                <a:solidFill>
                  <a:srgbClr val="002060"/>
                </a:solidFill>
                <a:latin typeface="Times New Roman" pitchFamily="18" charset="0"/>
                <a:cs typeface="Times New Roman" pitchFamily="18" charset="0"/>
              </a:rPr>
              <a:t>tư</a:t>
            </a:r>
            <a:endParaRPr lang="en-US" sz="2800" b="1" dirty="0">
              <a:solidFill>
                <a:srgbClr val="002060"/>
              </a:solidFill>
              <a:latin typeface="Times New Roman" pitchFamily="18" charset="0"/>
              <a:cs typeface="Times New Roman" pitchFamily="18" charset="0"/>
            </a:endParaRPr>
          </a:p>
        </p:txBody>
      </p:sp>
      <p:cxnSp>
        <p:nvCxnSpPr>
          <p:cNvPr id="6" name="Straight Arrow Connector 5">
            <a:extLst>
              <a:ext uri="{FF2B5EF4-FFF2-40B4-BE49-F238E27FC236}">
                <a16:creationId xmlns:a16="http://schemas.microsoft.com/office/drawing/2014/main" id="{6EAEB9A7-F87D-44E6-B218-F3852C78CC74}"/>
              </a:ext>
            </a:extLst>
          </p:cNvPr>
          <p:cNvCxnSpPr>
            <a:cxnSpLocks/>
          </p:cNvCxnSpPr>
          <p:nvPr/>
        </p:nvCxnSpPr>
        <p:spPr>
          <a:xfrm>
            <a:off x="5387926" y="2364663"/>
            <a:ext cx="1252025" cy="106433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88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33571EDF-0FBD-49E2-93CF-6064184D1646}"/>
              </a:ext>
            </a:extLst>
          </p:cNvPr>
          <p:cNvSpPr txBox="1">
            <a:spLocks noChangeArrowheads="1"/>
          </p:cNvSpPr>
          <p:nvPr/>
        </p:nvSpPr>
        <p:spPr bwMode="auto">
          <a:xfrm>
            <a:off x="2519679" y="247185"/>
            <a:ext cx="70709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4000" b="1" dirty="0" err="1">
                <a:solidFill>
                  <a:srgbClr val="0000FF"/>
                </a:solidFill>
                <a:latin typeface="Times New Roman" pitchFamily="18" charset="0"/>
                <a:cs typeface="Times New Roman" pitchFamily="18" charset="0"/>
              </a:rPr>
              <a:t>Luyện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đọc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diễn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cảm</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đoạn</a:t>
            </a:r>
            <a:r>
              <a:rPr lang="en-US" sz="4000" b="1" dirty="0">
                <a:solidFill>
                  <a:srgbClr val="0000FF"/>
                </a:solidFill>
                <a:latin typeface="Times New Roman" pitchFamily="18" charset="0"/>
                <a:cs typeface="Times New Roman" pitchFamily="18" charset="0"/>
              </a:rPr>
              <a:t> 1</a:t>
            </a:r>
          </a:p>
        </p:txBody>
      </p:sp>
      <p:sp>
        <p:nvSpPr>
          <p:cNvPr id="4" name="Text Box 5">
            <a:extLst>
              <a:ext uri="{FF2B5EF4-FFF2-40B4-BE49-F238E27FC236}">
                <a16:creationId xmlns:a16="http://schemas.microsoft.com/office/drawing/2014/main" id="{83E05FF3-A52D-4D66-B86F-FF9E36E5AC69}"/>
              </a:ext>
            </a:extLst>
          </p:cNvPr>
          <p:cNvSpPr txBox="1">
            <a:spLocks noChangeArrowheads="1"/>
          </p:cNvSpPr>
          <p:nvPr/>
        </p:nvSpPr>
        <p:spPr bwMode="auto">
          <a:xfrm>
            <a:off x="848646" y="1123220"/>
            <a:ext cx="10378154" cy="4401205"/>
          </a:xfrm>
          <a:prstGeom prst="rect">
            <a:avLst/>
          </a:prstGeom>
          <a:ln>
            <a:solidFill>
              <a:srgbClr val="0000FF"/>
            </a:solidFill>
            <a:headEnd/>
            <a:tailEnd/>
          </a:ln>
          <a:extLst>
            <a:ext uri="{909E8E84-426E-40DD-AFC4-6F175D3DCCD1}">
              <a14:hiddenFill xmlns:a14="http://schemas.microsoft.com/office/drawing/2010/main">
                <a:solidFill>
                  <a:srgbClr val="FFFFFF"/>
                </a:solidFill>
              </a14:hiddenFill>
            </a:ext>
          </a:extLst>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just" eaLnBrk="1" hangingPunct="1">
              <a:spcBef>
                <a:spcPct val="50000"/>
              </a:spcBef>
            </a:pP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Phượng</a:t>
            </a:r>
            <a:r>
              <a:rPr lang="en-US" sz="4000" b="1" dirty="0">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không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phải</a:t>
            </a:r>
            <a:r>
              <a:rPr lang="en-US" sz="4000" b="1" dirty="0">
                <a:solidFill>
                  <a:srgbClr val="FF0000"/>
                </a:solidFill>
                <a:latin typeface="Times New Roman" pitchFamily="18" charset="0"/>
                <a:cs typeface="Times New Roman" pitchFamily="18" charset="0"/>
              </a:rPr>
              <a:t> </a:t>
            </a: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một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đoá</a:t>
            </a:r>
            <a:r>
              <a:rPr lang="en-US" sz="4000" b="1" dirty="0">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không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phải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vài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cành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phượng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một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loạt</a:t>
            </a:r>
            <a:r>
              <a:rPr lang="en-US" sz="4000" b="1" dirty="0">
                <a:latin typeface="Times New Roman" pitchFamily="18" charset="0"/>
                <a:cs typeface="Times New Roman" pitchFamily="18" charset="0"/>
              </a:rPr>
              <a:t>, </a:t>
            </a:r>
            <a:br>
              <a:rPr lang="en-US" sz="4000" b="1" dirty="0">
                <a:latin typeface="Times New Roman" pitchFamily="18" charset="0"/>
                <a:cs typeface="Times New Roman" pitchFamily="18" charset="0"/>
              </a:rPr>
            </a:br>
            <a:r>
              <a:rPr lang="en-US" sz="4000" b="1" dirty="0" err="1">
                <a:latin typeface="Times New Roman" pitchFamily="18" charset="0"/>
                <a:cs typeface="Times New Roman" pitchFamily="18" charset="0"/>
              </a:rPr>
              <a:t>cả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vùng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góc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đỏ</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rực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Mỗi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hoa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chỉ</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một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phần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cả</a:t>
            </a:r>
            <a:r>
              <a:rPr lang="en-US" sz="4000" b="1" dirty="0">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xã</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hội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thắm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tươi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ta </a:t>
            </a:r>
            <a:r>
              <a:rPr lang="en-US" sz="4000" b="1" dirty="0" err="1">
                <a:latin typeface="Times New Roman" pitchFamily="18" charset="0"/>
                <a:cs typeface="Times New Roman" pitchFamily="18" charset="0"/>
              </a:rPr>
              <a:t>quên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đoá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hoa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chỉ</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nghĩ</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đến</a:t>
            </a:r>
            <a:r>
              <a:rPr lang="en-US" sz="4000" b="1" dirty="0">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đến</a:t>
            </a:r>
            <a:r>
              <a:rPr lang="en-US" sz="4000" b="1" dirty="0">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hàng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đến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những</a:t>
            </a:r>
            <a:r>
              <a:rPr lang="en-US" sz="4000" b="1" dirty="0">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tán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hoa</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lớn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xoè</a:t>
            </a:r>
            <a:r>
              <a:rPr lang="en-US" sz="4000" b="1" dirty="0">
                <a:solidFill>
                  <a:srgbClr val="FF0000"/>
                </a:solidFill>
                <a:latin typeface="Times New Roman" pitchFamily="18" charset="0"/>
                <a:cs typeface="Times New Roman" pitchFamily="18" charset="0"/>
              </a:rPr>
              <a:t> ra </a:t>
            </a:r>
            <a:r>
              <a:rPr lang="en-US" sz="4000" b="1" dirty="0" err="1">
                <a:latin typeface="Times New Roman" pitchFamily="18" charset="0"/>
                <a:cs typeface="Times New Roman" pitchFamily="18" charset="0"/>
              </a:rPr>
              <a:t>như</a:t>
            </a:r>
            <a:r>
              <a:rPr lang="en-US" sz="4000" b="1" dirty="0">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muôn</a:t>
            </a:r>
            <a:r>
              <a:rPr lang="en-US" sz="4000" b="1" dirty="0">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ngàn</a:t>
            </a:r>
            <a:r>
              <a:rPr lang="en-US" sz="4000" b="1" dirty="0">
                <a:solidFill>
                  <a:srgbClr val="FF0000"/>
                </a:solidFill>
                <a:latin typeface="Times New Roman" pitchFamily="18" charset="0"/>
                <a:cs typeface="Times New Roman" pitchFamily="18" charset="0"/>
              </a:rPr>
              <a:t> con </a:t>
            </a:r>
            <a:r>
              <a:rPr lang="en-US" sz="4000" b="1" dirty="0" err="1">
                <a:solidFill>
                  <a:srgbClr val="FF0000"/>
                </a:solidFill>
                <a:latin typeface="Times New Roman" pitchFamily="18" charset="0"/>
                <a:cs typeface="Times New Roman" pitchFamily="18" charset="0"/>
              </a:rPr>
              <a:t>bướm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thắm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đậu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khít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nhau</a:t>
            </a:r>
            <a:r>
              <a:rPr lang="en-US" sz="4000" b="1" dirty="0">
                <a:latin typeface="Times New Roman" pitchFamily="18" charset="0"/>
                <a:cs typeface="Times New Roman" pitchFamily="18" charset="0"/>
              </a:rPr>
              <a:t>.</a:t>
            </a:r>
          </a:p>
        </p:txBody>
      </p:sp>
      <p:cxnSp>
        <p:nvCxnSpPr>
          <p:cNvPr id="17" name="Straight Connector 16">
            <a:extLst>
              <a:ext uri="{FF2B5EF4-FFF2-40B4-BE49-F238E27FC236}">
                <a16:creationId xmlns:a16="http://schemas.microsoft.com/office/drawing/2014/main" id="{0D6892C8-E5C6-44D5-BBF1-B4BA075C72E3}"/>
              </a:ext>
            </a:extLst>
          </p:cNvPr>
          <p:cNvCxnSpPr>
            <a:cxnSpLocks/>
          </p:cNvCxnSpPr>
          <p:nvPr/>
        </p:nvCxnSpPr>
        <p:spPr>
          <a:xfrm flipH="1">
            <a:off x="5569242" y="4927895"/>
            <a:ext cx="184444" cy="508000"/>
          </a:xfrm>
          <a:prstGeom prst="line">
            <a:avLst/>
          </a:prstGeom>
          <a:ln w="57150">
            <a:solidFill>
              <a:srgbClr val="0000FF"/>
            </a:solidFill>
          </a:ln>
        </p:spPr>
        <p:style>
          <a:lnRef idx="3">
            <a:schemeClr val="accent4"/>
          </a:lnRef>
          <a:fillRef idx="0">
            <a:schemeClr val="accent4"/>
          </a:fillRef>
          <a:effectRef idx="2">
            <a:schemeClr val="accent4"/>
          </a:effectRef>
          <a:fontRef idx="minor">
            <a:schemeClr val="tx1"/>
          </a:fontRef>
        </p:style>
      </p:cxnSp>
      <p:cxnSp>
        <p:nvCxnSpPr>
          <p:cNvPr id="19" name="Straight Connector 18">
            <a:extLst>
              <a:ext uri="{FF2B5EF4-FFF2-40B4-BE49-F238E27FC236}">
                <a16:creationId xmlns:a16="http://schemas.microsoft.com/office/drawing/2014/main" id="{D4084DD4-104A-4E0B-A581-1A811A596FD9}"/>
              </a:ext>
            </a:extLst>
          </p:cNvPr>
          <p:cNvCxnSpPr>
            <a:cxnSpLocks/>
          </p:cNvCxnSpPr>
          <p:nvPr/>
        </p:nvCxnSpPr>
        <p:spPr>
          <a:xfrm flipH="1">
            <a:off x="8695396" y="4348230"/>
            <a:ext cx="184444" cy="508000"/>
          </a:xfrm>
          <a:prstGeom prst="line">
            <a:avLst/>
          </a:prstGeom>
          <a:ln w="57150">
            <a:solidFill>
              <a:srgbClr val="0000FF"/>
            </a:solidFill>
          </a:ln>
        </p:spPr>
        <p:style>
          <a:lnRef idx="3">
            <a:schemeClr val="accent4"/>
          </a:lnRef>
          <a:fillRef idx="0">
            <a:schemeClr val="accent4"/>
          </a:fillRef>
          <a:effectRef idx="2">
            <a:schemeClr val="accent4"/>
          </a:effectRef>
          <a:fontRef idx="minor">
            <a:schemeClr val="tx1"/>
          </a:fontRef>
        </p:style>
      </p:cxnSp>
      <p:cxnSp>
        <p:nvCxnSpPr>
          <p:cNvPr id="21" name="Straight Connector 20">
            <a:extLst>
              <a:ext uri="{FF2B5EF4-FFF2-40B4-BE49-F238E27FC236}">
                <a16:creationId xmlns:a16="http://schemas.microsoft.com/office/drawing/2014/main" id="{F7A57F47-657D-47D2-904F-8FDAAFEA7CF0}"/>
              </a:ext>
            </a:extLst>
          </p:cNvPr>
          <p:cNvCxnSpPr>
            <a:cxnSpLocks/>
          </p:cNvCxnSpPr>
          <p:nvPr/>
        </p:nvCxnSpPr>
        <p:spPr>
          <a:xfrm flipH="1">
            <a:off x="5232399" y="3069822"/>
            <a:ext cx="184444" cy="508000"/>
          </a:xfrm>
          <a:prstGeom prst="line">
            <a:avLst/>
          </a:prstGeom>
          <a:ln w="57150">
            <a:solidFill>
              <a:srgbClr val="0000FF"/>
            </a:solidFill>
          </a:ln>
        </p:spPr>
        <p:style>
          <a:lnRef idx="3">
            <a:schemeClr val="accent4"/>
          </a:lnRef>
          <a:fillRef idx="0">
            <a:schemeClr val="accent4"/>
          </a:fillRef>
          <a:effectRef idx="2">
            <a:schemeClr val="accent4"/>
          </a:effectRef>
          <a:fontRef idx="minor">
            <a:schemeClr val="tx1"/>
          </a:fontRef>
        </p:style>
      </p:cxnSp>
      <p:sp>
        <p:nvSpPr>
          <p:cNvPr id="22" name="Star: 12 Points 21">
            <a:extLst>
              <a:ext uri="{FF2B5EF4-FFF2-40B4-BE49-F238E27FC236}">
                <a16:creationId xmlns:a16="http://schemas.microsoft.com/office/drawing/2014/main" id="{2EA4FD33-3ADA-45D4-A32A-0E0810F58381}"/>
              </a:ext>
            </a:extLst>
          </p:cNvPr>
          <p:cNvSpPr/>
          <p:nvPr/>
        </p:nvSpPr>
        <p:spPr>
          <a:xfrm rot="20134046">
            <a:off x="56631" y="461675"/>
            <a:ext cx="3147811" cy="1101320"/>
          </a:xfrm>
          <a:prstGeom prst="star1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Luyện</a:t>
            </a:r>
            <a:r>
              <a:rPr lang="en-US"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đọc</a:t>
            </a:r>
            <a:r>
              <a:rPr lang="en-US"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nhóm</a:t>
            </a:r>
            <a:r>
              <a:rPr lang="en-US"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00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đôi</a:t>
            </a:r>
            <a:r>
              <a:rPr lang="en-US"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2’</a:t>
            </a:r>
            <a:endParaRPr lang="vi-VN"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3" name="Picture 22" descr="1346830221">
            <a:extLst>
              <a:ext uri="{FF2B5EF4-FFF2-40B4-BE49-F238E27FC236}">
                <a16:creationId xmlns:a16="http://schemas.microsoft.com/office/drawing/2014/main" id="{1B0B95C7-8EBA-46E9-8F73-8F033D0D65F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3256" y="0"/>
            <a:ext cx="1097280" cy="825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21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4" presetClass="entr" presetSubtype="1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par>
                                <p:cTn id="13" presetID="14" presetClass="entr" presetSubtype="1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fill="hold"/>
                                        <p:tgtEl>
                                          <p:spTgt spid="22"/>
                                        </p:tgtEl>
                                        <p:attrNameLst>
                                          <p:attrName>ppt_x</p:attrName>
                                        </p:attrNameLst>
                                      </p:cBhvr>
                                      <p:tavLst>
                                        <p:tav tm="0">
                                          <p:val>
                                            <p:strVal val="#ppt_x"/>
                                          </p:val>
                                        </p:tav>
                                        <p:tav tm="100000">
                                          <p:val>
                                            <p:strVal val="#ppt_x"/>
                                          </p:val>
                                        </p:tav>
                                      </p:tavLst>
                                    </p:anim>
                                    <p:anim calcmode="lin" valueType="num">
                                      <p:cBhvr additive="base">
                                        <p:cTn id="3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FBA06948-18B2-43BD-B5F8-32163E0FE78F}"/>
              </a:ext>
            </a:extLst>
          </p:cNvPr>
          <p:cNvSpPr/>
          <p:nvPr/>
        </p:nvSpPr>
        <p:spPr>
          <a:xfrm>
            <a:off x="2954214" y="1610751"/>
            <a:ext cx="5824025" cy="3207434"/>
          </a:xfrm>
          <a:prstGeom prst="cloud">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latin typeface="Times New Roman" panose="02020603050405020304" pitchFamily="18" charset="0"/>
                <a:cs typeface="Times New Roman" panose="02020603050405020304" pitchFamily="18" charset="0"/>
              </a:rPr>
              <a:t>Thi</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đọc</a:t>
            </a:r>
            <a:endParaRPr lang="en-US" sz="6000" b="1" dirty="0">
              <a:latin typeface="Times New Roman" panose="02020603050405020304" pitchFamily="18" charset="0"/>
              <a:cs typeface="Times New Roman" panose="02020603050405020304" pitchFamily="18" charset="0"/>
            </a:endParaRPr>
          </a:p>
          <a:p>
            <a:pPr algn="ct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diễn</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cảm</a:t>
            </a:r>
            <a:endParaRPr lang="vi-VN" sz="6000" b="1"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BB29826-BBD6-49A4-BF2A-9FE331C86F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868" y="3977408"/>
            <a:ext cx="2539682" cy="2539682"/>
          </a:xfrm>
          <a:prstGeom prst="rect">
            <a:avLst/>
          </a:prstGeom>
        </p:spPr>
      </p:pic>
      <p:pic>
        <p:nvPicPr>
          <p:cNvPr id="5" name="Picture 4" descr="1346830221">
            <a:extLst>
              <a:ext uri="{FF2B5EF4-FFF2-40B4-BE49-F238E27FC236}">
                <a16:creationId xmlns:a16="http://schemas.microsoft.com/office/drawing/2014/main" id="{33F9D168-47E8-4B5B-9990-5C34A543F1E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20775" y="225083"/>
            <a:ext cx="1546130" cy="1162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55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Top 1000+ Hình nền Powerpoint đẹp, đơn giản và dễ thương"/>
          <p:cNvPicPr>
            <a:picLocks noChangeAspect="1" noChangeArrowheads="1"/>
          </p:cNvPicPr>
          <p:nvPr/>
        </p:nvPicPr>
        <p:blipFill>
          <a:blip r:embed="rId2"/>
          <a:srcRect/>
          <a:stretch>
            <a:fillRect/>
          </a:stretch>
        </p:blipFill>
        <p:spPr bwMode="auto">
          <a:xfrm>
            <a:off x="0" y="0"/>
            <a:ext cx="12192000" cy="6858000"/>
          </a:xfrm>
          <a:prstGeom prst="rect">
            <a:avLst/>
          </a:prstGeom>
          <a:noFill/>
        </p:spPr>
      </p:pic>
      <p:sp>
        <p:nvSpPr>
          <p:cNvPr id="3" name="TextBox 2"/>
          <p:cNvSpPr txBox="1"/>
          <p:nvPr/>
        </p:nvSpPr>
        <p:spPr>
          <a:xfrm>
            <a:off x="2801051" y="2129806"/>
            <a:ext cx="7524634" cy="1200329"/>
          </a:xfrm>
          <a:prstGeom prst="rect">
            <a:avLst/>
          </a:prstGeom>
          <a:noFill/>
        </p:spPr>
        <p:txBody>
          <a:bodyPr wrap="square" rtlCol="0">
            <a:spAutoFit/>
          </a:bodyPr>
          <a:lstStyle/>
          <a:p>
            <a:r>
              <a:rPr lang="nl-NL" sz="3600" i="1" dirty="0">
                <a:solidFill>
                  <a:srgbClr val="7030A0"/>
                </a:solidFill>
                <a:latin typeface="Times New Roman" pitchFamily="18" charset="0"/>
                <a:cs typeface="Times New Roman" pitchFamily="18" charset="0"/>
              </a:rPr>
              <a:t>Em học được điều gì qua cách miêu tả hoa phượng của tác giả?</a:t>
            </a:r>
            <a:endParaRPr lang="en-US" sz="3600" dirty="0">
              <a:solidFill>
                <a:srgbClr val="7030A0"/>
              </a:solidFill>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id="{7F389CE2-E596-4055-86FA-520A8A2C2709}"/>
              </a:ext>
            </a:extLst>
          </p:cNvPr>
          <p:cNvSpPr txBox="1"/>
          <p:nvPr/>
        </p:nvSpPr>
        <p:spPr>
          <a:xfrm>
            <a:off x="2219839" y="3527866"/>
            <a:ext cx="7979239" cy="175432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nl-NL" sz="3600" dirty="0">
                <a:solidFill>
                  <a:srgbClr val="FF0000"/>
                </a:solidFill>
                <a:latin typeface="Times New Roman" pitchFamily="18" charset="0"/>
                <a:cs typeface="Times New Roman" pitchFamily="18" charset="0"/>
              </a:rPr>
              <a:t>Tác giả quan sát rất tỉ mỉ, sử dụng nhiều giác quan, dùng từ ngữ miêu tả và các  biện pháp nghệ thuật rất đặc sắc.</a:t>
            </a:r>
            <a:endParaRPr lang="en-US" sz="3600"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9" name="Text Box 3"/>
          <p:cNvSpPr txBox="1">
            <a:spLocks noChangeArrowheads="1"/>
          </p:cNvSpPr>
          <p:nvPr/>
        </p:nvSpPr>
        <p:spPr bwMode="auto">
          <a:xfrm>
            <a:off x="2743200" y="5141913"/>
            <a:ext cx="609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t>       </a:t>
            </a:r>
            <a:endParaRPr lang="en-US" sz="2400">
              <a:solidFill>
                <a:srgbClr val="00CC00"/>
              </a:solidFill>
              <a:latin typeface="UVN Bai Sau"/>
            </a:endParaRPr>
          </a:p>
        </p:txBody>
      </p:sp>
      <p:sp>
        <p:nvSpPr>
          <p:cNvPr id="24584" name="WordArt 8"/>
          <p:cNvSpPr>
            <a:spLocks noChangeArrowheads="1" noChangeShapeType="1" noTextEdit="1"/>
          </p:cNvSpPr>
          <p:nvPr/>
        </p:nvSpPr>
        <p:spPr bwMode="auto">
          <a:xfrm>
            <a:off x="3352801" y="5137439"/>
            <a:ext cx="7130473" cy="1524000"/>
          </a:xfrm>
          <a:prstGeom prst="rect">
            <a:avLst/>
          </a:prstGeom>
        </p:spPr>
        <p:txBody>
          <a:bodyPr wrap="none" fromWordArt="1">
            <a:prstTxWarp prst="textPlain">
              <a:avLst>
                <a:gd name="adj" fmla="val 50000"/>
              </a:avLst>
            </a:prstTxWarp>
          </a:bodyPr>
          <a:lstStyle/>
          <a:p>
            <a:pPr algn="ctr"/>
            <a:r>
              <a:rPr lang="vi-VN" sz="5400" b="1" kern="10" dirty="0">
                <a:ln w="6350">
                  <a:solidFill>
                    <a:srgbClr val="FF00FF"/>
                  </a:solidFill>
                  <a:round/>
                  <a:headEnd/>
                  <a:tailEnd/>
                </a:ln>
                <a:gradFill rotWithShape="1">
                  <a:gsLst>
                    <a:gs pos="0">
                      <a:srgbClr val="FFFF00">
                        <a:alpha val="50000"/>
                      </a:srgbClr>
                    </a:gs>
                    <a:gs pos="100000">
                      <a:srgbClr val="FF9933"/>
                    </a:gs>
                  </a:gsLst>
                  <a:path path="rect">
                    <a:fillToRect l="50000" t="50000" r="50000" b="50000"/>
                  </a:path>
                </a:gradFill>
                <a:effectLst>
                  <a:outerShdw dist="35921" dir="2700000" algn="ctr" rotWithShape="0">
                    <a:srgbClr val="C0C0C0">
                      <a:alpha val="79999"/>
                    </a:srgbClr>
                  </a:outerShdw>
                </a:effectLst>
                <a:latin typeface="+mj-lt"/>
                <a:cs typeface="Arial"/>
              </a:rPr>
              <a:t>Phượng</a:t>
            </a:r>
            <a:endParaRPr lang="en-US" sz="5400" b="1" kern="10" dirty="0">
              <a:ln w="6350">
                <a:solidFill>
                  <a:srgbClr val="FF00FF"/>
                </a:solidFill>
                <a:round/>
                <a:headEnd/>
                <a:tailEnd/>
              </a:ln>
              <a:gradFill rotWithShape="1">
                <a:gsLst>
                  <a:gs pos="0">
                    <a:srgbClr val="FFFF00">
                      <a:alpha val="50000"/>
                    </a:srgbClr>
                  </a:gs>
                  <a:gs pos="100000">
                    <a:srgbClr val="FF9933"/>
                  </a:gs>
                </a:gsLst>
                <a:path path="rect">
                  <a:fillToRect l="50000" t="50000" r="50000" b="50000"/>
                </a:path>
              </a:gradFill>
              <a:effectLst>
                <a:outerShdw dist="35921" dir="2700000" algn="ctr" rotWithShape="0">
                  <a:srgbClr val="C0C0C0">
                    <a:alpha val="79999"/>
                  </a:srgbClr>
                </a:outerShdw>
              </a:effectLst>
              <a:latin typeface="+mj-lt"/>
              <a:cs typeface="Arial"/>
            </a:endParaRPr>
          </a:p>
        </p:txBody>
      </p:sp>
      <p:sp>
        <p:nvSpPr>
          <p:cNvPr id="82953" name="Oval 9"/>
          <p:cNvSpPr>
            <a:spLocks noChangeArrowheads="1"/>
          </p:cNvSpPr>
          <p:nvPr/>
        </p:nvSpPr>
        <p:spPr bwMode="auto">
          <a:xfrm>
            <a:off x="5283200" y="1954431"/>
            <a:ext cx="5181600" cy="1752600"/>
          </a:xfrm>
          <a:prstGeom prst="ellipse">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scene3d>
              <a:camera prst="orthographicFront"/>
              <a:lightRig rig="soft" dir="t">
                <a:rot lat="0" lon="0" rev="10800000"/>
              </a:lightRig>
            </a:scene3d>
            <a:sp3d>
              <a:bevelT w="27940" h="12700"/>
              <a:contourClr>
                <a:srgbClr val="DDDDDD"/>
              </a:contourClr>
            </a:sp3d>
          </a:bodyPr>
          <a:lstStyle/>
          <a:p>
            <a:pPr algn="ctr">
              <a:defRPr/>
            </a:pPr>
            <a:r>
              <a:rPr lang="en-US" sz="6600" b="1" i="1" spc="150" dirty="0" err="1">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rPr>
              <a:t>Vẻ</a:t>
            </a:r>
            <a:r>
              <a:rPr lang="en-US" sz="6600" b="1" i="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rPr>
              <a:t> </a:t>
            </a:r>
            <a:r>
              <a:rPr lang="en-US" sz="6600" b="1" i="1" spc="150" dirty="0" err="1">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rPr>
              <a:t>đẹp</a:t>
            </a:r>
            <a:endParaRPr lang="en-US" sz="6600" b="1" i="1" spc="150" dirty="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endParaRPr>
          </a:p>
        </p:txBody>
      </p:sp>
      <p:sp>
        <p:nvSpPr>
          <p:cNvPr id="24586" name="WordArt 10"/>
          <p:cNvSpPr>
            <a:spLocks noChangeArrowheads="1" noChangeShapeType="1" noTextEdit="1"/>
          </p:cNvSpPr>
          <p:nvPr/>
        </p:nvSpPr>
        <p:spPr bwMode="auto">
          <a:xfrm>
            <a:off x="1828800" y="3727813"/>
            <a:ext cx="4876800" cy="1143000"/>
          </a:xfrm>
          <a:prstGeom prst="rect">
            <a:avLst/>
          </a:prstGeom>
        </p:spPr>
        <p:txBody>
          <a:bodyPr wrap="none" fromWordArt="1">
            <a:prstTxWarp prst="textPlain">
              <a:avLst>
                <a:gd name="adj" fmla="val 50000"/>
              </a:avLst>
            </a:prstTxWarp>
          </a:bodyPr>
          <a:lstStyle/>
          <a:p>
            <a:pPr algn="ctr"/>
            <a:r>
              <a:rPr lang="en-US" sz="5400" b="1" kern="10" dirty="0" err="1">
                <a:ln w="6350">
                  <a:solidFill>
                    <a:srgbClr val="FF00FF"/>
                  </a:solidFill>
                  <a:round/>
                  <a:headEnd/>
                  <a:tailEnd/>
                </a:ln>
                <a:gradFill rotWithShape="1">
                  <a:gsLst>
                    <a:gs pos="0">
                      <a:srgbClr val="FFFF00">
                        <a:alpha val="50000"/>
                      </a:srgbClr>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itchFamily="18" charset="0"/>
                <a:cs typeface="Times New Roman" pitchFamily="18" charset="0"/>
              </a:rPr>
              <a:t>Hoa</a:t>
            </a:r>
            <a:endParaRPr lang="en-US" sz="5400" b="1" kern="10" dirty="0">
              <a:ln w="6350">
                <a:solidFill>
                  <a:srgbClr val="FF00FF"/>
                </a:solidFill>
                <a:round/>
                <a:headEnd/>
                <a:tailEnd/>
              </a:ln>
              <a:gradFill rotWithShape="1">
                <a:gsLst>
                  <a:gs pos="0">
                    <a:srgbClr val="FFFF00">
                      <a:alpha val="50000"/>
                    </a:srgbClr>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itchFamily="18" charset="0"/>
              <a:cs typeface="Times New Roman" pitchFamily="18" charset="0"/>
            </a:endParaRPr>
          </a:p>
        </p:txBody>
      </p:sp>
      <p:sp>
        <p:nvSpPr>
          <p:cNvPr id="24587" name="Rectangle 2"/>
          <p:cNvSpPr>
            <a:spLocks noChangeArrowheads="1"/>
          </p:cNvSpPr>
          <p:nvPr/>
        </p:nvSpPr>
        <p:spPr bwMode="auto">
          <a:xfrm>
            <a:off x="1574800" y="367145"/>
            <a:ext cx="629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4400" b="1" dirty="0">
                <a:solidFill>
                  <a:srgbClr val="3333FF"/>
                </a:solidFill>
                <a:latin typeface="Times New Roman" pitchFamily="18" charset="0"/>
                <a:cs typeface="Times New Roman" pitchFamily="18" charset="0"/>
              </a:rPr>
              <a:t>GÓC THƯ GIÃN</a:t>
            </a:r>
          </a:p>
        </p:txBody>
      </p:sp>
      <p:sp>
        <p:nvSpPr>
          <p:cNvPr id="24589" name="Text Box 7"/>
          <p:cNvSpPr txBox="1">
            <a:spLocks noChangeArrowheads="1"/>
          </p:cNvSpPr>
          <p:nvPr/>
        </p:nvSpPr>
        <p:spPr bwMode="auto">
          <a:xfrm>
            <a:off x="1016000" y="1328883"/>
            <a:ext cx="685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3600" b="1" dirty="0">
                <a:solidFill>
                  <a:schemeClr val="accent6">
                    <a:lumMod val="75000"/>
                  </a:schemeClr>
                </a:solidFill>
                <a:latin typeface="Times New Roman" pitchFamily="18" charset="0"/>
              </a:rPr>
              <a:t>   </a:t>
            </a:r>
            <a:r>
              <a:rPr lang="en-US" sz="3600" b="1" dirty="0" err="1">
                <a:solidFill>
                  <a:schemeClr val="accent6">
                    <a:lumMod val="75000"/>
                  </a:schemeClr>
                </a:solidFill>
                <a:latin typeface="Times New Roman" pitchFamily="18" charset="0"/>
              </a:rPr>
              <a:t>Tìm</a:t>
            </a:r>
            <a:r>
              <a:rPr lang="en-US" sz="3600" b="1" dirty="0">
                <a:solidFill>
                  <a:schemeClr val="accent6">
                    <a:lumMod val="75000"/>
                  </a:schemeClr>
                </a:solidFill>
                <a:latin typeface="Times New Roman" pitchFamily="18" charset="0"/>
              </a:rPr>
              <a:t> </a:t>
            </a:r>
            <a:r>
              <a:rPr lang="en-US" sz="3600" b="1" dirty="0" err="1">
                <a:solidFill>
                  <a:schemeClr val="accent6">
                    <a:lumMod val="75000"/>
                  </a:schemeClr>
                </a:solidFill>
                <a:latin typeface="Times New Roman" pitchFamily="18" charset="0"/>
              </a:rPr>
              <a:t>hiểu</a:t>
            </a:r>
            <a:r>
              <a:rPr lang="en-US" sz="3600" b="1" dirty="0">
                <a:solidFill>
                  <a:schemeClr val="accent6">
                    <a:lumMod val="75000"/>
                  </a:schemeClr>
                </a:solidFill>
                <a:latin typeface="Times New Roman" pitchFamily="18" charset="0"/>
              </a:rPr>
              <a:t> </a:t>
            </a:r>
            <a:r>
              <a:rPr lang="en-US" sz="3600" b="1" dirty="0" err="1">
                <a:solidFill>
                  <a:schemeClr val="accent6">
                    <a:lumMod val="75000"/>
                  </a:schemeClr>
                </a:solidFill>
                <a:latin typeface="Times New Roman" pitchFamily="18" charset="0"/>
              </a:rPr>
              <a:t>thêm</a:t>
            </a:r>
            <a:r>
              <a:rPr lang="en-US" sz="3600" b="1" dirty="0">
                <a:solidFill>
                  <a:schemeClr val="accent6">
                    <a:lumMod val="75000"/>
                  </a:schemeClr>
                </a:solidFill>
                <a:latin typeface="Times New Roman" pitchFamily="18" charset="0"/>
              </a:rPr>
              <a:t> </a:t>
            </a:r>
            <a:r>
              <a:rPr lang="en-US" sz="3600" b="1" dirty="0" err="1">
                <a:solidFill>
                  <a:schemeClr val="accent6">
                    <a:lumMod val="75000"/>
                  </a:schemeClr>
                </a:solidFill>
                <a:latin typeface="Times New Roman" pitchFamily="18" charset="0"/>
              </a:rPr>
              <a:t>về</a:t>
            </a:r>
            <a:r>
              <a:rPr lang="en-US" sz="3600" b="1" dirty="0">
                <a:solidFill>
                  <a:schemeClr val="accent6">
                    <a:lumMod val="75000"/>
                  </a:schemeClr>
                </a:solidFill>
                <a:latin typeface="Times New Roman" pitchFamily="18" charset="0"/>
              </a:rPr>
              <a:t>:</a:t>
            </a:r>
          </a:p>
        </p:txBody>
      </p:sp>
    </p:spTree>
    <p:extLst>
      <p:ext uri="{BB962C8B-B14F-4D97-AF65-F5344CB8AC3E}">
        <p14:creationId xmlns:p14="http://schemas.microsoft.com/office/powerpoint/2010/main" val="2285463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804DDE2-E628-43FB-91C2-A355B6FC262F}"/>
              </a:ext>
            </a:extLst>
          </p:cNvPr>
          <p:cNvSpPr>
            <a:spLocks noGrp="1"/>
          </p:cNvSpPr>
          <p:nvPr>
            <p:ph type="subTitle" idx="1"/>
          </p:nvPr>
        </p:nvSpPr>
        <p:spPr/>
        <p:txBody>
          <a:bodyPr/>
          <a:lstStyle/>
          <a:p>
            <a:endParaRPr lang="vi-VN"/>
          </a:p>
        </p:txBody>
      </p:sp>
      <p:pic>
        <p:nvPicPr>
          <p:cNvPr id="4" name="Picture 2" descr="http://dungfacebook.net/wp-content/uploads/2016/01/621.jpg">
            <a:extLst>
              <a:ext uri="{FF2B5EF4-FFF2-40B4-BE49-F238E27FC236}">
                <a16:creationId xmlns:a16="http://schemas.microsoft.com/office/drawing/2014/main" id="{289D75C9-1FA5-408D-8893-93D261BB11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9360" y="928469"/>
            <a:ext cx="5354320" cy="4070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 name="Text Box 4">
            <a:extLst>
              <a:ext uri="{FF2B5EF4-FFF2-40B4-BE49-F238E27FC236}">
                <a16:creationId xmlns:a16="http://schemas.microsoft.com/office/drawing/2014/main" id="{BEA44DEA-5A2C-48B0-BC5F-5000A69AAF0D}"/>
              </a:ext>
            </a:extLst>
          </p:cNvPr>
          <p:cNvSpPr txBox="1">
            <a:spLocks noChangeArrowheads="1"/>
          </p:cNvSpPr>
          <p:nvPr/>
        </p:nvSpPr>
        <p:spPr bwMode="auto">
          <a:xfrm>
            <a:off x="4206240" y="5849035"/>
            <a:ext cx="4572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3600" b="1" dirty="0" err="1">
                <a:solidFill>
                  <a:srgbClr val="0070C0"/>
                </a:solidFill>
                <a:latin typeface="Times New Roman" pitchFamily="18" charset="0"/>
                <a:cs typeface="Times New Roman" pitchFamily="18" charset="0"/>
              </a:rPr>
              <a:t>Hoa</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phượng</a:t>
            </a:r>
            <a:r>
              <a:rPr lang="en-US" sz="3600" b="1" dirty="0">
                <a:solidFill>
                  <a:srgbClr val="0070C0"/>
                </a:solidFill>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đỏ</a:t>
            </a:r>
            <a:endParaRPr lang="en-US" sz="3600" b="1" dirty="0">
              <a:solidFill>
                <a:srgbClr val="0070C0"/>
              </a:solidFill>
              <a:latin typeface="Times New Roman" pitchFamily="18" charset="0"/>
              <a:cs typeface="Times New Roman" pitchFamily="18" charset="0"/>
            </a:endParaRPr>
          </a:p>
        </p:txBody>
      </p:sp>
      <p:pic>
        <p:nvPicPr>
          <p:cNvPr id="6" name="Picture 2" descr="Phượng vỹ &amp;quot;thắp lửa&amp;quot; gọi hè về - Đài PTTH Nghệ An">
            <a:extLst>
              <a:ext uri="{FF2B5EF4-FFF2-40B4-BE49-F238E27FC236}">
                <a16:creationId xmlns:a16="http://schemas.microsoft.com/office/drawing/2014/main" id="{285B4200-1457-4A2B-B71D-346707EF6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694" y="928469"/>
            <a:ext cx="5393765" cy="40702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94920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2B57F8-6ACD-4BE5-ADED-B2DEAF66DB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3" name="TextBox 2">
            <a:extLst>
              <a:ext uri="{FF2B5EF4-FFF2-40B4-BE49-F238E27FC236}">
                <a16:creationId xmlns:a16="http://schemas.microsoft.com/office/drawing/2014/main" id="{29AE9A07-C0A8-4711-8E45-E6F9985C08F6}"/>
              </a:ext>
            </a:extLst>
          </p:cNvPr>
          <p:cNvSpPr txBox="1"/>
          <p:nvPr/>
        </p:nvSpPr>
        <p:spPr>
          <a:xfrm>
            <a:off x="8414791" y="2623331"/>
            <a:ext cx="2400267" cy="2554545"/>
          </a:xfrm>
          <a:prstGeom prst="rect">
            <a:avLst/>
          </a:prstGeom>
          <a:noFill/>
        </p:spPr>
        <p:txBody>
          <a:bodyPr wrap="square" rtlCol="0">
            <a:spAutoFit/>
          </a:bodyPr>
          <a:lstStyle/>
          <a:p>
            <a:r>
              <a:rPr lang="en-US" sz="8000" b="1" dirty="0" err="1">
                <a:solidFill>
                  <a:srgbClr val="00B0F0"/>
                </a:solidFill>
                <a:latin typeface="Amazone" panose="03020702060507090A04" pitchFamily="66" charset="0"/>
              </a:rPr>
              <a:t>Khởi</a:t>
            </a:r>
            <a:r>
              <a:rPr lang="en-US" sz="8000" b="1" dirty="0">
                <a:solidFill>
                  <a:srgbClr val="00B0F0"/>
                </a:solidFill>
                <a:latin typeface="Amazone" panose="03020702060507090A04" pitchFamily="66" charset="0"/>
              </a:rPr>
              <a:t> </a:t>
            </a:r>
            <a:r>
              <a:rPr lang="en-US" sz="8000" b="1" dirty="0" err="1">
                <a:solidFill>
                  <a:srgbClr val="00B0F0"/>
                </a:solidFill>
                <a:latin typeface="Amazone" panose="03020702060507090A04" pitchFamily="66" charset="0"/>
              </a:rPr>
              <a:t>động</a:t>
            </a:r>
            <a:endParaRPr lang="vi-VN" sz="8000" b="1" dirty="0">
              <a:solidFill>
                <a:srgbClr val="00B0F0"/>
              </a:solidFill>
              <a:latin typeface="Amazone" panose="03020702060507090A04" pitchFamily="66" charset="0"/>
            </a:endParaRPr>
          </a:p>
        </p:txBody>
      </p:sp>
      <p:sp>
        <p:nvSpPr>
          <p:cNvPr id="4" name="Rectangle 3">
            <a:extLst>
              <a:ext uri="{FF2B5EF4-FFF2-40B4-BE49-F238E27FC236}">
                <a16:creationId xmlns:a16="http://schemas.microsoft.com/office/drawing/2014/main" id="{E6250164-9731-4EA4-AA4E-CA9F6F6B2EE7}"/>
              </a:ext>
            </a:extLst>
          </p:cNvPr>
          <p:cNvSpPr/>
          <p:nvPr/>
        </p:nvSpPr>
        <p:spPr>
          <a:xfrm>
            <a:off x="1551939" y="1961611"/>
            <a:ext cx="4231643" cy="1323439"/>
          </a:xfrm>
          <a:prstGeom prst="rect">
            <a:avLst/>
          </a:prstGeom>
        </p:spPr>
        <p:txBody>
          <a:bodyPr wrap="square">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Đọc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thuộc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lòng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a:t>
            </a:r>
            <a:r>
              <a:rPr lang="vi-VN" sz="4000" b="1" dirty="0">
                <a:solidFill>
                  <a:srgbClr val="FF0000"/>
                </a:solidFill>
                <a:latin typeface="Times New Roman" panose="02020603050405020304" pitchFamily="18" charset="0"/>
                <a:cs typeface="Times New Roman" panose="02020603050405020304" pitchFamily="18" charset="0"/>
              </a:rPr>
              <a:t>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Tết</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7642240-A1C4-454C-938C-0D35A34B470B}"/>
              </a:ext>
            </a:extLst>
          </p:cNvPr>
          <p:cNvSpPr txBox="1"/>
          <p:nvPr/>
        </p:nvSpPr>
        <p:spPr>
          <a:xfrm>
            <a:off x="963671" y="3045894"/>
            <a:ext cx="5627077" cy="2246769"/>
          </a:xfrm>
          <a:prstGeom prst="rect">
            <a:avLst/>
          </a:prstGeom>
          <a:noFill/>
        </p:spPr>
        <p:txBody>
          <a:bodyPr wrap="square" rtlCol="0">
            <a:spAutoFit/>
          </a:bodyPr>
          <a:lstStyle/>
          <a:p>
            <a:pPr marL="285750" indent="-285750" algn="just">
              <a:buFont typeface="Wingdings" panose="05000000000000000000" pitchFamily="2" charset="2"/>
              <a:buChar char="Ø"/>
            </a:pP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cs typeface="Times New Roman" panose="02020603050405020304" pitchFamily="18" charset="0"/>
              </a:rPr>
              <a:t>giàu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tranh</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nhộn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quê</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dịp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Tết</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9183182E-9BDF-42E6-B6C7-52A0A287AAB5}"/>
              </a:ext>
            </a:extLst>
          </p:cNvPr>
          <p:cNvSpPr/>
          <p:nvPr/>
        </p:nvSpPr>
        <p:spPr>
          <a:xfrm>
            <a:off x="1759862" y="1722455"/>
            <a:ext cx="4231643" cy="1323439"/>
          </a:xfrm>
          <a:prstGeom prst="rect">
            <a:avLst/>
          </a:prstGeom>
        </p:spPr>
        <p:txBody>
          <a:bodyPr wrap="square">
            <a:spAutoFit/>
          </a:bodyPr>
          <a:lstStyle/>
          <a:p>
            <a:pPr algn="ctr"/>
            <a:r>
              <a:rPr lang="en-US" sz="4000" b="1" dirty="0" err="1">
                <a:solidFill>
                  <a:srgbClr val="FF0000"/>
                </a:solidFill>
                <a:latin typeface="Times New Roman" panose="02020603050405020304" pitchFamily="18" charset="0"/>
                <a:cs typeface="Times New Roman" panose="02020603050405020304" pitchFamily="18" charset="0"/>
              </a:rPr>
              <a:t>Nêu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nội</a:t>
            </a:r>
            <a:r>
              <a:rPr lang="en-US" sz="4000" b="1" dirty="0">
                <a:solidFill>
                  <a:srgbClr val="FF0000"/>
                </a:solidFill>
                <a:latin typeface="Times New Roman" panose="02020603050405020304" pitchFamily="18" charset="0"/>
                <a:cs typeface="Times New Roman" panose="02020603050405020304" pitchFamily="18" charset="0"/>
              </a:rPr>
              <a:t> dung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bài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thơ</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Chợ</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Tết</a:t>
            </a:r>
            <a:r>
              <a:rPr lang="en-US" sz="4000" b="1" dirty="0">
                <a:solidFill>
                  <a:srgbClr val="FF0000"/>
                </a:solidFill>
                <a:latin typeface="Times New Roman" panose="02020603050405020304" pitchFamily="18" charset="0"/>
                <a:cs typeface="Times New Roman" panose="02020603050405020304" pitchFamily="18" charset="0"/>
              </a:rPr>
              <a:t>?</a:t>
            </a:r>
            <a:endParaRPr lang="vi-VN" sz="4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759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6E3AEDD-B479-4715-B418-5DF9A89DA9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0296" y="833120"/>
            <a:ext cx="8380679" cy="47345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 Box 4">
            <a:extLst>
              <a:ext uri="{FF2B5EF4-FFF2-40B4-BE49-F238E27FC236}">
                <a16:creationId xmlns:a16="http://schemas.microsoft.com/office/drawing/2014/main" id="{1817007C-B1E7-45EB-80E3-EB96126588D2}"/>
              </a:ext>
            </a:extLst>
          </p:cNvPr>
          <p:cNvSpPr txBox="1">
            <a:spLocks noChangeArrowheads="1"/>
          </p:cNvSpPr>
          <p:nvPr/>
        </p:nvSpPr>
        <p:spPr bwMode="auto">
          <a:xfrm>
            <a:off x="2905760" y="5754131"/>
            <a:ext cx="6705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3600" b="1" dirty="0" err="1">
                <a:solidFill>
                  <a:srgbClr val="3366FF"/>
                </a:solidFill>
                <a:latin typeface="Times New Roman" pitchFamily="18" charset="0"/>
                <a:cs typeface="Times New Roman" pitchFamily="18" charset="0"/>
              </a:rPr>
              <a:t>Hoa</a:t>
            </a:r>
            <a:r>
              <a:rPr lang="en-US" sz="3600" b="1" dirty="0">
                <a:solidFill>
                  <a:srgbClr val="3366FF"/>
                </a:solidFill>
                <a:latin typeface="Times New Roman" pitchFamily="18" charset="0"/>
                <a:cs typeface="Times New Roman" pitchFamily="18" charset="0"/>
              </a:rPr>
              <a:t> </a:t>
            </a:r>
            <a:r>
              <a:rPr lang="en-US" sz="3600" b="1" dirty="0" err="1">
                <a:solidFill>
                  <a:srgbClr val="3366FF"/>
                </a:solidFill>
                <a:latin typeface="Times New Roman" pitchFamily="18" charset="0"/>
                <a:cs typeface="Times New Roman" pitchFamily="18" charset="0"/>
              </a:rPr>
              <a:t>phượng</a:t>
            </a:r>
            <a:r>
              <a:rPr lang="en-US" sz="3600" b="1" dirty="0">
                <a:solidFill>
                  <a:srgbClr val="3366FF"/>
                </a:solidFill>
                <a:latin typeface="Times New Roman" pitchFamily="18" charset="0"/>
                <a:cs typeface="Times New Roman" pitchFamily="18" charset="0"/>
              </a:rPr>
              <a:t> </a:t>
            </a:r>
            <a:r>
              <a:rPr lang="en-US" sz="3600" b="1" dirty="0" err="1">
                <a:solidFill>
                  <a:srgbClr val="3366FF"/>
                </a:solidFill>
                <a:latin typeface="Times New Roman" pitchFamily="18" charset="0"/>
                <a:cs typeface="Times New Roman" pitchFamily="18" charset="0"/>
              </a:rPr>
              <a:t>màu</a:t>
            </a:r>
            <a:r>
              <a:rPr lang="en-US" sz="3600" b="1" dirty="0">
                <a:solidFill>
                  <a:srgbClr val="3366FF"/>
                </a:solidFill>
                <a:latin typeface="Times New Roman" pitchFamily="18" charset="0"/>
                <a:cs typeface="Times New Roman" pitchFamily="18" charset="0"/>
              </a:rPr>
              <a:t> cam</a:t>
            </a:r>
          </a:p>
        </p:txBody>
      </p:sp>
    </p:spTree>
    <p:extLst>
      <p:ext uri="{BB962C8B-B14F-4D97-AF65-F5344CB8AC3E}">
        <p14:creationId xmlns:p14="http://schemas.microsoft.com/office/powerpoint/2010/main" val="1044422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upload.wikimedia.org/wikipedia/commons/3/32/Caesalpinia_pulcherrima_(Dwarf_Poinciana)_W2_IMG_1468.jpg">
            <a:extLst>
              <a:ext uri="{FF2B5EF4-FFF2-40B4-BE49-F238E27FC236}">
                <a16:creationId xmlns:a16="http://schemas.microsoft.com/office/drawing/2014/main" id="{B8C2239C-C812-4234-8606-781A4BD82A9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5243" y="518160"/>
            <a:ext cx="8975187" cy="51409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258FED15-3C95-4AB3-8931-3F8B7AD77C20}"/>
              </a:ext>
            </a:extLst>
          </p:cNvPr>
          <p:cNvSpPr txBox="1">
            <a:spLocks noChangeArrowheads="1"/>
          </p:cNvSpPr>
          <p:nvPr/>
        </p:nvSpPr>
        <p:spPr bwMode="auto">
          <a:xfrm>
            <a:off x="3348920" y="5693509"/>
            <a:ext cx="57075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3600" b="1" dirty="0" err="1">
                <a:solidFill>
                  <a:srgbClr val="3366FF"/>
                </a:solidFill>
                <a:latin typeface="Times New Roman" pitchFamily="18" charset="0"/>
                <a:cs typeface="Times New Roman" pitchFamily="18" charset="0"/>
              </a:rPr>
              <a:t>Hoa</a:t>
            </a:r>
            <a:r>
              <a:rPr lang="en-US" sz="3600" b="1" dirty="0">
                <a:solidFill>
                  <a:srgbClr val="3366FF"/>
                </a:solidFill>
                <a:latin typeface="Times New Roman" pitchFamily="18" charset="0"/>
                <a:cs typeface="Times New Roman" pitchFamily="18" charset="0"/>
              </a:rPr>
              <a:t> </a:t>
            </a:r>
            <a:r>
              <a:rPr lang="en-US" sz="3600" b="1" dirty="0" err="1">
                <a:solidFill>
                  <a:srgbClr val="3366FF"/>
                </a:solidFill>
                <a:latin typeface="Times New Roman" pitchFamily="18" charset="0"/>
                <a:cs typeface="Times New Roman" pitchFamily="18" charset="0"/>
              </a:rPr>
              <a:t>phượng</a:t>
            </a:r>
            <a:r>
              <a:rPr lang="en-US" sz="3600" b="1" dirty="0">
                <a:solidFill>
                  <a:srgbClr val="3366FF"/>
                </a:solidFill>
                <a:latin typeface="Times New Roman" pitchFamily="18" charset="0"/>
                <a:cs typeface="Times New Roman" pitchFamily="18" charset="0"/>
              </a:rPr>
              <a:t> </a:t>
            </a:r>
            <a:r>
              <a:rPr lang="en-US" sz="3600" b="1" dirty="0" err="1">
                <a:solidFill>
                  <a:srgbClr val="3366FF"/>
                </a:solidFill>
                <a:latin typeface="Times New Roman" pitchFamily="18" charset="0"/>
                <a:cs typeface="Times New Roman" pitchFamily="18" charset="0"/>
              </a:rPr>
              <a:t>hồng</a:t>
            </a:r>
            <a:endParaRPr lang="en-US" sz="3600" b="1" dirty="0">
              <a:solidFill>
                <a:srgbClr val="3366FF"/>
              </a:solidFill>
              <a:latin typeface="Times New Roman" pitchFamily="18" charset="0"/>
              <a:cs typeface="Times New Roman" pitchFamily="18" charset="0"/>
            </a:endParaRPr>
          </a:p>
        </p:txBody>
      </p:sp>
    </p:spTree>
    <p:extLst>
      <p:ext uri="{BB962C8B-B14F-4D97-AF65-F5344CB8AC3E}">
        <p14:creationId xmlns:p14="http://schemas.microsoft.com/office/powerpoint/2010/main" val="3854916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2A88E5-059D-43F3-9EC3-E2AD159981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418" y="789459"/>
            <a:ext cx="4461548" cy="46694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Picture 2">
            <a:extLst>
              <a:ext uri="{FF2B5EF4-FFF2-40B4-BE49-F238E27FC236}">
                <a16:creationId xmlns:a16="http://schemas.microsoft.com/office/drawing/2014/main" id="{171E88E8-0F58-4265-A298-3DF614C52C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2911" y="501960"/>
            <a:ext cx="4740343" cy="23622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0CADA417-E745-4693-B655-A87618B595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3136" y="3031589"/>
            <a:ext cx="4239894" cy="29514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 Box 4">
            <a:extLst>
              <a:ext uri="{FF2B5EF4-FFF2-40B4-BE49-F238E27FC236}">
                <a16:creationId xmlns:a16="http://schemas.microsoft.com/office/drawing/2014/main" id="{3AB1DAD6-1F40-4DFA-BF28-E53F476A0432}"/>
              </a:ext>
            </a:extLst>
          </p:cNvPr>
          <p:cNvSpPr txBox="1">
            <a:spLocks noChangeArrowheads="1"/>
          </p:cNvSpPr>
          <p:nvPr/>
        </p:nvSpPr>
        <p:spPr bwMode="auto">
          <a:xfrm>
            <a:off x="2408956" y="5659903"/>
            <a:ext cx="34403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3600" b="1" dirty="0" err="1">
                <a:solidFill>
                  <a:srgbClr val="FF0000"/>
                </a:solidFill>
                <a:latin typeface="Times New Roman" pitchFamily="18" charset="0"/>
                <a:cs typeface="Times New Roman" pitchFamily="18" charset="0"/>
              </a:rPr>
              <a:t>Phượng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tím</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625457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ohanews.vcmedia.vn/Article/2012/03/24/bb86e_images8832763.JPG">
            <a:extLst>
              <a:ext uri="{FF2B5EF4-FFF2-40B4-BE49-F238E27FC236}">
                <a16:creationId xmlns:a16="http://schemas.microsoft.com/office/drawing/2014/main" id="{06BDFBCF-66CB-4BED-BCBA-12C7749486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6092" y="624841"/>
            <a:ext cx="9537896" cy="5130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3" name="Text Box 4">
            <a:extLst>
              <a:ext uri="{FF2B5EF4-FFF2-40B4-BE49-F238E27FC236}">
                <a16:creationId xmlns:a16="http://schemas.microsoft.com/office/drawing/2014/main" id="{8F621CD1-1FDA-4D29-83D6-D1FB17726C5A}"/>
              </a:ext>
            </a:extLst>
          </p:cNvPr>
          <p:cNvSpPr txBox="1">
            <a:spLocks noChangeArrowheads="1"/>
          </p:cNvSpPr>
          <p:nvPr/>
        </p:nvSpPr>
        <p:spPr bwMode="auto">
          <a:xfrm>
            <a:off x="3380935" y="5755641"/>
            <a:ext cx="568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3600" b="1" dirty="0" err="1">
                <a:solidFill>
                  <a:srgbClr val="FF0000"/>
                </a:solidFill>
                <a:latin typeface="Times New Roman" pitchFamily="18" charset="0"/>
                <a:cs typeface="Times New Roman" pitchFamily="18" charset="0"/>
              </a:rPr>
              <a:t>Phượng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trắng</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7164843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44D16A6C-D913-4412-897E-3EC129325224}"/>
              </a:ext>
            </a:extLst>
          </p:cNvPr>
          <p:cNvSpPr txBox="1">
            <a:spLocks noChangeArrowheads="1"/>
          </p:cNvSpPr>
          <p:nvPr/>
        </p:nvSpPr>
        <p:spPr bwMode="auto">
          <a:xfrm>
            <a:off x="5831449" y="5024177"/>
            <a:ext cx="568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sz="3600" b="1" dirty="0" err="1">
                <a:solidFill>
                  <a:srgbClr val="FF0000"/>
                </a:solidFill>
                <a:latin typeface="Times New Roman" pitchFamily="18" charset="0"/>
                <a:cs typeface="Times New Roman" pitchFamily="18" charset="0"/>
              </a:rPr>
              <a:t>Phượng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vàng</a:t>
            </a:r>
            <a:endParaRPr lang="en-US" sz="3600" b="1" dirty="0">
              <a:solidFill>
                <a:srgbClr val="FF0000"/>
              </a:solidFill>
              <a:latin typeface="Times New Roman" pitchFamily="18" charset="0"/>
              <a:cs typeface="Times New Roman" pitchFamily="18" charset="0"/>
            </a:endParaRPr>
          </a:p>
        </p:txBody>
      </p:sp>
      <p:pic>
        <p:nvPicPr>
          <p:cNvPr id="3" name="Picture 2" descr="cây phượng vàng Chất Lượng, Giá Tốt 2021 | Lazada.vn">
            <a:extLst>
              <a:ext uri="{FF2B5EF4-FFF2-40B4-BE49-F238E27FC236}">
                <a16:creationId xmlns:a16="http://schemas.microsoft.com/office/drawing/2014/main" id="{8477BD18-C115-458E-8715-5AE899BBF8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8154" y="1510657"/>
            <a:ext cx="4805680" cy="3179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Picture 3">
            <a:extLst>
              <a:ext uri="{FF2B5EF4-FFF2-40B4-BE49-F238E27FC236}">
                <a16:creationId xmlns:a16="http://schemas.microsoft.com/office/drawing/2014/main" id="{10EBFFAA-304F-4109-92FD-5910CEA84B38}"/>
              </a:ext>
            </a:extLst>
          </p:cNvPr>
          <p:cNvPicPr>
            <a:picLocks noChangeAspect="1"/>
          </p:cNvPicPr>
          <p:nvPr/>
        </p:nvPicPr>
        <p:blipFill>
          <a:blip r:embed="rId3"/>
          <a:stretch>
            <a:fillRect/>
          </a:stretch>
        </p:blipFill>
        <p:spPr>
          <a:xfrm>
            <a:off x="1320800" y="576775"/>
            <a:ext cx="4988560" cy="5556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314206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ảng thông báo Ban giám đốc miễn Phí nội dung Clip nghệ thuật - hội đồng  giáo dục. png tải về - Miễn phí trong suốt Khung Hình png Tải về.">
            <a:extLst>
              <a:ext uri="{FF2B5EF4-FFF2-40B4-BE49-F238E27FC236}">
                <a16:creationId xmlns:a16="http://schemas.microsoft.com/office/drawing/2014/main" id="{13510687-236B-42E1-A974-A3947DECA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29" t="4047" r="7092" b="8786"/>
          <a:stretch>
            <a:fillRect/>
          </a:stretch>
        </p:blipFill>
        <p:spPr bwMode="auto">
          <a:xfrm>
            <a:off x="0" y="0"/>
            <a:ext cx="121889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a:extLst>
              <a:ext uri="{FF2B5EF4-FFF2-40B4-BE49-F238E27FC236}">
                <a16:creationId xmlns:a16="http://schemas.microsoft.com/office/drawing/2014/main" id="{5F30842E-FB73-440D-93C4-9315E6E5EB04}"/>
              </a:ext>
            </a:extLst>
          </p:cNvPr>
          <p:cNvSpPr txBox="1">
            <a:spLocks noChangeArrowheads="1"/>
          </p:cNvSpPr>
          <p:nvPr/>
        </p:nvSpPr>
        <p:spPr bwMode="auto">
          <a:xfrm>
            <a:off x="3008243" y="1300173"/>
            <a:ext cx="6944139" cy="103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60" tIns="34229" rIns="68460" bIns="34229">
            <a:spAutoFit/>
          </a:bodyPr>
          <a:lstStyle>
            <a:lvl1pPr defTabSz="608013">
              <a:spcBef>
                <a:spcPct val="20000"/>
              </a:spcBef>
              <a:buChar char="•"/>
              <a:defRPr sz="3200">
                <a:solidFill>
                  <a:schemeClr val="tx1"/>
                </a:solidFill>
                <a:latin typeface="Arial" panose="020B0604020202020204" pitchFamily="34" charset="0"/>
              </a:defRPr>
            </a:lvl1pPr>
            <a:lvl2pPr marL="742950" indent="-285750" defTabSz="608013">
              <a:spcBef>
                <a:spcPct val="20000"/>
              </a:spcBef>
              <a:buChar char="–"/>
              <a:defRPr sz="2800">
                <a:solidFill>
                  <a:schemeClr val="tx1"/>
                </a:solidFill>
                <a:latin typeface="Arial" panose="020B0604020202020204" pitchFamily="34" charset="0"/>
              </a:defRPr>
            </a:lvl2pPr>
            <a:lvl3pPr marL="1143000" indent="-228600" defTabSz="608013">
              <a:spcBef>
                <a:spcPct val="20000"/>
              </a:spcBef>
              <a:buChar char="•"/>
              <a:defRPr sz="2400">
                <a:solidFill>
                  <a:schemeClr val="tx1"/>
                </a:solidFill>
                <a:latin typeface="Arial" panose="020B0604020202020204" pitchFamily="34" charset="0"/>
              </a:defRPr>
            </a:lvl3pPr>
            <a:lvl4pPr marL="1600200" indent="-228600" defTabSz="608013">
              <a:spcBef>
                <a:spcPct val="20000"/>
              </a:spcBef>
              <a:buChar char="–"/>
              <a:defRPr sz="2000">
                <a:solidFill>
                  <a:schemeClr val="tx1"/>
                </a:solidFill>
                <a:latin typeface="Arial" panose="020B0604020202020204" pitchFamily="34" charset="0"/>
              </a:defRPr>
            </a:lvl4pPr>
            <a:lvl5pPr marL="2057400" indent="-228600" defTabSz="608013">
              <a:spcBef>
                <a:spcPct val="20000"/>
              </a:spcBef>
              <a:buChar char="»"/>
              <a:defRPr sz="2000">
                <a:solidFill>
                  <a:schemeClr val="tx1"/>
                </a:solidFill>
                <a:latin typeface="Arial" panose="020B0604020202020204" pitchFamily="34" charset="0"/>
              </a:defRPr>
            </a:lvl5pPr>
            <a:lvl6pPr marL="25146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solidFill>
                  <a:srgbClr val="FFFF00"/>
                </a:solidFill>
                <a:latin typeface="Times New Roman" panose="02020603050405020304" pitchFamily="18" charset="0"/>
                <a:cs typeface="Times New Roman" panose="02020603050405020304" pitchFamily="18" charset="0"/>
              </a:rPr>
              <a:t>Hoa</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học</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trò</a:t>
            </a:r>
            <a:endParaRPr lang="en-US" altLang="en-US" sz="3600" b="1" dirty="0">
              <a:solidFill>
                <a:srgbClr val="FFFF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700" b="1" dirty="0">
                <a:solidFill>
                  <a:srgbClr val="FFFFFF"/>
                </a:solidFill>
                <a:latin typeface="Times New Roman" panose="02020603050405020304" pitchFamily="18" charset="0"/>
                <a:cs typeface="Times New Roman" panose="02020603050405020304" pitchFamily="18" charset="0"/>
              </a:rPr>
              <a:t>                                            </a:t>
            </a:r>
            <a:r>
              <a:rPr lang="en-US" altLang="en-US" sz="2400" dirty="0" err="1">
                <a:solidFill>
                  <a:srgbClr val="FFFFFF"/>
                </a:solidFill>
                <a:latin typeface="Times New Roman" panose="02020603050405020304" pitchFamily="18" charset="0"/>
                <a:cs typeface="Times New Roman" panose="02020603050405020304" pitchFamily="18" charset="0"/>
              </a:rPr>
              <a:t>Xuân</a:t>
            </a:r>
            <a:r>
              <a:rPr lang="en-US" altLang="en-US" sz="2400" dirty="0">
                <a:solidFill>
                  <a:srgbClr val="FFFFFF"/>
                </a:solidFill>
                <a:latin typeface="Times New Roman" panose="02020603050405020304" pitchFamily="18" charset="0"/>
                <a:cs typeface="Times New Roman" panose="02020603050405020304" pitchFamily="18" charset="0"/>
              </a:rPr>
              <a:t> </a:t>
            </a:r>
            <a:r>
              <a:rPr lang="en-US" altLang="en-US" sz="2400" dirty="0" err="1">
                <a:solidFill>
                  <a:srgbClr val="FFFFFF"/>
                </a:solidFill>
                <a:latin typeface="Times New Roman" panose="02020603050405020304" pitchFamily="18" charset="0"/>
                <a:cs typeface="Times New Roman" panose="02020603050405020304" pitchFamily="18" charset="0"/>
              </a:rPr>
              <a:t>Diệu</a:t>
            </a:r>
            <a:endParaRPr lang="en-US" altLang="en-US" sz="2400" dirty="0">
              <a:solidFill>
                <a:srgbClr val="FFFFFF"/>
              </a:solidFill>
              <a:latin typeface="Times New Roman" panose="02020603050405020304" pitchFamily="18" charset="0"/>
              <a:cs typeface="Times New Roman" panose="02020603050405020304" pitchFamily="18" charset="0"/>
            </a:endParaRPr>
          </a:p>
        </p:txBody>
      </p:sp>
      <p:sp>
        <p:nvSpPr>
          <p:cNvPr id="5" name="TextBox 3">
            <a:extLst>
              <a:ext uri="{FF2B5EF4-FFF2-40B4-BE49-F238E27FC236}">
                <a16:creationId xmlns:a16="http://schemas.microsoft.com/office/drawing/2014/main" id="{854282EE-1AA0-43BD-A2A8-6796494A91E6}"/>
              </a:ext>
            </a:extLst>
          </p:cNvPr>
          <p:cNvSpPr txBox="1">
            <a:spLocks noChangeArrowheads="1"/>
          </p:cNvSpPr>
          <p:nvPr/>
        </p:nvSpPr>
        <p:spPr bwMode="auto">
          <a:xfrm>
            <a:off x="1133889" y="400050"/>
            <a:ext cx="10299379" cy="90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60" tIns="34229" rIns="68460" bIns="34229">
            <a:spAutoFit/>
          </a:bodyPr>
          <a:lstStyle>
            <a:lvl1pPr defTabSz="608013">
              <a:spcBef>
                <a:spcPct val="20000"/>
              </a:spcBef>
              <a:buChar char="•"/>
              <a:defRPr sz="3200">
                <a:solidFill>
                  <a:schemeClr val="tx1"/>
                </a:solidFill>
                <a:latin typeface="Arial" panose="020B0604020202020204" pitchFamily="34" charset="0"/>
              </a:defRPr>
            </a:lvl1pPr>
            <a:lvl2pPr marL="742950" indent="-285750" defTabSz="608013">
              <a:spcBef>
                <a:spcPct val="20000"/>
              </a:spcBef>
              <a:buChar char="–"/>
              <a:defRPr sz="2800">
                <a:solidFill>
                  <a:schemeClr val="tx1"/>
                </a:solidFill>
                <a:latin typeface="Arial" panose="020B0604020202020204" pitchFamily="34" charset="0"/>
              </a:defRPr>
            </a:lvl2pPr>
            <a:lvl3pPr marL="1143000" indent="-228600" defTabSz="608013">
              <a:spcBef>
                <a:spcPct val="20000"/>
              </a:spcBef>
              <a:buChar char="•"/>
              <a:defRPr sz="2400">
                <a:solidFill>
                  <a:schemeClr val="tx1"/>
                </a:solidFill>
                <a:latin typeface="Arial" panose="020B0604020202020204" pitchFamily="34" charset="0"/>
              </a:defRPr>
            </a:lvl3pPr>
            <a:lvl4pPr marL="1600200" indent="-228600" defTabSz="608013">
              <a:spcBef>
                <a:spcPct val="20000"/>
              </a:spcBef>
              <a:buChar char="–"/>
              <a:defRPr sz="2000">
                <a:solidFill>
                  <a:schemeClr val="tx1"/>
                </a:solidFill>
                <a:latin typeface="Arial" panose="020B0604020202020204" pitchFamily="34" charset="0"/>
              </a:defRPr>
            </a:lvl4pPr>
            <a:lvl5pPr marL="2057400" indent="-228600" defTabSz="608013">
              <a:spcBef>
                <a:spcPct val="20000"/>
              </a:spcBef>
              <a:buChar char="»"/>
              <a:defRPr sz="2000">
                <a:solidFill>
                  <a:schemeClr val="tx1"/>
                </a:solidFill>
                <a:latin typeface="Arial" panose="020B0604020202020204" pitchFamily="34" charset="0"/>
              </a:defRPr>
            </a:lvl5pPr>
            <a:lvl6pPr marL="25146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700" b="1" dirty="0">
                <a:solidFill>
                  <a:srgbClr val="FFFFFF"/>
                </a:solidFill>
                <a:latin typeface="Times New Roman" panose="02020603050405020304" pitchFamily="18" charset="0"/>
                <a:cs typeface="Times New Roman" panose="02020603050405020304" pitchFamily="18" charset="0"/>
              </a:rPr>
              <a:t>Thứ </a:t>
            </a:r>
            <a:r>
              <a:rPr lang="en-US" altLang="en-US" sz="2700" b="1" dirty="0" err="1">
                <a:solidFill>
                  <a:srgbClr val="FFFFFF"/>
                </a:solidFill>
                <a:latin typeface="Times New Roman" panose="02020603050405020304" pitchFamily="18" charset="0"/>
                <a:cs typeface="Times New Roman" panose="02020603050405020304" pitchFamily="18" charset="0"/>
              </a:rPr>
              <a:t>hai</a:t>
            </a:r>
            <a:r>
              <a:rPr lang="vi-VN" altLang="en-US" sz="2700" b="1" dirty="0">
                <a:solidFill>
                  <a:srgbClr val="FFFFFF"/>
                </a:solidFill>
                <a:latin typeface="Times New Roman" panose="02020603050405020304" pitchFamily="18" charset="0"/>
                <a:cs typeface="Times New Roman" panose="02020603050405020304" pitchFamily="18" charset="0"/>
              </a:rPr>
              <a:t> ngày </a:t>
            </a:r>
            <a:r>
              <a:rPr lang="en-US" altLang="en-US" sz="2700" b="1" dirty="0">
                <a:solidFill>
                  <a:srgbClr val="FFFFFF"/>
                </a:solidFill>
                <a:latin typeface="Times New Roman" panose="02020603050405020304" pitchFamily="18" charset="0"/>
                <a:cs typeface="Times New Roman" panose="02020603050405020304" pitchFamily="18" charset="0"/>
              </a:rPr>
              <a:t>20 </a:t>
            </a:r>
            <a:r>
              <a:rPr lang="vi-VN" altLang="en-US" sz="2700" b="1" dirty="0">
                <a:solidFill>
                  <a:srgbClr val="FFFFFF"/>
                </a:solidFill>
                <a:latin typeface="Times New Roman" panose="02020603050405020304" pitchFamily="18" charset="0"/>
                <a:cs typeface="Times New Roman" panose="02020603050405020304" pitchFamily="18" charset="0"/>
              </a:rPr>
              <a:t>tháng </a:t>
            </a:r>
            <a:r>
              <a:rPr lang="en-US" altLang="en-US" sz="2700" b="1" dirty="0">
                <a:solidFill>
                  <a:srgbClr val="FFFFFF"/>
                </a:solidFill>
                <a:latin typeface="Times New Roman" panose="02020603050405020304" pitchFamily="18" charset="0"/>
                <a:cs typeface="Times New Roman" panose="02020603050405020304" pitchFamily="18" charset="0"/>
              </a:rPr>
              <a:t>2</a:t>
            </a:r>
            <a:r>
              <a:rPr lang="vi-VN" altLang="en-US" sz="2700" b="1" dirty="0">
                <a:solidFill>
                  <a:srgbClr val="FFFFFF"/>
                </a:solidFill>
                <a:latin typeface="Times New Roman" panose="02020603050405020304" pitchFamily="18" charset="0"/>
                <a:cs typeface="Times New Roman" panose="02020603050405020304" pitchFamily="18" charset="0"/>
              </a:rPr>
              <a:t> năm 2022</a:t>
            </a:r>
            <a:endParaRPr lang="en-US" altLang="en-US" sz="2700" b="1" dirty="0">
              <a:solidFill>
                <a:srgbClr val="FFFFFF"/>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700" b="1" u="sng" dirty="0" err="1">
                <a:solidFill>
                  <a:srgbClr val="FFFFFF"/>
                </a:solidFill>
                <a:latin typeface="Times New Roman" panose="02020603050405020304" pitchFamily="18" charset="0"/>
                <a:cs typeface="Times New Roman" panose="02020603050405020304" pitchFamily="18" charset="0"/>
              </a:rPr>
              <a:t>Tập</a:t>
            </a:r>
            <a:r>
              <a:rPr lang="en-US" altLang="en-US" sz="2700" b="1" u="sng" dirty="0">
                <a:solidFill>
                  <a:srgbClr val="FFFFFF"/>
                </a:solidFill>
                <a:latin typeface="Times New Roman" panose="02020603050405020304" pitchFamily="18" charset="0"/>
                <a:cs typeface="Times New Roman" panose="02020603050405020304" pitchFamily="18" charset="0"/>
              </a:rPr>
              <a:t> </a:t>
            </a:r>
            <a:r>
              <a:rPr lang="en-US" altLang="en-US" sz="2700" b="1" u="sng" dirty="0" err="1">
                <a:solidFill>
                  <a:srgbClr val="FFFFFF"/>
                </a:solidFill>
                <a:latin typeface="Times New Roman" panose="02020603050405020304" pitchFamily="18" charset="0"/>
                <a:cs typeface="Times New Roman" panose="02020603050405020304" pitchFamily="18" charset="0"/>
              </a:rPr>
              <a:t>đọc</a:t>
            </a:r>
            <a:r>
              <a:rPr lang="en-US" altLang="en-US" sz="2700" b="1" u="sng" dirty="0">
                <a:solidFill>
                  <a:srgbClr val="FFFFFF"/>
                </a:solidFill>
                <a:latin typeface="Times New Roman" panose="02020603050405020304" pitchFamily="18" charset="0"/>
                <a:cs typeface="Times New Roman" panose="02020603050405020304" pitchFamily="18" charset="0"/>
              </a:rPr>
              <a:t>:</a:t>
            </a:r>
          </a:p>
        </p:txBody>
      </p:sp>
      <p:graphicFrame>
        <p:nvGraphicFramePr>
          <p:cNvPr id="7" name="Table 6">
            <a:extLst>
              <a:ext uri="{FF2B5EF4-FFF2-40B4-BE49-F238E27FC236}">
                <a16:creationId xmlns:a16="http://schemas.microsoft.com/office/drawing/2014/main" id="{89D3A082-D37C-4B74-981B-6CDAE319B29B}"/>
              </a:ext>
            </a:extLst>
          </p:cNvPr>
          <p:cNvGraphicFramePr>
            <a:graphicFrameLocks noGrp="1"/>
          </p:cNvGraphicFramePr>
          <p:nvPr>
            <p:extLst/>
          </p:nvPr>
        </p:nvGraphicFramePr>
        <p:xfrm>
          <a:off x="927651" y="2421544"/>
          <a:ext cx="9917970" cy="3603194"/>
        </p:xfrm>
        <a:graphic>
          <a:graphicData uri="http://schemas.openxmlformats.org/drawingml/2006/table">
            <a:tbl>
              <a:tblPr firstRow="1" bandRow="1">
                <a:tableStyleId>{2D5ABB26-0587-4C30-8999-92F81FD0307C}</a:tableStyleId>
              </a:tblPr>
              <a:tblGrid>
                <a:gridCol w="4958985">
                  <a:extLst>
                    <a:ext uri="{9D8B030D-6E8A-4147-A177-3AD203B41FA5}">
                      <a16:colId xmlns:a16="http://schemas.microsoft.com/office/drawing/2014/main" val="997325612"/>
                    </a:ext>
                  </a:extLst>
                </a:gridCol>
                <a:gridCol w="4958985">
                  <a:extLst>
                    <a:ext uri="{9D8B030D-6E8A-4147-A177-3AD203B41FA5}">
                      <a16:colId xmlns:a16="http://schemas.microsoft.com/office/drawing/2014/main" val="3249087547"/>
                    </a:ext>
                  </a:extLst>
                </a:gridCol>
              </a:tblGrid>
              <a:tr h="3603194">
                <a:tc>
                  <a:txBody>
                    <a:bodyPr/>
                    <a:lstStyle/>
                    <a:p>
                      <a:pPr marL="342900" indent="-342900">
                        <a:buFont typeface="+mj-lt"/>
                        <a:buAutoNum type="arabicPeriod"/>
                      </a:pPr>
                      <a:r>
                        <a:rPr lang="en-US" sz="2400" dirty="0" err="1">
                          <a:solidFill>
                            <a:schemeClr val="bg1"/>
                          </a:solidFill>
                          <a:latin typeface="Times New Roman" panose="02020603050405020304" pitchFamily="18" charset="0"/>
                          <a:cs typeface="Times New Roman" panose="02020603050405020304" pitchFamily="18" charset="0"/>
                        </a:rPr>
                        <a:t>Luyện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đọc</a:t>
                      </a:r>
                      <a:r>
                        <a:rPr lang="en-US" sz="2400" dirty="0">
                          <a:solidFill>
                            <a:schemeClr val="bg1"/>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v"/>
                      </a:pP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khó</a:t>
                      </a:r>
                      <a:r>
                        <a:rPr lang="en-US" sz="2400" dirty="0">
                          <a:solidFill>
                            <a:schemeClr val="bg1"/>
                          </a:solidFill>
                          <a:latin typeface="Times New Roman" panose="02020603050405020304" pitchFamily="18" charset="0"/>
                          <a:cs typeface="Times New Roman" panose="02020603050405020304" pitchFamily="18" charset="0"/>
                        </a:rPr>
                        <a:t>:</a:t>
                      </a:r>
                      <a:endParaRPr lang="vi-VN" sz="2400" dirty="0">
                        <a:solidFill>
                          <a:schemeClr val="bg1"/>
                        </a:solidFill>
                        <a:latin typeface="Times New Roman" panose="02020603050405020304" pitchFamily="18" charset="0"/>
                        <a:cs typeface="Times New Roman" panose="02020603050405020304" pitchFamily="18"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400" dirty="0">
                          <a:solidFill>
                            <a:schemeClr val="bg1"/>
                          </a:solidFill>
                          <a:latin typeface="Times New Roman" panose="02020603050405020304" pitchFamily="18" charset="0"/>
                          <a:cs typeface="Times New Roman" panose="02020603050405020304" pitchFamily="18" charset="0"/>
                        </a:rPr>
                        <a:t>2. </a:t>
                      </a:r>
                      <a:r>
                        <a:rPr lang="en-US" sz="2400" dirty="0" err="1">
                          <a:solidFill>
                            <a:schemeClr val="bg1"/>
                          </a:solidFill>
                          <a:latin typeface="Times New Roman" panose="02020603050405020304" pitchFamily="18" charset="0"/>
                          <a:cs typeface="Times New Roman" panose="02020603050405020304" pitchFamily="18" charset="0"/>
                        </a:rPr>
                        <a:t>Tìm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hiểu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93456151"/>
                  </a:ext>
                </a:extLst>
              </a:tr>
            </a:tbl>
          </a:graphicData>
        </a:graphic>
      </p:graphicFrame>
      <p:sp>
        <p:nvSpPr>
          <p:cNvPr id="6" name="Rectangle 5">
            <a:extLst>
              <a:ext uri="{FF2B5EF4-FFF2-40B4-BE49-F238E27FC236}">
                <a16:creationId xmlns:a16="http://schemas.microsoft.com/office/drawing/2014/main" id="{1DCE5B3A-DAED-49CA-AE4F-992503F46DB4}"/>
              </a:ext>
            </a:extLst>
          </p:cNvPr>
          <p:cNvSpPr/>
          <p:nvPr/>
        </p:nvSpPr>
        <p:spPr>
          <a:xfrm>
            <a:off x="6095999" y="3105835"/>
            <a:ext cx="4553243" cy="1569660"/>
          </a:xfrm>
          <a:prstGeom prst="rect">
            <a:avLst/>
          </a:prstGeom>
        </p:spPr>
        <p:txBody>
          <a:bodyPr wrap="square">
            <a:spAutoFit/>
          </a:bodyPr>
          <a:lstStyle/>
          <a:p>
            <a:pPr algn="just"/>
            <a:r>
              <a:rPr lang="nl-NL" sz="2400" i="1" dirty="0">
                <a:solidFill>
                  <a:srgbClr val="FFFF00"/>
                </a:solidFill>
                <a:latin typeface="Times New Roman" pitchFamily="18" charset="0"/>
                <a:cs typeface="Times New Roman" pitchFamily="18" charset="0"/>
              </a:rPr>
              <a:t>Nội dung: </a:t>
            </a:r>
            <a:r>
              <a:rPr lang="nl-NL" sz="2400" dirty="0">
                <a:solidFill>
                  <a:srgbClr val="FFFF00"/>
                </a:solidFill>
                <a:latin typeface="Times New Roman" pitchFamily="18" charset="0"/>
                <a:cs typeface="Times New Roman" pitchFamily="18" charset="0"/>
              </a:rPr>
              <a:t>Bài văn miêu tả vẻ đẹp độc đáo của hoa phượng, loài hoa gắn với những kỷ niệm và niềm vui của tuổi học trò.</a:t>
            </a:r>
            <a:endParaRPr lang="en-US" sz="2400" dirty="0">
              <a:solidFill>
                <a:srgbClr val="FFFF00"/>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530799A4-8CB4-4ECB-ADA0-7477F2FBBE49}"/>
              </a:ext>
            </a:extLst>
          </p:cNvPr>
          <p:cNvSpPr/>
          <p:nvPr/>
        </p:nvSpPr>
        <p:spPr>
          <a:xfrm>
            <a:off x="1346379" y="3429000"/>
            <a:ext cx="3803670" cy="523220"/>
          </a:xfrm>
          <a:prstGeom prst="rect">
            <a:avLst/>
          </a:prstGeom>
        </p:spPr>
        <p:txBody>
          <a:bodyPr wrap="square">
            <a:spAutoFit/>
          </a:bodyPr>
          <a:lstStyle/>
          <a:p>
            <a:pPr algn="just"/>
            <a:r>
              <a:rPr lang="vi-VN" sz="2800" dirty="0">
                <a:solidFill>
                  <a:srgbClr val="FFFF00"/>
                </a:solidFill>
                <a:latin typeface="Times New Roman" panose="02020603050405020304" pitchFamily="18" charset="0"/>
                <a:cs typeface="Times New Roman" panose="02020603050405020304" pitchFamily="18" charset="0"/>
              </a:rPr>
              <a:t>đỏ rực</a:t>
            </a:r>
            <a:endParaRPr lang="en-US" sz="2800" dirty="0">
              <a:ln w="0"/>
              <a:solidFill>
                <a:srgbClr val="FFFF0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BE990690-5C6B-4C08-B545-91F3990C2CE7}"/>
              </a:ext>
            </a:extLst>
          </p:cNvPr>
          <p:cNvSpPr/>
          <p:nvPr/>
        </p:nvSpPr>
        <p:spPr>
          <a:xfrm>
            <a:off x="1361184" y="4413222"/>
            <a:ext cx="2390645" cy="523220"/>
          </a:xfrm>
          <a:prstGeom prst="rect">
            <a:avLst/>
          </a:prstGeom>
        </p:spPr>
        <p:txBody>
          <a:bodyPr wrap="square">
            <a:spAutoFit/>
          </a:bodyPr>
          <a:lstStyle/>
          <a:p>
            <a:pPr algn="just"/>
            <a:r>
              <a:rPr lang="vi-VN" sz="2800" dirty="0">
                <a:solidFill>
                  <a:srgbClr val="FFFF00"/>
                </a:solidFill>
                <a:latin typeface="Times New Roman" panose="02020603050405020304" pitchFamily="18" charset="0"/>
                <a:cs typeface="Times New Roman" panose="02020603050405020304" pitchFamily="18" charset="0"/>
              </a:rPr>
              <a:t>nỗi niềm</a:t>
            </a:r>
            <a:endParaRPr lang="en-US" sz="2800" dirty="0">
              <a:ln w="0"/>
              <a:solidFill>
                <a:srgbClr val="FFFF0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16623F7E-C9F9-4CF1-9D50-5D6C7E1C4033}"/>
              </a:ext>
            </a:extLst>
          </p:cNvPr>
          <p:cNvSpPr/>
          <p:nvPr/>
        </p:nvSpPr>
        <p:spPr>
          <a:xfrm>
            <a:off x="1346379" y="3918501"/>
            <a:ext cx="3936737" cy="523220"/>
          </a:xfrm>
          <a:prstGeom prst="rect">
            <a:avLst/>
          </a:prstGeom>
        </p:spPr>
        <p:txBody>
          <a:bodyPr wrap="square">
            <a:spAutoFit/>
          </a:bodyPr>
          <a:lstStyle/>
          <a:p>
            <a:pPr algn="just"/>
            <a:r>
              <a:rPr lang="vi-VN" sz="2800" dirty="0">
                <a:solidFill>
                  <a:srgbClr val="FFFF00"/>
                </a:solidFill>
                <a:latin typeface="Times New Roman" panose="02020603050405020304" pitchFamily="18" charset="0"/>
                <a:cs typeface="Times New Roman" panose="02020603050405020304" pitchFamily="18" charset="0"/>
              </a:rPr>
              <a:t>xòe ra</a:t>
            </a:r>
            <a:endParaRPr lang="en-US" sz="2800" dirty="0">
              <a:ln w="0"/>
              <a:solidFill>
                <a:srgbClr val="FFFF00"/>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id="{607EB933-A782-485C-AE8A-DE99D55C8AA3}"/>
              </a:ext>
            </a:extLst>
          </p:cNvPr>
          <p:cNvSpPr/>
          <p:nvPr/>
        </p:nvSpPr>
        <p:spPr>
          <a:xfrm>
            <a:off x="3237195" y="3464708"/>
            <a:ext cx="1319592" cy="523220"/>
          </a:xfrm>
          <a:prstGeom prst="rect">
            <a:avLst/>
          </a:prstGeom>
        </p:spPr>
        <p:txBody>
          <a:bodyPr wrap="none">
            <a:spAutoFit/>
          </a:bodyPr>
          <a:lstStyle/>
          <a:p>
            <a:r>
              <a:rPr lang="vi-VN" sz="2800" dirty="0">
                <a:solidFill>
                  <a:srgbClr val="FFFF00"/>
                </a:solidFill>
                <a:latin typeface="Times New Roman" panose="02020603050405020304" pitchFamily="18" charset="0"/>
                <a:cs typeface="Times New Roman" panose="02020603050405020304" pitchFamily="18" charset="0"/>
              </a:rPr>
              <a:t>lúc nào </a:t>
            </a:r>
          </a:p>
        </p:txBody>
      </p:sp>
      <p:sp>
        <p:nvSpPr>
          <p:cNvPr id="17" name="Rectangle 16">
            <a:extLst>
              <a:ext uri="{FF2B5EF4-FFF2-40B4-BE49-F238E27FC236}">
                <a16:creationId xmlns:a16="http://schemas.microsoft.com/office/drawing/2014/main" id="{6F3D6192-C712-49FB-B89B-3CCF0C150D16}"/>
              </a:ext>
            </a:extLst>
          </p:cNvPr>
          <p:cNvSpPr/>
          <p:nvPr/>
        </p:nvSpPr>
        <p:spPr>
          <a:xfrm>
            <a:off x="3237195" y="3952220"/>
            <a:ext cx="1269899" cy="523220"/>
          </a:xfrm>
          <a:prstGeom prst="rect">
            <a:avLst/>
          </a:prstGeom>
        </p:spPr>
        <p:txBody>
          <a:bodyPr wrap="none">
            <a:spAutoFit/>
          </a:bodyPr>
          <a:lstStyle/>
          <a:p>
            <a:r>
              <a:rPr lang="vi-VN" sz="2800" dirty="0">
                <a:solidFill>
                  <a:srgbClr val="FFFF00"/>
                </a:solidFill>
                <a:latin typeface="Times New Roman" panose="02020603050405020304" pitchFamily="18" charset="0"/>
                <a:cs typeface="Times New Roman" panose="02020603050405020304" pitchFamily="18" charset="0"/>
              </a:rPr>
              <a:t>chói lọi</a:t>
            </a:r>
          </a:p>
        </p:txBody>
      </p:sp>
      <p:sp>
        <p:nvSpPr>
          <p:cNvPr id="18" name="Rectangle 17">
            <a:extLst>
              <a:ext uri="{FF2B5EF4-FFF2-40B4-BE49-F238E27FC236}">
                <a16:creationId xmlns:a16="http://schemas.microsoft.com/office/drawing/2014/main" id="{632CA542-FA88-4EE7-A583-837A856F2970}"/>
              </a:ext>
            </a:extLst>
          </p:cNvPr>
          <p:cNvSpPr/>
          <p:nvPr/>
        </p:nvSpPr>
        <p:spPr>
          <a:xfrm>
            <a:off x="3314747" y="4473701"/>
            <a:ext cx="1274708" cy="523220"/>
          </a:xfrm>
          <a:prstGeom prst="rect">
            <a:avLst/>
          </a:prstGeom>
        </p:spPr>
        <p:txBody>
          <a:bodyPr wrap="none">
            <a:spAutoFit/>
          </a:bodyPr>
          <a:lstStyle/>
          <a:p>
            <a:r>
              <a:rPr lang="vi-VN" sz="2800" dirty="0">
                <a:solidFill>
                  <a:srgbClr val="FFFF00"/>
                </a:solidFill>
                <a:latin typeface="Times New Roman" panose="02020603050405020304" pitchFamily="18" charset="0"/>
                <a:cs typeface="Times New Roman" panose="02020603050405020304" pitchFamily="18" charset="0"/>
              </a:rPr>
              <a:t>rực lên </a:t>
            </a:r>
            <a:endParaRPr lang="vi-VN" sz="2800" dirty="0">
              <a:solidFill>
                <a:srgbClr val="FFFF00"/>
              </a:solidFill>
            </a:endParaRPr>
          </a:p>
        </p:txBody>
      </p:sp>
    </p:spTree>
    <p:extLst>
      <p:ext uri="{BB962C8B-B14F-4D97-AF65-F5344CB8AC3E}">
        <p14:creationId xmlns:p14="http://schemas.microsoft.com/office/powerpoint/2010/main" val="2427679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05E2FA4-701D-4C92-898E-7EE4AF07FEBA}"/>
              </a:ext>
            </a:extLst>
          </p:cNvPr>
          <p:cNvSpPr txBox="1"/>
          <p:nvPr/>
        </p:nvSpPr>
        <p:spPr>
          <a:xfrm>
            <a:off x="3360799" y="2557319"/>
            <a:ext cx="5145961" cy="1769908"/>
          </a:xfrm>
          <a:prstGeom prst="rect">
            <a:avLst/>
          </a:prstGeom>
          <a:noFill/>
          <a:ln>
            <a:noFill/>
          </a:ln>
        </p:spPr>
        <p:txBody>
          <a:bodyPr wrap="none" rtlCol="0">
            <a:spAutoFit/>
          </a:bodyPr>
          <a:lstStyle/>
          <a:p>
            <a:pPr algn="ctr">
              <a:lnSpc>
                <a:spcPct val="120000"/>
              </a:lnSpc>
            </a:pPr>
            <a:r>
              <a:rPr lang="vi-VN" sz="4800" b="1" dirty="0">
                <a:ln>
                  <a:solidFill>
                    <a:schemeClr val="accent6">
                      <a:lumMod val="50000"/>
                    </a:schemeClr>
                  </a:solidFill>
                </a:ln>
                <a:solidFill>
                  <a:schemeClr val="bg1"/>
                </a:solidFill>
                <a:latin typeface="Tahoma" panose="020B0604030504040204" pitchFamily="34" charset="0"/>
                <a:ea typeface="Tahoma" panose="020B0604030504040204" pitchFamily="34" charset="0"/>
                <a:cs typeface="Tahoma" panose="020B0604030504040204" pitchFamily="34" charset="0"/>
              </a:rPr>
              <a:t>CHÀO TẠM BIỆT</a:t>
            </a:r>
          </a:p>
          <a:p>
            <a:pPr algn="ctr">
              <a:lnSpc>
                <a:spcPct val="120000"/>
              </a:lnSpc>
            </a:pPr>
            <a:r>
              <a:rPr lang="vi-VN" sz="4800" b="1" dirty="0">
                <a:ln>
                  <a:solidFill>
                    <a:schemeClr val="accent6">
                      <a:lumMod val="50000"/>
                    </a:schemeClr>
                  </a:solidFill>
                </a:ln>
                <a:solidFill>
                  <a:schemeClr val="bg1"/>
                </a:solidFill>
                <a:latin typeface="Tahoma" panose="020B0604030504040204" pitchFamily="34" charset="0"/>
                <a:ea typeface="Tahoma" panose="020B0604030504040204" pitchFamily="34" charset="0"/>
                <a:cs typeface="Tahoma" panose="020B0604030504040204" pitchFamily="34" charset="0"/>
              </a:rPr>
              <a:t>CÁC EM!</a:t>
            </a:r>
          </a:p>
        </p:txBody>
      </p:sp>
    </p:spTree>
    <p:extLst>
      <p:ext uri="{BB962C8B-B14F-4D97-AF65-F5344CB8AC3E}">
        <p14:creationId xmlns:p14="http://schemas.microsoft.com/office/powerpoint/2010/main" val="3378562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ACF1D506-2FCB-451F-A100-F4A1F2D091A8}"/>
              </a:ext>
            </a:extLst>
          </p:cNvPr>
          <p:cNvSpPr txBox="1"/>
          <p:nvPr/>
        </p:nvSpPr>
        <p:spPr>
          <a:xfrm>
            <a:off x="1783498" y="632808"/>
            <a:ext cx="8155632" cy="585564"/>
          </a:xfrm>
          <a:prstGeom prst="rect">
            <a:avLst/>
          </a:prstGeom>
          <a:noFill/>
          <a:ln w="9525">
            <a:noFill/>
          </a:ln>
        </p:spPr>
        <p:txBody>
          <a:bodyPr anchor="b" anchorCtr="0"/>
          <a:lstStyle/>
          <a:p>
            <a:pPr algn="ctr" eaLnBrk="1" hangingPunct="1">
              <a:spcBef>
                <a:spcPct val="50000"/>
              </a:spcBef>
            </a:pPr>
            <a:r>
              <a:rPr lang="vi-VN" altLang="en-US" sz="2800" b="1" dirty="0">
                <a:solidFill>
                  <a:srgbClr val="FF0000"/>
                </a:solidFill>
                <a:latin typeface="Times New Roman" panose="02020603050405020304" pitchFamily="18" charset="0"/>
                <a:cs typeface="Times New Roman" panose="02020603050405020304" pitchFamily="18" charset="0"/>
              </a:rPr>
              <a:t>Thứ </a:t>
            </a:r>
            <a:r>
              <a:rPr lang="en-US" altLang="en-US" sz="2800" b="1" dirty="0" err="1">
                <a:solidFill>
                  <a:srgbClr val="FF0000"/>
                </a:solidFill>
                <a:latin typeface="Times New Roman" panose="02020603050405020304" pitchFamily="18" charset="0"/>
                <a:cs typeface="Times New Roman" panose="02020603050405020304" pitchFamily="18" charset="0"/>
              </a:rPr>
              <a:t>hai</a:t>
            </a:r>
            <a:r>
              <a:rPr lang="vi-VN" altLang="en-US" sz="2800" b="1" dirty="0">
                <a:solidFill>
                  <a:srgbClr val="FF0000"/>
                </a:solidFill>
                <a:latin typeface="Times New Roman" panose="02020603050405020304" pitchFamily="18" charset="0"/>
                <a:cs typeface="Times New Roman" panose="02020603050405020304" pitchFamily="18" charset="0"/>
              </a:rPr>
              <a:t> ngày </a:t>
            </a:r>
            <a:r>
              <a:rPr lang="en-US" altLang="en-US" sz="2800" b="1" dirty="0">
                <a:solidFill>
                  <a:srgbClr val="FF0000"/>
                </a:solidFill>
                <a:latin typeface="Times New Roman" panose="02020603050405020304" pitchFamily="18" charset="0"/>
                <a:cs typeface="Times New Roman" panose="02020603050405020304" pitchFamily="18" charset="0"/>
              </a:rPr>
              <a:t>20</a:t>
            </a:r>
            <a:r>
              <a:rPr lang="vi-VN" altLang="en-US" sz="2800" b="1" dirty="0">
                <a:solidFill>
                  <a:srgbClr val="FF0000"/>
                </a:solidFill>
                <a:latin typeface="Times New Roman" panose="02020603050405020304" pitchFamily="18" charset="0"/>
                <a:cs typeface="Times New Roman" panose="02020603050405020304" pitchFamily="18" charset="0"/>
              </a:rPr>
              <a:t> tháng </a:t>
            </a:r>
            <a:r>
              <a:rPr lang="en-US" altLang="en-US" sz="2800" b="1" dirty="0">
                <a:solidFill>
                  <a:srgbClr val="FF0000"/>
                </a:solidFill>
                <a:latin typeface="Times New Roman" panose="02020603050405020304" pitchFamily="18" charset="0"/>
                <a:cs typeface="Times New Roman" panose="02020603050405020304" pitchFamily="18" charset="0"/>
              </a:rPr>
              <a:t>2</a:t>
            </a:r>
            <a:r>
              <a:rPr lang="vi-VN" altLang="en-US" sz="2800" b="1" dirty="0">
                <a:solidFill>
                  <a:srgbClr val="FF0000"/>
                </a:solidFill>
                <a:latin typeface="Times New Roman" panose="02020603050405020304" pitchFamily="18" charset="0"/>
                <a:cs typeface="Times New Roman" panose="02020603050405020304" pitchFamily="18" charset="0"/>
              </a:rPr>
              <a:t> năm 202</a:t>
            </a:r>
            <a:r>
              <a:rPr lang="en-US" altLang="en-US" sz="2800" b="1" dirty="0">
                <a:solidFill>
                  <a:srgbClr val="FF0000"/>
                </a:solidFill>
                <a:latin typeface="Times New Roman" panose="02020603050405020304" pitchFamily="18" charset="0"/>
                <a:cs typeface="Times New Roman" panose="02020603050405020304" pitchFamily="18" charset="0"/>
              </a:rPr>
              <a:t>3</a:t>
            </a:r>
            <a:br>
              <a:rPr lang="en-US" altLang="en-US" sz="2800" b="1" dirty="0">
                <a:solidFill>
                  <a:srgbClr val="FF0000"/>
                </a:solidFill>
                <a:latin typeface="Times New Roman" panose="02020603050405020304" pitchFamily="18" charset="0"/>
                <a:cs typeface="Times New Roman" panose="02020603050405020304" pitchFamily="18" charset="0"/>
              </a:rPr>
            </a:br>
            <a:r>
              <a:rPr lang="en-US" altLang="en-US" sz="2800" b="1" u="sng" dirty="0">
                <a:solidFill>
                  <a:srgbClr val="FF0000"/>
                </a:solidFill>
                <a:latin typeface="Times New Roman" panose="02020603050405020304" pitchFamily="18" charset="0"/>
                <a:cs typeface="Times New Roman" panose="02020603050405020304" pitchFamily="18" charset="0"/>
              </a:rPr>
              <a:t>Tập đọc</a:t>
            </a:r>
            <a:endParaRPr lang="en-US" altLang="en-US" sz="28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6797CBE-48F8-4D8E-AB45-9797B6E66571}"/>
              </a:ext>
            </a:extLst>
          </p:cNvPr>
          <p:cNvPicPr>
            <a:picLocks noChangeAspect="1"/>
          </p:cNvPicPr>
          <p:nvPr/>
        </p:nvPicPr>
        <p:blipFill>
          <a:blip r:embed="rId3"/>
          <a:stretch>
            <a:fillRect/>
          </a:stretch>
        </p:blipFill>
        <p:spPr>
          <a:xfrm>
            <a:off x="745588" y="1406768"/>
            <a:ext cx="10480430" cy="49641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Cloud 5">
            <a:extLst>
              <a:ext uri="{FF2B5EF4-FFF2-40B4-BE49-F238E27FC236}">
                <a16:creationId xmlns:a16="http://schemas.microsoft.com/office/drawing/2014/main" id="{41444188-283A-463C-AD54-627040618664}"/>
              </a:ext>
            </a:extLst>
          </p:cNvPr>
          <p:cNvSpPr/>
          <p:nvPr/>
        </p:nvSpPr>
        <p:spPr>
          <a:xfrm>
            <a:off x="8116115" y="4164037"/>
            <a:ext cx="3330297" cy="1244991"/>
          </a:xfrm>
          <a:prstGeom prst="cloud">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anose="02020603050405020304" pitchFamily="18" charset="0"/>
                <a:cs typeface="Times New Roman" panose="02020603050405020304" pitchFamily="18" charset="0"/>
              </a:rPr>
              <a:t>Tranh</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vẽ</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gì</a:t>
            </a:r>
            <a:r>
              <a:rPr lang="en-US" sz="2400" b="1" dirty="0">
                <a:solidFill>
                  <a:schemeClr val="tx1"/>
                </a:solidFill>
                <a:latin typeface="Times New Roman" panose="02020603050405020304" pitchFamily="18" charset="0"/>
                <a:cs typeface="Times New Roman" panose="02020603050405020304" pitchFamily="18" charset="0"/>
              </a:rPr>
              <a:t>?</a:t>
            </a:r>
            <a:endParaRPr lang="vi-VN"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330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ảng thông báo Ban giám đốc miễn Phí nội dung Clip nghệ thuật - hội đồng  giáo dục. png tải về - Miễn phí trong suốt Khung Hình png Tải về.">
            <a:extLst>
              <a:ext uri="{FF2B5EF4-FFF2-40B4-BE49-F238E27FC236}">
                <a16:creationId xmlns:a16="http://schemas.microsoft.com/office/drawing/2014/main" id="{13510687-236B-42E1-A974-A3947DECA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029" t="4047" r="7092" b="8786"/>
          <a:stretch>
            <a:fillRect/>
          </a:stretch>
        </p:blipFill>
        <p:spPr bwMode="auto">
          <a:xfrm>
            <a:off x="0" y="0"/>
            <a:ext cx="1218896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4">
            <a:extLst>
              <a:ext uri="{FF2B5EF4-FFF2-40B4-BE49-F238E27FC236}">
                <a16:creationId xmlns:a16="http://schemas.microsoft.com/office/drawing/2014/main" id="{5F30842E-FB73-440D-93C4-9315E6E5EB04}"/>
              </a:ext>
            </a:extLst>
          </p:cNvPr>
          <p:cNvSpPr txBox="1">
            <a:spLocks noChangeArrowheads="1"/>
          </p:cNvSpPr>
          <p:nvPr/>
        </p:nvSpPr>
        <p:spPr bwMode="auto">
          <a:xfrm>
            <a:off x="2992201" y="1091627"/>
            <a:ext cx="6944139" cy="103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60" tIns="34229" rIns="68460" bIns="34229">
            <a:spAutoFit/>
          </a:bodyPr>
          <a:lstStyle>
            <a:lvl1pPr defTabSz="608013">
              <a:spcBef>
                <a:spcPct val="20000"/>
              </a:spcBef>
              <a:buChar char="•"/>
              <a:defRPr sz="3200">
                <a:solidFill>
                  <a:schemeClr val="tx1"/>
                </a:solidFill>
                <a:latin typeface="Arial" panose="020B0604020202020204" pitchFamily="34" charset="0"/>
              </a:defRPr>
            </a:lvl1pPr>
            <a:lvl2pPr marL="742950" indent="-285750" defTabSz="608013">
              <a:spcBef>
                <a:spcPct val="20000"/>
              </a:spcBef>
              <a:buChar char="–"/>
              <a:defRPr sz="2800">
                <a:solidFill>
                  <a:schemeClr val="tx1"/>
                </a:solidFill>
                <a:latin typeface="Arial" panose="020B0604020202020204" pitchFamily="34" charset="0"/>
              </a:defRPr>
            </a:lvl2pPr>
            <a:lvl3pPr marL="1143000" indent="-228600" defTabSz="608013">
              <a:spcBef>
                <a:spcPct val="20000"/>
              </a:spcBef>
              <a:buChar char="•"/>
              <a:defRPr sz="2400">
                <a:solidFill>
                  <a:schemeClr val="tx1"/>
                </a:solidFill>
                <a:latin typeface="Arial" panose="020B0604020202020204" pitchFamily="34" charset="0"/>
              </a:defRPr>
            </a:lvl3pPr>
            <a:lvl4pPr marL="1600200" indent="-228600" defTabSz="608013">
              <a:spcBef>
                <a:spcPct val="20000"/>
              </a:spcBef>
              <a:buChar char="–"/>
              <a:defRPr sz="2000">
                <a:solidFill>
                  <a:schemeClr val="tx1"/>
                </a:solidFill>
                <a:latin typeface="Arial" panose="020B0604020202020204" pitchFamily="34" charset="0"/>
              </a:defRPr>
            </a:lvl4pPr>
            <a:lvl5pPr marL="2057400" indent="-228600" defTabSz="608013">
              <a:spcBef>
                <a:spcPct val="20000"/>
              </a:spcBef>
              <a:buChar char="»"/>
              <a:defRPr sz="2000">
                <a:solidFill>
                  <a:schemeClr val="tx1"/>
                </a:solidFill>
                <a:latin typeface="Arial" panose="020B0604020202020204" pitchFamily="34" charset="0"/>
              </a:defRPr>
            </a:lvl5pPr>
            <a:lvl6pPr marL="25146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3600" b="1" dirty="0" err="1">
                <a:solidFill>
                  <a:srgbClr val="FFFF00"/>
                </a:solidFill>
                <a:latin typeface="Times New Roman" panose="02020603050405020304" pitchFamily="18" charset="0"/>
                <a:cs typeface="Times New Roman" panose="02020603050405020304" pitchFamily="18" charset="0"/>
              </a:rPr>
              <a:t>Hoa</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học</a:t>
            </a:r>
            <a:r>
              <a:rPr lang="en-US" altLang="en-US" sz="3600" b="1" dirty="0">
                <a:solidFill>
                  <a:srgbClr val="FFFF00"/>
                </a:solidFill>
                <a:latin typeface="Times New Roman" panose="02020603050405020304" pitchFamily="18" charset="0"/>
                <a:cs typeface="Times New Roman" panose="02020603050405020304" pitchFamily="18" charset="0"/>
              </a:rPr>
              <a:t> </a:t>
            </a:r>
            <a:r>
              <a:rPr lang="en-US" altLang="en-US" sz="3600" b="1" dirty="0" err="1">
                <a:solidFill>
                  <a:srgbClr val="FFFF00"/>
                </a:solidFill>
                <a:latin typeface="Times New Roman" panose="02020603050405020304" pitchFamily="18" charset="0"/>
                <a:cs typeface="Times New Roman" panose="02020603050405020304" pitchFamily="18" charset="0"/>
              </a:rPr>
              <a:t>trò</a:t>
            </a:r>
            <a:endParaRPr lang="en-US" altLang="en-US" sz="3600" b="1" dirty="0">
              <a:solidFill>
                <a:srgbClr val="FFFF00"/>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700" b="1"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Xuân</a:t>
            </a:r>
            <a:r>
              <a:rPr lang="en-US" altLang="en-US" sz="2400" dirty="0">
                <a:solidFill>
                  <a:schemeClr val="bg1"/>
                </a:solidFill>
                <a:latin typeface="Times New Roman" panose="02020603050405020304" pitchFamily="18" charset="0"/>
                <a:cs typeface="Times New Roman" panose="02020603050405020304" pitchFamily="18" charset="0"/>
              </a:rPr>
              <a:t> </a:t>
            </a:r>
            <a:r>
              <a:rPr lang="en-US" altLang="en-US" sz="2400" dirty="0" err="1">
                <a:solidFill>
                  <a:schemeClr val="bg1"/>
                </a:solidFill>
                <a:latin typeface="Times New Roman" panose="02020603050405020304" pitchFamily="18" charset="0"/>
                <a:cs typeface="Times New Roman" panose="02020603050405020304" pitchFamily="18" charset="0"/>
              </a:rPr>
              <a:t>Diệu</a:t>
            </a:r>
            <a:endParaRPr lang="en-US" altLang="en-US" sz="2400" dirty="0">
              <a:solidFill>
                <a:schemeClr val="bg1"/>
              </a:solidFill>
              <a:latin typeface="Times New Roman" panose="02020603050405020304" pitchFamily="18" charset="0"/>
              <a:cs typeface="Times New Roman" panose="02020603050405020304" pitchFamily="18" charset="0"/>
            </a:endParaRPr>
          </a:p>
        </p:txBody>
      </p:sp>
      <p:sp>
        <p:nvSpPr>
          <p:cNvPr id="5" name="TextBox 3">
            <a:extLst>
              <a:ext uri="{FF2B5EF4-FFF2-40B4-BE49-F238E27FC236}">
                <a16:creationId xmlns:a16="http://schemas.microsoft.com/office/drawing/2014/main" id="{854282EE-1AA0-43BD-A2A8-6796494A91E6}"/>
              </a:ext>
            </a:extLst>
          </p:cNvPr>
          <p:cNvSpPr txBox="1">
            <a:spLocks noChangeArrowheads="1"/>
          </p:cNvSpPr>
          <p:nvPr/>
        </p:nvSpPr>
        <p:spPr bwMode="auto">
          <a:xfrm>
            <a:off x="1133889" y="351924"/>
            <a:ext cx="10299379" cy="90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460" tIns="34229" rIns="68460" bIns="34229">
            <a:spAutoFit/>
          </a:bodyPr>
          <a:lstStyle>
            <a:lvl1pPr defTabSz="608013">
              <a:spcBef>
                <a:spcPct val="20000"/>
              </a:spcBef>
              <a:buChar char="•"/>
              <a:defRPr sz="3200">
                <a:solidFill>
                  <a:schemeClr val="tx1"/>
                </a:solidFill>
                <a:latin typeface="Arial" panose="020B0604020202020204" pitchFamily="34" charset="0"/>
              </a:defRPr>
            </a:lvl1pPr>
            <a:lvl2pPr marL="742950" indent="-285750" defTabSz="608013">
              <a:spcBef>
                <a:spcPct val="20000"/>
              </a:spcBef>
              <a:buChar char="–"/>
              <a:defRPr sz="2800">
                <a:solidFill>
                  <a:schemeClr val="tx1"/>
                </a:solidFill>
                <a:latin typeface="Arial" panose="020B0604020202020204" pitchFamily="34" charset="0"/>
              </a:defRPr>
            </a:lvl2pPr>
            <a:lvl3pPr marL="1143000" indent="-228600" defTabSz="608013">
              <a:spcBef>
                <a:spcPct val="20000"/>
              </a:spcBef>
              <a:buChar char="•"/>
              <a:defRPr sz="2400">
                <a:solidFill>
                  <a:schemeClr val="tx1"/>
                </a:solidFill>
                <a:latin typeface="Arial" panose="020B0604020202020204" pitchFamily="34" charset="0"/>
              </a:defRPr>
            </a:lvl3pPr>
            <a:lvl4pPr marL="1600200" indent="-228600" defTabSz="608013">
              <a:spcBef>
                <a:spcPct val="20000"/>
              </a:spcBef>
              <a:buChar char="–"/>
              <a:defRPr sz="2000">
                <a:solidFill>
                  <a:schemeClr val="tx1"/>
                </a:solidFill>
                <a:latin typeface="Arial" panose="020B0604020202020204" pitchFamily="34" charset="0"/>
              </a:defRPr>
            </a:lvl4pPr>
            <a:lvl5pPr marL="2057400" indent="-228600" defTabSz="608013">
              <a:spcBef>
                <a:spcPct val="20000"/>
              </a:spcBef>
              <a:buChar char="»"/>
              <a:defRPr sz="2000">
                <a:solidFill>
                  <a:schemeClr val="tx1"/>
                </a:solidFill>
                <a:latin typeface="Arial" panose="020B0604020202020204" pitchFamily="34" charset="0"/>
              </a:defRPr>
            </a:lvl5pPr>
            <a:lvl6pPr marL="25146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6080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sz="2700" b="1" dirty="0">
                <a:solidFill>
                  <a:srgbClr val="FFFFFF"/>
                </a:solidFill>
                <a:latin typeface="Times New Roman" panose="02020603050405020304" pitchFamily="18" charset="0"/>
                <a:cs typeface="Times New Roman" panose="02020603050405020304" pitchFamily="18" charset="0"/>
              </a:rPr>
              <a:t>Thứ </a:t>
            </a:r>
            <a:r>
              <a:rPr lang="en-US" altLang="en-US" sz="2700" b="1" dirty="0" err="1">
                <a:solidFill>
                  <a:srgbClr val="FFFFFF"/>
                </a:solidFill>
                <a:latin typeface="Times New Roman" panose="02020603050405020304" pitchFamily="18" charset="0"/>
                <a:cs typeface="Times New Roman" panose="02020603050405020304" pitchFamily="18" charset="0"/>
              </a:rPr>
              <a:t>hai</a:t>
            </a:r>
            <a:r>
              <a:rPr lang="vi-VN" altLang="en-US" sz="2700" b="1" dirty="0">
                <a:solidFill>
                  <a:srgbClr val="FFFFFF"/>
                </a:solidFill>
                <a:latin typeface="Times New Roman" panose="02020603050405020304" pitchFamily="18" charset="0"/>
                <a:cs typeface="Times New Roman" panose="02020603050405020304" pitchFamily="18" charset="0"/>
              </a:rPr>
              <a:t> ngày </a:t>
            </a:r>
            <a:r>
              <a:rPr lang="en-US" altLang="en-US" sz="2700" b="1" dirty="0">
                <a:solidFill>
                  <a:srgbClr val="FFFFFF"/>
                </a:solidFill>
                <a:latin typeface="Times New Roman" panose="02020603050405020304" pitchFamily="18" charset="0"/>
                <a:cs typeface="Times New Roman" panose="02020603050405020304" pitchFamily="18" charset="0"/>
              </a:rPr>
              <a:t>20 </a:t>
            </a:r>
            <a:r>
              <a:rPr lang="vi-VN" altLang="en-US" sz="2700" b="1" dirty="0">
                <a:solidFill>
                  <a:srgbClr val="FFFFFF"/>
                </a:solidFill>
                <a:latin typeface="Times New Roman" panose="02020603050405020304" pitchFamily="18" charset="0"/>
                <a:cs typeface="Times New Roman" panose="02020603050405020304" pitchFamily="18" charset="0"/>
              </a:rPr>
              <a:t>tháng </a:t>
            </a:r>
            <a:r>
              <a:rPr lang="en-US" altLang="en-US" sz="2700" b="1" dirty="0">
                <a:solidFill>
                  <a:srgbClr val="FFFFFF"/>
                </a:solidFill>
                <a:latin typeface="Times New Roman" panose="02020603050405020304" pitchFamily="18" charset="0"/>
                <a:cs typeface="Times New Roman" panose="02020603050405020304" pitchFamily="18" charset="0"/>
              </a:rPr>
              <a:t>2</a:t>
            </a:r>
            <a:r>
              <a:rPr lang="vi-VN" altLang="en-US" sz="2700" b="1" dirty="0">
                <a:solidFill>
                  <a:srgbClr val="FFFFFF"/>
                </a:solidFill>
                <a:latin typeface="Times New Roman" panose="02020603050405020304" pitchFamily="18" charset="0"/>
                <a:cs typeface="Times New Roman" panose="02020603050405020304" pitchFamily="18" charset="0"/>
              </a:rPr>
              <a:t> năm 202</a:t>
            </a:r>
            <a:r>
              <a:rPr lang="en-US" altLang="en-US" sz="2700" b="1" dirty="0">
                <a:solidFill>
                  <a:srgbClr val="FFFFFF"/>
                </a:solidFill>
                <a:latin typeface="Times New Roman" panose="02020603050405020304" pitchFamily="18" charset="0"/>
                <a:cs typeface="Times New Roman" panose="02020603050405020304" pitchFamily="18" charset="0"/>
              </a:rPr>
              <a:t>3</a:t>
            </a:r>
          </a:p>
          <a:p>
            <a:pPr algn="ctr" eaLnBrk="1" hangingPunct="1">
              <a:spcBef>
                <a:spcPct val="0"/>
              </a:spcBef>
              <a:buFontTx/>
              <a:buNone/>
            </a:pPr>
            <a:r>
              <a:rPr lang="en-US" altLang="en-US" sz="2700" b="1" u="sng" dirty="0" err="1">
                <a:solidFill>
                  <a:srgbClr val="FFFFFF"/>
                </a:solidFill>
                <a:latin typeface="Times New Roman" panose="02020603050405020304" pitchFamily="18" charset="0"/>
                <a:cs typeface="Times New Roman" panose="02020603050405020304" pitchFamily="18" charset="0"/>
              </a:rPr>
              <a:t>Tập</a:t>
            </a:r>
            <a:r>
              <a:rPr lang="en-US" altLang="en-US" sz="2700" b="1" u="sng" dirty="0">
                <a:solidFill>
                  <a:srgbClr val="FFFFFF"/>
                </a:solidFill>
                <a:latin typeface="Times New Roman" panose="02020603050405020304" pitchFamily="18" charset="0"/>
                <a:cs typeface="Times New Roman" panose="02020603050405020304" pitchFamily="18" charset="0"/>
              </a:rPr>
              <a:t> </a:t>
            </a:r>
            <a:r>
              <a:rPr lang="en-US" altLang="en-US" sz="2700" b="1" u="sng" dirty="0" err="1">
                <a:solidFill>
                  <a:srgbClr val="FFFFFF"/>
                </a:solidFill>
                <a:latin typeface="Times New Roman" panose="02020603050405020304" pitchFamily="18" charset="0"/>
                <a:cs typeface="Times New Roman" panose="02020603050405020304" pitchFamily="18" charset="0"/>
              </a:rPr>
              <a:t>đọc</a:t>
            </a:r>
            <a:r>
              <a:rPr lang="en-US" altLang="en-US" sz="2700" b="1" u="sng" dirty="0">
                <a:solidFill>
                  <a:srgbClr val="FFFFFF"/>
                </a:solidFill>
                <a:latin typeface="Times New Roman" panose="02020603050405020304" pitchFamily="18" charset="0"/>
                <a:cs typeface="Times New Roman" panose="02020603050405020304" pitchFamily="18" charset="0"/>
              </a:rPr>
              <a:t>:</a:t>
            </a:r>
          </a:p>
        </p:txBody>
      </p:sp>
      <p:sp>
        <p:nvSpPr>
          <p:cNvPr id="2" name="Rectangle 1">
            <a:extLst>
              <a:ext uri="{FF2B5EF4-FFF2-40B4-BE49-F238E27FC236}">
                <a16:creationId xmlns:a16="http://schemas.microsoft.com/office/drawing/2014/main" id="{CA9AC502-D817-4941-871B-B44712DAE9F2}"/>
              </a:ext>
            </a:extLst>
          </p:cNvPr>
          <p:cNvSpPr/>
          <p:nvPr/>
        </p:nvSpPr>
        <p:spPr>
          <a:xfrm>
            <a:off x="3598865" y="2637538"/>
            <a:ext cx="4991238" cy="1107996"/>
          </a:xfrm>
          <a:prstGeom prst="rect">
            <a:avLst/>
          </a:prstGeom>
        </p:spPr>
        <p:txBody>
          <a:bodyPr wrap="none">
            <a:spAutoFit/>
          </a:bodyPr>
          <a:lstStyle/>
          <a:p>
            <a:pPr algn="ctr">
              <a:spcBef>
                <a:spcPct val="0"/>
              </a:spcBef>
            </a:pPr>
            <a:r>
              <a:rPr lang="en-US" altLang="en-US" sz="6600" b="1" dirty="0">
                <a:solidFill>
                  <a:srgbClr val="FFFF00"/>
                </a:solidFill>
                <a:latin typeface="Times New Roman" panose="02020603050405020304" pitchFamily="18" charset="0"/>
                <a:cs typeface="Times New Roman" panose="02020603050405020304" pitchFamily="18" charset="0"/>
              </a:rPr>
              <a:t>(SGK – T43) </a:t>
            </a:r>
          </a:p>
        </p:txBody>
      </p:sp>
    </p:spTree>
    <p:extLst>
      <p:ext uri="{BB962C8B-B14F-4D97-AF65-F5344CB8AC3E}">
        <p14:creationId xmlns:p14="http://schemas.microsoft.com/office/powerpoint/2010/main" val="242894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Xuân Diệu - Nhà thơ lớn của tình đời, của tình đất nước | baotintuc.vn">
            <a:extLst>
              <a:ext uri="{FF2B5EF4-FFF2-40B4-BE49-F238E27FC236}">
                <a16:creationId xmlns:a16="http://schemas.microsoft.com/office/drawing/2014/main" id="{627887E8-C304-4845-A21F-D3D9BC3A7B97}"/>
              </a:ext>
            </a:extLst>
          </p:cNvPr>
          <p:cNvPicPr>
            <a:picLocks noChangeAspect="1" noChangeArrowheads="1"/>
          </p:cNvPicPr>
          <p:nvPr/>
        </p:nvPicPr>
        <p:blipFill>
          <a:blip r:embed="rId3"/>
          <a:srcRect/>
          <a:stretch>
            <a:fillRect/>
          </a:stretch>
        </p:blipFill>
        <p:spPr bwMode="auto">
          <a:xfrm>
            <a:off x="633046" y="393895"/>
            <a:ext cx="10677379" cy="5936568"/>
          </a:xfrm>
          <a:prstGeom prst="rect">
            <a:avLst/>
          </a:prstGeom>
          <a:ln>
            <a:noFill/>
          </a:ln>
          <a:effectLst>
            <a:softEdge rad="112500"/>
          </a:effectLst>
        </p:spPr>
      </p:pic>
    </p:spTree>
    <p:extLst>
      <p:ext uri="{BB962C8B-B14F-4D97-AF65-F5344CB8AC3E}">
        <p14:creationId xmlns:p14="http://schemas.microsoft.com/office/powerpoint/2010/main" val="218578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AD02D8-8E7A-4F91-B9C9-1A0C838AB096}"/>
              </a:ext>
            </a:extLst>
          </p:cNvPr>
          <p:cNvSpPr/>
          <p:nvPr/>
        </p:nvSpPr>
        <p:spPr>
          <a:xfrm rot="314885">
            <a:off x="2944155" y="1193890"/>
            <a:ext cx="5793578" cy="447022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4" name="Picture 3">
            <a:extLst>
              <a:ext uri="{FF2B5EF4-FFF2-40B4-BE49-F238E27FC236}">
                <a16:creationId xmlns:a16="http://schemas.microsoft.com/office/drawing/2014/main" id="{E58C5A63-07FE-42D6-8941-2F798B2F6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212" y="741600"/>
            <a:ext cx="1053968" cy="1155556"/>
          </a:xfrm>
          <a:prstGeom prst="rect">
            <a:avLst/>
          </a:prstGeom>
        </p:spPr>
      </p:pic>
      <p:pic>
        <p:nvPicPr>
          <p:cNvPr id="6" name="Picture 5">
            <a:extLst>
              <a:ext uri="{FF2B5EF4-FFF2-40B4-BE49-F238E27FC236}">
                <a16:creationId xmlns:a16="http://schemas.microsoft.com/office/drawing/2014/main" id="{852A531E-E30A-45D3-9946-D1DFC33AB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8762" y="1110572"/>
            <a:ext cx="1041270" cy="1219048"/>
          </a:xfrm>
          <a:prstGeom prst="rect">
            <a:avLst/>
          </a:prstGeom>
        </p:spPr>
      </p:pic>
      <p:sp>
        <p:nvSpPr>
          <p:cNvPr id="7" name="TextBox 6">
            <a:extLst>
              <a:ext uri="{FF2B5EF4-FFF2-40B4-BE49-F238E27FC236}">
                <a16:creationId xmlns:a16="http://schemas.microsoft.com/office/drawing/2014/main" id="{62D20C60-48E7-4811-B647-9029ACC00664}"/>
              </a:ext>
            </a:extLst>
          </p:cNvPr>
          <p:cNvSpPr txBox="1"/>
          <p:nvPr/>
        </p:nvSpPr>
        <p:spPr>
          <a:xfrm>
            <a:off x="3361502" y="2069433"/>
            <a:ext cx="5568530" cy="1692771"/>
          </a:xfrm>
          <a:prstGeom prst="rect">
            <a:avLst/>
          </a:prstGeom>
          <a:noFill/>
        </p:spPr>
        <p:txBody>
          <a:bodyPr wrap="square" rtlCol="0">
            <a:spAutoFit/>
          </a:bodyPr>
          <a:lstStyle/>
          <a:p>
            <a:r>
              <a:rPr lang="en-US" sz="4400" dirty="0" err="1">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Hoạt</a:t>
            </a:r>
            <a:r>
              <a:rPr lang="en-US" sz="44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4400" dirty="0" err="1">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động</a:t>
            </a:r>
            <a:r>
              <a:rPr lang="en-US" sz="44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1: </a:t>
            </a:r>
          </a:p>
          <a:p>
            <a:r>
              <a:rPr lang="en-US" sz="60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6000" dirty="0" err="1">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Luyện</a:t>
            </a:r>
            <a:r>
              <a:rPr lang="en-US" sz="60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6000" dirty="0" err="1">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đọc</a:t>
            </a:r>
            <a:endParaRPr lang="vi-VN" sz="6000" dirty="0">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CB242540-3D1D-4DF9-A7F0-4AD2073BFB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01892" y="3468613"/>
            <a:ext cx="2539682" cy="2539682"/>
          </a:xfrm>
          <a:prstGeom prst="rect">
            <a:avLst/>
          </a:prstGeom>
        </p:spPr>
      </p:pic>
    </p:spTree>
    <p:extLst>
      <p:ext uri="{BB962C8B-B14F-4D97-AF65-F5344CB8AC3E}">
        <p14:creationId xmlns:p14="http://schemas.microsoft.com/office/powerpoint/2010/main" val="3743449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378678"/>
            <a:ext cx="11719560" cy="6124754"/>
          </a:xfrm>
          <a:prstGeom prst="rect">
            <a:avLst/>
          </a:prstGeom>
          <a:solidFill>
            <a:schemeClr val="accent2">
              <a:lumMod val="20000"/>
              <a:lumOff val="80000"/>
            </a:schemeClr>
          </a:solidFill>
          <a:ln w="28575">
            <a:solidFill>
              <a:schemeClr val="accent2">
                <a:lumMod val="75000"/>
              </a:schemeClr>
            </a:solidFill>
            <a:prstDash val="dash"/>
          </a:ln>
        </p:spPr>
        <p:txBody>
          <a:bodyPr wrap="square">
            <a:spAutoFit/>
          </a:bodyPr>
          <a:lstStyle/>
          <a:p>
            <a:pPr algn="ctr"/>
            <a:r>
              <a:rPr lang="vi-VN" sz="2800" b="1" dirty="0">
                <a:solidFill>
                  <a:srgbClr val="FF0000"/>
                </a:solidFill>
                <a:latin typeface="Times New Roman" panose="02020603050405020304" pitchFamily="18" charset="0"/>
                <a:cs typeface="Times New Roman" panose="02020603050405020304" pitchFamily="18" charset="0"/>
              </a:rPr>
              <a:t>Hoa học trò</a:t>
            </a:r>
            <a:endParaRPr lang="en-US" sz="2800" dirty="0">
              <a:solidFill>
                <a:srgbClr val="FF0000"/>
              </a:solidFill>
              <a:latin typeface="Times New Roman" panose="02020603050405020304" pitchFamily="18" charset="0"/>
              <a:cs typeface="Times New Roman" panose="02020603050405020304" pitchFamily="18" charset="0"/>
            </a:endParaRPr>
          </a:p>
          <a:p>
            <a:pPr algn="just"/>
            <a:r>
              <a:rPr lang="en-US" sz="2800" dirty="0">
                <a:solidFill>
                  <a:srgbClr val="FF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Phượng không phải là một đóa, không phải vài cành; phượng đây là cả một loạt, cả một vùng, cả một góc trời đỏ rực. Mỗi hoa chỉ là một phần tử của xã hội thắm tươi; người ta quên đóa hoa, chỉ nghĩ đến cây, đến hàng, đến những tán hoa lớn xòe ra như muôn ngàn con bướm thắm đậu khít nhau.</a:t>
            </a:r>
          </a:p>
          <a:p>
            <a:pPr algn="just"/>
            <a:r>
              <a:rPr lang="en-US" sz="2400" dirty="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Nhưng hoa càng đỏ, lá lại càng xanh. Vừa buồn mà lại vừa vui mới thực là nỗi niềm của bông phượng. Hoa phượng là hoa học trò. Mùa xuân, phượng ra lá. Lá xanh um, mát rượi, ngon lành như lá me non. Lá ban đầu xếp lại, còn e ấp, dần dần xòe ra cho gió đưa đẩy. Lòng cậu học trò phơi phới làm sao! Cậu chăm lo học hành, rồi lâu cũng vô tâm quên mất màu lá phượng. Một hôm, bỗng đâu trên những cành cây, báo một tim thắm: Mùa hoa phượng bắt đầu. Đến giờ chơi, cậu học trò ngạc nhiên trông lên: Hoa nở lúc nào mà bất ngờ vậy?</a:t>
            </a:r>
          </a:p>
          <a:p>
            <a:pPr algn="just"/>
            <a:r>
              <a:rPr lang="en-US" sz="2400" dirty="0">
                <a:solidFill>
                  <a:srgbClr val="000000"/>
                </a:solidFill>
                <a:latin typeface="Times New Roman" panose="02020603050405020304" pitchFamily="18" charset="0"/>
                <a:cs typeface="Times New Roman" panose="02020603050405020304" pitchFamily="18" charset="0"/>
              </a:rPr>
              <a:t>	</a:t>
            </a:r>
            <a:r>
              <a:rPr lang="vi-VN" sz="2400" dirty="0">
                <a:solidFill>
                  <a:srgbClr val="000000"/>
                </a:solidFill>
                <a:latin typeface="Times New Roman" panose="02020603050405020304" pitchFamily="18" charset="0"/>
                <a:cs typeface="Times New Roman" panose="02020603050405020304" pitchFamily="18" charset="0"/>
              </a:rPr>
              <a:t>Bình minh của hoa phượng là màu đỏ còn non, nếu có mưa, lại càng tươi dịu. Ngày xuân dần hết, số hoa tăng lên, màu cũng đậm dần. Rồi hòa nhịp với mặt trời chói lọi, màu phượng mạnh mẽ kêu vang: Hè đến rồi! Khắp thành phố bỗng rực lên như đến Tết nhà nhà đều dán câu đối đỏ.</a:t>
            </a:r>
          </a:p>
          <a:p>
            <a:pPr algn="r"/>
            <a:r>
              <a:rPr lang="vi-VN" sz="2000" i="1" dirty="0">
                <a:solidFill>
                  <a:srgbClr val="000000"/>
                </a:solidFill>
                <a:latin typeface="Times New Roman" panose="02020603050405020304" pitchFamily="18" charset="0"/>
                <a:cs typeface="Times New Roman" panose="02020603050405020304" pitchFamily="18" charset="0"/>
              </a:rPr>
              <a:t>Theo</a:t>
            </a:r>
            <a:r>
              <a:rPr lang="vi-VN" sz="2000" dirty="0">
                <a:solidFill>
                  <a:srgbClr val="000000"/>
                </a:solidFill>
                <a:latin typeface="Times New Roman" panose="02020603050405020304" pitchFamily="18" charset="0"/>
                <a:cs typeface="Times New Roman" panose="02020603050405020304" pitchFamily="18" charset="0"/>
              </a:rPr>
              <a:t> </a:t>
            </a:r>
            <a:r>
              <a:rPr lang="vi-VN" sz="2000" b="1" dirty="0">
                <a:solidFill>
                  <a:srgbClr val="000000"/>
                </a:solidFill>
                <a:latin typeface="Times New Roman" panose="02020603050405020304" pitchFamily="18" charset="0"/>
                <a:cs typeface="Times New Roman" panose="02020603050405020304" pitchFamily="18" charset="0"/>
              </a:rPr>
              <a:t>XUÂN DIỆU</a:t>
            </a:r>
            <a:endParaRPr lang="vi-VN" sz="2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85693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2885</TotalTime>
  <Words>3551</Words>
  <Application>Microsoft Office PowerPoint</Application>
  <PresentationFormat>Widescreen</PresentationFormat>
  <Paragraphs>205</Paragraphs>
  <Slides>46</Slides>
  <Notes>23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Amazone</vt:lpstr>
      <vt:lpstr>Arial</vt:lpstr>
      <vt:lpstr>Calibri</vt:lpstr>
      <vt:lpstr>HP001 5 hàng</vt:lpstr>
      <vt:lpstr>Tahoma</vt:lpstr>
      <vt:lpstr>Times New Roman</vt:lpstr>
      <vt:lpstr>UTM Cookies</vt:lpstr>
      <vt:lpstr>UVN Bai Sau</vt:lpstr>
      <vt:lpstr>Wingdings</vt:lpstr>
      <vt:lpstr>字魂36号-正文宋楷</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Administrator</cp:lastModifiedBy>
  <cp:revision>271</cp:revision>
  <dcterms:created xsi:type="dcterms:W3CDTF">2021-06-02T01:34:28Z</dcterms:created>
  <dcterms:modified xsi:type="dcterms:W3CDTF">2023-02-19T15:07:37Z</dcterms:modified>
</cp:coreProperties>
</file>