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4120" r:id="rId2"/>
    <p:sldMasterId id="2147484132" r:id="rId3"/>
    <p:sldMasterId id="2147484144" r:id="rId4"/>
    <p:sldMasterId id="2147484156" r:id="rId5"/>
    <p:sldMasterId id="2147484168" r:id="rId6"/>
    <p:sldMasterId id="2147484180" r:id="rId7"/>
  </p:sldMasterIdLst>
  <p:notesMasterIdLst>
    <p:notesMasterId r:id="rId25"/>
  </p:notesMasterIdLst>
  <p:handoutMasterIdLst>
    <p:handoutMasterId r:id="rId26"/>
  </p:handoutMasterIdLst>
  <p:sldIdLst>
    <p:sldId id="312" r:id="rId8"/>
    <p:sldId id="313" r:id="rId9"/>
    <p:sldId id="315" r:id="rId10"/>
    <p:sldId id="314" r:id="rId11"/>
    <p:sldId id="304" r:id="rId12"/>
    <p:sldId id="268" r:id="rId13"/>
    <p:sldId id="273" r:id="rId14"/>
    <p:sldId id="311" r:id="rId15"/>
    <p:sldId id="306" r:id="rId16"/>
    <p:sldId id="289" r:id="rId17"/>
    <p:sldId id="316" r:id="rId18"/>
    <p:sldId id="291" r:id="rId19"/>
    <p:sldId id="300" r:id="rId20"/>
    <p:sldId id="290" r:id="rId21"/>
    <p:sldId id="307" r:id="rId22"/>
    <p:sldId id="310" r:id="rId23"/>
    <p:sldId id="308" r:id="rId2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082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175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26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349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5430" algn="l" defTabSz="914175" rtl="0" eaLnBrk="1" latinLnBrk="0" hangingPunct="1"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2512" algn="l" defTabSz="914175" rtl="0" eaLnBrk="1" latinLnBrk="0" hangingPunct="1"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199600" algn="l" defTabSz="914175" rtl="0" eaLnBrk="1" latinLnBrk="0" hangingPunct="1"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6686" algn="l" defTabSz="914175" rtl="0" eaLnBrk="1" latinLnBrk="0" hangingPunct="1">
      <a:defRPr sz="2800" b="1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F1FF45-B151-48E1-B241-335518D13351}">
          <p14:sldIdLst>
            <p14:sldId id="312"/>
            <p14:sldId id="313"/>
            <p14:sldId id="315"/>
            <p14:sldId id="314"/>
            <p14:sldId id="304"/>
            <p14:sldId id="268"/>
            <p14:sldId id="273"/>
            <p14:sldId id="311"/>
            <p14:sldId id="306"/>
            <p14:sldId id="289"/>
            <p14:sldId id="316"/>
          </p14:sldIdLst>
        </p14:section>
        <p14:section name="Untitled Section" id="{95838DAF-6EC2-4E85-BAFE-715D7F4A240D}">
          <p14:sldIdLst>
            <p14:sldId id="291"/>
            <p14:sldId id="300"/>
            <p14:sldId id="290"/>
            <p14:sldId id="307"/>
            <p14:sldId id="310"/>
            <p14:sldId id="3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9900CC"/>
    <a:srgbClr val="FF3300"/>
    <a:srgbClr val="FFCCFF"/>
    <a:srgbClr val="11C408"/>
    <a:srgbClr val="00FFFF"/>
    <a:srgbClr val="33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89" autoAdjust="0"/>
    <p:restoredTop sz="98832" autoAdjust="0"/>
  </p:normalViewPr>
  <p:slideViewPr>
    <p:cSldViewPr>
      <p:cViewPr varScale="1">
        <p:scale>
          <a:sx n="90" d="100"/>
          <a:sy n="90" d="100"/>
        </p:scale>
        <p:origin x="468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4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40E481D4-3CF2-49CA-B43C-2345BE3BE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91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C4EBEDFF-DABC-46E8-B27C-4A9727A0B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763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82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175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26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349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430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2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6" algn="l" defTabSz="91417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401242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3640069"/>
            <a:ext cx="8458200" cy="916781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2914650"/>
            <a:ext cx="8458200" cy="6858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082" indent="0" algn="ctr">
              <a:buNone/>
            </a:lvl2pPr>
            <a:lvl3pPr marL="914175" indent="0" algn="ctr">
              <a:buNone/>
            </a:lvl3pPr>
            <a:lvl4pPr marL="1371260" indent="0" algn="ctr">
              <a:buNone/>
            </a:lvl4pPr>
            <a:lvl5pPr marL="1828349" indent="0" algn="ctr">
              <a:buNone/>
            </a:lvl5pPr>
            <a:lvl6pPr marL="2285430" indent="0" algn="ctr">
              <a:buNone/>
            </a:lvl6pPr>
            <a:lvl7pPr marL="2742512" indent="0" algn="ctr">
              <a:buNone/>
            </a:lvl7pPr>
            <a:lvl8pPr marL="3199600" indent="0" algn="ctr">
              <a:buNone/>
            </a:lvl8pPr>
            <a:lvl9pPr marL="3656686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654AE-3579-4E6E-BB4F-719B5D26FD15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11" y="4855369"/>
            <a:ext cx="758825" cy="185738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6D28C69-B3E2-450C-9E43-FC70CD2E52A4}" type="slidenum">
              <a:rPr lang="en-US"/>
              <a:pPr lvl="1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1FF4-5223-4E74-9996-FFF0F994443C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D4FC1007-156C-46FC-BB99-5F3136A60C91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411957"/>
            <a:ext cx="18288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1957"/>
            <a:ext cx="62484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86E96-D193-4A9A-B696-3AA24A647C74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7B19D21-727B-46C7-8E90-CAFB11F39793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65" tIns="34289" rIns="68565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65" tIns="34289" rIns="68565" bIns="34289"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73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4292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  <a:prstGeom prst="rect">
            <a:avLst/>
          </a:prstGeom>
        </p:spPr>
        <p:txBody>
          <a:bodyPr lIns="68565" tIns="34289" rIns="68565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65" tIns="34289" rIns="68565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9708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1485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65" tIns="34289" rIns="68565" bIns="34289"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65" tIns="34289" rIns="68565" bIns="34289"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0564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CF1E-D088-4325-B329-F2F667D62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40807"/>
            <a:ext cx="9244013" cy="51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31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8D0C9E-D4F2-4FEB-9AAD-B1DFF468D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8288"/>
            <a:ext cx="9344025" cy="52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73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65" tIns="34289" rIns="68565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  <a:prstGeom prst="rect">
            <a:avLst/>
          </a:prstGeom>
        </p:spPr>
        <p:txBody>
          <a:bodyPr lIns="68565" tIns="34289" rIns="68565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5" tIns="34289" rIns="68565" bIns="34289"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421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8D26D-E8B5-4DEC-BA91-859CA0FD39ED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57150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11" y="4855369"/>
            <a:ext cx="758825" cy="185738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2F6A59E-8DD5-49C0-9663-545116192B0C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65" tIns="34289" rIns="68565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  <a:prstGeom prst="rect">
            <a:avLst/>
          </a:prstGeom>
        </p:spPr>
        <p:txBody>
          <a:bodyPr lIns="68565" tIns="34289" rIns="68565" bIns="34289"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5" tIns="34289" rIns="68565" bIns="34289"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417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389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  <a:prstGeom prst="rect">
            <a:avLst/>
          </a:prstGeom>
        </p:spPr>
        <p:txBody>
          <a:bodyPr vert="eaVert"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  <a:prstGeom prst="rect">
            <a:avLst/>
          </a:prstGeom>
        </p:spPr>
        <p:txBody>
          <a:bodyPr vert="eaVert" lIns="68565" tIns="34289" rIns="68565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3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2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67" tIns="34289" rIns="68567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67" tIns="34289" rIns="68567" bIns="34289"/>
          <a:lstStyle>
            <a:lvl1pPr marL="0" indent="0" algn="ctr">
              <a:buNone/>
              <a:defRPr sz="1800"/>
            </a:lvl1pPr>
            <a:lvl2pPr marL="342821" indent="0" algn="ctr">
              <a:buNone/>
              <a:defRPr sz="1500"/>
            </a:lvl2pPr>
            <a:lvl3pPr marL="685647" indent="0" algn="ctr">
              <a:buNone/>
              <a:defRPr sz="1400"/>
            </a:lvl3pPr>
            <a:lvl4pPr marL="1028471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21" indent="0" algn="ctr">
              <a:buNone/>
              <a:defRPr sz="1200"/>
            </a:lvl6pPr>
            <a:lvl7pPr marL="2056940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8433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1976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3"/>
            <a:ext cx="7886700" cy="2139553"/>
          </a:xfrm>
          <a:prstGeom prst="rect">
            <a:avLst/>
          </a:prstGeom>
        </p:spPr>
        <p:txBody>
          <a:bodyPr lIns="68567" tIns="34289" rIns="68567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67" tIns="34289" rIns="68567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033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6006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67" tIns="34289" rIns="68567" bIns="34289"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67" tIns="34289" rIns="68567" bIns="34289" anchor="b"/>
          <a:lstStyle>
            <a:lvl1pPr marL="0" indent="0">
              <a:buNone/>
              <a:defRPr sz="1800" b="1"/>
            </a:lvl1pPr>
            <a:lvl2pPr marL="342821" indent="0">
              <a:buNone/>
              <a:defRPr sz="1500" b="1"/>
            </a:lvl2pPr>
            <a:lvl3pPr marL="685647" indent="0">
              <a:buNone/>
              <a:defRPr sz="1400" b="1"/>
            </a:lvl3pPr>
            <a:lvl4pPr marL="1028471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21" indent="0">
              <a:buNone/>
              <a:defRPr sz="1200" b="1"/>
            </a:lvl6pPr>
            <a:lvl7pPr marL="2056940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1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456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CF1E-D088-4325-B329-F2F667D62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40807"/>
            <a:ext cx="9244013" cy="51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283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8D0C9E-D4F2-4FEB-9AAD-B1DFF468D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8288"/>
            <a:ext cx="9344025" cy="52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6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2583678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257300"/>
            <a:ext cx="8458200" cy="9144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210324"/>
            <a:ext cx="8686800" cy="888619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F9CE8-9000-4784-AD15-FAC056813152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C5AC6CD-C09F-44E6-8A41-5E5BFEB7FB90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67" tIns="34289" rIns="68567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8"/>
            <a:ext cx="4629150" cy="3655219"/>
          </a:xfrm>
          <a:prstGeom prst="rect">
            <a:avLst/>
          </a:prstGeom>
        </p:spPr>
        <p:txBody>
          <a:bodyPr lIns="68567" tIns="34289" rIns="68567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7" tIns="34289" rIns="68567" bIns="34289"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7214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67" tIns="34289" rIns="68567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8"/>
            <a:ext cx="4629150" cy="3655219"/>
          </a:xfrm>
          <a:prstGeom prst="rect">
            <a:avLst/>
          </a:prstGeom>
        </p:spPr>
        <p:txBody>
          <a:bodyPr lIns="68567" tIns="34289" rIns="68567" bIns="34289"/>
          <a:lstStyle>
            <a:lvl1pPr marL="0" indent="0">
              <a:buNone/>
              <a:defRPr sz="2400"/>
            </a:lvl1pPr>
            <a:lvl2pPr marL="342821" indent="0">
              <a:buNone/>
              <a:defRPr sz="2100"/>
            </a:lvl2pPr>
            <a:lvl3pPr marL="685647" indent="0">
              <a:buNone/>
              <a:defRPr sz="1800"/>
            </a:lvl3pPr>
            <a:lvl4pPr marL="1028471" indent="0">
              <a:buNone/>
              <a:defRPr sz="1500"/>
            </a:lvl4pPr>
            <a:lvl5pPr marL="1371294" indent="0">
              <a:buNone/>
              <a:defRPr sz="1500"/>
            </a:lvl5pPr>
            <a:lvl6pPr marL="1714121" indent="0">
              <a:buNone/>
              <a:defRPr sz="1500"/>
            </a:lvl6pPr>
            <a:lvl7pPr marL="2056940" indent="0">
              <a:buNone/>
              <a:defRPr sz="1500"/>
            </a:lvl7pPr>
            <a:lvl8pPr marL="2399760" indent="0">
              <a:buNone/>
              <a:defRPr sz="1500"/>
            </a:lvl8pPr>
            <a:lvl9pPr marL="274258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67" tIns="34289" rIns="68567" bIns="34289"/>
          <a:lstStyle>
            <a:lvl1pPr marL="0" indent="0">
              <a:buNone/>
              <a:defRPr sz="1200"/>
            </a:lvl1pPr>
            <a:lvl2pPr marL="342821" indent="0">
              <a:buNone/>
              <a:defRPr sz="1100"/>
            </a:lvl2pPr>
            <a:lvl3pPr marL="685647" indent="0">
              <a:buNone/>
              <a:defRPr sz="900"/>
            </a:lvl3pPr>
            <a:lvl4pPr marL="1028471" indent="0">
              <a:buNone/>
              <a:defRPr sz="800"/>
            </a:lvl4pPr>
            <a:lvl5pPr marL="1371294" indent="0">
              <a:buNone/>
              <a:defRPr sz="800"/>
            </a:lvl5pPr>
            <a:lvl6pPr marL="1714121" indent="0">
              <a:buNone/>
              <a:defRPr sz="800"/>
            </a:lvl6pPr>
            <a:lvl7pPr marL="2056940" indent="0">
              <a:buNone/>
              <a:defRPr sz="800"/>
            </a:lvl7pPr>
            <a:lvl8pPr marL="2399760" indent="0">
              <a:buNone/>
              <a:defRPr sz="800"/>
            </a:lvl8pPr>
            <a:lvl9pPr marL="2742581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7111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1705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3"/>
            <a:ext cx="1971675" cy="4358879"/>
          </a:xfrm>
          <a:prstGeom prst="rect">
            <a:avLst/>
          </a:prstGeom>
        </p:spPr>
        <p:txBody>
          <a:bodyPr vert="eaVert"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3"/>
            <a:ext cx="5800725" cy="4358879"/>
          </a:xfrm>
          <a:prstGeom prst="rect">
            <a:avLst/>
          </a:prstGeom>
        </p:spPr>
        <p:txBody>
          <a:bodyPr vert="eaVert" lIns="68567" tIns="34289" rIns="68567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9989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0" tIns="34289" rIns="68570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0" tIns="34289" rIns="68570" bIns="34289"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909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635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  <a:prstGeom prst="rect">
            <a:avLst/>
          </a:prstGeom>
        </p:spPr>
        <p:txBody>
          <a:bodyPr lIns="68570" tIns="34289" rIns="68570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0" tIns="34289" rIns="68570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219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080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0" tIns="34289" rIns="68570" bIns="34289"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0" tIns="34289" rIns="68570" bIns="34289"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4701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CF1E-D088-4325-B329-F2F667D62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40807"/>
            <a:ext cx="9244013" cy="51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7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1910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343400" cy="354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7DE89-7BB1-485E-9605-819E9789FAF3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16C2AB1F-FC8B-4A4E-BB41-5F02849C819E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8D0C9E-D4F2-4FEB-9AAD-B1DFF468D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8288"/>
            <a:ext cx="9344025" cy="52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00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0" tIns="34289" rIns="68570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  <a:prstGeom prst="rect">
            <a:avLst/>
          </a:prstGeom>
        </p:spPr>
        <p:txBody>
          <a:bodyPr lIns="68570" tIns="34289" rIns="68570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0" tIns="34289" rIns="68570" bIns="34289"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6509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0" tIns="34289" rIns="68570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  <a:prstGeom prst="rect">
            <a:avLst/>
          </a:prstGeom>
        </p:spPr>
        <p:txBody>
          <a:bodyPr lIns="68570" tIns="34289" rIns="68570" bIns="34289"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0" tIns="34289" rIns="68570" bIns="34289"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059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874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  <a:prstGeom prst="rect">
            <a:avLst/>
          </a:prstGeom>
        </p:spPr>
        <p:txBody>
          <a:bodyPr vert="eaVert" lIns="68570" tIns="34289" rIns="68570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  <a:prstGeom prst="rect">
            <a:avLst/>
          </a:prstGeom>
        </p:spPr>
        <p:txBody>
          <a:bodyPr vert="eaVert" lIns="68570" tIns="34289" rIns="68570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0" tIns="34289" rIns="68570" bIns="34289"/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68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2648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4" tIns="34289" rIns="68574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7814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3526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  <a:prstGeom prst="rect">
            <a:avLst/>
          </a:prstGeom>
        </p:spPr>
        <p:txBody>
          <a:bodyPr lIns="68574" tIns="34289" rIns="68574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731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915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976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451485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4057651"/>
            <a:ext cx="8610600" cy="6619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5" y="500062"/>
            <a:ext cx="4290556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8" y="500062"/>
            <a:ext cx="4292241" cy="47982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5" y="987028"/>
            <a:ext cx="429055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987028"/>
            <a:ext cx="4288536" cy="29563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BDB6E-05CF-4465-8A87-245132F2BF06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4857751"/>
            <a:ext cx="762000" cy="185738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F074D36D-5728-4EE8-ABCF-720FCCE941A4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CF1E-D088-4325-B329-F2F667D62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40807"/>
            <a:ext cx="9244013" cy="51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26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8D0C9E-D4F2-4FEB-9AAD-B1DFF468D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8288"/>
            <a:ext cx="9344025" cy="52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23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4" tIns="34289" rIns="68574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  <a:prstGeom prst="rect">
            <a:avLst/>
          </a:prstGeom>
        </p:spPr>
        <p:txBody>
          <a:bodyPr lIns="68574" tIns="34289" rIns="68574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355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4" tIns="34289" rIns="68574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4" tIns="34289" rIns="68574" bIns="34289"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215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55544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  <a:prstGeom prst="rect">
            <a:avLst/>
          </a:prstGeom>
        </p:spPr>
        <p:txBody>
          <a:bodyPr vert="eaVert"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  <a:prstGeom prst="rect">
            <a:avLst/>
          </a:prstGeom>
        </p:spPr>
        <p:txBody>
          <a:bodyPr vert="eaVert" lIns="68574" tIns="34289" rIns="68574" bIns="34289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7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313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4337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1398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13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7938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342900"/>
            <a:ext cx="8686800" cy="6309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468C8-5905-4C89-B0FB-5C790BC1D652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9D45480E-2A58-4169-BDC7-D11F72B05431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262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30CF1E-D088-4325-B329-F2F667D62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40807"/>
            <a:ext cx="9244013" cy="51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058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28D0C9E-D4F2-4FEB-9AAD-B1DFF468D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3" y="-48288"/>
            <a:ext cx="9344025" cy="52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081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55975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864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728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01C290-C300-4644-AFA6-C47B8CC325B5}" type="datetimeFigureOut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2/21/2023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6946BD3-98C4-413D-8A36-F4B7623EFD4F}" type="slidenum">
              <a:rPr lang="en-US" sz="1400" b="0" smtClean="0">
                <a:solidFill>
                  <a:prstClr val="black"/>
                </a:solidFill>
                <a:latin typeface="Calibri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400" b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612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58938" y="1200150"/>
            <a:ext cx="6837362" cy="24003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2186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914401"/>
            <a:ext cx="7772400" cy="1450181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186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2628900"/>
            <a:ext cx="6400800" cy="13144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ACC75-BCAB-40C0-A68F-15F555EFAF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28747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44C16-0491-4E19-90BE-BD92CA0290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03611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203B7-A129-416D-8F34-EA9F8DF5E2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09935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951DD-0CE4-4423-9024-0A42ED1528FD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83D054E-F767-40F7-8A93-5F368F59CBE4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BDE6-2364-4E64-8FF3-F9EFBFE524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48559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CA4E3-1C91-49EC-8E70-A6AB4AC19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05001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1B2ED-8D9B-42B7-A2A1-E1FD45CC1E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580518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1ECBC-BC1D-4F24-B109-0D7A2D95FF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14373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9D6AF-8401-41A7-899C-8C62856B9F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290600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D0C54-6A59-45B1-AE3F-A10BF11FDB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54188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271A-0DD0-4738-AF9C-D1EBE9A820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686586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922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922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356C6-0B55-4D07-9B7D-6AD1AAE35B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34712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6322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6322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813D8-73B5-4B70-AF1B-DA45346F06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40900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6322"/>
            <a:ext cx="4038600" cy="16418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FC41B-D647-4688-ABE3-08D1F53D2B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93064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4386840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114802"/>
            <a:ext cx="8458200" cy="390525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2" y="457200"/>
            <a:ext cx="3008313" cy="360045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457200"/>
            <a:ext cx="5340350" cy="36004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D1AA2-E462-44DA-BE5D-8F37278680C6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87B9191-6A8D-4802-B2FF-C26249A51403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C3B4867-0A22-4263-AFE1-4E4C77571E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4672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462476"/>
            <a:ext cx="5029200" cy="27432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3745320"/>
            <a:ext cx="5867400" cy="391716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4149923"/>
            <a:ext cx="5867400" cy="576263"/>
          </a:xfrm>
        </p:spPr>
        <p:txBody>
          <a:bodyPr lIns="10969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33F4A-28FD-4748-9B6C-115F081D3A79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E98C9669-05FD-4A6D-8D6C-795720FF346F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165624"/>
            <a:ext cx="86868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57150"/>
            <a:ext cx="2514600" cy="216694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58994A27-96E5-4908-BE38-9CCB013D3D1A}" type="datetime1">
              <a:rPr lang="en-US"/>
              <a:pPr>
                <a:defRPr/>
              </a:pPr>
              <a:t>2/21/2023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57150"/>
            <a:ext cx="3352800" cy="216694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4857751"/>
            <a:ext cx="762000" cy="183356"/>
          </a:xfrm>
          <a:prstGeom prst="rect">
            <a:avLst/>
          </a:prstGeom>
        </p:spPr>
        <p:txBody>
          <a:bodyPr vert="horz" lIns="91420" tIns="45710" rIns="91420" bIns="45710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  <a:lvl2pPr lvl="1">
              <a:defRPr/>
            </a:lvl2pPr>
          </a:lstStyle>
          <a:p>
            <a:pPr lvl="1">
              <a:defRPr/>
            </a:pPr>
            <a:fld id="{BA83D1D2-9D8F-4837-8F46-24133669A642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342900"/>
            <a:ext cx="8686800" cy="628650"/>
          </a:xfrm>
          <a:prstGeom prst="rect">
            <a:avLst/>
          </a:prstGeom>
        </p:spPr>
        <p:txBody>
          <a:bodyPr vert="horz" lIns="91420" tIns="45710" rIns="91420" bIns="4571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788175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793491"/>
            <a:ext cx="8629650" cy="1786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20" tIns="45710" rIns="91420" bIns="45710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3" r:id="rId4"/>
    <p:sldLayoutId id="2147484099" r:id="rId5"/>
    <p:sldLayoutId id="2147484094" r:id="rId6"/>
    <p:sldLayoutId id="2147484100" r:id="rId7"/>
    <p:sldLayoutId id="2147484101" r:id="rId8"/>
    <p:sldLayoutId id="2147484102" r:id="rId9"/>
    <p:sldLayoutId id="2147484095" r:id="rId10"/>
    <p:sldLayoutId id="2147484103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175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26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349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812" indent="-342812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769" indent="-2856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2716" indent="-22854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599800" indent="-22854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6889" indent="-22854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3970" indent="-22854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060" indent="-22854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8145" indent="-22854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5230" indent="-22854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5" y="4339717"/>
            <a:ext cx="774071" cy="66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8578719" y="4869928"/>
            <a:ext cx="540049" cy="288539"/>
          </a:xfrm>
          <a:prstGeom prst="rect">
            <a:avLst/>
          </a:prstGeom>
          <a:noFill/>
        </p:spPr>
        <p:txBody>
          <a:bodyPr wrap="none" lIns="68565" tIns="34289" rIns="68565" bIns="34289" rtlCol="0">
            <a:spAutoFit/>
          </a:bodyPr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9" y="10"/>
            <a:ext cx="540049" cy="288539"/>
          </a:xfrm>
          <a:prstGeom prst="rect">
            <a:avLst/>
          </a:prstGeom>
          <a:noFill/>
        </p:spPr>
        <p:txBody>
          <a:bodyPr wrap="none" lIns="68565" tIns="34289" rIns="68565" bIns="34289" rtlCol="0">
            <a:spAutoFit/>
          </a:bodyPr>
          <a:lstStyle/>
          <a:p>
            <a:pPr defTabSz="68563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>
                    <a:lumMod val="85000"/>
                  </a:prst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5128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4" y="4339716"/>
            <a:ext cx="774071" cy="66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8578718" y="4869927"/>
            <a:ext cx="540049" cy="288539"/>
          </a:xfrm>
          <a:prstGeom prst="rect">
            <a:avLst/>
          </a:prstGeom>
          <a:noFill/>
        </p:spPr>
        <p:txBody>
          <a:bodyPr wrap="none" lIns="68567" tIns="34289" rIns="68567" bIns="34289" rtlCol="0">
            <a:spAutoFit/>
          </a:bodyPr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8" y="9"/>
            <a:ext cx="540049" cy="288539"/>
          </a:xfrm>
          <a:prstGeom prst="rect">
            <a:avLst/>
          </a:prstGeom>
          <a:noFill/>
        </p:spPr>
        <p:txBody>
          <a:bodyPr wrap="none" lIns="68567" tIns="34289" rIns="68567" bIns="34289" rtlCol="0">
            <a:spAutoFit/>
          </a:bodyPr>
          <a:lstStyle/>
          <a:p>
            <a:pPr defTabSz="685647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>
                    <a:lumMod val="85000"/>
                  </a:prst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8515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</p:sldLayoutIdLst>
  <p:txStyles>
    <p:titleStyle>
      <a:lvl1pPr algn="l" defTabSz="68564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4" indent="-171414" algn="l" defTabSz="68564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6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0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27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5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1" indent="-171414" algn="l" defTabSz="68564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7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2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4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1" algn="l" defTabSz="68564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62" y="4339714"/>
            <a:ext cx="774071" cy="66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8578716" y="4869925"/>
            <a:ext cx="540049" cy="288539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6" y="7"/>
            <a:ext cx="540049" cy="288539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pPr defTabSz="685681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>
                    <a:lumMod val="85000"/>
                  </a:prst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72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  <p:sldLayoutId id="2147484150" r:id="rId6"/>
    <p:sldLayoutId id="2147484151" r:id="rId7"/>
    <p:sldLayoutId id="2147484152" r:id="rId8"/>
    <p:sldLayoutId id="2147484153" r:id="rId9"/>
    <p:sldLayoutId id="2147484154" r:id="rId10"/>
    <p:sldLayoutId id="2147484155" r:id="rId11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9" y="4339711"/>
            <a:ext cx="774071" cy="66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8578713" y="4869922"/>
            <a:ext cx="540049" cy="288539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3" y="4"/>
            <a:ext cx="540049" cy="288539"/>
          </a:xfrm>
          <a:prstGeom prst="rect">
            <a:avLst/>
          </a:prstGeom>
          <a:noFill/>
        </p:spPr>
        <p:txBody>
          <a:bodyPr wrap="none" lIns="68574" tIns="34289" rIns="68574" bIns="34289" rtlCol="0">
            <a:spAutoFit/>
          </a:bodyPr>
          <a:lstStyle/>
          <a:p>
            <a:pPr defTabSz="685732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>
                    <a:lumMod val="85000"/>
                  </a:prst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8113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19C1FC-BFF9-4A72-914E-B47D9781E6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55" y="4339707"/>
            <a:ext cx="774071" cy="6687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43781D-FD5C-41DD-B256-1E6FECD36E41}"/>
              </a:ext>
            </a:extLst>
          </p:cNvPr>
          <p:cNvSpPr txBox="1"/>
          <p:nvPr userDrawn="1"/>
        </p:nvSpPr>
        <p:spPr>
          <a:xfrm>
            <a:off x="8578709" y="4869918"/>
            <a:ext cx="53444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UVN Bai Sau" panose="04030605020802020C03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B249B-7C89-4794-BD16-3E202163D23C}"/>
              </a:ext>
            </a:extLst>
          </p:cNvPr>
          <p:cNvSpPr txBox="1"/>
          <p:nvPr userDrawn="1"/>
        </p:nvSpPr>
        <p:spPr>
          <a:xfrm>
            <a:off x="0" y="0"/>
            <a:ext cx="53444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white">
                    <a:lumMod val="85000"/>
                  </a:prstClr>
                </a:solidFill>
                <a:latin typeface="UVN Bai Sau" panose="04030605020802020C03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3557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50000">
              <a:schemeClr val="bg1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071564" y="228600"/>
            <a:ext cx="7615237" cy="829866"/>
            <a:chOff x="675" y="192"/>
            <a:chExt cx="4797" cy="697"/>
          </a:xfrm>
        </p:grpSpPr>
        <p:sp>
          <p:nvSpPr>
            <p:cNvPr id="120835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836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837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 w="285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838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0839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 b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4339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084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84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84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2781E428-AF98-4209-902B-16F5520C3AC4}" type="slidenum">
              <a:rPr lang="en-US" b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3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77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40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2.gif"/><Relationship Id="rId7" Type="http://schemas.openxmlformats.org/officeDocument/2006/relationships/image" Target="../media/image19.wmf"/><Relationship Id="rId12" Type="http://schemas.openxmlformats.org/officeDocument/2006/relationships/image" Target="../media/image23.gif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wmf"/><Relationship Id="rId5" Type="http://schemas.openxmlformats.org/officeDocument/2006/relationships/image" Target="../media/image1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wm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microsoft.com/office/2007/relationships/hdphoto" Target="../media/hdphoto6.wdp"/><Relationship Id="rId9" Type="http://schemas.openxmlformats.org/officeDocument/2006/relationships/image" Target="../media/image12.png"/><Relationship Id="rId1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EJ1450">
            <a:extLst>
              <a:ext uri="{FF2B5EF4-FFF2-40B4-BE49-F238E27FC236}">
                <a16:creationId xmlns:a16="http://schemas.microsoft.com/office/drawing/2014/main" id="{16E396ED-830F-0749-C7A3-63803F4E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72580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DF2A5224-1E6B-5E8C-2FFA-67A03360E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2571750"/>
            <a:ext cx="48006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2700" dirty="0" err="1">
                <a:solidFill>
                  <a:srgbClr val="FF00FF"/>
                </a:solidFill>
                <a:latin typeface="HP001 4 hàng" panose="020B0603050302020204" pitchFamily="34" charset="0"/>
              </a:rPr>
              <a:t>Môn</a:t>
            </a:r>
            <a:r>
              <a:rPr lang="en-US" altLang="vi-VN" sz="2700" dirty="0">
                <a:solidFill>
                  <a:srgbClr val="FF00FF"/>
                </a:solidFill>
                <a:latin typeface="HP001 4 hàng" panose="020B0603050302020204" pitchFamily="34" charset="0"/>
              </a:rPr>
              <a:t>: </a:t>
            </a:r>
            <a:r>
              <a:rPr lang="en-US" altLang="vi-VN" sz="2700" dirty="0" err="1">
                <a:solidFill>
                  <a:srgbClr val="FF00FF"/>
                </a:solidFill>
                <a:latin typeface="HP001 4 hàng" panose="020B0603050302020204" pitchFamily="34" charset="0"/>
              </a:rPr>
              <a:t>Toán</a:t>
            </a:r>
            <a:endParaRPr lang="en-US" altLang="vi-VN" sz="2700" dirty="0">
              <a:solidFill>
                <a:srgbClr val="FF00FF"/>
              </a:solidFill>
              <a:latin typeface="HP001 4 hàng" panose="020B060305030202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2700" dirty="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700" err="1">
                <a:solidFill>
                  <a:srgbClr val="FF00FF"/>
                </a:solidFill>
                <a:latin typeface="HP001 4 hàng" panose="020B0603050302020204" pitchFamily="34" charset="0"/>
              </a:rPr>
              <a:t>Lớp</a:t>
            </a:r>
            <a:r>
              <a:rPr lang="en-US" altLang="vi-VN" sz="2700">
                <a:solidFill>
                  <a:srgbClr val="FF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700" smtClean="0">
                <a:solidFill>
                  <a:srgbClr val="FF00FF"/>
                </a:solidFill>
                <a:latin typeface="HP001 4 hàng" panose="020B0603050302020204" pitchFamily="34" charset="0"/>
              </a:rPr>
              <a:t>4A1</a:t>
            </a:r>
            <a:endParaRPr lang="en-US" altLang="vi-VN" sz="2700" dirty="0">
              <a:solidFill>
                <a:srgbClr val="FF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CD73D26B-09FA-20F5-E912-36012A8B3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3771900"/>
            <a:ext cx="52578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vi-VN" sz="2100" i="1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vi-VN" sz="2100" i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Giáo</a:t>
            </a:r>
            <a:r>
              <a:rPr lang="en-US" altLang="vi-VN" sz="2100" i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sz="2100" i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viên</a:t>
            </a:r>
            <a:r>
              <a:rPr lang="en-US" altLang="vi-VN" sz="2100" i="1">
                <a:solidFill>
                  <a:srgbClr val="0000FF"/>
                </a:solidFill>
                <a:latin typeface="HP001 4 hàng" panose="020B0603050302020204" pitchFamily="34" charset="0"/>
              </a:rPr>
              <a:t>: </a:t>
            </a:r>
            <a:r>
              <a:rPr lang="en-US" altLang="vi-VN" sz="2100" i="1" smtClean="0">
                <a:solidFill>
                  <a:srgbClr val="0000FF"/>
                </a:solidFill>
                <a:latin typeface="HP001 4 hàng" panose="020B0603050302020204" pitchFamily="34" charset="0"/>
              </a:rPr>
              <a:t>Hoàng Quốc Huy</a:t>
            </a:r>
            <a:endParaRPr lang="en-US" altLang="vi-VN" sz="2100" i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A1A436E0-4FC5-19AD-D972-B48C7A52F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677538"/>
            <a:ext cx="73533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Chào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m</a:t>
            </a:r>
            <a:r>
              <a:rPr lang="en-US" altLang="vi-V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ừ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ng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quý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</a:t>
            </a:r>
            <a:r>
              <a:rPr lang="en-US" altLang="vi-V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ầ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y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cô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v</a:t>
            </a:r>
            <a:r>
              <a:rPr lang="en-US" altLang="vi-V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ề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d</a:t>
            </a:r>
            <a:r>
              <a:rPr lang="en-US" altLang="vi-VN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ự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giờ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thăm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27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lớp</a:t>
            </a:r>
            <a:r>
              <a:rPr lang="en-US" altLang="vi-VN" sz="27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p:transition spd="med" advTm="5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mph" presetSubtype="0" repeatCount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7" grpId="0"/>
      <p:bldP spid="58377" grpId="1"/>
      <p:bldP spid="58377" grpId="2"/>
      <p:bldP spid="58377" grpId="3"/>
      <p:bldP spid="58377" grpId="4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26" name="Text Box 74"/>
          <p:cNvSpPr txBox="1">
            <a:spLocks noChangeArrowheads="1"/>
          </p:cNvSpPr>
          <p:nvPr/>
        </p:nvSpPr>
        <p:spPr bwMode="auto">
          <a:xfrm>
            <a:off x="838211" y="173306"/>
            <a:ext cx="38862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76" name="Text Box 75"/>
          <p:cNvSpPr txBox="1">
            <a:spLocks noChangeArrowheads="1"/>
          </p:cNvSpPr>
          <p:nvPr/>
        </p:nvSpPr>
        <p:spPr bwMode="auto">
          <a:xfrm>
            <a:off x="806313" y="197214"/>
            <a:ext cx="38862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FF104-97DE-1D5D-B752-8D7DB6A7299E}"/>
                  </a:ext>
                </a:extLst>
              </p:cNvPr>
              <p:cNvSpPr txBox="1"/>
              <p:nvPr/>
            </p:nvSpPr>
            <p:spPr>
              <a:xfrm>
                <a:off x="5265296" y="1434035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FF104-97DE-1D5D-B752-8D7DB6A72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296" y="1434035"/>
                <a:ext cx="1828800" cy="739754"/>
              </a:xfrm>
              <a:prstGeom prst="rect">
                <a:avLst/>
              </a:prstGeom>
              <a:blipFill>
                <a:blip r:embed="rId2"/>
                <a:stretch>
                  <a:fillRect l="-7000" b="-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9FE97A-AB3E-0A2F-076A-6489FA247A4E}"/>
                  </a:ext>
                </a:extLst>
              </p:cNvPr>
              <p:cNvSpPr txBox="1"/>
              <p:nvPr/>
            </p:nvSpPr>
            <p:spPr>
              <a:xfrm>
                <a:off x="358140" y="1452758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9FE97A-AB3E-0A2F-076A-6489FA247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" y="1452758"/>
                <a:ext cx="1828800" cy="739754"/>
              </a:xfrm>
              <a:prstGeom prst="rect">
                <a:avLst/>
              </a:prstGeom>
              <a:blipFill>
                <a:blip r:embed="rId3"/>
                <a:stretch>
                  <a:fillRect l="-7000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843FE8-F8B7-CC51-8FCF-86A093CADF61}"/>
                  </a:ext>
                </a:extLst>
              </p:cNvPr>
              <p:cNvSpPr txBox="1"/>
              <p:nvPr/>
            </p:nvSpPr>
            <p:spPr>
              <a:xfrm>
                <a:off x="358140" y="2813718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843FE8-F8B7-CC51-8FCF-86A093CAD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" y="2813718"/>
                <a:ext cx="1828800" cy="739754"/>
              </a:xfrm>
              <a:prstGeom prst="rect">
                <a:avLst/>
              </a:prstGeom>
              <a:blipFill>
                <a:blip r:embed="rId4"/>
                <a:stretch>
                  <a:fillRect l="-7000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81B134-7E5F-4208-C64B-2E91F4CB3787}"/>
                  </a:ext>
                </a:extLst>
              </p:cNvPr>
              <p:cNvSpPr txBox="1"/>
              <p:nvPr/>
            </p:nvSpPr>
            <p:spPr>
              <a:xfrm>
                <a:off x="5200002" y="2823276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81B134-7E5F-4208-C64B-2E91F4C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002" y="2823276"/>
                <a:ext cx="1828800" cy="739754"/>
              </a:xfrm>
              <a:prstGeom prst="rect">
                <a:avLst/>
              </a:prstGeom>
              <a:blipFill>
                <a:blip r:embed="rId5"/>
                <a:stretch>
                  <a:fillRect l="-6667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26" name="Text Box 74"/>
          <p:cNvSpPr txBox="1">
            <a:spLocks noChangeArrowheads="1"/>
          </p:cNvSpPr>
          <p:nvPr/>
        </p:nvSpPr>
        <p:spPr bwMode="auto">
          <a:xfrm>
            <a:off x="838211" y="173306"/>
            <a:ext cx="38862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76" name="Text Box 75"/>
          <p:cNvSpPr txBox="1">
            <a:spLocks noChangeArrowheads="1"/>
          </p:cNvSpPr>
          <p:nvPr/>
        </p:nvSpPr>
        <p:spPr bwMode="auto">
          <a:xfrm>
            <a:off x="806313" y="197214"/>
            <a:ext cx="38862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FF104-97DE-1D5D-B752-8D7DB6A7299E}"/>
                  </a:ext>
                </a:extLst>
              </p:cNvPr>
              <p:cNvSpPr txBox="1"/>
              <p:nvPr/>
            </p:nvSpPr>
            <p:spPr>
              <a:xfrm>
                <a:off x="5265296" y="1434035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EFF104-97DE-1D5D-B752-8D7DB6A72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5296" y="1434035"/>
                <a:ext cx="1828800" cy="739754"/>
              </a:xfrm>
              <a:prstGeom prst="rect">
                <a:avLst/>
              </a:prstGeom>
              <a:blipFill>
                <a:blip r:embed="rId2"/>
                <a:stretch>
                  <a:fillRect l="-7000" b="-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9FE97A-AB3E-0A2F-076A-6489FA247A4E}"/>
                  </a:ext>
                </a:extLst>
              </p:cNvPr>
              <p:cNvSpPr txBox="1"/>
              <p:nvPr/>
            </p:nvSpPr>
            <p:spPr>
              <a:xfrm>
                <a:off x="358140" y="1452758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9FE97A-AB3E-0A2F-076A-6489FA247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" y="1452758"/>
                <a:ext cx="1828800" cy="739754"/>
              </a:xfrm>
              <a:prstGeom prst="rect">
                <a:avLst/>
              </a:prstGeom>
              <a:blipFill>
                <a:blip r:embed="rId3"/>
                <a:stretch>
                  <a:fillRect l="-7000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843FE8-F8B7-CC51-8FCF-86A093CADF61}"/>
                  </a:ext>
                </a:extLst>
              </p:cNvPr>
              <p:cNvSpPr txBox="1"/>
              <p:nvPr/>
            </p:nvSpPr>
            <p:spPr>
              <a:xfrm>
                <a:off x="358140" y="2813718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843FE8-F8B7-CC51-8FCF-86A093CAD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" y="2813718"/>
                <a:ext cx="1828800" cy="739754"/>
              </a:xfrm>
              <a:prstGeom prst="rect">
                <a:avLst/>
              </a:prstGeom>
              <a:blipFill>
                <a:blip r:embed="rId4"/>
                <a:stretch>
                  <a:fillRect l="-7000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149609-4B9A-262C-9337-FBEA573F3CB0}"/>
                  </a:ext>
                </a:extLst>
              </p:cNvPr>
              <p:cNvSpPr txBox="1"/>
              <p:nvPr/>
            </p:nvSpPr>
            <p:spPr>
              <a:xfrm>
                <a:off x="1702296" y="1452758"/>
                <a:ext cx="2241704" cy="7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3149609-4B9A-262C-9337-FBEA573F3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296" y="1452758"/>
                <a:ext cx="2241704" cy="721031"/>
              </a:xfrm>
              <a:prstGeom prst="rect">
                <a:avLst/>
              </a:prstGeom>
              <a:blipFill>
                <a:blip r:embed="rId5"/>
                <a:stretch>
                  <a:fillRect r="-4620" b="-8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DCAC13-7F35-2E74-DBC9-DCC3EFFAABD3}"/>
                  </a:ext>
                </a:extLst>
              </p:cNvPr>
              <p:cNvSpPr txBox="1"/>
              <p:nvPr/>
            </p:nvSpPr>
            <p:spPr>
              <a:xfrm>
                <a:off x="6506056" y="1420520"/>
                <a:ext cx="2241704" cy="718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DCAC13-7F35-2E74-DBC9-DCC3EFFAA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56" y="1420520"/>
                <a:ext cx="2241704" cy="718979"/>
              </a:xfrm>
              <a:prstGeom prst="rect">
                <a:avLst/>
              </a:prstGeom>
              <a:blipFill>
                <a:blip r:embed="rId6"/>
                <a:stretch>
                  <a:fillRect r="-4620"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8B6960-1251-948F-7048-08471280D4C6}"/>
                  </a:ext>
                </a:extLst>
              </p:cNvPr>
              <p:cNvSpPr txBox="1"/>
              <p:nvPr/>
            </p:nvSpPr>
            <p:spPr>
              <a:xfrm>
                <a:off x="1484288" y="2823276"/>
                <a:ext cx="2459712" cy="7397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08B6960-1251-948F-7048-08471280D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288" y="2823276"/>
                <a:ext cx="2459712" cy="739754"/>
              </a:xfrm>
              <a:prstGeom prst="rect">
                <a:avLst/>
              </a:prstGeom>
              <a:blipFill>
                <a:blip r:embed="rId7"/>
                <a:stretch>
                  <a:fillRect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81B134-7E5F-4208-C64B-2E91F4CB3787}"/>
                  </a:ext>
                </a:extLst>
              </p:cNvPr>
              <p:cNvSpPr txBox="1"/>
              <p:nvPr/>
            </p:nvSpPr>
            <p:spPr>
              <a:xfrm>
                <a:off x="5200002" y="2823276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81B134-7E5F-4208-C64B-2E91F4CB37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002" y="2823276"/>
                <a:ext cx="1828800" cy="739754"/>
              </a:xfrm>
              <a:prstGeom prst="rect">
                <a:avLst/>
              </a:prstGeom>
              <a:blipFill>
                <a:blip r:embed="rId8"/>
                <a:stretch>
                  <a:fillRect l="-6667"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F2FDFA-0DA0-7009-B156-241D06CC2810}"/>
                  </a:ext>
                </a:extLst>
              </p:cNvPr>
              <p:cNvSpPr txBox="1"/>
              <p:nvPr/>
            </p:nvSpPr>
            <p:spPr>
              <a:xfrm>
                <a:off x="6705600" y="2792796"/>
                <a:ext cx="1991635" cy="721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F2FDFA-0DA0-7009-B156-241D06CC2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0" y="2792796"/>
                <a:ext cx="1991635" cy="721031"/>
              </a:xfrm>
              <a:prstGeom prst="rect">
                <a:avLst/>
              </a:prstGeom>
              <a:blipFill>
                <a:blip r:embed="rId9"/>
                <a:stretch>
                  <a:fillRect b="-93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24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/>
              </p:cNvSpPr>
              <p:nvPr/>
            </p:nvSpPr>
            <p:spPr bwMode="auto">
              <a:xfrm>
                <a:off x="0" y="228601"/>
                <a:ext cx="9144000" cy="4308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1420" tIns="45710" rIns="91420" bIns="45710"/>
              <a:lstStyle/>
              <a:p>
                <a:pPr indent="-342812">
                  <a:spcBef>
                    <a:spcPct val="20000"/>
                  </a:spcBef>
                  <a:buClr>
                    <a:schemeClr val="accent1"/>
                  </a:buClr>
                  <a:buSzPct val="70000"/>
                </a:pPr>
                <a:r>
                  <a:rPr lang="en-US" sz="40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en-US" sz="4000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3:</a:t>
                </a:r>
                <a:endParaRPr lang="en-US" sz="40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ô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Ô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ô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28601"/>
                <a:ext cx="9144000" cy="4308872"/>
              </a:xfrm>
              <a:prstGeom prst="rect">
                <a:avLst/>
              </a:prstGeom>
              <a:blipFill>
                <a:blip r:embed="rId2"/>
                <a:stretch>
                  <a:fillRect l="-2067" t="-2691" r="-14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420" name="Text Box 4"/>
              <p:cNvSpPr txBox="1">
                <a:spLocks noChangeArrowheads="1"/>
              </p:cNvSpPr>
              <p:nvPr/>
            </p:nvSpPr>
            <p:spPr bwMode="auto">
              <a:xfrm>
                <a:off x="3459480" y="3273930"/>
                <a:ext cx="5227320" cy="719344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square" lIns="91420" tIns="45710" rIns="91420" bIns="4571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gạo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kho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60420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59480" y="3273930"/>
                <a:ext cx="5227320" cy="719344"/>
              </a:xfrm>
              <a:prstGeom prst="rect">
                <a:avLst/>
              </a:prstGeom>
              <a:blipFill>
                <a:blip r:embed="rId2"/>
                <a:stretch>
                  <a:fillRect l="-2450" b="-9322"/>
                </a:stretch>
              </a:blipFill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3429000" y="400051"/>
            <a:ext cx="7620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928353-2A67-AF66-1B75-B22357D31BEC}"/>
              </a:ext>
            </a:extLst>
          </p:cNvPr>
          <p:cNvSpPr txBox="1"/>
          <p:nvPr/>
        </p:nvSpPr>
        <p:spPr>
          <a:xfrm>
            <a:off x="3352800" y="1054430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B9EB31-B123-6115-E10A-468CC00D17AD}"/>
              </a:ext>
            </a:extLst>
          </p:cNvPr>
          <p:cNvSpPr txBox="1"/>
          <p:nvPr/>
        </p:nvSpPr>
        <p:spPr>
          <a:xfrm>
            <a:off x="1143000" y="1794263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604C72-3D1D-0AC6-4BCE-EEF2E879317C}"/>
                  </a:ext>
                </a:extLst>
              </p:cNvPr>
              <p:cNvSpPr txBox="1"/>
              <p:nvPr/>
            </p:nvSpPr>
            <p:spPr>
              <a:xfrm>
                <a:off x="1773256" y="2534096"/>
                <a:ext cx="5859188" cy="719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  (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</a:rPr>
                      <m:t>s</m:t>
                    </m:r>
                    <m:r>
                      <a:rPr lang="vi-VN" i="1">
                        <a:latin typeface="Cambria Math" panose="02040503050406030204" pitchFamily="18" charset="0"/>
                      </a:rPr>
                      <m:t>ố</m:t>
                    </m:r>
                    <m:r>
                      <a:rPr lang="vi-VN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</a:rPr>
                      <m:t>g</m:t>
                    </m:r>
                    <m:r>
                      <a:rPr lang="vi-VN" i="1">
                        <a:latin typeface="Cambria Math" panose="02040503050406030204" pitchFamily="18" charset="0"/>
                      </a:rPr>
                      <m:t>ạ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604C72-3D1D-0AC6-4BCE-EEF2E8793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256" y="2534096"/>
                <a:ext cx="5859188" cy="7193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/>
      <p:bldP spid="604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34" name="Text Box 58"/>
          <p:cNvSpPr txBox="1">
            <a:spLocks noChangeArrowheads="1"/>
          </p:cNvSpPr>
          <p:nvPr/>
        </p:nvSpPr>
        <p:spPr bwMode="auto">
          <a:xfrm>
            <a:off x="1115558" y="643755"/>
            <a:ext cx="8191490" cy="132341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hoán</a:t>
            </a:r>
            <a:endParaRPr lang="en-US" sz="32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3FBAF-E695-50B9-B63D-C3D795217BC2}"/>
                  </a:ext>
                </a:extLst>
              </p:cNvPr>
              <p:cNvSpPr txBox="1"/>
              <p:nvPr/>
            </p:nvSpPr>
            <p:spPr>
              <a:xfrm>
                <a:off x="784860" y="2201680"/>
                <a:ext cx="1687893" cy="713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C3FBAF-E695-50B9-B63D-C3D795217B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60" y="2201680"/>
                <a:ext cx="1687893" cy="7130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7E7A92-01BE-43B7-577C-605C4C63C3A3}"/>
                  </a:ext>
                </a:extLst>
              </p:cNvPr>
              <p:cNvSpPr txBox="1"/>
              <p:nvPr/>
            </p:nvSpPr>
            <p:spPr>
              <a:xfrm>
                <a:off x="4876800" y="2169002"/>
                <a:ext cx="1687893" cy="74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7E7A92-01BE-43B7-577C-605C4C63C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169002"/>
                <a:ext cx="1687893" cy="7401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0DDE02-61D8-E0FB-AE72-5A158362FF98}"/>
                  </a:ext>
                </a:extLst>
              </p:cNvPr>
              <p:cNvSpPr txBox="1"/>
              <p:nvPr/>
            </p:nvSpPr>
            <p:spPr>
              <a:xfrm>
                <a:off x="2827022" y="3257550"/>
                <a:ext cx="2712718" cy="74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latin typeface="Cambria Math" panose="02040503050406030204" pitchFamily="18" charset="0"/>
                      </a:rPr>
                      <m:t> …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A0DDE02-61D8-E0FB-AE72-5A158362F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22" y="3257550"/>
                <a:ext cx="2712718" cy="740139"/>
              </a:xfrm>
              <a:prstGeom prst="rect">
                <a:avLst/>
              </a:prstGeom>
              <a:blipFill>
                <a:blip r:embed="rId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A18ABA-93C1-E69A-408A-EC4B60E112D7}"/>
                  </a:ext>
                </a:extLst>
              </p:cNvPr>
              <p:cNvSpPr txBox="1"/>
              <p:nvPr/>
            </p:nvSpPr>
            <p:spPr>
              <a:xfrm>
                <a:off x="1628807" y="2201680"/>
                <a:ext cx="2133600" cy="74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EA18ABA-93C1-E69A-408A-EC4B60E112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807" y="2201680"/>
                <a:ext cx="2133600" cy="740139"/>
              </a:xfrm>
              <a:prstGeom prst="rect">
                <a:avLst/>
              </a:prstGeom>
              <a:blipFill>
                <a:blip r:embed="rId5"/>
                <a:stretch>
                  <a:fillRect b="-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5EBF0F-5AC5-B486-CBD4-FA602ADB21C8}"/>
                  </a:ext>
                </a:extLst>
              </p:cNvPr>
              <p:cNvSpPr txBox="1"/>
              <p:nvPr/>
            </p:nvSpPr>
            <p:spPr>
              <a:xfrm>
                <a:off x="5562600" y="2196125"/>
                <a:ext cx="2133600" cy="740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A5EBF0F-5AC5-B486-CBD4-FA602ADB2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2196125"/>
                <a:ext cx="2133600" cy="740139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10E6C46-DCD2-350E-F7C8-4B669954B89C}"/>
              </a:ext>
            </a:extLst>
          </p:cNvPr>
          <p:cNvSpPr txBox="1"/>
          <p:nvPr/>
        </p:nvSpPr>
        <p:spPr>
          <a:xfrm>
            <a:off x="4145282" y="3366009"/>
            <a:ext cx="38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2975CD-B418-5C9F-DEAF-BA4BA38470E8}"/>
              </a:ext>
            </a:extLst>
          </p:cNvPr>
          <p:cNvSpPr txBox="1"/>
          <p:nvPr/>
        </p:nvSpPr>
        <p:spPr>
          <a:xfrm>
            <a:off x="685800" y="4106148"/>
            <a:ext cx="7877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*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ta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34" grpId="0"/>
      <p:bldP spid="17" grpId="0"/>
      <p:bldP spid="19" grpId="0"/>
      <p:bldP spid="20" grpId="0"/>
      <p:bldP spid="22" grpId="0"/>
      <p:bldP spid="23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80562"/>
            <a:ext cx="4380356" cy="1391857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991681" y="4545865"/>
            <a:ext cx="714794" cy="5373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16399" y="4417922"/>
            <a:ext cx="563219" cy="4234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678" y="4250482"/>
            <a:ext cx="603584" cy="4168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06986" y="-78069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5" y="-226312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95848" y="325049"/>
            <a:ext cx="1278970" cy="650081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8" y="3772371"/>
            <a:ext cx="849104" cy="6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29" y="2"/>
            <a:ext cx="770803" cy="1357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2" y="482449"/>
            <a:ext cx="6523532" cy="21627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87662" y="727656"/>
            <a:ext cx="4059525" cy="1200329"/>
          </a:xfrm>
          <a:prstGeom prst="rect">
            <a:avLst/>
          </a:prstGeom>
          <a:noFill/>
        </p:spPr>
        <p:txBody>
          <a:bodyPr wrap="none" lIns="91424" tIns="45712" rIns="91424" bIns="45712">
            <a:spAutoFit/>
          </a:bodyPr>
          <a:lstStyle/>
          <a:p>
            <a:pPr algn="ctr" defTabSz="685664" fontAlgn="auto">
              <a:spcBef>
                <a:spcPts val="0"/>
              </a:spcBef>
              <a:spcAft>
                <a:spcPts val="0"/>
              </a:spcAft>
            </a:pPr>
            <a:r>
              <a:rPr lang="en-US" sz="7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7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54" y="1713647"/>
            <a:ext cx="3525669" cy="35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1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4400550"/>
            <a:ext cx="857250" cy="8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274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804" name="Picture 12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332186"/>
            <a:ext cx="857250" cy="8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" y="560786"/>
            <a:ext cx="857250" cy="8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bunny_thumping_foot_md_clr"/>
          <p:cNvPicPr>
            <a:picLocks noChangeAspect="1" noChangeArrowheads="1" noCrop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4389836"/>
            <a:ext cx="1162050" cy="8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7" name="AutoShape 15"/>
          <p:cNvSpPr>
            <a:spLocks noChangeArrowheads="1"/>
          </p:cNvSpPr>
          <p:nvPr/>
        </p:nvSpPr>
        <p:spPr bwMode="auto">
          <a:xfrm>
            <a:off x="7620000" y="4286250"/>
            <a:ext cx="1066800" cy="971550"/>
          </a:xfrm>
          <a:prstGeom prst="wedgeEllipseCallout">
            <a:avLst>
              <a:gd name="adj1" fmla="val 73810"/>
              <a:gd name="adj2" fmla="val 19606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80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439284"/>
              </p:ext>
            </p:extLst>
          </p:nvPr>
        </p:nvGraphicFramePr>
        <p:xfrm>
          <a:off x="7950200" y="4405312"/>
          <a:ext cx="5080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203040" imgH="393480" progId="Equation.3">
                  <p:embed/>
                </p:oleObj>
              </mc:Choice>
              <mc:Fallback>
                <p:oleObj name="Equation" r:id="rId4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0200" y="4405312"/>
                        <a:ext cx="5080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09" name="AutoShape 17"/>
          <p:cNvSpPr>
            <a:spLocks noChangeArrowheads="1"/>
          </p:cNvSpPr>
          <p:nvPr/>
        </p:nvSpPr>
        <p:spPr bwMode="auto">
          <a:xfrm>
            <a:off x="7162800" y="-57150"/>
            <a:ext cx="1066800" cy="971550"/>
          </a:xfrm>
          <a:prstGeom prst="wedgeEllipseCallout">
            <a:avLst>
              <a:gd name="adj1" fmla="val 73810"/>
              <a:gd name="adj2" fmla="val 19606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81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545712"/>
              </p:ext>
            </p:extLst>
          </p:nvPr>
        </p:nvGraphicFramePr>
        <p:xfrm>
          <a:off x="7493000" y="61912"/>
          <a:ext cx="5080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203040" imgH="393480" progId="Equation.3">
                  <p:embed/>
                </p:oleObj>
              </mc:Choice>
              <mc:Fallback>
                <p:oleObj name="Equation" r:id="rId6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3000" y="61912"/>
                        <a:ext cx="5080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1" name="AutoShape 19"/>
          <p:cNvSpPr>
            <a:spLocks noChangeArrowheads="1"/>
          </p:cNvSpPr>
          <p:nvPr/>
        </p:nvSpPr>
        <p:spPr bwMode="auto">
          <a:xfrm>
            <a:off x="88135" y="-56089"/>
            <a:ext cx="1066800" cy="971550"/>
          </a:xfrm>
          <a:prstGeom prst="wedgeEllipseCallout">
            <a:avLst>
              <a:gd name="adj1" fmla="val 54463"/>
              <a:gd name="adj2" fmla="val 33333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dirty="0">
              <a:solidFill>
                <a:srgbClr val="C000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812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814144"/>
              </p:ext>
            </p:extLst>
          </p:nvPr>
        </p:nvGraphicFramePr>
        <p:xfrm>
          <a:off x="371475" y="132161"/>
          <a:ext cx="5715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8" imgW="228600" imgH="393480" progId="Equation.3">
                  <p:embed/>
                </p:oleObj>
              </mc:Choice>
              <mc:Fallback>
                <p:oleObj name="Equation" r:id="rId8" imgW="228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475" y="132161"/>
                        <a:ext cx="5715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813" name="AutoShape 21"/>
          <p:cNvSpPr>
            <a:spLocks noChangeArrowheads="1"/>
          </p:cNvSpPr>
          <p:nvPr/>
        </p:nvSpPr>
        <p:spPr bwMode="auto">
          <a:xfrm>
            <a:off x="381000" y="4057650"/>
            <a:ext cx="1066800" cy="971550"/>
          </a:xfrm>
          <a:prstGeom prst="wedgeEllipseCallout">
            <a:avLst>
              <a:gd name="adj1" fmla="val 59375"/>
              <a:gd name="adj2" fmla="val 15074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814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575218"/>
              </p:ext>
            </p:extLst>
          </p:nvPr>
        </p:nvGraphicFramePr>
        <p:xfrm>
          <a:off x="711200" y="4176712"/>
          <a:ext cx="5080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10" imgW="203040" imgH="393480" progId="Equation.3">
                  <p:embed/>
                </p:oleObj>
              </mc:Choice>
              <mc:Fallback>
                <p:oleObj name="Equation" r:id="rId10" imgW="203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200" y="4176712"/>
                        <a:ext cx="5080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815" name="Picture 23" descr="Tro choi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"/>
            <a:ext cx="320040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16" name="Rectangle 24"/>
          <p:cNvSpPr>
            <a:spLocks noGrp="1" noChangeArrowheads="1"/>
          </p:cNvSpPr>
          <p:nvPr>
            <p:ph type="title" sz="quarter"/>
          </p:nvPr>
        </p:nvSpPr>
        <p:spPr>
          <a:xfrm>
            <a:off x="3048000" y="2228850"/>
            <a:ext cx="2971800" cy="628650"/>
          </a:xfrm>
          <a:noFill/>
          <a:ln/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Thỏ tìm chỗ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1066800" y="673894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819" name="Text Box 27"/>
          <p:cNvSpPr txBox="1">
            <a:spLocks noChangeArrowheads="1"/>
          </p:cNvSpPr>
          <p:nvPr/>
        </p:nvSpPr>
        <p:spPr bwMode="auto">
          <a:xfrm>
            <a:off x="8534400" y="400051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3820" name="Text Box 28"/>
          <p:cNvSpPr txBox="1">
            <a:spLocks noChangeArrowheads="1"/>
          </p:cNvSpPr>
          <p:nvPr/>
        </p:nvSpPr>
        <p:spPr bwMode="auto">
          <a:xfrm>
            <a:off x="1676400" y="4502944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821" name="Text Box 29"/>
          <p:cNvSpPr txBox="1">
            <a:spLocks noChangeArrowheads="1"/>
          </p:cNvSpPr>
          <p:nvPr/>
        </p:nvSpPr>
        <p:spPr bwMode="auto">
          <a:xfrm>
            <a:off x="8610600" y="4502944"/>
            <a:ext cx="533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40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822" name="Text Box 30"/>
          <p:cNvSpPr txBox="1">
            <a:spLocks noChangeArrowheads="1"/>
          </p:cNvSpPr>
          <p:nvPr/>
        </p:nvSpPr>
        <p:spPr bwMode="auto">
          <a:xfrm>
            <a:off x="304799" y="1285235"/>
            <a:ext cx="53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4953966" y="1269615"/>
            <a:ext cx="53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359204" y="2798093"/>
            <a:ext cx="53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33825" name="Text Box 33"/>
          <p:cNvSpPr txBox="1">
            <a:spLocks noChangeArrowheads="1"/>
          </p:cNvSpPr>
          <p:nvPr/>
        </p:nvSpPr>
        <p:spPr bwMode="auto">
          <a:xfrm>
            <a:off x="5105400" y="3108723"/>
            <a:ext cx="53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</p:txBody>
      </p:sp>
      <p:grpSp>
        <p:nvGrpSpPr>
          <p:cNvPr id="33833" name="Group 41"/>
          <p:cNvGrpSpPr>
            <a:grpSpLocks/>
          </p:cNvGrpSpPr>
          <p:nvPr/>
        </p:nvGrpSpPr>
        <p:grpSpPr bwMode="auto">
          <a:xfrm>
            <a:off x="1311551" y="1571470"/>
            <a:ext cx="136525" cy="116681"/>
            <a:chOff x="3264" y="2782"/>
            <a:chExt cx="86" cy="98"/>
          </a:xfrm>
        </p:grpSpPr>
        <p:sp>
          <p:nvSpPr>
            <p:cNvPr id="33834" name="Line 42"/>
            <p:cNvSpPr>
              <a:spLocks noChangeShapeType="1"/>
            </p:cNvSpPr>
            <p:nvPr/>
          </p:nvSpPr>
          <p:spPr bwMode="auto">
            <a:xfrm>
              <a:off x="3264" y="2832"/>
              <a:ext cx="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35" name="Line 43"/>
            <p:cNvSpPr>
              <a:spLocks noChangeShapeType="1"/>
            </p:cNvSpPr>
            <p:nvPr/>
          </p:nvSpPr>
          <p:spPr bwMode="auto">
            <a:xfrm flipV="1">
              <a:off x="3312" y="2782"/>
              <a:ext cx="0" cy="9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1560435" y="1236912"/>
            <a:ext cx="543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7124" name="Text Box 20"/>
          <p:cNvSpPr txBox="1">
            <a:spLocks noChangeArrowheads="1"/>
          </p:cNvSpPr>
          <p:nvPr/>
        </p:nvSpPr>
        <p:spPr bwMode="auto">
          <a:xfrm>
            <a:off x="1997078" y="1411962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3839" name="Group 47"/>
          <p:cNvGrpSpPr>
            <a:grpSpLocks/>
          </p:cNvGrpSpPr>
          <p:nvPr/>
        </p:nvGrpSpPr>
        <p:grpSpPr bwMode="auto">
          <a:xfrm>
            <a:off x="6042025" y="1544802"/>
            <a:ext cx="136525" cy="116681"/>
            <a:chOff x="3264" y="2782"/>
            <a:chExt cx="86" cy="98"/>
          </a:xfrm>
        </p:grpSpPr>
        <p:sp>
          <p:nvSpPr>
            <p:cNvPr id="33840" name="Line 48"/>
            <p:cNvSpPr>
              <a:spLocks noChangeShapeType="1"/>
            </p:cNvSpPr>
            <p:nvPr/>
          </p:nvSpPr>
          <p:spPr bwMode="auto">
            <a:xfrm>
              <a:off x="3264" y="2832"/>
              <a:ext cx="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41" name="Line 49"/>
            <p:cNvSpPr>
              <a:spLocks noChangeShapeType="1"/>
            </p:cNvSpPr>
            <p:nvPr/>
          </p:nvSpPr>
          <p:spPr bwMode="auto">
            <a:xfrm flipV="1">
              <a:off x="3312" y="2782"/>
              <a:ext cx="0" cy="9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6274601" y="1163022"/>
            <a:ext cx="543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6856242" y="1341533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850" name="Text Box 58"/>
          <p:cNvSpPr txBox="1">
            <a:spLocks noChangeArrowheads="1"/>
          </p:cNvSpPr>
          <p:nvPr/>
        </p:nvSpPr>
        <p:spPr bwMode="auto">
          <a:xfrm>
            <a:off x="1443436" y="2780480"/>
            <a:ext cx="3642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3851" name="Group 59"/>
          <p:cNvGrpSpPr>
            <a:grpSpLocks/>
          </p:cNvGrpSpPr>
          <p:nvPr/>
        </p:nvGrpSpPr>
        <p:grpSpPr bwMode="auto">
          <a:xfrm>
            <a:off x="1844581" y="3160349"/>
            <a:ext cx="136525" cy="116681"/>
            <a:chOff x="3264" y="2782"/>
            <a:chExt cx="86" cy="98"/>
          </a:xfrm>
        </p:grpSpPr>
        <p:sp>
          <p:nvSpPr>
            <p:cNvPr id="33852" name="Line 60"/>
            <p:cNvSpPr>
              <a:spLocks noChangeShapeType="1"/>
            </p:cNvSpPr>
            <p:nvPr/>
          </p:nvSpPr>
          <p:spPr bwMode="auto">
            <a:xfrm>
              <a:off x="3264" y="2832"/>
              <a:ext cx="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53" name="Line 61"/>
            <p:cNvSpPr>
              <a:spLocks noChangeShapeType="1"/>
            </p:cNvSpPr>
            <p:nvPr/>
          </p:nvSpPr>
          <p:spPr bwMode="auto">
            <a:xfrm flipV="1">
              <a:off x="3305" y="2782"/>
              <a:ext cx="0" cy="9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854" name="Text Box 62"/>
          <p:cNvSpPr txBox="1">
            <a:spLocks noChangeArrowheads="1"/>
          </p:cNvSpPr>
          <p:nvPr/>
        </p:nvSpPr>
        <p:spPr bwMode="auto">
          <a:xfrm>
            <a:off x="2025765" y="2793089"/>
            <a:ext cx="4539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" name="Text Box 20"/>
          <p:cNvSpPr txBox="1">
            <a:spLocks noChangeArrowheads="1"/>
          </p:cNvSpPr>
          <p:nvPr/>
        </p:nvSpPr>
        <p:spPr bwMode="auto">
          <a:xfrm>
            <a:off x="2522943" y="2964882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856" name="Text Box 64"/>
          <p:cNvSpPr txBox="1">
            <a:spLocks noChangeArrowheads="1"/>
          </p:cNvSpPr>
          <p:nvPr/>
        </p:nvSpPr>
        <p:spPr bwMode="auto">
          <a:xfrm>
            <a:off x="6163858" y="2908050"/>
            <a:ext cx="543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33857" name="Group 65"/>
          <p:cNvGrpSpPr>
            <a:grpSpLocks/>
          </p:cNvGrpSpPr>
          <p:nvPr/>
        </p:nvGrpSpPr>
        <p:grpSpPr bwMode="auto">
          <a:xfrm>
            <a:off x="6689579" y="3262498"/>
            <a:ext cx="136525" cy="116681"/>
            <a:chOff x="3264" y="2782"/>
            <a:chExt cx="86" cy="98"/>
          </a:xfrm>
        </p:grpSpPr>
        <p:sp>
          <p:nvSpPr>
            <p:cNvPr id="33858" name="Line 66"/>
            <p:cNvSpPr>
              <a:spLocks noChangeShapeType="1"/>
            </p:cNvSpPr>
            <p:nvPr/>
          </p:nvSpPr>
          <p:spPr bwMode="auto">
            <a:xfrm>
              <a:off x="3264" y="2832"/>
              <a:ext cx="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59" name="Line 67"/>
            <p:cNvSpPr>
              <a:spLocks noChangeShapeType="1"/>
            </p:cNvSpPr>
            <p:nvPr/>
          </p:nvSpPr>
          <p:spPr bwMode="auto">
            <a:xfrm flipV="1">
              <a:off x="3312" y="2782"/>
              <a:ext cx="0" cy="9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860" name="Text Box 68"/>
          <p:cNvSpPr txBox="1">
            <a:spLocks noChangeArrowheads="1"/>
          </p:cNvSpPr>
          <p:nvPr/>
        </p:nvSpPr>
        <p:spPr bwMode="auto">
          <a:xfrm>
            <a:off x="6818340" y="2918781"/>
            <a:ext cx="4539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7316969" y="3088068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3862" name="Text Box 70"/>
          <p:cNvSpPr txBox="1">
            <a:spLocks noChangeArrowheads="1"/>
          </p:cNvSpPr>
          <p:nvPr/>
        </p:nvSpPr>
        <p:spPr bwMode="auto">
          <a:xfrm>
            <a:off x="737780" y="1217592"/>
            <a:ext cx="543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3863" name="Text Box 71"/>
          <p:cNvSpPr txBox="1">
            <a:spLocks noChangeArrowheads="1"/>
          </p:cNvSpPr>
          <p:nvPr/>
        </p:nvSpPr>
        <p:spPr bwMode="auto">
          <a:xfrm>
            <a:off x="5390731" y="1182552"/>
            <a:ext cx="54373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33864" name="Text Box 72"/>
          <p:cNvSpPr txBox="1">
            <a:spLocks noChangeArrowheads="1"/>
          </p:cNvSpPr>
          <p:nvPr/>
        </p:nvSpPr>
        <p:spPr bwMode="auto">
          <a:xfrm>
            <a:off x="877940" y="2794476"/>
            <a:ext cx="3642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grpSp>
        <p:nvGrpSpPr>
          <p:cNvPr id="33865" name="Group 73"/>
          <p:cNvGrpSpPr>
            <a:grpSpLocks/>
          </p:cNvGrpSpPr>
          <p:nvPr/>
        </p:nvGrpSpPr>
        <p:grpSpPr bwMode="auto">
          <a:xfrm>
            <a:off x="1268638" y="3148457"/>
            <a:ext cx="136525" cy="116681"/>
            <a:chOff x="3264" y="2782"/>
            <a:chExt cx="86" cy="98"/>
          </a:xfrm>
        </p:grpSpPr>
        <p:sp>
          <p:nvSpPr>
            <p:cNvPr id="33866" name="Line 74"/>
            <p:cNvSpPr>
              <a:spLocks noChangeShapeType="1"/>
            </p:cNvSpPr>
            <p:nvPr/>
          </p:nvSpPr>
          <p:spPr bwMode="auto">
            <a:xfrm>
              <a:off x="3264" y="2832"/>
              <a:ext cx="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67" name="Line 75"/>
            <p:cNvSpPr>
              <a:spLocks noChangeShapeType="1"/>
            </p:cNvSpPr>
            <p:nvPr/>
          </p:nvSpPr>
          <p:spPr bwMode="auto">
            <a:xfrm flipV="1">
              <a:off x="3312" y="2782"/>
              <a:ext cx="0" cy="9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868" name="Text Box 76"/>
          <p:cNvSpPr txBox="1">
            <a:spLocks noChangeArrowheads="1"/>
          </p:cNvSpPr>
          <p:nvPr/>
        </p:nvSpPr>
        <p:spPr bwMode="auto">
          <a:xfrm>
            <a:off x="5581650" y="2874999"/>
            <a:ext cx="36420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33869" name="Group 77"/>
          <p:cNvGrpSpPr>
            <a:grpSpLocks/>
          </p:cNvGrpSpPr>
          <p:nvPr/>
        </p:nvGrpSpPr>
        <p:grpSpPr bwMode="auto">
          <a:xfrm>
            <a:off x="5962724" y="3244269"/>
            <a:ext cx="136525" cy="116681"/>
            <a:chOff x="3264" y="2782"/>
            <a:chExt cx="86" cy="98"/>
          </a:xfrm>
        </p:grpSpPr>
        <p:sp>
          <p:nvSpPr>
            <p:cNvPr id="33870" name="Line 78"/>
            <p:cNvSpPr>
              <a:spLocks noChangeShapeType="1"/>
            </p:cNvSpPr>
            <p:nvPr/>
          </p:nvSpPr>
          <p:spPr bwMode="auto">
            <a:xfrm>
              <a:off x="3264" y="2832"/>
              <a:ext cx="86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871" name="Line 79"/>
            <p:cNvSpPr>
              <a:spLocks noChangeShapeType="1"/>
            </p:cNvSpPr>
            <p:nvPr/>
          </p:nvSpPr>
          <p:spPr bwMode="auto">
            <a:xfrm flipV="1">
              <a:off x="3305" y="2782"/>
              <a:ext cx="0" cy="9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1800" b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399630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51 -0.00394 -0.00798 -0.00533 -0.01319 -0.00718 C -0.02239 -0.00648 -0.03159 -0.00648 -0.04079 -0.00533 C -0.04826 -0.0044 -0.04131 -0.00255 -0.04878 0 C -0.05399 0.00185 -0.05937 0.00231 -0.06458 0.00347 C -0.07638 0 -0.06597 0.00417 -0.07638 -0.00347 C -0.08211 -0.00764 -0.08993 -0.00972 -0.096 -0.01227 C -0.11006 -0.01829 -0.12361 -0.02685 -0.13819 -0.02986 C -0.18506 -0.025 -0.11493 -0.0257 -0.21319 -0.02292 C -0.22361 -0.01389 -0.23368 -0.00208 -0.24218 0.01042 C -0.24756 0.01829 -0.25138 0.0287 -0.25798 0.03495 C -0.26909 0.0456 -0.28177 0.05301 -0.29218 0.06481 C -0.30816 0.08287 -0.31197 0.10347 -0.32378 0.12454 C -0.32413 0.12639 -0.325 0.13171 -0.325 0.12986 C -0.325 0.11458 -0.31701 0.12199 -0.33819 0.11921 C -0.34809 0.1125 -0.3552 0.11042 -0.36579 0.10162 C -0.36788 0.09977 -0.36875 0.09606 -0.371 0.09467 C -0.3743 0.09259 -0.37812 0.09236 -0.38159 0.0912 C -0.38385 0.09051 -0.38819 0.08935 -0.38819 0.08935 C -0.42482 0.1 -0.42743 0.10046 -0.475 0.10347 C -0.47638 0.10694 -0.47743 0.11042 -0.47899 0.11389 C -0.48142 0.11875 -0.4868 0.12801 -0.4868 0.12801 C -0.48958 0.13866 -0.49583 0.1463 -0.5026 0.15255 C -0.50486 0.15717 -0.50694 0.16204 -0.5092 0.16667 C -0.51093 0.17014 -0.51458 0.17708 -0.51458 0.17708 C -0.5177 0.19051 -0.51302 0.17454 -0.51979 0.18588 C -0.52066 0.18727 -0.52031 0.18958 -0.521 0.1912 C -0.52309 0.19537 -0.52604 0.19745 -0.52899 0.2 C -0.52951 0.20347 -0.52916 0.20717 -0.53038 0.21042 C -0.53107 0.21227 -0.53316 0.21227 -0.5342 0.21389 C -0.53576 0.21597 -0.53697 0.21852 -0.53819 0.22106 C -0.53906 0.22315 -0.54774 0.24074 -0.55 0.24722 " pathEditMode="relative" ptsTypes="fffffffffffffffffffffffffffffffA">
                                      <p:cBhvr>
                                        <p:cTn id="6" dur="2000" fill="hold"/>
                                        <p:tgtEl>
                                          <p:spTgt spid="33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51 -0.00394 -0.00798 -0.00533 -0.01319 -0.00718 C -0.02239 -0.00648 -0.03159 -0.00648 -0.04079 -0.00533 C -0.04826 -0.0044 -0.04131 -0.00255 -0.04878 0 C -0.05399 0.00185 -0.05937 0.00231 -0.06458 0.00347 C -0.07638 0 -0.06597 0.00417 -0.07638 -0.00347 C -0.08211 -0.00764 -0.08993 -0.00972 -0.096 -0.01227 C -0.11006 -0.01829 -0.12361 -0.02685 -0.13819 -0.02986 C -0.18506 -0.025 -0.11493 -0.0257 -0.21319 -0.02292 C -0.22361 -0.01389 -0.23368 -0.00208 -0.24218 0.01042 C -0.24756 0.01829 -0.25138 0.0287 -0.25798 0.03495 C -0.26909 0.0456 -0.28177 0.05301 -0.29218 0.06481 C -0.30816 0.08287 -0.31197 0.10347 -0.32378 0.12454 C -0.32413 0.12639 -0.325 0.13171 -0.325 0.12986 C -0.325 0.11458 -0.31701 0.12199 -0.33819 0.11921 C -0.34809 0.1125 -0.3552 0.11042 -0.36579 0.10162 C -0.36788 0.09977 -0.36875 0.09606 -0.371 0.09467 C -0.3743 0.09259 -0.37812 0.09236 -0.38159 0.0912 C -0.38385 0.09051 -0.38819 0.08935 -0.38819 0.08935 C -0.42482 0.1 -0.42743 0.10046 -0.475 0.10347 C -0.47638 0.10694 -0.47743 0.11042 -0.47899 0.11389 C -0.48142 0.11875 -0.4868 0.12801 -0.4868 0.12801 C -0.48958 0.13866 -0.49583 0.1463 -0.5026 0.15255 C -0.50486 0.15717 -0.50694 0.16204 -0.5092 0.16667 C -0.51093 0.17014 -0.51458 0.17708 -0.51458 0.17708 C -0.5177 0.19051 -0.51302 0.17454 -0.51979 0.18588 C -0.52066 0.18727 -0.52031 0.18958 -0.521 0.1912 C -0.52309 0.19537 -0.52604 0.19745 -0.52899 0.2 C -0.52951 0.20347 -0.52916 0.20717 -0.53038 0.21042 C -0.53107 0.21227 -0.53316 0.21227 -0.5342 0.21389 C -0.53576 0.21597 -0.53697 0.21852 -0.53819 0.22106 C -0.53906 0.22315 -0.54774 0.24074 -0.55 0.24722 " pathEditMode="relative" ptsTypes="fffffffffffffffffffffffffffffffA">
                                      <p:cBhvr>
                                        <p:cTn id="8" dur="20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97531E-6 C -0.00451 -0.00401 -0.00798 -0.00524 -0.01319 -0.0071 C -0.02239 -0.00648 -0.03159 -0.00648 -0.0408 -0.00524 C -0.04826 -0.00432 -0.04132 -0.00247 -0.04878 -1.97531E-6 C -0.05399 0.00185 -0.05937 0.00216 -0.06458 0.0034 C -0.07639 -1.97531E-6 -0.06597 0.00432 -0.07639 -0.00339 C -0.08212 -0.00771 -0.08993 -0.00957 -0.096 -0.01234 C -0.11007 -0.01821 -0.12361 -0.02685 -0.13819 -0.02994 C -0.18507 -0.025 -0.11493 -0.02562 -0.21319 -0.02284 C -0.22361 -0.01389 -0.23368 -0.00216 -0.24219 0.0105 C -0.24757 0.01821 -0.25139 0.02871 -0.25798 0.03488 C -0.26909 0.04568 -0.28177 0.05309 -0.29219 0.06482 C -0.30816 0.08272 -0.31198 0.1034 -0.32378 0.12469 C -0.32413 0.12655 -0.325 0.13179 -0.325 0.12994 C -0.325 0.11451 -0.31701 0.12192 -0.33819 0.11914 C -0.34809 0.11266 -0.35521 0.1105 -0.3658 0.10155 C -0.36788 0.09969 -0.36875 0.09599 -0.371 0.09476 C -0.3743 0.09259 -0.37812 0.09229 -0.38159 0.09105 C -0.38385 0.09043 -0.38819 0.0892 -0.38819 0.08951 C -0.42482 0.1 -0.42743 0.10031 -0.475 0.1034 C -0.47639 0.10679 -0.47743 0.1105 -0.47899 0.11389 C -0.48142 0.11883 -0.4868 0.12809 -0.4868 0.1284 C -0.48958 0.13858 -0.49583 0.14599 -0.5026 0.15247 C -0.50486 0.1571 -0.50694 0.16204 -0.5092 0.16667 C -0.51094 0.17006 -0.51458 0.17716 -0.51458 0.17716 C -0.51771 0.19043 -0.51302 0.17469 -0.51979 0.1858 C -0.52066 0.18735 -0.52031 0.1892 -0.521 0.19074 C -0.52309 0.19537 -0.52604 0.19753 -0.52899 0.19969 C -0.52951 0.20309 -0.52916 0.20648 -0.53038 0.20988 C -0.53107 0.21235 -0.53316 0.21235 -0.5342 0.21327 C -0.53576 0.21605 -0.53698 0.21852 -0.53819 0.22037 C -0.53906 0.22315 -0.54774 0.24074 -0.55 0.24722 " pathEditMode="relative" rAng="0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10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95 -0.00092 0.01406 -0.00046 0.02101 -0.00185 C 0.02257 -0.00231 0.02361 -0.0044 0.025 -0.00532 C 0.02622 -0.00602 0.02761 -0.00648 0.02899 -0.00717 C 0.03594 -0.01041 0.04323 -0.01319 0.05 -0.01782 C 0.06736 -0.02916 0.06007 -0.02592 0.07101 -0.02986 C 0.07587 -0.04004 0.0875 -0.04282 0.09479 -0.04907 C 0.09965 -0.05347 0.1033 -0.06018 0.10799 -0.06504 C 0.11406 -0.08171 0.12379 -0.08657 0.13559 -0.09653 C 0.14028 -0.10069 0.14861 -0.11041 0.14861 -0.11041 C 0.15764 -0.13379 0.1717 -0.15602 0.1842 -0.17546 C 0.19115 -0.18634 0.19497 -0.1875 0.2 -0.19815 C 0.20573 -0.21041 0.20886 -0.22384 0.2132 -0.2368 C 0.21476 -0.25764 0.21962 -0.27592 0.22361 -0.29653 C 0.225 -0.30347 0.225 -0.31065 0.22639 -0.31759 C 0.23195 -0.34467 0.23872 -0.37129 0.24479 -0.39815 C 0.24636 -0.40509 0.25052 -0.41088 0.25261 -0.41759 C 0.26007 -0.44213 0.26094 -0.46852 0.26719 -0.49305 C 0.26858 -0.49861 0.27188 -0.50324 0.27361 -0.50879 C 0.27465 -0.51227 0.27518 -0.51597 0.27639 -0.51921 C 0.28004 -0.52986 0.28438 -0.54028 0.2882 -0.55092 C 0.28872 -0.55231 0.29479 -0.57176 0.29601 -0.57361 C 0.29774 -0.57616 0.30417 -0.57801 0.3066 -0.57893 C 0.31476 -0.59329 0.32465 -0.60023 0.33559 -0.61041 C 0.34427 -0.61852 0.35712 -0.63379 0.36441 -0.64213 C 0.37535 -0.65463 0.38976 -0.65324 0.40261 -0.65787 C 0.42465 -0.66597 0.44601 -0.67801 0.4684 -0.68426 C 0.48368 -0.68842 0.49879 -0.68981 0.51441 -0.6912 C 0.5224 -0.69815 0.53004 -0.69861 0.53941 -0.7 C 0.55712 -0.69861 0.57448 -0.69583 0.59219 -0.69305 C 0.59809 -0.68079 0.60365 -0.68495 0.61181 -0.67893 C 0.61458 -0.67685 0.61719 -0.6743 0.61979 -0.67199 C 0.62101 -0.67083 0.62361 -0.66852 0.62361 -0.66852 C 0.62778 -0.65278 0.64583 -0.64884 0.6566 -0.64745 C 0.6625 -0.64352 0.66962 -0.64166 0.675 -0.6368 C 0.67726 -0.63472 0.67917 -0.63194 0.6816 -0.62986 C 0.68715 -0.62523 0.69375 -0.62222 0.69861 -0.61574 C 0.70399 -0.60856 0.7059 -0.59838 0.71181 -0.59305 C 0.71354 -0.58634 0.71597 -0.5787 0.71979 -0.57361 " pathEditMode="relative" ptsTypes="ffffffffffffffffffffffffffffffffffffffA">
                                      <p:cBhvr>
                                        <p:cTn id="14" dur="2000" fill="hold"/>
                                        <p:tgtEl>
                                          <p:spTgt spid="3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95 -0.00092 0.01406 -0.00046 0.02101 -0.00185 C 0.02257 -0.00231 0.02361 -0.0044 0.025 -0.00532 C 0.02622 -0.00602 0.02761 -0.00648 0.02899 -0.00717 C 0.03594 -0.01041 0.04323 -0.01319 0.05 -0.01782 C 0.06736 -0.02916 0.06007 -0.02592 0.07101 -0.02986 C 0.07587 -0.04004 0.0875 -0.04282 0.09479 -0.04907 C 0.09965 -0.05347 0.1033 -0.06018 0.10799 -0.06504 C 0.11406 -0.08171 0.12379 -0.08657 0.13559 -0.09653 C 0.14028 -0.10069 0.14861 -0.11041 0.14861 -0.11041 C 0.15764 -0.13379 0.1717 -0.15602 0.1842 -0.17546 C 0.19115 -0.18634 0.19497 -0.1875 0.2 -0.19815 C 0.20573 -0.21041 0.20886 -0.22384 0.2132 -0.2368 C 0.21476 -0.25764 0.21962 -0.27592 0.22361 -0.29653 C 0.225 -0.30347 0.225 -0.31065 0.22639 -0.31759 C 0.23195 -0.34467 0.23872 -0.37129 0.24479 -0.39815 C 0.24636 -0.40509 0.25052 -0.41088 0.25261 -0.41759 C 0.26007 -0.44213 0.26094 -0.46852 0.26719 -0.49305 C 0.26858 -0.49861 0.27188 -0.50324 0.27361 -0.50879 C 0.27465 -0.51227 0.27518 -0.51597 0.27639 -0.51921 C 0.28004 -0.52986 0.28438 -0.54028 0.2882 -0.55092 C 0.28872 -0.55231 0.29479 -0.57176 0.29601 -0.57361 C 0.29774 -0.57616 0.30417 -0.57801 0.3066 -0.57893 C 0.31476 -0.59329 0.32465 -0.60023 0.33559 -0.61041 C 0.34427 -0.61852 0.35712 -0.63379 0.36441 -0.64213 C 0.37535 -0.65463 0.38976 -0.65324 0.40261 -0.65787 C 0.42465 -0.66597 0.44601 -0.67801 0.4684 -0.68426 C 0.48368 -0.68842 0.49879 -0.68981 0.51441 -0.6912 C 0.5224 -0.69815 0.53004 -0.69861 0.53941 -0.7 C 0.55712 -0.69861 0.57448 -0.69583 0.59219 -0.69305 C 0.59809 -0.68079 0.60365 -0.68495 0.61181 -0.67893 C 0.61458 -0.67685 0.61719 -0.6743 0.61979 -0.67199 C 0.62101 -0.67083 0.62361 -0.66852 0.62361 -0.66852 C 0.62778 -0.65278 0.64583 -0.64884 0.6566 -0.64745 C 0.6625 -0.64352 0.66962 -0.64166 0.675 -0.6368 C 0.67726 -0.63472 0.67917 -0.63194 0.6816 -0.62986 C 0.68715 -0.62523 0.69375 -0.62222 0.69861 -0.61574 C 0.70399 -0.60856 0.7059 -0.59838 0.71181 -0.59305 C 0.71354 -0.58634 0.71597 -0.5787 0.71979 -0.57361 " pathEditMode="relative" ptsTypes="ffffffffffffffffffffffffffffffffffffffA">
                                      <p:cBhvr>
                                        <p:cTn id="16" dur="2000" fill="hold"/>
                                        <p:tgtEl>
                                          <p:spTgt spid="33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95 -0.00092 0.01406 -0.00046 0.02101 -0.00185 C 0.02257 -0.00231 0.02361 -0.0044 0.025 -0.00532 C 0.02622 -0.00602 0.02761 -0.00648 0.02899 -0.00717 C 0.03594 -0.01041 0.04323 -0.01319 0.05 -0.01782 C 0.06736 -0.02916 0.06007 -0.02592 0.07101 -0.02986 C 0.07587 -0.04004 0.0875 -0.04282 0.09479 -0.04907 C 0.09965 -0.05347 0.1033 -0.06018 0.10799 -0.06504 C 0.11406 -0.08171 0.12379 -0.08657 0.13559 -0.09653 C 0.14028 -0.10069 0.14861 -0.11041 0.14861 -0.11041 C 0.15764 -0.13379 0.1717 -0.15602 0.1842 -0.17546 C 0.19115 -0.18634 0.19497 -0.1875 0.2 -0.19815 C 0.20573 -0.21041 0.20886 -0.22384 0.2132 -0.2368 C 0.21476 -0.25764 0.21962 -0.27592 0.22361 -0.29653 C 0.225 -0.30347 0.225 -0.31065 0.22639 -0.31759 C 0.23195 -0.34467 0.23872 -0.37129 0.24479 -0.39815 C 0.24636 -0.40509 0.25052 -0.41088 0.25261 -0.41759 C 0.26007 -0.44213 0.26094 -0.46852 0.26719 -0.49305 C 0.26858 -0.49861 0.27188 -0.50324 0.27361 -0.50879 C 0.27465 -0.51227 0.27518 -0.51597 0.27639 -0.51921 C 0.28004 -0.52986 0.28438 -0.54028 0.2882 -0.55092 C 0.28872 -0.55231 0.29479 -0.57176 0.29601 -0.57361 C 0.29774 -0.57616 0.30417 -0.57801 0.3066 -0.57893 C 0.31476 -0.59329 0.32465 -0.60023 0.33559 -0.61041 C 0.34427 -0.61852 0.35712 -0.63379 0.36441 -0.64213 C 0.37535 -0.65463 0.38976 -0.65324 0.40261 -0.65787 C 0.42465 -0.66597 0.44601 -0.67801 0.4684 -0.68426 C 0.48368 -0.68842 0.49879 -0.68981 0.51441 -0.6912 C 0.5224 -0.69815 0.53004 -0.69861 0.53941 -0.7 C 0.55712 -0.69861 0.57448 -0.69583 0.59219 -0.69305 C 0.59809 -0.68079 0.60365 -0.68495 0.61181 -0.67893 C 0.61458 -0.67685 0.61719 -0.6743 0.61979 -0.67199 C 0.62101 -0.67083 0.62361 -0.66852 0.62361 -0.66852 C 0.62778 -0.65278 0.64583 -0.64884 0.6566 -0.64745 C 0.6625 -0.64352 0.66962 -0.64166 0.675 -0.6368 C 0.67726 -0.63472 0.67917 -0.63194 0.6816 -0.62986 C 0.68715 -0.62523 0.69375 -0.62222 0.69861 -0.61574 C 0.70399 -0.60856 0.7059 -0.59838 0.71181 -0.59305 C 0.71354 -0.58634 0.71597 -0.5787 0.71979 -0.57361 " pathEditMode="relative" ptsTypes="ffffffffffffffffffffffffffffffffffffffA">
                                      <p:cBhvr>
                                        <p:cTn id="18" dur="2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031 0.00185 -0.02552 0.00347 -0.04618 0.00185 C -0.07639 -0.01273 -0.10938 -0.01157 -0.14115 -0.01528 C -0.15052 -0.0206 -0.15747 -0.02338 -0.16667 -0.02731 C -0.17431 -0.03426 -0.18334 -0.03588 -0.19236 -0.0375 C -0.20868 -0.03657 -0.22031 -0.03449 -0.23594 -0.0375 C -0.27604 -0.04537 -0.31563 -0.06806 -0.35139 -0.09236 C -0.38472 -0.11481 -0.34306 -0.08495 -0.3757 -0.11458 C -0.39045 -0.12801 -0.40695 -0.13611 -0.42448 -0.13843 C -0.42709 -0.15301 -0.42656 -0.16806 -0.4283 -0.18287 C -0.42865 -0.21875 -0.42882 -0.25463 -0.42952 -0.29051 C -0.42969 -0.30231 -0.43038 -0.30671 -0.43594 -0.31458 C -0.4375 -0.3213 -0.43976 -0.32477 -0.44358 -0.32986 C -0.45087 -0.3287 -0.45816 -0.32755 -0.46545 -0.32639 C -0.46806 -0.32593 -0.47084 -0.32639 -0.47309 -0.32477 C -0.475 -0.32338 -0.47535 -0.31968 -0.47691 -0.31782 C -0.47813 -0.31643 -0.48716 -0.31458 -0.48716 -0.31458 C -0.49097 -0.30949 -0.49375 -0.30671 -0.49879 -0.30417 C -0.50191 -0.29815 -0.50191 -0.29468 -0.50643 -0.29051 C -0.50938 -0.28472 -0.51163 -0.28241 -0.51667 -0.28032 C -0.52604 -0.28171 -0.52656 -0.27917 -0.53212 -0.28542 C -0.53229 -0.28542 -0.53976 -0.29745 -0.53976 -0.29051 " pathEditMode="relative" ptsTypes="fffffffffffffffffffffA">
                                      <p:cBhvr>
                                        <p:cTn id="22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031 0.00185 -0.02552 0.00347 -0.04618 0.00185 C -0.07639 -0.01273 -0.10938 -0.01157 -0.14115 -0.01528 C -0.15052 -0.0206 -0.15747 -0.02338 -0.16667 -0.02731 C -0.17431 -0.03426 -0.18334 -0.03588 -0.19236 -0.0375 C -0.20868 -0.03657 -0.22031 -0.03449 -0.23594 -0.0375 C -0.27604 -0.04537 -0.31563 -0.06806 -0.35139 -0.09236 C -0.38472 -0.11481 -0.34306 -0.08495 -0.3757 -0.11458 C -0.39045 -0.12801 -0.40695 -0.13611 -0.42448 -0.13843 C -0.42709 -0.15301 -0.42656 -0.16806 -0.4283 -0.18287 C -0.42865 -0.21875 -0.42882 -0.25463 -0.42952 -0.29051 C -0.42969 -0.30231 -0.43038 -0.30671 -0.43594 -0.31458 C -0.4375 -0.3213 -0.43976 -0.32477 -0.44358 -0.32986 C -0.45087 -0.3287 -0.45816 -0.32755 -0.46545 -0.32639 C -0.46806 -0.32593 -0.47084 -0.32639 -0.47309 -0.32477 C -0.475 -0.32338 -0.47535 -0.31968 -0.47691 -0.31782 C -0.47813 -0.31643 -0.48716 -0.31458 -0.48716 -0.31458 C -0.49097 -0.30949 -0.49375 -0.30671 -0.49879 -0.30417 C -0.50191 -0.29815 -0.50191 -0.29468 -0.50643 -0.29051 C -0.50938 -0.28472 -0.51163 -0.28241 -0.51667 -0.28032 C -0.52604 -0.28171 -0.52656 -0.27917 -0.53212 -0.28542 C -0.53229 -0.28542 -0.53976 -0.29745 -0.53976 -0.29051 " pathEditMode="relative" ptsTypes="fffffffffffffffffffffA">
                                      <p:cBhvr>
                                        <p:cTn id="24" dur="20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031 0.00185 -0.02552 0.00347 -0.04618 0.00185 C -0.07639 -0.01273 -0.10938 -0.01157 -0.14115 -0.01528 C -0.15052 -0.0206 -0.15747 -0.02338 -0.16667 -0.02731 C -0.17431 -0.03426 -0.18334 -0.03588 -0.19236 -0.0375 C -0.20868 -0.03657 -0.22031 -0.03449 -0.23594 -0.0375 C -0.27604 -0.04537 -0.31563 -0.06806 -0.35139 -0.09236 C -0.38472 -0.11481 -0.34306 -0.08495 -0.3757 -0.11458 C -0.39045 -0.12801 -0.40695 -0.13611 -0.42448 -0.13843 C -0.42709 -0.15301 -0.42656 -0.16806 -0.4283 -0.18287 C -0.42865 -0.21875 -0.42882 -0.25463 -0.42952 -0.29051 C -0.42969 -0.30231 -0.43038 -0.30671 -0.43594 -0.31458 C -0.4375 -0.3213 -0.43976 -0.32477 -0.44358 -0.32986 C -0.45087 -0.3287 -0.45816 -0.32755 -0.46545 -0.32639 C -0.46806 -0.32593 -0.47084 -0.32639 -0.47309 -0.32477 C -0.475 -0.32338 -0.47535 -0.31968 -0.47691 -0.31782 C -0.47813 -0.31643 -0.48716 -0.31458 -0.48716 -0.31458 C -0.49097 -0.30949 -0.49375 -0.30671 -0.49879 -0.30417 C -0.50191 -0.29815 -0.50191 -0.29468 -0.50643 -0.29051 C -0.50938 -0.28472 -0.51163 -0.28241 -0.51667 -0.28032 C -0.52604 -0.28171 -0.52656 -0.27917 -0.53212 -0.28542 C -0.53229 -0.28542 -0.53976 -0.29745 -0.53976 -0.29051 " pathEditMode="relative" ptsTypes="fffffffffffffffffffffA">
                                      <p:cBhvr>
                                        <p:cTn id="26" dur="2000" fill="hold"/>
                                        <p:tgtEl>
                                          <p:spTgt spid="33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97531E-6 C 0.00798 -0.0071 0.01493 -0.00463 0.0243 -0.00339 C 0.04079 0.00401 0.0559 0.01358 0.07309 0.01729 C 0.08871 0.02994 0.10191 0.03364 0.12048 0.04259 C 0.15642 0.05988 0.10312 0.03488 0.13715 0.05463 C 0.14739 0.0608 0.16111 0.06358 0.1717 0.06821 C 0.18263 0.07315 0.19444 0.07377 0.20503 0.08025 C 0.21718 0.08766 0.22725 0.09815 0.23836 0.10772 C 0.26441 0.12994 0.28454 0.14321 0.30642 0.17438 C 0.3118 0.1821 0.31701 0.19043 0.32048 0.2 C 0.32222 0.20463 0.32326 0.20957 0.32552 0.21358 C 0.32708 0.21667 0.32986 0.2179 0.33194 0.22037 C 0.34392 0.23519 0.35833 0.24938 0.36788 0.26667 C 0.37413 0.2929 0.41822 0.29784 0.43454 0.30062 C 0.44045 0.30155 0.44652 0.30155 0.45243 0.30247 C 0.46684 0.30617 0.48003 0.30926 0.49479 0.31111 C 0.51388 0.31914 0.49062 0.30988 0.54479 0.31111 C 0.55954 0.31142 0.57083 0.31358 0.58454 0.31636 C 0.6184 0.31142 0.65156 0.30772 0.68454 0.29722 C 0.70225 0.3 0.70972 0.29784 0.7243 0.31111 C 0.72638 0.31296 0.72656 0.31729 0.72812 0.31976 C 0.73715 0.33488 0.74566 0.34753 0.76024 0.35062 C 0.77066 0.35494 0.77569 0.36821 0.78333 0.37778 C 0.78489 0.38457 0.79132 0.39568 0.79479 0.40155 C 0.796 0.40679 0.79704 0.41204 0.79861 0.41729 C 0.79965 0.42006 0.80156 0.42253 0.80243 0.42562 C 0.80642 0.44013 0.80763 0.44969 0.81406 0.46327 C 0.8184 0.47222 0.82691 0.49043 0.82691 0.49074 C 0.83211 0.51204 0.82934 0.53087 0.82934 0.55216 " pathEditMode="relative" rAng="0" ptsTypes="AAAAAAAAAAAAAAAAAAAAAAAAAAAAA">
                                      <p:cBhvr>
                                        <p:cTn id="30" dur="2000" fill="hold"/>
                                        <p:tgtEl>
                                          <p:spTgt spid="338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3" y="2734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0.00799 -0.0071 0.01494 -0.00463 0.02431 -0.00339 C 0.0408 0.00401 0.05591 0.01358 0.0731 0.01729 C 0.08872 0.02994 0.10191 0.03364 0.12049 0.04259 C 0.15643 0.05988 0.10313 0.03488 0.13716 0.05463 C 0.1474 0.0608 0.16112 0.06358 0.17171 0.06821 C 0.18264 0.07315 0.19445 0.07377 0.20504 0.08025 C 0.21719 0.08766 0.22726 0.09815 0.23837 0.10772 C 0.26441 0.12994 0.28455 0.14321 0.30643 0.17438 C 0.31181 0.1821 0.31702 0.19043 0.32049 0.2 C 0.32223 0.20463 0.32327 0.20957 0.32553 0.21358 C 0.32709 0.21667 0.32987 0.2179 0.33195 0.22037 C 0.34393 0.23519 0.35834 0.24938 0.36789 0.26667 C 0.37414 0.2929 0.41823 0.29784 0.43455 0.30062 C 0.44046 0.30155 0.44653 0.30155 0.45244 0.30247 C 0.46685 0.30618 0.48004 0.30926 0.4948 0.31111 C 0.51389 0.31914 0.49063 0.30988 0.5448 0.31111 C 0.55955 0.31142 0.57084 0.31358 0.58455 0.31636 C 0.61841 0.31142 0.65157 0.30772 0.68455 0.29722 C 0.70226 0.3 0.70973 0.29784 0.72431 0.31111 C 0.72639 0.31297 0.72657 0.31729 0.72813 0.31976 C 0.73716 0.33488 0.74566 0.34753 0.76025 0.35062 C 0.77066 0.35494 0.7757 0.36821 0.78334 0.37778 C 0.7849 0.38457 0.79132 0.39568 0.7948 0.40155 C 0.79601 0.40679 0.79705 0.41204 0.79862 0.41729 C 0.79966 0.42006 0.80157 0.42253 0.80244 0.42562 C 0.80643 0.44013 0.80764 0.44969 0.81407 0.46327 C 0.81841 0.47222 0.82691 0.49043 0.82691 0.49074 C 0.83212 0.51204 0.82935 0.53087 0.82935 0.55216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3" y="2734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98 -0.00717 0.01493 -0.00463 0.0243 -0.00347 C 0.0408 0.00394 0.0559 0.01366 0.07309 0.01713 C 0.08871 0.02986 0.10191 0.03357 0.12048 0.0426 C 0.15642 0.05996 0.10312 0.03496 0.13715 0.05463 C 0.14739 0.06065 0.16111 0.06366 0.1717 0.06829 C 0.18264 0.07315 0.19444 0.07385 0.20503 0.08033 C 0.21719 0.08773 0.22726 0.09815 0.23837 0.10764 C 0.26441 0.12986 0.28455 0.14329 0.30642 0.17431 C 0.3118 0.18195 0.31701 0.19051 0.32048 0.2 C 0.32222 0.20463 0.32326 0.20949 0.32552 0.21366 C 0.32708 0.21667 0.32986 0.21783 0.33194 0.22037 C 0.34392 0.23519 0.35833 0.24931 0.36788 0.26667 C 0.37413 0.29283 0.41823 0.29792 0.43455 0.3007 C 0.44045 0.30162 0.44653 0.30162 0.45243 0.30255 C 0.46684 0.30602 0.48003 0.30926 0.49479 0.31111 C 0.51389 0.31922 0.49062 0.30996 0.54479 0.31111 C 0.55955 0.31135 0.57083 0.31366 0.58455 0.31621 C 0.6184 0.31135 0.65156 0.30787 0.68455 0.29722 C 0.70226 0.3 0.70972 0.29769 0.7243 0.31111 C 0.72639 0.31297 0.72656 0.31713 0.72812 0.31968 C 0.73715 0.33496 0.74566 0.34746 0.76024 0.35047 C 0.77066 0.35486 0.77569 0.36806 0.78333 0.37778 C 0.78489 0.38449 0.79132 0.3956 0.79479 0.40162 C 0.79601 0.40672 0.79705 0.41204 0.79861 0.41713 C 0.79965 0.42014 0.80156 0.42246 0.80243 0.42547 C 0.80642 0.44005 0.80764 0.44977 0.81406 0.4632 C 0.8184 0.47222 0.82691 0.49051 0.82691 0.49051 C 0.83212 0.51204 0.82934 0.53079 0.82934 0.55209 " pathEditMode="relative" ptsTypes="ffffffffffffffffffffffffffffA">
                                      <p:cBhvr>
                                        <p:cTn id="34" dur="2000" fill="hold"/>
                                        <p:tgtEl>
                                          <p:spTgt spid="338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38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33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7" grpId="0" animBg="1"/>
      <p:bldP spid="33809" grpId="0" animBg="1"/>
      <p:bldP spid="33811" grpId="0" animBg="1"/>
      <p:bldP spid="33813" grpId="0" animBg="1"/>
      <p:bldP spid="33818" grpId="0"/>
      <p:bldP spid="33819" grpId="0"/>
      <p:bldP spid="33820" grpId="0"/>
      <p:bldP spid="338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80555"/>
            <a:ext cx="4380356" cy="13918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03337" y="244256"/>
            <a:ext cx="8730761" cy="2321169"/>
          </a:xfrm>
          <a:prstGeom prst="roundRect">
            <a:avLst/>
          </a:prstGeom>
          <a:solidFill>
            <a:schemeClr val="bg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400" b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54" y="1713647"/>
            <a:ext cx="3525669" cy="35256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9932" y="809171"/>
            <a:ext cx="8673769" cy="1200329"/>
          </a:xfrm>
          <a:prstGeom prst="rect">
            <a:avLst/>
          </a:prstGeom>
          <a:noFill/>
        </p:spPr>
        <p:txBody>
          <a:bodyPr wrap="none" lIns="91438" tIns="45719" rIns="91438" bIns="45719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tốt !</a:t>
            </a:r>
            <a:endParaRPr lang="en-US" sz="7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991680" y="4545865"/>
            <a:ext cx="714794" cy="5373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16392" y="4417922"/>
            <a:ext cx="563219" cy="4234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678" y="4250482"/>
            <a:ext cx="603584" cy="4168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59739" y="166186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25" y="17943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43096" y="569297"/>
            <a:ext cx="1278970" cy="650081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8" y="3772364"/>
            <a:ext cx="849104" cy="6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75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752600" y="400051"/>
            <a:ext cx="57150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76200" y="342902"/>
            <a:ext cx="8991600" cy="15850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0" tIns="45710" rIns="91420" bIns="45710">
            <a:spAutoFit/>
          </a:bodyPr>
          <a:lstStyle/>
          <a:p>
            <a:pPr algn="ctr"/>
            <a:r>
              <a:rPr lang="en-US" sz="400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tư </a:t>
            </a:r>
            <a:r>
              <a:rPr lang="en-US" sz="400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22 </a:t>
            </a:r>
            <a:r>
              <a:rPr lang="en-US" sz="4000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latin typeface="HP001 4 hàng" panose="020B060305030202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2023</a:t>
            </a:r>
          </a:p>
          <a:p>
            <a:pPr algn="ctr"/>
            <a:endParaRPr 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u="sng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4800" u="sng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7AFF3A-14DE-7010-C518-82041DEDC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176177"/>
            <a:ext cx="6523532" cy="2162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B13373-D3DE-A494-67BE-82619F9E41B8}"/>
              </a:ext>
            </a:extLst>
          </p:cNvPr>
          <p:cNvSpPr txBox="1"/>
          <p:nvPr/>
        </p:nvSpPr>
        <p:spPr>
          <a:xfrm>
            <a:off x="3581400" y="2583914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6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0916-E0B9-1618-F294-FA7E481C7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Video đã cắt 6">
            <a:hlinkClick r:id="" action="ppaction://media"/>
            <a:extLst>
              <a:ext uri="{FF2B5EF4-FFF2-40B4-BE49-F238E27FC236}">
                <a16:creationId xmlns:a16="http://schemas.microsoft.com/office/drawing/2014/main" id="{7A8914B0-3037-53FD-B977-7BE3061CAA7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34"/>
            <a:ext cx="9144000" cy="4705350"/>
          </a:xfrm>
        </p:spPr>
      </p:pic>
    </p:spTree>
    <p:extLst>
      <p:ext uri="{BB962C8B-B14F-4D97-AF65-F5344CB8AC3E}">
        <p14:creationId xmlns:p14="http://schemas.microsoft.com/office/powerpoint/2010/main" val="103173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752600" y="400051"/>
            <a:ext cx="5715000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76200" y="61507"/>
            <a:ext cx="9067800" cy="18158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 lIns="91420" tIns="45710" rIns="91420" bIns="45710">
            <a:spAutoFit/>
          </a:bodyPr>
          <a:lstStyle/>
          <a:p>
            <a:pPr lvl="0" algn="ctr"/>
            <a:r>
              <a:rPr lang="en-US" sz="400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tư ngày 22 tháng 2 năm 2023</a:t>
            </a:r>
          </a:p>
          <a:p>
            <a:pPr algn="ctr"/>
            <a:r>
              <a:rPr lang="en-US" sz="3600" u="sng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</a:p>
          <a:p>
            <a:pPr algn="ctr"/>
            <a:endParaRPr lang="en-US" sz="3600" u="sng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B13373-D3DE-A494-67BE-82619F9E41B8}"/>
              </a:ext>
            </a:extLst>
          </p:cNvPr>
          <p:cNvSpPr txBox="1"/>
          <p:nvPr/>
        </p:nvSpPr>
        <p:spPr>
          <a:xfrm>
            <a:off x="2438400" y="1231038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  <a:cs typeface="Times New Roman" panose="02020603050405020304" pitchFamily="18" charset="0"/>
              </a:rPr>
              <a:t>số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0377D-2B1B-E05C-5D0D-00FCF0ED2193}"/>
              </a:ext>
            </a:extLst>
          </p:cNvPr>
          <p:cNvSpPr txBox="1"/>
          <p:nvPr/>
        </p:nvSpPr>
        <p:spPr>
          <a:xfrm>
            <a:off x="228600" y="2290952"/>
            <a:ext cx="8763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nl-NL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YÊU CẦU CẦN ĐẠT: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cộng hai phân số cùng mẫu số.</a:t>
            </a:r>
            <a:endParaRPr lang="en-US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cộng được 2 phân số cùng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nl-NL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Tích cực, tự giác học bài, trình bày bài sạch sẽ, khoa học.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80564"/>
            <a:ext cx="4380356" cy="1391857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991681" y="4545865"/>
            <a:ext cx="714794" cy="5373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16401" y="4417922"/>
            <a:ext cx="563219" cy="4234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678" y="4250482"/>
            <a:ext cx="603584" cy="4168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06986" y="-78069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7" y="-226312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95848" y="325050"/>
            <a:ext cx="1278970" cy="650081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8" y="3772373"/>
            <a:ext cx="849104" cy="6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31" y="2"/>
            <a:ext cx="770803" cy="1357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2" y="482449"/>
            <a:ext cx="6523532" cy="21627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4385" y="727658"/>
            <a:ext cx="4366099" cy="1200329"/>
          </a:xfrm>
          <a:prstGeom prst="rect">
            <a:avLst/>
          </a:prstGeom>
          <a:noFill/>
        </p:spPr>
        <p:txBody>
          <a:bodyPr wrap="none" lIns="91420" tIns="45710" rIns="91420" bIns="45710">
            <a:spAutoFit/>
          </a:bodyPr>
          <a:lstStyle/>
          <a:p>
            <a:pPr algn="ctr" defTabSz="685630" fontAlgn="auto">
              <a:spcBef>
                <a:spcPts val="0"/>
              </a:spcBef>
              <a:spcAft>
                <a:spcPts val="0"/>
              </a:spcAft>
            </a:pPr>
            <a:r>
              <a:rPr lang="en-US" sz="7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54" y="1713647"/>
            <a:ext cx="3525669" cy="35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485775" y="-1182478"/>
                <a:ext cx="8229600" cy="4585791"/>
              </a:xfrm>
            </p:spPr>
            <p:txBody>
              <a:bodyPr>
                <a:noAutofit/>
              </a:bodyPr>
              <a:lstStyle/>
              <a:p>
                <a:pPr algn="just" eaLnBrk="1" hangingPunct="1">
                  <a:defRPr/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</a:t>
                </a:r>
                <a:r>
                  <a:rPr lang="en-US" sz="2800" b="1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u="sng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 eaLnBrk="1" hangingPunct="1">
                  <a:defRPr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băng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Nam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màu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algn="just" eaLnBrk="1" hangingPunct="1">
                  <a:defRPr/>
                </a:pPr>
                <a:endParaRPr lang="en-US" sz="2000" dirty="0">
                  <a:solidFill>
                    <a:srgbClr val="480D79"/>
                  </a:solidFill>
                  <a:latin typeface="Arial"/>
                  <a:cs typeface="Times New Roman" pitchFamily="18" charset="0"/>
                </a:endParaRPr>
              </a:p>
              <a:p>
                <a:pPr algn="just" eaLnBrk="1" hangingPunct="1">
                  <a:defRPr/>
                </a:pPr>
                <a:r>
                  <a:rPr lang="en-US" sz="2000" dirty="0">
                    <a:solidFill>
                      <a:srgbClr val="480D79"/>
                    </a:solidFill>
                    <a:latin typeface="Arial"/>
                    <a:cs typeface="Times New Roman" pitchFamily="18" charset="0"/>
                  </a:rPr>
                  <a:t> </a:t>
                </a:r>
              </a:p>
              <a:p>
                <a:pPr algn="just" eaLnBrk="1" hangingPunct="1">
                  <a:defRPr/>
                </a:pPr>
                <a:r>
                  <a:rPr lang="en-US" sz="2000" dirty="0">
                    <a:solidFill>
                      <a:srgbClr val="480D79"/>
                    </a:solidFill>
                    <a:latin typeface="Arial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485775" y="-1182478"/>
                <a:ext cx="8229600" cy="4585791"/>
              </a:xfrm>
              <a:blipFill>
                <a:blip r:embed="rId2"/>
                <a:stretch>
                  <a:fillRect l="-1556" r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143375" y="2913460"/>
            <a:ext cx="3657600" cy="1087040"/>
            <a:chOff x="5077518" y="4183554"/>
            <a:chExt cx="3657600" cy="1449388"/>
          </a:xfrm>
        </p:grpSpPr>
        <p:grpSp>
          <p:nvGrpSpPr>
            <p:cNvPr id="13341" name="Group 44"/>
            <p:cNvGrpSpPr>
              <a:grpSpLocks/>
            </p:cNvGrpSpPr>
            <p:nvPr/>
          </p:nvGrpSpPr>
          <p:grpSpPr bwMode="auto">
            <a:xfrm>
              <a:off x="5077518" y="4183554"/>
              <a:ext cx="3657600" cy="1447800"/>
              <a:chOff x="5077518" y="4183554"/>
              <a:chExt cx="3657600" cy="144780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077518" y="4183554"/>
                <a:ext cx="2286000" cy="14478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chemeClr val="bg1"/>
                    </a:solidFill>
                  </a:ln>
                  <a:latin typeface="Arial"/>
                </a:endParaRPr>
              </a:p>
            </p:txBody>
          </p:sp>
          <p:grpSp>
            <p:nvGrpSpPr>
              <p:cNvPr id="13345" name="Group 58"/>
              <p:cNvGrpSpPr>
                <a:grpSpLocks/>
              </p:cNvGrpSpPr>
              <p:nvPr/>
            </p:nvGrpSpPr>
            <p:grpSpPr bwMode="auto">
              <a:xfrm>
                <a:off x="5534718" y="4183554"/>
                <a:ext cx="1373188" cy="1447800"/>
                <a:chOff x="6019006" y="2820194"/>
                <a:chExt cx="1373188" cy="1447800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rot="5400000">
                  <a:off x="5295899" y="3543301"/>
                  <a:ext cx="14478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5400000">
                  <a:off x="5753099" y="3543301"/>
                  <a:ext cx="14478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5400000">
                  <a:off x="6210299" y="3543301"/>
                  <a:ext cx="14478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5400000">
                  <a:off x="6667499" y="3543301"/>
                  <a:ext cx="14478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Rectangle 59"/>
              <p:cNvSpPr/>
              <p:nvPr/>
            </p:nvSpPr>
            <p:spPr>
              <a:xfrm>
                <a:off x="7363518" y="4183554"/>
                <a:ext cx="1371600" cy="14478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n>
                    <a:solidFill>
                      <a:schemeClr val="bg1"/>
                    </a:solidFill>
                  </a:ln>
                  <a:latin typeface="Arial"/>
                </a:endParaRPr>
              </a:p>
            </p:txBody>
          </p:sp>
        </p:grpSp>
        <p:cxnSp>
          <p:nvCxnSpPr>
            <p:cNvPr id="62" name="Straight Connector 61"/>
            <p:cNvCxnSpPr/>
            <p:nvPr/>
          </p:nvCxnSpPr>
          <p:spPr>
            <a:xfrm rot="5400000">
              <a:off x="7096819" y="4907454"/>
              <a:ext cx="1447801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554019" y="4907454"/>
              <a:ext cx="1447801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Right Brace 17"/>
          <p:cNvSpPr>
            <a:spLocks/>
          </p:cNvSpPr>
          <p:nvPr/>
        </p:nvSpPr>
        <p:spPr bwMode="auto">
          <a:xfrm rot="-5400000">
            <a:off x="5143500" y="1657350"/>
            <a:ext cx="228600" cy="22860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vert="eaVert" lIns="91420" tIns="45710" rIns="91420" bIns="45710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20" name="Left Brace 19"/>
          <p:cNvSpPr>
            <a:spLocks/>
          </p:cNvSpPr>
          <p:nvPr/>
        </p:nvSpPr>
        <p:spPr bwMode="auto">
          <a:xfrm rot="-5400000">
            <a:off x="4714875" y="3427810"/>
            <a:ext cx="228600" cy="13716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 vert="eaVert" lIns="91420" tIns="45710" rIns="91420" bIns="45710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21" name="Left Brace 20"/>
          <p:cNvSpPr>
            <a:spLocks/>
          </p:cNvSpPr>
          <p:nvPr/>
        </p:nvSpPr>
        <p:spPr bwMode="auto">
          <a:xfrm rot="-5400000">
            <a:off x="5829300" y="3657600"/>
            <a:ext cx="228600" cy="914400"/>
          </a:xfrm>
          <a:prstGeom prst="leftBrace">
            <a:avLst>
              <a:gd name="adj1" fmla="val 8333"/>
              <a:gd name="adj2" fmla="val 50000"/>
            </a:avLst>
          </a:prstGeom>
          <a:noFill/>
          <a:ln w="28575" algn="ctr">
            <a:solidFill>
              <a:srgbClr val="3333FF"/>
            </a:solidFill>
            <a:round/>
            <a:headEnd/>
            <a:tailEnd/>
          </a:ln>
        </p:spPr>
        <p:txBody>
          <a:bodyPr vert="eaVert" lIns="91420" tIns="45710" rIns="91420" bIns="45710" anchor="ctr"/>
          <a:lstStyle/>
          <a:p>
            <a:pPr algn="ctr"/>
            <a:endParaRPr lang="en-US">
              <a:latin typeface="Arial" charset="0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5057778" y="2284811"/>
            <a:ext cx="434734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91420" tIns="45710" rIns="91420" bIns="4571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?</a:t>
            </a:r>
          </a:p>
        </p:txBody>
      </p:sp>
      <p:grpSp>
        <p:nvGrpSpPr>
          <p:cNvPr id="6" name="Group 45"/>
          <p:cNvGrpSpPr>
            <a:grpSpLocks/>
          </p:cNvGrpSpPr>
          <p:nvPr/>
        </p:nvGrpSpPr>
        <p:grpSpPr bwMode="auto">
          <a:xfrm>
            <a:off x="5691187" y="4216878"/>
            <a:ext cx="533400" cy="1096355"/>
            <a:chOff x="6677718" y="5710901"/>
            <a:chExt cx="533400" cy="1462550"/>
          </a:xfrm>
        </p:grpSpPr>
        <p:grpSp>
          <p:nvGrpSpPr>
            <p:cNvPr id="13337" name="Group 22"/>
            <p:cNvGrpSpPr>
              <a:grpSpLocks/>
            </p:cNvGrpSpPr>
            <p:nvPr/>
          </p:nvGrpSpPr>
          <p:grpSpPr bwMode="auto">
            <a:xfrm>
              <a:off x="6677718" y="5710901"/>
              <a:ext cx="533400" cy="780097"/>
              <a:chOff x="5119255" y="4437336"/>
              <a:chExt cx="533400" cy="779517"/>
            </a:xfrm>
          </p:grpSpPr>
          <p:sp>
            <p:nvSpPr>
              <p:cNvPr id="24" name="Line 9"/>
              <p:cNvSpPr>
                <a:spLocks noChangeShapeType="1"/>
              </p:cNvSpPr>
              <p:nvPr/>
            </p:nvSpPr>
            <p:spPr bwMode="auto">
              <a:xfrm>
                <a:off x="5119255" y="5119558"/>
                <a:ext cx="533400" cy="0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40" name="Text Box 28"/>
              <p:cNvSpPr txBox="1">
                <a:spLocks noChangeArrowheads="1"/>
              </p:cNvSpPr>
              <p:nvPr/>
            </p:nvSpPr>
            <p:spPr bwMode="auto">
              <a:xfrm>
                <a:off x="5173477" y="4437336"/>
                <a:ext cx="412292" cy="77951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rgbClr val="7030A0"/>
                    </a:solidFill>
                    <a:latin typeface="Arial" charset="0"/>
                  </a:rPr>
                  <a:t>2</a:t>
                </a:r>
              </a:p>
            </p:txBody>
          </p:sp>
        </p:grpSp>
        <p:sp>
          <p:nvSpPr>
            <p:cNvPr id="13338" name="Text Box 29"/>
            <p:cNvSpPr txBox="1">
              <a:spLocks noChangeArrowheads="1"/>
            </p:cNvSpPr>
            <p:nvPr/>
          </p:nvSpPr>
          <p:spPr bwMode="auto">
            <a:xfrm>
              <a:off x="6753918" y="6393354"/>
              <a:ext cx="412292" cy="78009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charset="0"/>
                </a:rPr>
                <a:t>8</a:t>
              </a: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572000" y="4180281"/>
            <a:ext cx="533400" cy="1113021"/>
            <a:chOff x="5534718" y="5670987"/>
            <a:chExt cx="533400" cy="1484782"/>
          </a:xfrm>
        </p:grpSpPr>
        <p:grpSp>
          <p:nvGrpSpPr>
            <p:cNvPr id="13333" name="Group 26"/>
            <p:cNvGrpSpPr>
              <a:grpSpLocks/>
            </p:cNvGrpSpPr>
            <p:nvPr/>
          </p:nvGrpSpPr>
          <p:grpSpPr bwMode="auto">
            <a:xfrm>
              <a:off x="5534718" y="5670987"/>
              <a:ext cx="533400" cy="780096"/>
              <a:chOff x="5119255" y="4397452"/>
              <a:chExt cx="533400" cy="779516"/>
            </a:xfrm>
          </p:grpSpPr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>
                <a:off x="5119255" y="5119558"/>
                <a:ext cx="533400" cy="0"/>
              </a:xfrm>
              <a:prstGeom prst="line">
                <a:avLst/>
              </a:prstGeom>
              <a:ln>
                <a:headEnd type="none" w="sm" len="sm"/>
                <a:tailEnd type="none" w="sm" len="sm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336" name="Text Box 28"/>
              <p:cNvSpPr txBox="1">
                <a:spLocks noChangeArrowheads="1"/>
              </p:cNvSpPr>
              <p:nvPr/>
            </p:nvSpPr>
            <p:spPr bwMode="auto">
              <a:xfrm>
                <a:off x="5192738" y="4397452"/>
                <a:ext cx="412292" cy="779516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r>
                  <a:rPr lang="en-US" sz="3200">
                    <a:solidFill>
                      <a:srgbClr val="7030A0"/>
                    </a:solidFill>
                    <a:latin typeface="Arial" charset="0"/>
                  </a:rPr>
                  <a:t>3</a:t>
                </a:r>
              </a:p>
            </p:txBody>
          </p:sp>
        </p:grpSp>
        <p:sp>
          <p:nvSpPr>
            <p:cNvPr id="13334" name="Text Box 29"/>
            <p:cNvSpPr txBox="1">
              <a:spLocks noChangeArrowheads="1"/>
            </p:cNvSpPr>
            <p:nvPr/>
          </p:nvSpPr>
          <p:spPr bwMode="auto">
            <a:xfrm>
              <a:off x="5600581" y="6375674"/>
              <a:ext cx="441890" cy="78009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  <a:latin typeface="Arial" charset="0"/>
                </a:rPr>
                <a:t>8</a:t>
              </a:r>
            </a:p>
          </p:txBody>
        </p:sp>
      </p:grpSp>
      <p:grpSp>
        <p:nvGrpSpPr>
          <p:cNvPr id="10" name="Group 43"/>
          <p:cNvGrpSpPr>
            <a:grpSpLocks/>
          </p:cNvGrpSpPr>
          <p:nvPr/>
        </p:nvGrpSpPr>
        <p:grpSpPr bwMode="auto">
          <a:xfrm>
            <a:off x="4143375" y="2913460"/>
            <a:ext cx="1373188" cy="1085850"/>
            <a:chOff x="1524000" y="4191000"/>
            <a:chExt cx="1373188" cy="1447800"/>
          </a:xfrm>
        </p:grpSpPr>
        <p:sp>
          <p:nvSpPr>
            <p:cNvPr id="29" name="Rectangle 28"/>
            <p:cNvSpPr/>
            <p:nvPr/>
          </p:nvSpPr>
          <p:spPr>
            <a:xfrm>
              <a:off x="1524000" y="4191000"/>
              <a:ext cx="1371600" cy="14478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chemeClr val="bg1"/>
                  </a:solidFill>
                </a:ln>
                <a:latin typeface="Arial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rot="5400000">
              <a:off x="1258094" y="4914106"/>
              <a:ext cx="14478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715294" y="4914106"/>
              <a:ext cx="14478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2172494" y="4914106"/>
              <a:ext cx="14478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42"/>
          <p:cNvGrpSpPr>
            <a:grpSpLocks/>
          </p:cNvGrpSpPr>
          <p:nvPr/>
        </p:nvGrpSpPr>
        <p:grpSpPr bwMode="auto">
          <a:xfrm>
            <a:off x="5514975" y="2913461"/>
            <a:ext cx="914400" cy="1095376"/>
            <a:chOff x="0" y="4724400"/>
            <a:chExt cx="914400" cy="1447801"/>
          </a:xfrm>
        </p:grpSpPr>
        <p:cxnSp>
          <p:nvCxnSpPr>
            <p:cNvPr id="36" name="Straight Connector 35"/>
            <p:cNvCxnSpPr/>
            <p:nvPr/>
          </p:nvCxnSpPr>
          <p:spPr bwMode="auto">
            <a:xfrm rot="5400000">
              <a:off x="-265906" y="5447506"/>
              <a:ext cx="14478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0" y="4724401"/>
              <a:ext cx="914400" cy="14478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bg1"/>
                  </a:solidFill>
                </a:ln>
                <a:latin typeface="Arial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 rot="5400000">
              <a:off x="-265906" y="5447506"/>
              <a:ext cx="1447800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" y="-6845"/>
            <a:ext cx="9143999" cy="413742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>
                <a:solidFill>
                  <a:srgbClr val="A50761"/>
                </a:solidFill>
                <a:latin typeface="Times New Roman" panose="02020603050405020304" pitchFamily="18" charset="0"/>
                <a:cs typeface="Times New Roman" pitchFamily="18" charset="0"/>
              </a:rPr>
              <a:t>Ta </a:t>
            </a:r>
            <a:r>
              <a:rPr lang="en-US" b="1" dirty="0" err="1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b="1" dirty="0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rgbClr val="A5076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Text Box 27"/>
          <p:cNvSpPr txBox="1">
            <a:spLocks noChangeArrowheads="1"/>
          </p:cNvSpPr>
          <p:nvPr/>
        </p:nvSpPr>
        <p:spPr bwMode="auto">
          <a:xfrm>
            <a:off x="533400" y="3600461"/>
            <a:ext cx="22098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1219211" y="1352550"/>
            <a:ext cx="479425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438" name="Line 30"/>
          <p:cNvSpPr>
            <a:spLocks noChangeShapeType="1"/>
          </p:cNvSpPr>
          <p:nvPr/>
        </p:nvSpPr>
        <p:spPr bwMode="auto">
          <a:xfrm>
            <a:off x="1219211" y="2094825"/>
            <a:ext cx="3270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0" tIns="45710" rIns="91420" bIns="4571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39" name="Text Box 31"/>
          <p:cNvSpPr txBox="1">
            <a:spLocks noChangeArrowheads="1"/>
          </p:cNvSpPr>
          <p:nvPr/>
        </p:nvSpPr>
        <p:spPr bwMode="auto">
          <a:xfrm>
            <a:off x="2416175" y="1352550"/>
            <a:ext cx="479425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7440" name="Line 32"/>
          <p:cNvSpPr>
            <a:spLocks noChangeShapeType="1"/>
          </p:cNvSpPr>
          <p:nvPr/>
        </p:nvSpPr>
        <p:spPr bwMode="auto">
          <a:xfrm flipV="1">
            <a:off x="2438400" y="2070359"/>
            <a:ext cx="367257" cy="944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0" tIns="45710" rIns="91420" bIns="4571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41" name="Text Box 33"/>
          <p:cNvSpPr txBox="1">
            <a:spLocks noChangeArrowheads="1"/>
          </p:cNvSpPr>
          <p:nvPr/>
        </p:nvSpPr>
        <p:spPr bwMode="auto">
          <a:xfrm>
            <a:off x="1809761" y="1782693"/>
            <a:ext cx="3429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7442" name="Text Box 34"/>
          <p:cNvSpPr txBox="1">
            <a:spLocks noChangeArrowheads="1"/>
          </p:cNvSpPr>
          <p:nvPr/>
        </p:nvSpPr>
        <p:spPr bwMode="auto">
          <a:xfrm>
            <a:off x="2971800" y="1696819"/>
            <a:ext cx="5334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3733800" y="2004682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0" tIns="45710" rIns="91420" bIns="4571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2" name="Text Box 37"/>
          <p:cNvSpPr txBox="1">
            <a:spLocks noChangeArrowheads="1"/>
          </p:cNvSpPr>
          <p:nvPr/>
        </p:nvSpPr>
        <p:spPr bwMode="auto">
          <a:xfrm>
            <a:off x="5181600" y="1600211"/>
            <a:ext cx="7620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46" name="Text Box 38"/>
          <p:cNvSpPr txBox="1">
            <a:spLocks noChangeArrowheads="1"/>
          </p:cNvSpPr>
          <p:nvPr/>
        </p:nvSpPr>
        <p:spPr bwMode="auto">
          <a:xfrm>
            <a:off x="5105400" y="1630777"/>
            <a:ext cx="4572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447" name="Text Box 39"/>
          <p:cNvSpPr txBox="1">
            <a:spLocks noChangeArrowheads="1"/>
          </p:cNvSpPr>
          <p:nvPr/>
        </p:nvSpPr>
        <p:spPr bwMode="auto">
          <a:xfrm>
            <a:off x="5702791" y="1266018"/>
            <a:ext cx="838200" cy="147732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  <p:sp>
        <p:nvSpPr>
          <p:cNvPr id="17448" name="Line 40"/>
          <p:cNvSpPr>
            <a:spLocks noChangeShapeType="1"/>
          </p:cNvSpPr>
          <p:nvPr/>
        </p:nvSpPr>
        <p:spPr bwMode="auto">
          <a:xfrm>
            <a:off x="5715000" y="1958612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20" tIns="45710" rIns="91420" bIns="45710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26" name="Text Box 41"/>
          <p:cNvSpPr txBox="1">
            <a:spLocks noChangeArrowheads="1"/>
          </p:cNvSpPr>
          <p:nvPr/>
        </p:nvSpPr>
        <p:spPr bwMode="auto">
          <a:xfrm>
            <a:off x="3657600" y="1257311"/>
            <a:ext cx="12192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50" name="Text Box 42"/>
          <p:cNvSpPr txBox="1">
            <a:spLocks noChangeArrowheads="1"/>
          </p:cNvSpPr>
          <p:nvPr/>
        </p:nvSpPr>
        <p:spPr bwMode="auto">
          <a:xfrm>
            <a:off x="3657600" y="1337085"/>
            <a:ext cx="13716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+ 2</a:t>
            </a:r>
          </a:p>
        </p:txBody>
      </p:sp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3732810" y="2099085"/>
            <a:ext cx="10668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69C55D-E99B-C7C1-F1F3-742B42C32FCC}"/>
                  </a:ext>
                </a:extLst>
              </p:cNvPr>
              <p:cNvSpPr txBox="1"/>
              <p:nvPr/>
            </p:nvSpPr>
            <p:spPr>
              <a:xfrm>
                <a:off x="5334000" y="-48207"/>
                <a:ext cx="1828800" cy="739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369C55D-E99B-C7C1-F1F3-742B42C32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-48207"/>
                <a:ext cx="1828800" cy="739754"/>
              </a:xfrm>
              <a:prstGeom prst="rect">
                <a:avLst/>
              </a:prstGeom>
              <a:blipFill>
                <a:blip r:embed="rId2"/>
                <a:stretch>
                  <a:fillRect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7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7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7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4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74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7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74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7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74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74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74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7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74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37" grpId="0"/>
      <p:bldP spid="17437" grpId="1"/>
      <p:bldP spid="17438" grpId="0" animBg="1"/>
      <p:bldP spid="17438" grpId="1" animBg="1"/>
      <p:bldP spid="17439" grpId="0"/>
      <p:bldP spid="17439" grpId="1"/>
      <p:bldP spid="17440" grpId="0" animBg="1"/>
      <p:bldP spid="17440" grpId="1" animBg="1"/>
      <p:bldP spid="17441" grpId="0"/>
      <p:bldP spid="17441" grpId="1"/>
      <p:bldP spid="17442" grpId="0"/>
      <p:bldP spid="17442" grpId="1"/>
      <p:bldP spid="17444" grpId="0" animBg="1"/>
      <p:bldP spid="17444" grpId="1" animBg="1"/>
      <p:bldP spid="17446" grpId="0"/>
      <p:bldP spid="17446" grpId="1"/>
      <p:bldP spid="17447" grpId="0"/>
      <p:bldP spid="17447" grpId="1"/>
      <p:bldP spid="17448" grpId="0" animBg="1"/>
      <p:bldP spid="17448" grpId="1" animBg="1"/>
      <p:bldP spid="17450" grpId="0" build="allAtOnce"/>
      <p:bldP spid="17451" grpId="0"/>
      <p:bldP spid="17451" grpId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" y="-6845"/>
            <a:ext cx="9143999" cy="413742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Muốn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57200" y="335012"/>
            <a:ext cx="7924800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0" rIns="91420" bIns="4571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rgbClr val="C87D0E"/>
              </a:solidFill>
              <a:effectLst/>
              <a:uLnTx/>
              <a:uFillTx/>
              <a:latin typeface="Arial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2061866"/>
            <a:ext cx="9105900" cy="19576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 w="28575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413" name="Text Box 27"/>
          <p:cNvSpPr txBox="1">
            <a:spLocks noChangeArrowheads="1"/>
          </p:cNvSpPr>
          <p:nvPr/>
        </p:nvSpPr>
        <p:spPr bwMode="auto">
          <a:xfrm>
            <a:off x="533400" y="3600461"/>
            <a:ext cx="2209800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0" y="1477091"/>
            <a:ext cx="2438400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lIns="91420" tIns="45710" rIns="91420" bIns="4571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D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D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D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AD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AD1F1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84196967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80559"/>
            <a:ext cx="4380356" cy="1391857"/>
          </a:xfrm>
          <a:prstGeom prst="rect">
            <a:avLst/>
          </a:prstGeom>
        </p:spPr>
      </p:pic>
      <p:pic>
        <p:nvPicPr>
          <p:cNvPr id="1026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991681" y="4545865"/>
            <a:ext cx="714794" cy="53735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1831">
            <a:off x="216396" y="4417922"/>
            <a:ext cx="563219" cy="423408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w Vector PNG HD Image 10 - PNG #4673 - Free PNG Images | Star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3" b="96714" l="0" r="98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32678" y="4250482"/>
            <a:ext cx="603584" cy="416828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-206986" y="-78069"/>
            <a:ext cx="1278970" cy="6500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2" y="-226312"/>
            <a:ext cx="1139399" cy="104191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595848" y="325046"/>
            <a:ext cx="1278970" cy="650081"/>
          </a:xfrm>
          <a:prstGeom prst="rect">
            <a:avLst/>
          </a:prstGeom>
        </p:spPr>
      </p:pic>
      <p:pic>
        <p:nvPicPr>
          <p:cNvPr id="1028" name="Picture 4" descr="Doggy PNG Images With Transparent Background | Free Download On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4760" y1="31000" x2="38221" y2="36000"/>
                        <a14:foregroundMark x1="70673" y1="38000" x2="71875" y2="50667"/>
                        <a14:foregroundMark x1="34375" y1="89333" x2="42548" y2="88667"/>
                        <a14:foregroundMark x1="50962" y1="88667" x2="57933" y2="88667"/>
                        <a14:foregroundMark x1="26442" y1="84000" x2="32452" y2="87333"/>
                        <a14:foregroundMark x1="34615" y1="50333" x2="34615" y2="6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178" y="3772368"/>
            <a:ext cx="849104" cy="61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12" l="9819" r="89968">
                        <a14:foregroundMark x1="33084" y1="37939" x2="43116" y2="48667"/>
                        <a14:foregroundMark x1="52188" y1="39576" x2="64248" y2="44424"/>
                        <a14:foregroundMark x1="63714" y1="38121" x2="51868" y2="50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626" y="2"/>
            <a:ext cx="770803" cy="13577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32" y="482449"/>
            <a:ext cx="6523532" cy="21627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11733" y="727653"/>
            <a:ext cx="4211390" cy="1200318"/>
          </a:xfrm>
          <a:prstGeom prst="rect">
            <a:avLst/>
          </a:prstGeom>
          <a:noFill/>
        </p:spPr>
        <p:txBody>
          <a:bodyPr wrap="none" lIns="91430" tIns="45715" rIns="91430" bIns="45715">
            <a:spAutoFit/>
          </a:bodyPr>
          <a:lstStyle/>
          <a:p>
            <a:pPr algn="ctr" defTabSz="685715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7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54" y="1713647"/>
            <a:ext cx="3525669" cy="352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2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3390</TotalTime>
  <Words>347</Words>
  <Application>Microsoft Office PowerPoint</Application>
  <PresentationFormat>On-screen Show (16:9)</PresentationFormat>
  <Paragraphs>117</Paragraphs>
  <Slides>17</Slides>
  <Notes>0</Notes>
  <HiddenSlides>1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.VnTime</vt:lpstr>
      <vt:lpstr>Arial</vt:lpstr>
      <vt:lpstr>Calibri</vt:lpstr>
      <vt:lpstr>Calibri Light</vt:lpstr>
      <vt:lpstr>Cambria Math</vt:lpstr>
      <vt:lpstr>Franklin Gothic Book</vt:lpstr>
      <vt:lpstr>Franklin Gothic Medium</vt:lpstr>
      <vt:lpstr>HP001 4 hàng</vt:lpstr>
      <vt:lpstr>Times New Roman</vt:lpstr>
      <vt:lpstr>UVN Bai Sau</vt:lpstr>
      <vt:lpstr>Wingdings</vt:lpstr>
      <vt:lpstr>Wingdings 2</vt:lpstr>
      <vt:lpstr>Trek</vt:lpstr>
      <vt:lpstr>Office Theme</vt:lpstr>
      <vt:lpstr>1_Office Theme</vt:lpstr>
      <vt:lpstr>2_Office Theme</vt:lpstr>
      <vt:lpstr>3_Office Theme</vt:lpstr>
      <vt:lpstr>4_Office Theme</vt:lpstr>
      <vt:lpstr>Watermark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Thỏ tìm chỗ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huy nguyễn vĩnh huy</cp:lastModifiedBy>
  <cp:revision>160</cp:revision>
  <cp:lastPrinted>1601-01-01T00:00:00Z</cp:lastPrinted>
  <dcterms:created xsi:type="dcterms:W3CDTF">1601-01-01T00:00:00Z</dcterms:created>
  <dcterms:modified xsi:type="dcterms:W3CDTF">2023-02-21T07:12:31Z</dcterms:modified>
</cp:coreProperties>
</file>