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8" r:id="rId3"/>
    <p:sldId id="258" r:id="rId5"/>
    <p:sldId id="284" r:id="rId6"/>
    <p:sldId id="307" r:id="rId7"/>
    <p:sldId id="351" r:id="rId8"/>
    <p:sldId id="292" r:id="rId9"/>
    <p:sldId id="296" r:id="rId10"/>
    <p:sldId id="286" r:id="rId11"/>
    <p:sldId id="352" r:id="rId12"/>
    <p:sldId id="275" r:id="rId13"/>
    <p:sldId id="300" r:id="rId14"/>
    <p:sldId id="266" r:id="rId15"/>
    <p:sldId id="320" r:id="rId16"/>
    <p:sldId id="322" r:id="rId17"/>
    <p:sldId id="324" r:id="rId18"/>
    <p:sldId id="3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C32FE-C67F-44A2-A71F-1B3C63987E59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0F082-69D6-4D07-803F-B4BB3D1826CE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5A62E-C70D-462E-A0F1-3B13A6034628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28877-6B2B-4FF0-8666-9EDF16145127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GIF"/><Relationship Id="rId6" Type="http://schemas.openxmlformats.org/officeDocument/2006/relationships/image" Target="../media/image4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0.jpe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GIF"/><Relationship Id="rId1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3.wav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3.wav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oleObject" Target="../embeddings/oleObject4.bin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183880" y="19508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0" name="任意多边形 49"/>
          <p:cNvSpPr/>
          <p:nvPr/>
        </p:nvSpPr>
        <p:spPr>
          <a:xfrm rot="5400000">
            <a:off x="4772052" y="4057070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1" name="任意多边形 50"/>
          <p:cNvSpPr/>
          <p:nvPr/>
        </p:nvSpPr>
        <p:spPr>
          <a:xfrm rot="5400000">
            <a:off x="7558783" y="1135384"/>
            <a:ext cx="373283" cy="404369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7030A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4" name="任意多边形 53"/>
          <p:cNvSpPr/>
          <p:nvPr/>
        </p:nvSpPr>
        <p:spPr>
          <a:xfrm rot="8286032">
            <a:off x="1181885" y="1893195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EBA020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6" name="任意多边形 55"/>
          <p:cNvSpPr/>
          <p:nvPr/>
        </p:nvSpPr>
        <p:spPr>
          <a:xfrm rot="8286032">
            <a:off x="6816710" y="4696806"/>
            <a:ext cx="196511" cy="196511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5" name="任意多边形 24"/>
          <p:cNvSpPr/>
          <p:nvPr/>
        </p:nvSpPr>
        <p:spPr>
          <a:xfrm rot="5400000">
            <a:off x="5062249" y="516622"/>
            <a:ext cx="289560" cy="313674"/>
          </a:xfrm>
          <a:custGeom>
            <a:avLst/>
            <a:gdLst>
              <a:gd name="connsiteX0" fmla="*/ 458919 w 1482909"/>
              <a:gd name="connsiteY0" fmla="*/ 806919 h 1606405"/>
              <a:gd name="connsiteX1" fmla="*/ 716256 w 1482909"/>
              <a:gd name="connsiteY1" fmla="*/ 1064256 h 1606405"/>
              <a:gd name="connsiteX2" fmla="*/ 973593 w 1482909"/>
              <a:gd name="connsiteY2" fmla="*/ 806919 h 1606405"/>
              <a:gd name="connsiteX3" fmla="*/ 716256 w 1482909"/>
              <a:gd name="connsiteY3" fmla="*/ 549582 h 1606405"/>
              <a:gd name="connsiteX4" fmla="*/ 458919 w 1482909"/>
              <a:gd name="connsiteY4" fmla="*/ 806919 h 1606405"/>
              <a:gd name="connsiteX5" fmla="*/ 0 w 1482909"/>
              <a:gd name="connsiteY5" fmla="*/ 880351 h 1606405"/>
              <a:gd name="connsiteX6" fmla="*/ 0 w 1482909"/>
              <a:gd name="connsiteY6" fmla="*/ 738145 h 1606405"/>
              <a:gd name="connsiteX7" fmla="*/ 35553 w 1482909"/>
              <a:gd name="connsiteY7" fmla="*/ 702592 h 1606405"/>
              <a:gd name="connsiteX8" fmla="*/ 301266 w 1482909"/>
              <a:gd name="connsiteY8" fmla="*/ 702592 h 1606405"/>
              <a:gd name="connsiteX9" fmla="*/ 26979 w 1482909"/>
              <a:gd name="connsiteY9" fmla="*/ 544233 h 1606405"/>
              <a:gd name="connsiteX10" fmla="*/ 13966 w 1482909"/>
              <a:gd name="connsiteY10" fmla="*/ 495666 h 1606405"/>
              <a:gd name="connsiteX11" fmla="*/ 85069 w 1482909"/>
              <a:gd name="connsiteY11" fmla="*/ 372512 h 1606405"/>
              <a:gd name="connsiteX12" fmla="*/ 133635 w 1482909"/>
              <a:gd name="connsiteY12" fmla="*/ 359498 h 1606405"/>
              <a:gd name="connsiteX13" fmla="*/ 498941 w 1482909"/>
              <a:gd name="connsiteY13" fmla="*/ 570407 h 1606405"/>
              <a:gd name="connsiteX14" fmla="*/ 282265 w 1482909"/>
              <a:gd name="connsiteY14" fmla="*/ 195112 h 1606405"/>
              <a:gd name="connsiteX15" fmla="*/ 295277 w 1482909"/>
              <a:gd name="connsiteY15" fmla="*/ 146546 h 1606405"/>
              <a:gd name="connsiteX16" fmla="*/ 418431 w 1482909"/>
              <a:gd name="connsiteY16" fmla="*/ 75444 h 1606405"/>
              <a:gd name="connsiteX17" fmla="*/ 466997 w 1482909"/>
              <a:gd name="connsiteY17" fmla="*/ 88456 h 1606405"/>
              <a:gd name="connsiteX18" fmla="*/ 609600 w 1482909"/>
              <a:gd name="connsiteY18" fmla="*/ 335450 h 1606405"/>
              <a:gd name="connsiteX19" fmla="*/ 609600 w 1482909"/>
              <a:gd name="connsiteY19" fmla="*/ 35552 h 1606405"/>
              <a:gd name="connsiteX20" fmla="*/ 645153 w 1482909"/>
              <a:gd name="connsiteY20" fmla="*/ 0 h 1606405"/>
              <a:gd name="connsiteX21" fmla="*/ 787359 w 1482909"/>
              <a:gd name="connsiteY21" fmla="*/ 0 h 1606405"/>
              <a:gd name="connsiteX22" fmla="*/ 822912 w 1482909"/>
              <a:gd name="connsiteY22" fmla="*/ 35552 h 1606405"/>
              <a:gd name="connsiteX23" fmla="*/ 822912 w 1482909"/>
              <a:gd name="connsiteY23" fmla="*/ 316841 h 1606405"/>
              <a:gd name="connsiteX24" fmla="*/ 969156 w 1482909"/>
              <a:gd name="connsiteY24" fmla="*/ 63540 h 1606405"/>
              <a:gd name="connsiteX25" fmla="*/ 1017722 w 1482909"/>
              <a:gd name="connsiteY25" fmla="*/ 50526 h 1606405"/>
              <a:gd name="connsiteX26" fmla="*/ 1140876 w 1482909"/>
              <a:gd name="connsiteY26" fmla="*/ 121630 h 1606405"/>
              <a:gd name="connsiteX27" fmla="*/ 1153889 w 1482909"/>
              <a:gd name="connsiteY27" fmla="*/ 170196 h 1606405"/>
              <a:gd name="connsiteX28" fmla="*/ 942980 w 1482909"/>
              <a:gd name="connsiteY28" fmla="*/ 535502 h 1606405"/>
              <a:gd name="connsiteX29" fmla="*/ 1318275 w 1482909"/>
              <a:gd name="connsiteY29" fmla="*/ 318825 h 1606405"/>
              <a:gd name="connsiteX30" fmla="*/ 1366842 w 1482909"/>
              <a:gd name="connsiteY30" fmla="*/ 331838 h 1606405"/>
              <a:gd name="connsiteX31" fmla="*/ 1437945 w 1482909"/>
              <a:gd name="connsiteY31" fmla="*/ 454992 h 1606405"/>
              <a:gd name="connsiteX32" fmla="*/ 1424931 w 1482909"/>
              <a:gd name="connsiteY32" fmla="*/ 503559 h 1606405"/>
              <a:gd name="connsiteX33" fmla="*/ 1177936 w 1482909"/>
              <a:gd name="connsiteY33" fmla="*/ 646161 h 1606405"/>
              <a:gd name="connsiteX34" fmla="*/ 1447356 w 1482909"/>
              <a:gd name="connsiteY34" fmla="*/ 646161 h 1606405"/>
              <a:gd name="connsiteX35" fmla="*/ 1482909 w 1482909"/>
              <a:gd name="connsiteY35" fmla="*/ 681714 h 1606405"/>
              <a:gd name="connsiteX36" fmla="*/ 1482909 w 1482909"/>
              <a:gd name="connsiteY36" fmla="*/ 823920 h 1606405"/>
              <a:gd name="connsiteX37" fmla="*/ 1447356 w 1482909"/>
              <a:gd name="connsiteY37" fmla="*/ 859473 h 1606405"/>
              <a:gd name="connsiteX38" fmla="*/ 1092603 w 1482909"/>
              <a:gd name="connsiteY38" fmla="*/ 859472 h 1606405"/>
              <a:gd name="connsiteX39" fmla="*/ 1428832 w 1482909"/>
              <a:gd name="connsiteY39" fmla="*/ 1053595 h 1606405"/>
              <a:gd name="connsiteX40" fmla="*/ 1441846 w 1482909"/>
              <a:gd name="connsiteY40" fmla="*/ 1102162 h 1606405"/>
              <a:gd name="connsiteX41" fmla="*/ 1370743 w 1482909"/>
              <a:gd name="connsiteY41" fmla="*/ 1225316 h 1606405"/>
              <a:gd name="connsiteX42" fmla="*/ 1322176 w 1482909"/>
              <a:gd name="connsiteY42" fmla="*/ 1238330 h 1606405"/>
              <a:gd name="connsiteX43" fmla="*/ 956871 w 1482909"/>
              <a:gd name="connsiteY43" fmla="*/ 1027420 h 1606405"/>
              <a:gd name="connsiteX44" fmla="*/ 1173548 w 1482909"/>
              <a:gd name="connsiteY44" fmla="*/ 1402716 h 1606405"/>
              <a:gd name="connsiteX45" fmla="*/ 1160534 w 1482909"/>
              <a:gd name="connsiteY45" fmla="*/ 1451282 h 1606405"/>
              <a:gd name="connsiteX46" fmla="*/ 1037380 w 1482909"/>
              <a:gd name="connsiteY46" fmla="*/ 1522385 h 1606405"/>
              <a:gd name="connsiteX47" fmla="*/ 988814 w 1482909"/>
              <a:gd name="connsiteY47" fmla="*/ 1509372 h 1606405"/>
              <a:gd name="connsiteX48" fmla="*/ 854179 w 1482909"/>
              <a:gd name="connsiteY48" fmla="*/ 1276176 h 1606405"/>
              <a:gd name="connsiteX49" fmla="*/ 854179 w 1482909"/>
              <a:gd name="connsiteY49" fmla="*/ 1570852 h 1606405"/>
              <a:gd name="connsiteX50" fmla="*/ 818626 w 1482909"/>
              <a:gd name="connsiteY50" fmla="*/ 1606405 h 1606405"/>
              <a:gd name="connsiteX51" fmla="*/ 676420 w 1482909"/>
              <a:gd name="connsiteY51" fmla="*/ 1606405 h 1606405"/>
              <a:gd name="connsiteX52" fmla="*/ 640866 w 1482909"/>
              <a:gd name="connsiteY52" fmla="*/ 1570852 h 1606405"/>
              <a:gd name="connsiteX53" fmla="*/ 640866 w 1482909"/>
              <a:gd name="connsiteY53" fmla="*/ 1244178 h 1606405"/>
              <a:gd name="connsiteX54" fmla="*/ 482507 w 1482909"/>
              <a:gd name="connsiteY54" fmla="*/ 1518466 h 1606405"/>
              <a:gd name="connsiteX55" fmla="*/ 433940 w 1482909"/>
              <a:gd name="connsiteY55" fmla="*/ 1531480 h 1606405"/>
              <a:gd name="connsiteX56" fmla="*/ 310786 w 1482909"/>
              <a:gd name="connsiteY56" fmla="*/ 1460377 h 1606405"/>
              <a:gd name="connsiteX57" fmla="*/ 297773 w 1482909"/>
              <a:gd name="connsiteY57" fmla="*/ 1411810 h 1606405"/>
              <a:gd name="connsiteX58" fmla="*/ 508683 w 1482909"/>
              <a:gd name="connsiteY58" fmla="*/ 1046504 h 1606405"/>
              <a:gd name="connsiteX59" fmla="*/ 133386 w 1482909"/>
              <a:gd name="connsiteY59" fmla="*/ 1263181 h 1606405"/>
              <a:gd name="connsiteX60" fmla="*/ 84820 w 1482909"/>
              <a:gd name="connsiteY60" fmla="*/ 1250168 h 1606405"/>
              <a:gd name="connsiteX61" fmla="*/ 13717 w 1482909"/>
              <a:gd name="connsiteY61" fmla="*/ 1127014 h 1606405"/>
              <a:gd name="connsiteX62" fmla="*/ 26730 w 1482909"/>
              <a:gd name="connsiteY62" fmla="*/ 1078448 h 1606405"/>
              <a:gd name="connsiteX63" fmla="*/ 308264 w 1482909"/>
              <a:gd name="connsiteY63" fmla="*/ 915904 h 1606405"/>
              <a:gd name="connsiteX64" fmla="*/ 35554 w 1482909"/>
              <a:gd name="connsiteY64" fmla="*/ 915904 h 1606405"/>
              <a:gd name="connsiteX65" fmla="*/ 0 w 1482909"/>
              <a:gd name="connsiteY65" fmla="*/ 880351 h 160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2909" h="1606405">
                <a:moveTo>
                  <a:pt x="458919" y="806919"/>
                </a:moveTo>
                <a:cubicBezTo>
                  <a:pt x="458919" y="949042"/>
                  <a:pt x="574133" y="1064256"/>
                  <a:pt x="716256" y="1064256"/>
                </a:cubicBezTo>
                <a:cubicBezTo>
                  <a:pt x="858379" y="1064256"/>
                  <a:pt x="973593" y="949042"/>
                  <a:pt x="973593" y="806919"/>
                </a:cubicBezTo>
                <a:cubicBezTo>
                  <a:pt x="973593" y="664796"/>
                  <a:pt x="858379" y="549582"/>
                  <a:pt x="716256" y="549582"/>
                </a:cubicBezTo>
                <a:cubicBezTo>
                  <a:pt x="574133" y="549582"/>
                  <a:pt x="458919" y="664796"/>
                  <a:pt x="458919" y="806919"/>
                </a:cubicBezTo>
                <a:close/>
                <a:moveTo>
                  <a:pt x="0" y="880351"/>
                </a:moveTo>
                <a:lnTo>
                  <a:pt x="0" y="738145"/>
                </a:lnTo>
                <a:cubicBezTo>
                  <a:pt x="0" y="718510"/>
                  <a:pt x="15918" y="702592"/>
                  <a:pt x="35553" y="702592"/>
                </a:cubicBezTo>
                <a:lnTo>
                  <a:pt x="301266" y="702592"/>
                </a:lnTo>
                <a:lnTo>
                  <a:pt x="26979" y="544233"/>
                </a:lnTo>
                <a:cubicBezTo>
                  <a:pt x="9975" y="534415"/>
                  <a:pt x="4148" y="512671"/>
                  <a:pt x="13966" y="495666"/>
                </a:cubicBezTo>
                <a:lnTo>
                  <a:pt x="85069" y="372512"/>
                </a:lnTo>
                <a:cubicBezTo>
                  <a:pt x="94887" y="355508"/>
                  <a:pt x="116631" y="349681"/>
                  <a:pt x="133635" y="359498"/>
                </a:cubicBezTo>
                <a:lnTo>
                  <a:pt x="498941" y="570407"/>
                </a:lnTo>
                <a:lnTo>
                  <a:pt x="282265" y="195112"/>
                </a:lnTo>
                <a:cubicBezTo>
                  <a:pt x="272446" y="178108"/>
                  <a:pt x="278273" y="156364"/>
                  <a:pt x="295277" y="146546"/>
                </a:cubicBezTo>
                <a:lnTo>
                  <a:pt x="418431" y="75444"/>
                </a:lnTo>
                <a:cubicBezTo>
                  <a:pt x="435436" y="65626"/>
                  <a:pt x="457180" y="71452"/>
                  <a:pt x="466997" y="88456"/>
                </a:cubicBezTo>
                <a:lnTo>
                  <a:pt x="609600" y="335450"/>
                </a:lnTo>
                <a:lnTo>
                  <a:pt x="609600" y="35552"/>
                </a:lnTo>
                <a:cubicBezTo>
                  <a:pt x="609600" y="15918"/>
                  <a:pt x="625518" y="0"/>
                  <a:pt x="645153" y="0"/>
                </a:cubicBezTo>
                <a:lnTo>
                  <a:pt x="787359" y="0"/>
                </a:lnTo>
                <a:cubicBezTo>
                  <a:pt x="806994" y="0"/>
                  <a:pt x="822912" y="15918"/>
                  <a:pt x="822912" y="35552"/>
                </a:cubicBezTo>
                <a:lnTo>
                  <a:pt x="822912" y="316841"/>
                </a:lnTo>
                <a:lnTo>
                  <a:pt x="969156" y="63540"/>
                </a:lnTo>
                <a:cubicBezTo>
                  <a:pt x="978973" y="46536"/>
                  <a:pt x="1000716" y="40710"/>
                  <a:pt x="1017722" y="50526"/>
                </a:cubicBezTo>
                <a:lnTo>
                  <a:pt x="1140876" y="121630"/>
                </a:lnTo>
                <a:cubicBezTo>
                  <a:pt x="1157879" y="131448"/>
                  <a:pt x="1163706" y="153192"/>
                  <a:pt x="1153889" y="170196"/>
                </a:cubicBezTo>
                <a:lnTo>
                  <a:pt x="942980" y="535502"/>
                </a:lnTo>
                <a:lnTo>
                  <a:pt x="1318275" y="318825"/>
                </a:lnTo>
                <a:cubicBezTo>
                  <a:pt x="1335279" y="309007"/>
                  <a:pt x="1357024" y="314834"/>
                  <a:pt x="1366842" y="331838"/>
                </a:cubicBezTo>
                <a:lnTo>
                  <a:pt x="1437945" y="454992"/>
                </a:lnTo>
                <a:cubicBezTo>
                  <a:pt x="1447762" y="471997"/>
                  <a:pt x="1441936" y="493741"/>
                  <a:pt x="1424931" y="503559"/>
                </a:cubicBezTo>
                <a:lnTo>
                  <a:pt x="1177936" y="646161"/>
                </a:lnTo>
                <a:lnTo>
                  <a:pt x="1447356" y="646161"/>
                </a:lnTo>
                <a:cubicBezTo>
                  <a:pt x="1466990" y="646161"/>
                  <a:pt x="1482908" y="662079"/>
                  <a:pt x="1482909" y="681714"/>
                </a:cubicBezTo>
                <a:lnTo>
                  <a:pt x="1482909" y="823920"/>
                </a:lnTo>
                <a:cubicBezTo>
                  <a:pt x="1482908" y="843555"/>
                  <a:pt x="1466990" y="859473"/>
                  <a:pt x="1447356" y="859473"/>
                </a:cubicBezTo>
                <a:lnTo>
                  <a:pt x="1092603" y="859472"/>
                </a:lnTo>
                <a:lnTo>
                  <a:pt x="1428832" y="1053595"/>
                </a:lnTo>
                <a:cubicBezTo>
                  <a:pt x="1445837" y="1063413"/>
                  <a:pt x="1451663" y="1085157"/>
                  <a:pt x="1441846" y="1102162"/>
                </a:cubicBezTo>
                <a:lnTo>
                  <a:pt x="1370743" y="1225316"/>
                </a:lnTo>
                <a:cubicBezTo>
                  <a:pt x="1360925" y="1242320"/>
                  <a:pt x="1339181" y="1248147"/>
                  <a:pt x="1322176" y="1238330"/>
                </a:cubicBezTo>
                <a:lnTo>
                  <a:pt x="956871" y="1027420"/>
                </a:lnTo>
                <a:lnTo>
                  <a:pt x="1173548" y="1402716"/>
                </a:lnTo>
                <a:cubicBezTo>
                  <a:pt x="1183365" y="1419720"/>
                  <a:pt x="1177539" y="1441464"/>
                  <a:pt x="1160534" y="1451282"/>
                </a:cubicBezTo>
                <a:lnTo>
                  <a:pt x="1037380" y="1522385"/>
                </a:lnTo>
                <a:cubicBezTo>
                  <a:pt x="1020376" y="1532202"/>
                  <a:pt x="998632" y="1526376"/>
                  <a:pt x="988814" y="1509372"/>
                </a:cubicBezTo>
                <a:lnTo>
                  <a:pt x="854179" y="1276176"/>
                </a:lnTo>
                <a:lnTo>
                  <a:pt x="854179" y="1570852"/>
                </a:lnTo>
                <a:cubicBezTo>
                  <a:pt x="854178" y="1590487"/>
                  <a:pt x="838260" y="1606404"/>
                  <a:pt x="818626" y="1606405"/>
                </a:cubicBezTo>
                <a:lnTo>
                  <a:pt x="676420" y="1606405"/>
                </a:lnTo>
                <a:cubicBezTo>
                  <a:pt x="656784" y="1606405"/>
                  <a:pt x="640867" y="1590487"/>
                  <a:pt x="640866" y="1570852"/>
                </a:cubicBezTo>
                <a:lnTo>
                  <a:pt x="640866" y="1244178"/>
                </a:lnTo>
                <a:lnTo>
                  <a:pt x="482507" y="1518466"/>
                </a:lnTo>
                <a:cubicBezTo>
                  <a:pt x="472689" y="1535471"/>
                  <a:pt x="450945" y="1541296"/>
                  <a:pt x="433940" y="1531480"/>
                </a:cubicBezTo>
                <a:lnTo>
                  <a:pt x="310786" y="1460377"/>
                </a:lnTo>
                <a:cubicBezTo>
                  <a:pt x="293782" y="1450559"/>
                  <a:pt x="287955" y="1428814"/>
                  <a:pt x="297773" y="1411810"/>
                </a:cubicBezTo>
                <a:lnTo>
                  <a:pt x="508683" y="1046504"/>
                </a:lnTo>
                <a:lnTo>
                  <a:pt x="133386" y="1263181"/>
                </a:lnTo>
                <a:cubicBezTo>
                  <a:pt x="116382" y="1272999"/>
                  <a:pt x="94637" y="1267172"/>
                  <a:pt x="84820" y="1250168"/>
                </a:cubicBezTo>
                <a:lnTo>
                  <a:pt x="13717" y="1127014"/>
                </a:lnTo>
                <a:cubicBezTo>
                  <a:pt x="3899" y="1110009"/>
                  <a:pt x="9726" y="1088265"/>
                  <a:pt x="26730" y="1078448"/>
                </a:cubicBezTo>
                <a:lnTo>
                  <a:pt x="308264" y="915904"/>
                </a:lnTo>
                <a:lnTo>
                  <a:pt x="35554" y="915904"/>
                </a:lnTo>
                <a:cubicBezTo>
                  <a:pt x="15918" y="915904"/>
                  <a:pt x="0" y="899986"/>
                  <a:pt x="0" y="880351"/>
                </a:cubicBezTo>
                <a:close/>
              </a:path>
            </a:pathLst>
          </a:custGeom>
          <a:solidFill>
            <a:srgbClr val="22B4B9"/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4" name="5c2e70c9d5cd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36616" y="1439664"/>
            <a:ext cx="609600" cy="609600"/>
          </a:xfrm>
          <a:prstGeom prst="rect">
            <a:avLst/>
          </a:prstGeom>
        </p:spPr>
      </p:pic>
      <p:sp>
        <p:nvSpPr>
          <p:cNvPr id="99" name="十字星 21"/>
          <p:cNvSpPr/>
          <p:nvPr/>
        </p:nvSpPr>
        <p:spPr>
          <a:xfrm>
            <a:off x="1975830" y="243127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0" name="十字星 21"/>
          <p:cNvSpPr/>
          <p:nvPr/>
        </p:nvSpPr>
        <p:spPr>
          <a:xfrm>
            <a:off x="4292355" y="317831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FD8876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1" name="十字星 21"/>
          <p:cNvSpPr/>
          <p:nvPr/>
        </p:nvSpPr>
        <p:spPr>
          <a:xfrm>
            <a:off x="5393079" y="1457195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2" name="十字星 21"/>
          <p:cNvSpPr/>
          <p:nvPr/>
        </p:nvSpPr>
        <p:spPr>
          <a:xfrm>
            <a:off x="6001895" y="3499906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-1" fmla="*/ 0 w 1173480"/>
              <a:gd name="connsiteY0-2" fmla="*/ 586740 h 1173480"/>
              <a:gd name="connsiteX1-3" fmla="*/ 483018 w 1173480"/>
              <a:gd name="connsiteY1-4" fmla="*/ 483018 h 1173480"/>
              <a:gd name="connsiteX2-5" fmla="*/ 586740 w 1173480"/>
              <a:gd name="connsiteY2-6" fmla="*/ 0 h 1173480"/>
              <a:gd name="connsiteX3-7" fmla="*/ 751422 w 1173480"/>
              <a:gd name="connsiteY3-8" fmla="*/ 406818 h 1173480"/>
              <a:gd name="connsiteX4-9" fmla="*/ 1173480 w 1173480"/>
              <a:gd name="connsiteY4-10" fmla="*/ 586740 h 1173480"/>
              <a:gd name="connsiteX5-11" fmla="*/ 690462 w 1173480"/>
              <a:gd name="connsiteY5-12" fmla="*/ 690462 h 1173480"/>
              <a:gd name="connsiteX6-13" fmla="*/ 586740 w 1173480"/>
              <a:gd name="connsiteY6-14" fmla="*/ 1173480 h 1173480"/>
              <a:gd name="connsiteX7-15" fmla="*/ 483018 w 1173480"/>
              <a:gd name="connsiteY7-16" fmla="*/ 690462 h 1173480"/>
              <a:gd name="connsiteX8-17" fmla="*/ 0 w 1173480"/>
              <a:gd name="connsiteY8-18" fmla="*/ 586740 h 1173480"/>
              <a:gd name="connsiteX0-19" fmla="*/ 0 w 1173480"/>
              <a:gd name="connsiteY0-20" fmla="*/ 586740 h 1173480"/>
              <a:gd name="connsiteX1-21" fmla="*/ 406818 w 1173480"/>
              <a:gd name="connsiteY1-22" fmla="*/ 422058 h 1173480"/>
              <a:gd name="connsiteX2-23" fmla="*/ 586740 w 1173480"/>
              <a:gd name="connsiteY2-24" fmla="*/ 0 h 1173480"/>
              <a:gd name="connsiteX3-25" fmla="*/ 751422 w 1173480"/>
              <a:gd name="connsiteY3-26" fmla="*/ 406818 h 1173480"/>
              <a:gd name="connsiteX4-27" fmla="*/ 1173480 w 1173480"/>
              <a:gd name="connsiteY4-28" fmla="*/ 586740 h 1173480"/>
              <a:gd name="connsiteX5-29" fmla="*/ 690462 w 1173480"/>
              <a:gd name="connsiteY5-30" fmla="*/ 690462 h 1173480"/>
              <a:gd name="connsiteX6-31" fmla="*/ 586740 w 1173480"/>
              <a:gd name="connsiteY6-32" fmla="*/ 1173480 h 1173480"/>
              <a:gd name="connsiteX7-33" fmla="*/ 483018 w 1173480"/>
              <a:gd name="connsiteY7-34" fmla="*/ 690462 h 1173480"/>
              <a:gd name="connsiteX8-35" fmla="*/ 0 w 1173480"/>
              <a:gd name="connsiteY8-36" fmla="*/ 586740 h 1173480"/>
              <a:gd name="connsiteX0-37" fmla="*/ 0 w 1173480"/>
              <a:gd name="connsiteY0-38" fmla="*/ 586740 h 1173480"/>
              <a:gd name="connsiteX1-39" fmla="*/ 406818 w 1173480"/>
              <a:gd name="connsiteY1-40" fmla="*/ 422058 h 1173480"/>
              <a:gd name="connsiteX2-41" fmla="*/ 586740 w 1173480"/>
              <a:gd name="connsiteY2-42" fmla="*/ 0 h 1173480"/>
              <a:gd name="connsiteX3-43" fmla="*/ 751422 w 1173480"/>
              <a:gd name="connsiteY3-44" fmla="*/ 406818 h 1173480"/>
              <a:gd name="connsiteX4-45" fmla="*/ 1173480 w 1173480"/>
              <a:gd name="connsiteY4-46" fmla="*/ 586740 h 1173480"/>
              <a:gd name="connsiteX5-47" fmla="*/ 690462 w 1173480"/>
              <a:gd name="connsiteY5-48" fmla="*/ 690462 h 1173480"/>
              <a:gd name="connsiteX6-49" fmla="*/ 586740 w 1173480"/>
              <a:gd name="connsiteY6-50" fmla="*/ 1173480 h 1173480"/>
              <a:gd name="connsiteX7-51" fmla="*/ 406818 w 1173480"/>
              <a:gd name="connsiteY7-52" fmla="*/ 751422 h 1173480"/>
              <a:gd name="connsiteX8-53" fmla="*/ 0 w 1173480"/>
              <a:gd name="connsiteY8-54" fmla="*/ 586740 h 1173480"/>
              <a:gd name="connsiteX0-55" fmla="*/ 0 w 1173480"/>
              <a:gd name="connsiteY0-56" fmla="*/ 586740 h 1173480"/>
              <a:gd name="connsiteX1-57" fmla="*/ 406818 w 1173480"/>
              <a:gd name="connsiteY1-58" fmla="*/ 422058 h 1173480"/>
              <a:gd name="connsiteX2-59" fmla="*/ 586740 w 1173480"/>
              <a:gd name="connsiteY2-60" fmla="*/ 0 h 1173480"/>
              <a:gd name="connsiteX3-61" fmla="*/ 751422 w 1173480"/>
              <a:gd name="connsiteY3-62" fmla="*/ 406818 h 1173480"/>
              <a:gd name="connsiteX4-63" fmla="*/ 1173480 w 1173480"/>
              <a:gd name="connsiteY4-64" fmla="*/ 586740 h 1173480"/>
              <a:gd name="connsiteX5-65" fmla="*/ 797142 w 1173480"/>
              <a:gd name="connsiteY5-66" fmla="*/ 720942 h 1173480"/>
              <a:gd name="connsiteX6-67" fmla="*/ 586740 w 1173480"/>
              <a:gd name="connsiteY6-68" fmla="*/ 1173480 h 1173480"/>
              <a:gd name="connsiteX7-69" fmla="*/ 406818 w 1173480"/>
              <a:gd name="connsiteY7-70" fmla="*/ 751422 h 1173480"/>
              <a:gd name="connsiteX8-71" fmla="*/ 0 w 1173480"/>
              <a:gd name="connsiteY8-72" fmla="*/ 586740 h 11734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DCEEF8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140" y="2084485"/>
            <a:ext cx="5021922" cy="5021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466" y="-146737"/>
            <a:ext cx="1380873" cy="1380873"/>
          </a:xfrm>
          <a:prstGeom prst="rect">
            <a:avLst/>
          </a:prstGeom>
        </p:spPr>
      </p:pic>
      <p:grpSp>
        <p:nvGrpSpPr>
          <p:cNvPr id="29" name="组合 23"/>
          <p:cNvGrpSpPr/>
          <p:nvPr/>
        </p:nvGrpSpPr>
        <p:grpSpPr>
          <a:xfrm>
            <a:off x="1563578" y="2269656"/>
            <a:ext cx="6024542" cy="3253740"/>
            <a:chOff x="3778428" y="952500"/>
            <a:chExt cx="5654874" cy="3009900"/>
          </a:xfrm>
        </p:grpSpPr>
        <p:sp>
          <p:nvSpPr>
            <p:cNvPr id="30" name="圆角矩形 4"/>
            <p:cNvSpPr/>
            <p:nvPr/>
          </p:nvSpPr>
          <p:spPr>
            <a:xfrm>
              <a:off x="3977640" y="1082040"/>
              <a:ext cx="4450080" cy="21793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31" name="组合 21"/>
            <p:cNvGrpSpPr/>
            <p:nvPr/>
          </p:nvGrpSpPr>
          <p:grpSpPr>
            <a:xfrm>
              <a:off x="3778428" y="952500"/>
              <a:ext cx="4298772" cy="2179320"/>
              <a:chOff x="3778428" y="952500"/>
              <a:chExt cx="4298772" cy="2179320"/>
            </a:xfrm>
          </p:grpSpPr>
          <p:grpSp>
            <p:nvGrpSpPr>
              <p:cNvPr id="34" name="组合 18"/>
              <p:cNvGrpSpPr/>
              <p:nvPr/>
            </p:nvGrpSpPr>
            <p:grpSpPr>
              <a:xfrm>
                <a:off x="3778428" y="952500"/>
                <a:ext cx="4298772" cy="2179320"/>
                <a:chOff x="3778428" y="952500"/>
                <a:chExt cx="4298772" cy="2179320"/>
              </a:xfrm>
            </p:grpSpPr>
            <p:sp>
              <p:nvSpPr>
                <p:cNvPr id="36" name="任意多边形 10"/>
                <p:cNvSpPr/>
                <p:nvPr/>
              </p:nvSpPr>
              <p:spPr>
                <a:xfrm>
                  <a:off x="3778428" y="952500"/>
                  <a:ext cx="1447800" cy="2179320"/>
                </a:xfrm>
                <a:custGeom>
                  <a:avLst/>
                  <a:gdLst>
                    <a:gd name="connsiteX0" fmla="*/ 363227 w 1447800"/>
                    <a:gd name="connsiteY0" fmla="*/ 0 h 2179320"/>
                    <a:gd name="connsiteX1" fmla="*/ 1447800 w 1447800"/>
                    <a:gd name="connsiteY1" fmla="*/ 0 h 2179320"/>
                    <a:gd name="connsiteX2" fmla="*/ 1447800 w 1447800"/>
                    <a:gd name="connsiteY2" fmla="*/ 2179320 h 2179320"/>
                    <a:gd name="connsiteX3" fmla="*/ 363227 w 1447800"/>
                    <a:gd name="connsiteY3" fmla="*/ 2179320 h 2179320"/>
                    <a:gd name="connsiteX4" fmla="*/ 0 w 1447800"/>
                    <a:gd name="connsiteY4" fmla="*/ 1816093 h 2179320"/>
                    <a:gd name="connsiteX5" fmla="*/ 0 w 1447800"/>
                    <a:gd name="connsiteY5" fmla="*/ 363227 h 2179320"/>
                    <a:gd name="connsiteX6" fmla="*/ 363227 w 1447800"/>
                    <a:gd name="connsiteY6" fmla="*/ 0 h 2179320"/>
                    <a:gd name="connsiteX0-1" fmla="*/ 1447800 w 1539240"/>
                    <a:gd name="connsiteY0-2" fmla="*/ 2179320 h 2270760"/>
                    <a:gd name="connsiteX1-3" fmla="*/ 363227 w 1539240"/>
                    <a:gd name="connsiteY1-4" fmla="*/ 2179320 h 2270760"/>
                    <a:gd name="connsiteX2-5" fmla="*/ 0 w 1539240"/>
                    <a:gd name="connsiteY2-6" fmla="*/ 1816093 h 2270760"/>
                    <a:gd name="connsiteX3-7" fmla="*/ 0 w 1539240"/>
                    <a:gd name="connsiteY3-8" fmla="*/ 363227 h 2270760"/>
                    <a:gd name="connsiteX4-9" fmla="*/ 363227 w 1539240"/>
                    <a:gd name="connsiteY4-10" fmla="*/ 0 h 2270760"/>
                    <a:gd name="connsiteX5-11" fmla="*/ 1447800 w 1539240"/>
                    <a:gd name="connsiteY5-12" fmla="*/ 0 h 2270760"/>
                    <a:gd name="connsiteX6-13" fmla="*/ 1539240 w 1539240"/>
                    <a:gd name="connsiteY6-14" fmla="*/ 2270760 h 2270760"/>
                    <a:gd name="connsiteX0-15" fmla="*/ 1447800 w 1447800"/>
                    <a:gd name="connsiteY0-16" fmla="*/ 2179320 h 2179320"/>
                    <a:gd name="connsiteX1-17" fmla="*/ 363227 w 1447800"/>
                    <a:gd name="connsiteY1-18" fmla="*/ 2179320 h 2179320"/>
                    <a:gd name="connsiteX2-19" fmla="*/ 0 w 1447800"/>
                    <a:gd name="connsiteY2-20" fmla="*/ 1816093 h 2179320"/>
                    <a:gd name="connsiteX3-21" fmla="*/ 0 w 1447800"/>
                    <a:gd name="connsiteY3-22" fmla="*/ 363227 h 2179320"/>
                    <a:gd name="connsiteX4-23" fmla="*/ 363227 w 1447800"/>
                    <a:gd name="connsiteY4-24" fmla="*/ 0 h 2179320"/>
                    <a:gd name="connsiteX5-25" fmla="*/ 1447800 w 1447800"/>
                    <a:gd name="connsiteY5-26" fmla="*/ 0 h 2179320"/>
                    <a:gd name="connsiteX0-27" fmla="*/ 1447800 w 1447800"/>
                    <a:gd name="connsiteY0-28" fmla="*/ 2179320 h 2179320"/>
                    <a:gd name="connsiteX1-29" fmla="*/ 1052652 w 1447800"/>
                    <a:gd name="connsiteY1-30" fmla="*/ 2171700 h 2179320"/>
                    <a:gd name="connsiteX2-31" fmla="*/ 363227 w 1447800"/>
                    <a:gd name="connsiteY2-32" fmla="*/ 2179320 h 2179320"/>
                    <a:gd name="connsiteX3-33" fmla="*/ 0 w 1447800"/>
                    <a:gd name="connsiteY3-34" fmla="*/ 1816093 h 2179320"/>
                    <a:gd name="connsiteX4-35" fmla="*/ 0 w 1447800"/>
                    <a:gd name="connsiteY4-36" fmla="*/ 363227 h 2179320"/>
                    <a:gd name="connsiteX5-37" fmla="*/ 363227 w 1447800"/>
                    <a:gd name="connsiteY5-38" fmla="*/ 0 h 2179320"/>
                    <a:gd name="connsiteX6-39" fmla="*/ 1447800 w 1447800"/>
                    <a:gd name="connsiteY6-40" fmla="*/ 0 h 2179320"/>
                    <a:gd name="connsiteX0-41" fmla="*/ 1052652 w 1447800"/>
                    <a:gd name="connsiteY0-42" fmla="*/ 2171700 h 2179320"/>
                    <a:gd name="connsiteX1-43" fmla="*/ 363227 w 1447800"/>
                    <a:gd name="connsiteY1-44" fmla="*/ 2179320 h 2179320"/>
                    <a:gd name="connsiteX2-45" fmla="*/ 0 w 1447800"/>
                    <a:gd name="connsiteY2-46" fmla="*/ 1816093 h 2179320"/>
                    <a:gd name="connsiteX3-47" fmla="*/ 0 w 1447800"/>
                    <a:gd name="connsiteY3-48" fmla="*/ 363227 h 2179320"/>
                    <a:gd name="connsiteX4-49" fmla="*/ 363227 w 1447800"/>
                    <a:gd name="connsiteY4-50" fmla="*/ 0 h 2179320"/>
                    <a:gd name="connsiteX5-51" fmla="*/ 1447800 w 1447800"/>
                    <a:gd name="connsiteY5-52" fmla="*/ 0 h 217932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447800" h="2179320">
                      <a:moveTo>
                        <a:pt x="1052652" y="2171700"/>
                      </a:moveTo>
                      <a:lnTo>
                        <a:pt x="363227" y="2179320"/>
                      </a:lnTo>
                      <a:cubicBezTo>
                        <a:pt x="162622" y="2179320"/>
                        <a:pt x="0" y="2016698"/>
                        <a:pt x="0" y="1816093"/>
                      </a:cubicBezTo>
                      <a:lnTo>
                        <a:pt x="0" y="363227"/>
                      </a:lnTo>
                      <a:cubicBezTo>
                        <a:pt x="0" y="162622"/>
                        <a:pt x="162622" y="0"/>
                        <a:pt x="363227" y="0"/>
                      </a:cubicBezTo>
                      <a:lnTo>
                        <a:pt x="1447800" y="0"/>
                      </a:lnTo>
                    </a:path>
                  </a:pathLst>
                </a:custGeom>
                <a:noFill/>
                <a:ln w="38100">
                  <a:solidFill>
                    <a:srgbClr val="2A336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B0604020202020204" charset="-122"/>
                    <a:cs typeface="+mn-cs"/>
                  </a:endParaRPr>
                </a:p>
              </p:txBody>
            </p:sp>
            <p:sp>
              <p:nvSpPr>
                <p:cNvPr id="37" name="任意多边形 9"/>
                <p:cNvSpPr/>
                <p:nvPr/>
              </p:nvSpPr>
              <p:spPr>
                <a:xfrm>
                  <a:off x="6736080" y="952500"/>
                  <a:ext cx="1341120" cy="2179320"/>
                </a:xfrm>
                <a:custGeom>
                  <a:avLst/>
                  <a:gdLst>
                    <a:gd name="connsiteX0" fmla="*/ 0 w 1341120"/>
                    <a:gd name="connsiteY0" fmla="*/ 0 h 2179320"/>
                    <a:gd name="connsiteX1" fmla="*/ 977893 w 1341120"/>
                    <a:gd name="connsiteY1" fmla="*/ 0 h 2179320"/>
                    <a:gd name="connsiteX2" fmla="*/ 1341120 w 1341120"/>
                    <a:gd name="connsiteY2" fmla="*/ 363227 h 2179320"/>
                    <a:gd name="connsiteX3" fmla="*/ 1341120 w 1341120"/>
                    <a:gd name="connsiteY3" fmla="*/ 1816093 h 2179320"/>
                    <a:gd name="connsiteX4" fmla="*/ 977893 w 1341120"/>
                    <a:gd name="connsiteY4" fmla="*/ 2179320 h 2179320"/>
                    <a:gd name="connsiteX5" fmla="*/ 0 w 1341120"/>
                    <a:gd name="connsiteY5" fmla="*/ 2179320 h 2179320"/>
                    <a:gd name="connsiteX6" fmla="*/ 0 w 1341120"/>
                    <a:gd name="connsiteY6" fmla="*/ 0 h 2179320"/>
                    <a:gd name="connsiteX0-1" fmla="*/ 0 w 1341120"/>
                    <a:gd name="connsiteY0-2" fmla="*/ 0 h 2179320"/>
                    <a:gd name="connsiteX1-3" fmla="*/ 977893 w 1341120"/>
                    <a:gd name="connsiteY1-4" fmla="*/ 0 h 2179320"/>
                    <a:gd name="connsiteX2-5" fmla="*/ 1341120 w 1341120"/>
                    <a:gd name="connsiteY2-6" fmla="*/ 363227 h 2179320"/>
                    <a:gd name="connsiteX3-7" fmla="*/ 1341120 w 1341120"/>
                    <a:gd name="connsiteY3-8" fmla="*/ 1816093 h 2179320"/>
                    <a:gd name="connsiteX4-9" fmla="*/ 977893 w 1341120"/>
                    <a:gd name="connsiteY4-10" fmla="*/ 2179320 h 2179320"/>
                    <a:gd name="connsiteX5-11" fmla="*/ 0 w 1341120"/>
                    <a:gd name="connsiteY5-12" fmla="*/ 2179320 h 2179320"/>
                    <a:gd name="connsiteX6-13" fmla="*/ 91440 w 1341120"/>
                    <a:gd name="connsiteY6-14" fmla="*/ 91440 h 2179320"/>
                    <a:gd name="connsiteX0-15" fmla="*/ 0 w 1341120"/>
                    <a:gd name="connsiteY0-16" fmla="*/ 0 h 2179320"/>
                    <a:gd name="connsiteX1-17" fmla="*/ 977893 w 1341120"/>
                    <a:gd name="connsiteY1-18" fmla="*/ 0 h 2179320"/>
                    <a:gd name="connsiteX2-19" fmla="*/ 1341120 w 1341120"/>
                    <a:gd name="connsiteY2-20" fmla="*/ 363227 h 2179320"/>
                    <a:gd name="connsiteX3-21" fmla="*/ 1341120 w 1341120"/>
                    <a:gd name="connsiteY3-22" fmla="*/ 1816093 h 2179320"/>
                    <a:gd name="connsiteX4-23" fmla="*/ 977893 w 1341120"/>
                    <a:gd name="connsiteY4-24" fmla="*/ 2179320 h 2179320"/>
                    <a:gd name="connsiteX5-25" fmla="*/ 0 w 1341120"/>
                    <a:gd name="connsiteY5-26" fmla="*/ 2179320 h 217932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341120" h="2179320">
                      <a:moveTo>
                        <a:pt x="0" y="0"/>
                      </a:moveTo>
                      <a:lnTo>
                        <a:pt x="977893" y="0"/>
                      </a:lnTo>
                      <a:cubicBezTo>
                        <a:pt x="1178498" y="0"/>
                        <a:pt x="1341120" y="162622"/>
                        <a:pt x="1341120" y="363227"/>
                      </a:cubicBezTo>
                      <a:lnTo>
                        <a:pt x="1341120" y="1816093"/>
                      </a:lnTo>
                      <a:cubicBezTo>
                        <a:pt x="1341120" y="2016698"/>
                        <a:pt x="1178498" y="2179320"/>
                        <a:pt x="977893" y="2179320"/>
                      </a:cubicBezTo>
                      <a:lnTo>
                        <a:pt x="0" y="2179320"/>
                      </a:lnTo>
                    </a:path>
                  </a:pathLst>
                </a:custGeom>
                <a:noFill/>
                <a:ln w="38100">
                  <a:solidFill>
                    <a:srgbClr val="2A336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B0604020202020204" charset="-122"/>
                    <a:cs typeface="+mn-cs"/>
                  </a:endParaRPr>
                </a:p>
              </p:txBody>
            </p:sp>
            <p:cxnSp>
              <p:nvCxnSpPr>
                <p:cNvPr id="38" name="直接连接符 13"/>
                <p:cNvCxnSpPr/>
                <p:nvPr/>
              </p:nvCxnSpPr>
              <p:spPr>
                <a:xfrm>
                  <a:off x="5908846" y="952500"/>
                  <a:ext cx="718391" cy="0"/>
                </a:xfrm>
                <a:prstGeom prst="line">
                  <a:avLst/>
                </a:prstGeom>
                <a:solidFill>
                  <a:srgbClr val="FFC000"/>
                </a:solidFill>
                <a:ln w="38100" cap="rnd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39" name="组合 17"/>
                <p:cNvGrpSpPr/>
                <p:nvPr/>
              </p:nvGrpSpPr>
              <p:grpSpPr>
                <a:xfrm>
                  <a:off x="5004192" y="3124200"/>
                  <a:ext cx="1577325" cy="0"/>
                  <a:chOff x="5004192" y="3124200"/>
                  <a:chExt cx="1577325" cy="0"/>
                </a:xfrm>
              </p:grpSpPr>
              <p:cxnSp>
                <p:nvCxnSpPr>
                  <p:cNvPr id="40" name="直接连接符 14"/>
                  <p:cNvCxnSpPr/>
                  <p:nvPr/>
                </p:nvCxnSpPr>
                <p:spPr>
                  <a:xfrm>
                    <a:off x="5004192" y="3124200"/>
                    <a:ext cx="969888" cy="0"/>
                  </a:xfrm>
                  <a:prstGeom prst="line">
                    <a:avLst/>
                  </a:prstGeom>
                  <a:solidFill>
                    <a:srgbClr val="FFC000"/>
                  </a:solidFill>
                  <a:ln w="38100" cap="rnd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1" name="直接连接符 15"/>
                  <p:cNvCxnSpPr/>
                  <p:nvPr/>
                </p:nvCxnSpPr>
                <p:spPr>
                  <a:xfrm>
                    <a:off x="6211483" y="3124200"/>
                    <a:ext cx="370034" cy="0"/>
                  </a:xfrm>
                  <a:prstGeom prst="line">
                    <a:avLst/>
                  </a:prstGeom>
                  <a:solidFill>
                    <a:srgbClr val="FFC000"/>
                  </a:solidFill>
                  <a:ln w="38100" cap="rnd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cxnSp>
            <p:nvCxnSpPr>
              <p:cNvPr id="35" name="直接连接符 20"/>
              <p:cNvCxnSpPr/>
              <p:nvPr/>
            </p:nvCxnSpPr>
            <p:spPr>
              <a:xfrm>
                <a:off x="5358043" y="952500"/>
                <a:ext cx="370034" cy="0"/>
              </a:xfrm>
              <a:prstGeom prst="line">
                <a:avLst/>
              </a:prstGeom>
              <a:solidFill>
                <a:srgbClr val="FFC000"/>
              </a:solidFill>
              <a:ln w="38100" cap="rnd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pic>
          <p:nvPicPr>
            <p:cNvPr id="3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517" y="1951741"/>
              <a:ext cx="2851785" cy="201065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636758" y="2705240"/>
            <a:ext cx="45320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cả lớp!</a:t>
            </a:r>
            <a:endParaRPr lang="en-US" sz="6600" b="0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" grpId="0" animBg="1"/>
      <p:bldP spid="24" grpId="0" animBg="1"/>
      <p:bldP spid="2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3" grpId="0" animBg="1"/>
      <p:bldP spid="23" grpId="0" animBg="1"/>
      <p:bldP spid="25" grpId="0" animBg="1"/>
      <p:bldP spid="27" grpId="0" animBg="1"/>
      <p:bldP spid="28" grpId="0" animBg="1"/>
      <p:bldP spid="32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10" descr="flow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01350" y="237332"/>
            <a:ext cx="12192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5" name="Picture 17" descr="Nen co mat troi r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" y="257175"/>
            <a:ext cx="4022726" cy="418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6" name="Picture 18" descr="Nen toi ro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4758" y="257175"/>
            <a:ext cx="436096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7" name="Picture 19" descr="Chau cay r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251" y="2695576"/>
            <a:ext cx="1311275" cy="174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8" name="Picture 20" descr="Chau cay trong toi ro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5699" y="2590800"/>
            <a:ext cx="1303231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9" name="Picture 21" descr="Chau cay ro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1527" y="2752724"/>
            <a:ext cx="1303232" cy="168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12" name="Text Box 24"/>
          <p:cNvSpPr txBox="1">
            <a:spLocks noChangeArrowheads="1"/>
          </p:cNvSpPr>
          <p:nvPr/>
        </p:nvSpPr>
        <p:spPr bwMode="auto">
          <a:xfrm>
            <a:off x="3486150" y="4916488"/>
            <a:ext cx="8705850" cy="1077218"/>
          </a:xfrm>
          <a:prstGeom prst="rect">
            <a:avLst/>
          </a:prstGeom>
          <a:noFill/>
          <a:ln w="57150" cmpd="thickThin" algn="ctr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33 0.00069 C -0.09961 0.00069 -0.13802 0.00069 -0.15325 0.000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81 4.44444E-6 C 0.10352 4.44444E-6 0.14636 4.44444E-6 0.16341 4.44444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4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4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/>
          <p:nvPr/>
        </p:nvSpPr>
        <p:spPr>
          <a:xfrm>
            <a:off x="838201" y="304800"/>
            <a:ext cx="9783763" cy="19650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Nguồn sáng nào đem lại sự sống cho thực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1181101" y="3101975"/>
            <a:ext cx="9966325" cy="88479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-Thực vật giúp gì cho con người ?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422275"/>
            <a:ext cx="10355263" cy="884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30000"/>
              </a:lnSpc>
              <a:spcBef>
                <a:spcPct val="50000"/>
              </a:spcBef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 lại sự sống cho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vật.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938" y="3101976"/>
            <a:ext cx="10790238" cy="176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30000"/>
              </a:lnSpc>
              <a:spcBef>
                <a:spcPct val="50000"/>
              </a:spcBef>
              <a:buNone/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</a:t>
            </a: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cung cấp thức ăn, không khí sạch cho 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v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người.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504" name="Group 32"/>
          <p:cNvGraphicFramePr>
            <a:graphicFrameLocks noGrp="1"/>
          </p:cNvGraphicFramePr>
          <p:nvPr/>
        </p:nvGraphicFramePr>
        <p:xfrm>
          <a:off x="114300" y="85725"/>
          <a:ext cx="11963400" cy="6686550"/>
        </p:xfrm>
        <a:graphic>
          <a:graphicData uri="http://schemas.openxmlformats.org/drawingml/2006/table">
            <a:tbl>
              <a:tblPr/>
              <a:tblGrid>
                <a:gridCol w="5981700"/>
                <a:gridCol w="5981700"/>
              </a:tblGrid>
              <a:tr h="576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095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anose="05000000000000000000" pitchFamily="2" charset="2"/>
                        <a:buNone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5501" name="Picture 29" descr="L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971551"/>
            <a:ext cx="289819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02" name="Picture 30" descr="L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3476" y="971550"/>
            <a:ext cx="2495723" cy="171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03" name="Picture 31" descr="Ccay g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0978" y="971550"/>
            <a:ext cx="2688821" cy="171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06" name="Text Box 34"/>
          <p:cNvSpPr txBox="1">
            <a:spLocks noChangeArrowheads="1"/>
          </p:cNvSpPr>
          <p:nvPr/>
        </p:nvSpPr>
        <p:spPr bwMode="auto">
          <a:xfrm>
            <a:off x="390352" y="2855911"/>
            <a:ext cx="268882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07" name="Text Box 35"/>
          <p:cNvSpPr txBox="1">
            <a:spLocks noChangeArrowheads="1"/>
          </p:cNvSpPr>
          <p:nvPr/>
        </p:nvSpPr>
        <p:spPr bwMode="auto">
          <a:xfrm>
            <a:off x="3895686" y="2883693"/>
            <a:ext cx="209130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gừng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08" name="Text Box 36"/>
          <p:cNvSpPr txBox="1">
            <a:spLocks noChangeArrowheads="1"/>
          </p:cNvSpPr>
          <p:nvPr/>
        </p:nvSpPr>
        <p:spPr bwMode="auto">
          <a:xfrm>
            <a:off x="6852265" y="2959893"/>
            <a:ext cx="17498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509" name="Picture 37" descr="cay buo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5617" y="3756023"/>
            <a:ext cx="2423582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10" name="Picture 38" descr="cay n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2876" y="971549"/>
            <a:ext cx="2638772" cy="171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14" name="Picture 42" descr="raum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721100"/>
            <a:ext cx="279757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15" name="Picture 43" descr="van nien thanh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0978" y="3732211"/>
            <a:ext cx="2688821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91534" y="5656262"/>
            <a:ext cx="209130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19" name="Text Box 47"/>
          <p:cNvSpPr txBox="1">
            <a:spLocks noChangeArrowheads="1"/>
          </p:cNvSpPr>
          <p:nvPr/>
        </p:nvSpPr>
        <p:spPr bwMode="auto">
          <a:xfrm>
            <a:off x="3074899" y="5624839"/>
            <a:ext cx="320097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20" name="Text Box 48"/>
          <p:cNvSpPr txBox="1">
            <a:spLocks noChangeArrowheads="1"/>
          </p:cNvSpPr>
          <p:nvPr/>
        </p:nvSpPr>
        <p:spPr bwMode="auto">
          <a:xfrm>
            <a:off x="9671752" y="2883693"/>
            <a:ext cx="17498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21" name="Text Box 49"/>
          <p:cNvSpPr txBox="1">
            <a:spLocks noChangeArrowheads="1"/>
          </p:cNvSpPr>
          <p:nvPr/>
        </p:nvSpPr>
        <p:spPr bwMode="auto">
          <a:xfrm>
            <a:off x="6709302" y="5563419"/>
            <a:ext cx="174986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523" name="Picture 51" descr="bach da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12827" y="3732211"/>
            <a:ext cx="2688821" cy="168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24" name="Text Box 52"/>
          <p:cNvSpPr txBox="1">
            <a:spLocks noChangeArrowheads="1"/>
          </p:cNvSpPr>
          <p:nvPr/>
        </p:nvSpPr>
        <p:spPr bwMode="auto">
          <a:xfrm>
            <a:off x="9234429" y="5581650"/>
            <a:ext cx="25607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25" name="Text Box 53"/>
          <p:cNvSpPr txBox="1">
            <a:spLocks noChangeArrowheads="1"/>
          </p:cNvSpPr>
          <p:nvPr/>
        </p:nvSpPr>
        <p:spPr bwMode="auto">
          <a:xfrm>
            <a:off x="6819899" y="181768"/>
            <a:ext cx="47910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526" name="Text Box 54"/>
          <p:cNvSpPr txBox="1">
            <a:spLocks noChangeArrowheads="1"/>
          </p:cNvSpPr>
          <p:nvPr/>
        </p:nvSpPr>
        <p:spPr bwMode="auto">
          <a:xfrm>
            <a:off x="876300" y="130833"/>
            <a:ext cx="37338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None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0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10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5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5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5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5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5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5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5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5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5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5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5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5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5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5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5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5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5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5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5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5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0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05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5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05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06" grpId="0"/>
      <p:bldP spid="105507" grpId="0"/>
      <p:bldP spid="105508" grpId="0"/>
      <p:bldP spid="105518" grpId="0"/>
      <p:bldP spid="105519" grpId="0"/>
      <p:bldP spid="105520" grpId="0"/>
      <p:bldP spid="105521" grpId="0"/>
      <p:bldP spid="105524" grpId="0"/>
      <p:bldP spid="105525" grpId="0"/>
      <p:bldP spid="105525" grpId="1"/>
      <p:bldP spid="105526" grpId="0"/>
      <p:bldP spid="10552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hcanh 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24000" y="5867400"/>
            <a:ext cx="112395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phcanh 9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6067426"/>
            <a:ext cx="933450" cy="790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WordArt 4"/>
          <p:cNvSpPr>
            <a:spLocks noChangeArrowheads="1" noChangeShapeType="1" noTextEdit="1"/>
          </p:cNvSpPr>
          <p:nvPr/>
        </p:nvSpPr>
        <p:spPr bwMode="auto">
          <a:xfrm>
            <a:off x="4267200" y="94458"/>
            <a:ext cx="3657600" cy="2057400"/>
          </a:xfrm>
          <a:prstGeom prst="rect">
            <a:avLst/>
          </a:prstGeom>
        </p:spPr>
        <p:txBody>
          <a:bodyPr wrap="none" numCol="1" fromWordArt="1">
            <a:prstTxWarp prst="textSlantUp">
              <a:avLst>
                <a:gd name="adj" fmla="val 32056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TRÒ CHƠI</a:t>
            </a:r>
            <a:r>
              <a:rPr lang="en-US" sz="20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ristote"/>
              </a:rPr>
              <a:t> </a:t>
            </a:r>
            <a:endParaRPr lang="en-US" sz="2000" b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Aristote"/>
            </a:endParaRPr>
          </a:p>
        </p:txBody>
      </p:sp>
      <p:sp>
        <p:nvSpPr>
          <p:cNvPr id="257029" name="WordArt 5"/>
          <p:cNvSpPr>
            <a:spLocks noChangeArrowheads="1" noChangeShapeType="1" noTextEdit="1"/>
          </p:cNvSpPr>
          <p:nvPr/>
        </p:nvSpPr>
        <p:spPr bwMode="auto">
          <a:xfrm>
            <a:off x="2438400" y="2151858"/>
            <a:ext cx="7010400" cy="1636713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000" b="1" kern="10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Ai nhanh ai đúng</a:t>
            </a:r>
            <a:endParaRPr lang="en-US" sz="2000" b="1" kern="10" dirty="0">
              <a:ln w="11430"/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/>
          <p:nvPr/>
        </p:nvSpPr>
        <p:spPr>
          <a:xfrm>
            <a:off x="1524001" y="-200055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/>
          </a:p>
        </p:txBody>
      </p:sp>
      <p:sp>
        <p:nvSpPr>
          <p:cNvPr id="13315" name="Rectangle 3"/>
          <p:cNvSpPr/>
          <p:nvPr/>
        </p:nvSpPr>
        <p:spPr>
          <a:xfrm>
            <a:off x="1524001" y="-228630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/>
          </a:p>
        </p:txBody>
      </p:sp>
      <p:sp>
        <p:nvSpPr>
          <p:cNvPr id="13316" name="Rectangle 4"/>
          <p:cNvSpPr/>
          <p:nvPr/>
        </p:nvSpPr>
        <p:spPr>
          <a:xfrm>
            <a:off x="1524001" y="3356739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ea typeface="Times New Roman" panose="02020603050405020304" pitchFamily="18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07975" y="1042035"/>
            <a:ext cx="11576685" cy="706755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ánh sáng, thực vật sẽ như thế n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743200" y="2590801"/>
            <a:ext cx="590934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chóng t</a:t>
            </a: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lụi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23" name="Text Box 7"/>
          <p:cNvSpPr txBox="1"/>
          <p:nvPr/>
        </p:nvSpPr>
        <p:spPr>
          <a:xfrm>
            <a:off x="1524000" y="3200400"/>
            <a:ext cx="2362200" cy="137318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2743200" y="3840164"/>
            <a:ext cx="62484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 tươi tốt</a:t>
            </a:r>
            <a:endParaRPr sz="4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743200" y="4983164"/>
            <a:ext cx="62484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bình thường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1" descr="dongh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0" y="4572001"/>
            <a:ext cx="107950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2" name="Oval 23"/>
          <p:cNvSpPr/>
          <p:nvPr/>
        </p:nvSpPr>
        <p:spPr>
          <a:xfrm>
            <a:off x="1905000" y="2743200"/>
            <a:ext cx="685800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33" name="Oval 24"/>
          <p:cNvSpPr/>
          <p:nvPr/>
        </p:nvSpPr>
        <p:spPr>
          <a:xfrm>
            <a:off x="1905000" y="5105400"/>
            <a:ext cx="685800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34" name="Oval 25"/>
          <p:cNvSpPr/>
          <p:nvPr/>
        </p:nvSpPr>
        <p:spPr>
          <a:xfrm>
            <a:off x="1905000" y="3962400"/>
            <a:ext cx="685800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98" name="Oval 26"/>
          <p:cNvSpPr/>
          <p:nvPr/>
        </p:nvSpPr>
        <p:spPr>
          <a:xfrm>
            <a:off x="1905000" y="2743200"/>
            <a:ext cx="685800" cy="609600"/>
          </a:xfrm>
          <a:prstGeom prst="ellipse">
            <a:avLst/>
          </a:prstGeom>
          <a:solidFill>
            <a:srgbClr val="FFFF00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99" name="AutoShape 27"/>
          <p:cNvSpPr>
            <a:spLocks noChangeArrowheads="1"/>
          </p:cNvSpPr>
          <p:nvPr/>
        </p:nvSpPr>
        <p:spPr bwMode="auto">
          <a:xfrm>
            <a:off x="8610600" y="2286000"/>
            <a:ext cx="2057400" cy="1143000"/>
          </a:xfrm>
          <a:prstGeom prst="cloudCallout">
            <a:avLst>
              <a:gd name="adj1" fmla="val -3393"/>
              <a:gd name="adj2" fmla="val 113472"/>
            </a:avLst>
          </a:prstGeom>
          <a:solidFill>
            <a:srgbClr val="ABEAF3"/>
          </a:solidFill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4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/>
          <p:nvPr/>
        </p:nvSpPr>
        <p:spPr>
          <a:xfrm>
            <a:off x="1524001" y="123001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ea typeface="Times New Roman" panose="02020603050405020304" pitchFamily="18" charset="0"/>
            </a:endParaRPr>
          </a:p>
        </p:txBody>
      </p:sp>
      <p:sp>
        <p:nvSpPr>
          <p:cNvPr id="15363" name="Rectangle 3"/>
          <p:cNvSpPr/>
          <p:nvPr/>
        </p:nvSpPr>
        <p:spPr>
          <a:xfrm>
            <a:off x="1524001" y="94426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ea typeface="Times New Roman" panose="02020603050405020304" pitchFamily="18" charset="0"/>
            </a:endParaRPr>
          </a:p>
        </p:txBody>
      </p:sp>
      <p:sp>
        <p:nvSpPr>
          <p:cNvPr id="15364" name="Rectangle 4"/>
          <p:cNvSpPr/>
          <p:nvPr/>
        </p:nvSpPr>
        <p:spPr>
          <a:xfrm>
            <a:off x="1524001" y="3356739"/>
            <a:ext cx="184731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ea typeface="Times New Roman" panose="02020603050405020304" pitchFamily="18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005965" y="1109980"/>
            <a:ext cx="8890000" cy="76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mang lại lợi ích gì ?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8" name="Text Box 6"/>
          <p:cNvSpPr txBox="1"/>
          <p:nvPr/>
        </p:nvSpPr>
        <p:spPr>
          <a:xfrm>
            <a:off x="2816225" y="2336801"/>
            <a:ext cx="5257800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cho con 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9" name="Text Box 7"/>
          <p:cNvSpPr txBox="1"/>
          <p:nvPr/>
        </p:nvSpPr>
        <p:spPr>
          <a:xfrm>
            <a:off x="1541463" y="3343275"/>
            <a:ext cx="2362200" cy="137318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0" name="Text Box 8"/>
          <p:cNvSpPr txBox="1"/>
          <p:nvPr/>
        </p:nvSpPr>
        <p:spPr>
          <a:xfrm>
            <a:off x="2816225" y="3347720"/>
            <a:ext cx="5949315" cy="13220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ăn, không khí sạch cho động vật v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1" name="Text Box 9"/>
          <p:cNvSpPr txBox="1"/>
          <p:nvPr/>
        </p:nvSpPr>
        <p:spPr>
          <a:xfrm>
            <a:off x="2854325" y="5143501"/>
            <a:ext cx="5638800" cy="7080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đẹp cho con 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3258" name="Picture 10" descr="dongh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9200" y="4343401"/>
            <a:ext cx="107950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3" name="Oval 22"/>
          <p:cNvSpPr/>
          <p:nvPr/>
        </p:nvSpPr>
        <p:spPr>
          <a:xfrm>
            <a:off x="1978025" y="2435225"/>
            <a:ext cx="685800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4" name="Oval 23"/>
          <p:cNvSpPr/>
          <p:nvPr/>
        </p:nvSpPr>
        <p:spPr>
          <a:xfrm>
            <a:off x="1912938" y="5132388"/>
            <a:ext cx="685800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75" name="Oval 24"/>
          <p:cNvSpPr/>
          <p:nvPr/>
        </p:nvSpPr>
        <p:spPr>
          <a:xfrm>
            <a:off x="1860550" y="3706813"/>
            <a:ext cx="685800" cy="6477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3" name="Oval 25"/>
          <p:cNvSpPr/>
          <p:nvPr/>
        </p:nvSpPr>
        <p:spPr>
          <a:xfrm>
            <a:off x="1857375" y="3703638"/>
            <a:ext cx="685800" cy="609600"/>
          </a:xfrm>
          <a:prstGeom prst="ellipse">
            <a:avLst/>
          </a:prstGeom>
          <a:solidFill>
            <a:srgbClr val="FFFF00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4" name="AutoShape 26"/>
          <p:cNvSpPr>
            <a:spLocks noChangeArrowheads="1"/>
          </p:cNvSpPr>
          <p:nvPr/>
        </p:nvSpPr>
        <p:spPr bwMode="auto">
          <a:xfrm>
            <a:off x="8229600" y="2438400"/>
            <a:ext cx="2057400" cy="1143000"/>
          </a:xfrm>
          <a:prstGeom prst="cloudCallout">
            <a:avLst>
              <a:gd name="adj1" fmla="val 4014"/>
              <a:gd name="adj2" fmla="val 100139"/>
            </a:avLst>
          </a:prstGeom>
          <a:solidFill>
            <a:srgbClr val="FFCCFF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2400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sz="2400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/>
          <p:nvPr/>
        </p:nvSpPr>
        <p:spPr>
          <a:xfrm>
            <a:off x="609600" y="15875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3795" name="Rectangle 3"/>
          <p:cNvSpPr/>
          <p:nvPr/>
        </p:nvSpPr>
        <p:spPr>
          <a:xfrm>
            <a:off x="609600" y="-12700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3796" name="Rectangle 4"/>
          <p:cNvSpPr/>
          <p:nvPr/>
        </p:nvSpPr>
        <p:spPr>
          <a:xfrm>
            <a:off x="609600" y="3249613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51485" y="769620"/>
            <a:ext cx="11653520" cy="138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3:M</a:t>
            </a: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ặt trời đem lại sự sống cho thực vật,</a:t>
            </a:r>
            <a:endParaRPr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buNone/>
            </a:pP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lại cung cấp:</a:t>
            </a:r>
            <a:endParaRPr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0" name="Text Box 6"/>
          <p:cNvSpPr txBox="1"/>
          <p:nvPr/>
        </p:nvSpPr>
        <p:spPr>
          <a:xfrm>
            <a:off x="2160588" y="2336800"/>
            <a:ext cx="6308725" cy="7067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/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 cho con 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1" name="Text Box 7"/>
          <p:cNvSpPr txBox="1"/>
          <p:nvPr/>
        </p:nvSpPr>
        <p:spPr>
          <a:xfrm>
            <a:off x="630238" y="3343275"/>
            <a:ext cx="2835275" cy="138366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2" name="Text Box 8"/>
          <p:cNvSpPr txBox="1"/>
          <p:nvPr/>
        </p:nvSpPr>
        <p:spPr>
          <a:xfrm>
            <a:off x="2246313" y="3733800"/>
            <a:ext cx="6308725" cy="13220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 canh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803" name="Text Box 9"/>
          <p:cNvSpPr txBox="1"/>
          <p:nvPr/>
        </p:nvSpPr>
        <p:spPr>
          <a:xfrm>
            <a:off x="2019300" y="5173663"/>
            <a:ext cx="6765925" cy="7067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đẹp cho con người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3258" name="Picture 10" descr="dongh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8475" y="4343400"/>
            <a:ext cx="129540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5" name="Oval 22"/>
          <p:cNvSpPr/>
          <p:nvPr/>
        </p:nvSpPr>
        <p:spPr>
          <a:xfrm>
            <a:off x="1154113" y="2435225"/>
            <a:ext cx="823912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3806" name="Oval 23"/>
          <p:cNvSpPr/>
          <p:nvPr/>
        </p:nvSpPr>
        <p:spPr>
          <a:xfrm>
            <a:off x="1012825" y="5143500"/>
            <a:ext cx="823913" cy="6096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3807" name="Oval 24"/>
          <p:cNvSpPr/>
          <p:nvPr/>
        </p:nvSpPr>
        <p:spPr>
          <a:xfrm>
            <a:off x="1012825" y="3706813"/>
            <a:ext cx="823913" cy="647700"/>
          </a:xfrm>
          <a:prstGeom prst="ellipse">
            <a:avLst/>
          </a:prstGeom>
          <a:solidFill>
            <a:schemeClr val="bg1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3273" name="Oval 25"/>
          <p:cNvSpPr/>
          <p:nvPr/>
        </p:nvSpPr>
        <p:spPr>
          <a:xfrm>
            <a:off x="1013143" y="3706813"/>
            <a:ext cx="823912" cy="609600"/>
          </a:xfrm>
          <a:prstGeom prst="ellipse">
            <a:avLst/>
          </a:prstGeom>
          <a:solidFill>
            <a:srgbClr val="FFFF00"/>
          </a:solidFill>
          <a:ln w="57150" cap="flat" cmpd="thickThin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3274" name="AutoShape 26"/>
          <p:cNvSpPr>
            <a:spLocks noChangeArrowheads="1"/>
          </p:cNvSpPr>
          <p:nvPr/>
        </p:nvSpPr>
        <p:spPr bwMode="auto">
          <a:xfrm>
            <a:off x="8656320" y="2438400"/>
            <a:ext cx="2468880" cy="1143000"/>
          </a:xfrm>
          <a:prstGeom prst="cloudCallout">
            <a:avLst>
              <a:gd name="adj1" fmla="val 4014"/>
              <a:gd name="adj2" fmla="val 100139"/>
            </a:avLst>
          </a:prstGeom>
          <a:solidFill>
            <a:srgbClr val="FFCCFF"/>
          </a:solidFill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2400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sz="2400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1976439" y="3077163"/>
            <a:ext cx="6862760" cy="13220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eaLnBrk="1" hangingPunct="1">
              <a:buNone/>
            </a:pP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ăn, không khí sạch cho động vật v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</a:t>
            </a:r>
            <a:endParaRPr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532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7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61950" y="270014"/>
            <a:ext cx="7301883" cy="10825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/>
          <p:cNvSpPr/>
          <p:nvPr/>
        </p:nvSpPr>
        <p:spPr>
          <a:xfrm>
            <a:off x="295275" y="1048862"/>
            <a:ext cx="8677275" cy="24288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171450" y="3430112"/>
            <a:ext cx="10163175" cy="1152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/>
          <p:cNvSpPr/>
          <p:nvPr/>
        </p:nvSpPr>
        <p:spPr>
          <a:xfrm>
            <a:off x="233362" y="4560272"/>
            <a:ext cx="8801100" cy="240362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4" descr="Hand drawn travel element background vector set | free image by raw… |  Background for powerpoint presentation, Wallpaper powerpoint, Powerpoint  background templat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4666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1524000" y="2125664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" r:id="rId2" imgW="114300" imgH="215900" progId="Equation.3">
                  <p:embed/>
                </p:oleObj>
              </mc:Choice>
              <mc:Fallback>
                <p:oleObj name="" r:id="rId2" imgW="114300" imgH="215900" progId="Equation.3">
                  <p:embed/>
                  <p:pic>
                    <p:nvPicPr>
                      <p:cNvPr id="0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0" y="2125664"/>
                        <a:ext cx="114300" cy="2190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7"/>
          <p:cNvSpPr/>
          <p:nvPr/>
        </p:nvSpPr>
        <p:spPr>
          <a:xfrm>
            <a:off x="1524001" y="1940997"/>
            <a:ext cx="184731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FontTx/>
            </a:pPr>
            <a:endParaRPr lang="en-US" altLang="en-US" dirty="0">
              <a:latin typeface="VNI-Times" pitchFamily="2" charset="0"/>
            </a:endParaRPr>
          </a:p>
        </p:txBody>
      </p:sp>
      <p:sp>
        <p:nvSpPr>
          <p:cNvPr id="13316" name="Rectangle 8"/>
          <p:cNvSpPr/>
          <p:nvPr/>
        </p:nvSpPr>
        <p:spPr>
          <a:xfrm>
            <a:off x="1828801" y="1872734"/>
            <a:ext cx="184731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FontTx/>
            </a:pPr>
            <a:endParaRPr lang="en-US" altLang="en-US" dirty="0">
              <a:latin typeface="VNI-Times" pitchFamily="2" charset="0"/>
            </a:endParaRPr>
          </a:p>
        </p:txBody>
      </p:sp>
      <p:sp>
        <p:nvSpPr>
          <p:cNvPr id="13317" name="Rectangle 9"/>
          <p:cNvSpPr/>
          <p:nvPr/>
        </p:nvSpPr>
        <p:spPr>
          <a:xfrm>
            <a:off x="4648200" y="3352800"/>
            <a:ext cx="698500" cy="2746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FontTx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           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318" name="Rectangle 10"/>
          <p:cNvSpPr/>
          <p:nvPr/>
        </p:nvSpPr>
        <p:spPr>
          <a:xfrm>
            <a:off x="1524000" y="4541838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FontTx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319" name="Rectangle 19"/>
          <p:cNvSpPr/>
          <p:nvPr/>
        </p:nvSpPr>
        <p:spPr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>
              <a:buFontTx/>
            </a:pPr>
            <a:endParaRPr lang="en-US" altLang="en-US" dirty="0">
              <a:latin typeface="VNI-Times" pitchFamily="2" charset="0"/>
            </a:endParaRPr>
          </a:p>
        </p:txBody>
      </p:sp>
      <p:graphicFrame>
        <p:nvGraphicFramePr>
          <p:cNvPr id="13320" name="Object 3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" r:id="rId4" imgW="114300" imgH="215900" progId="Equation.3">
                  <p:embed/>
                </p:oleObj>
              </mc:Choice>
              <mc:Fallback>
                <p:oleObj name="" r:id="rId4" imgW="114300" imgH="215900" progId="Equation.3">
                  <p:embed/>
                  <p:pic>
                    <p:nvPicPr>
                      <p:cNvPr id="0" name="Object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41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" r:id="rId6" imgW="114300" imgH="215900" progId="Equation.3">
                  <p:embed/>
                </p:oleObj>
              </mc:Choice>
              <mc:Fallback>
                <p:oleObj name="" r:id="rId6" imgW="114300" imgH="215900" progId="Equation.3">
                  <p:embed/>
                  <p:pic>
                    <p:nvPicPr>
                      <p:cNvPr id="0" name="Object 4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47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" r:id="rId7" imgW="114300" imgH="215900" progId="Equation.3">
                  <p:embed/>
                </p:oleObj>
              </mc:Choice>
              <mc:Fallback>
                <p:oleObj name="" r:id="rId7" imgW="114300" imgH="215900" progId="Equation.3">
                  <p:embed/>
                  <p:pic>
                    <p:nvPicPr>
                      <p:cNvPr id="0" name="Object 4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Box 1"/>
          <p:cNvSpPr txBox="1"/>
          <p:nvPr/>
        </p:nvSpPr>
        <p:spPr>
          <a:xfrm>
            <a:off x="1828801" y="1380669"/>
            <a:ext cx="7968668" cy="224676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eaLnBrk="0" hangingPunct="0">
              <a:buFontTx/>
            </a:pPr>
            <a:endParaRPr lang="en-US" altLang="en-US" sz="2600" b="1" dirty="0">
              <a:latin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vi-VN" altLang="en-US" sz="6000" b="1" dirty="0">
                <a:latin typeface="Times New Roman" panose="02020603050405020304" pitchFamily="18" charset="0"/>
              </a:rPr>
              <a:t>Khoa học </a:t>
            </a:r>
            <a:endParaRPr lang="en-US" altLang="en-US" sz="6000" b="1" dirty="0">
              <a:latin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vi-VN" altLang="en-US" sz="5400" b="1" dirty="0">
                <a:latin typeface="Times New Roman" panose="02020603050405020304" pitchFamily="18" charset="0"/>
              </a:rPr>
              <a:t>Ánh sáng cần cho sự sống</a:t>
            </a:r>
            <a:r>
              <a:rPr lang="en-US" altLang="en-US" sz="5400" b="1" dirty="0">
                <a:latin typeface="Times New Roman" panose="02020603050405020304" pitchFamily="18" charset="0"/>
              </a:rPr>
              <a:t> </a:t>
            </a:r>
            <a:endParaRPr lang="en-US" altLang="en-US" sz="5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8200" y="4267745"/>
            <a:ext cx="640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Người thực hiện: Nguyễn Thị Thúy Hiền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2176306"/>
            <a:ext cx="121125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endParaRPr lang="en-US" sz="4800" b="1" cap="all" spc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81000"/>
            <a:ext cx="734060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7225" y="5257800"/>
            <a:ext cx="10972799" cy="76944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</a:rPr>
              <a:t>Đây là hoa gì và vì sao nó có tên như vậy ?</a:t>
            </a:r>
            <a:endParaRPr lang="en-US" altLang="en-US" sz="4400" b="1" dirty="0">
              <a:latin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738187" y="5257800"/>
            <a:ext cx="10715625" cy="1343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80075" y="1858964"/>
            <a:ext cx="1841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1"/>
          <a:srcRect l="71667" b="3174"/>
          <a:stretch>
            <a:fillRect/>
          </a:stretch>
        </p:blipFill>
        <p:spPr>
          <a:xfrm>
            <a:off x="8001001" y="1452563"/>
            <a:ext cx="1971675" cy="353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"/>
          <p:cNvPicPr>
            <a:picLocks noChangeAspect="1"/>
          </p:cNvPicPr>
          <p:nvPr/>
        </p:nvPicPr>
        <p:blipFill>
          <a:blip r:embed="rId1"/>
          <a:srcRect l="49165" r="26666" b="3174"/>
          <a:stretch>
            <a:fillRect/>
          </a:stretch>
        </p:blipFill>
        <p:spPr>
          <a:xfrm>
            <a:off x="5699126" y="1389063"/>
            <a:ext cx="1711325" cy="360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"/>
          <p:cNvPicPr>
            <a:picLocks noChangeAspect="1"/>
          </p:cNvPicPr>
          <p:nvPr/>
        </p:nvPicPr>
        <p:blipFill>
          <a:blip r:embed="rId1"/>
          <a:srcRect l="833" t="728" r="50000" b="925"/>
          <a:stretch>
            <a:fillRect/>
          </a:stretch>
        </p:blipFill>
        <p:spPr>
          <a:xfrm>
            <a:off x="1611314" y="1524001"/>
            <a:ext cx="3373437" cy="3541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3162301" y="5065322"/>
            <a:ext cx="16906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2507" y="5094620"/>
            <a:ext cx="155503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guộc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878" y="5185959"/>
            <a:ext cx="197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/>
          <p:cNvSpPr/>
          <p:nvPr/>
        </p:nvSpPr>
        <p:spPr>
          <a:xfrm>
            <a:off x="495301" y="28968"/>
            <a:ext cx="6330950" cy="1952231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ây Em có nhận xét gì?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1101" y="533400"/>
            <a:ext cx="9966325" cy="167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có đủ ánh sáng sẽ phát triển thế n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 </a:t>
            </a:r>
            <a:endParaRPr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81100" y="249238"/>
            <a:ext cx="9966325" cy="2586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ánh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tươi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en-US" altLang="en-US" sz="5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27139" y="3516313"/>
            <a:ext cx="9966325" cy="1676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thiếu ánh sáng sẽ ra sao?</a:t>
            </a:r>
            <a:endParaRPr sz="5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1101" y="3062288"/>
            <a:ext cx="9966325" cy="25844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en-US" sz="5400" b="1" dirty="0">
                <a:latin typeface="Times New Roman" panose="02020603050405020304" pitchFamily="18" charset="0"/>
              </a:rPr>
              <a:t>Cây sống ở nơi thiếu ánh sáng bị héo lá, úa vàng, không phát triển. </a:t>
            </a:r>
            <a:endParaRPr lang="en-US" altLang="en-US" sz="5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vi-VN" sz="6000" dirty="0"/>
              <a:t>Kết luận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25" y="2506345"/>
            <a:ext cx="10585450" cy="4351655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9" y="5013875"/>
            <a:ext cx="12193057" cy="1950889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978" y="-72"/>
            <a:ext cx="1139022" cy="1292507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" y="2176306"/>
            <a:ext cx="1211258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GB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1862</Words>
  <Application>WPS Presentation</Application>
  <PresentationFormat>Widescreen</PresentationFormat>
  <Paragraphs>152</Paragraphs>
  <Slides>16</Slides>
  <Notes>3</Notes>
  <HiddenSlides>0</HiddenSlides>
  <MMClips>1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SimSun</vt:lpstr>
      <vt:lpstr>Wingdings</vt:lpstr>
      <vt:lpstr>等线</vt:lpstr>
      <vt:lpstr>等线</vt:lpstr>
      <vt:lpstr>Times New Roman</vt:lpstr>
      <vt:lpstr>VNI-Times</vt:lpstr>
      <vt:lpstr>.VnAvant</vt:lpstr>
      <vt:lpstr>.VnAristote</vt:lpstr>
      <vt:lpstr>Segoe Print</vt:lpstr>
      <vt:lpstr>Times New Roman</vt:lpstr>
      <vt:lpstr>Microsoft YaHei</vt:lpstr>
      <vt:lpstr>Arial Unicode MS</vt:lpstr>
      <vt:lpstr>Calibri Light</vt:lpstr>
      <vt:lpstr>Calibri</vt:lpstr>
      <vt:lpstr>Office Theme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Kết luận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Thúy Hiền</dc:creator>
  <cp:lastModifiedBy>NGUYEN THUY HIEN</cp:lastModifiedBy>
  <cp:revision>5</cp:revision>
  <dcterms:created xsi:type="dcterms:W3CDTF">2023-02-23T14:41:00Z</dcterms:created>
  <dcterms:modified xsi:type="dcterms:W3CDTF">2023-02-24T04:47:49Z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2A90ACB11BE4472EB1B61025E05D7099</vt:lpwstr>
  </property>
  <property fmtid="{D5CDD505-2E9C-101B-9397-08002B2CF9AE}" pid="3" name="KSOProductBuildVer">
    <vt:lpwstr>2057-11.2.0.11486</vt:lpwstr>
  </property>
</Properties>
</file>