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6" r:id="rId2"/>
    <p:sldId id="427" r:id="rId3"/>
    <p:sldId id="411" r:id="rId4"/>
    <p:sldId id="414" r:id="rId5"/>
    <p:sldId id="428" r:id="rId6"/>
    <p:sldId id="415" r:id="rId7"/>
    <p:sldId id="422" r:id="rId8"/>
    <p:sldId id="423" r:id="rId9"/>
    <p:sldId id="402" r:id="rId10"/>
    <p:sldId id="429" r:id="rId11"/>
    <p:sldId id="430" r:id="rId12"/>
    <p:sldId id="431" r:id="rId13"/>
    <p:sldId id="395" r:id="rId14"/>
    <p:sldId id="409" r:id="rId15"/>
    <p:sldId id="419" r:id="rId16"/>
    <p:sldId id="421" r:id="rId17"/>
    <p:sldId id="425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CCFF"/>
    <a:srgbClr val="3366FF"/>
    <a:srgbClr val="00FF00"/>
    <a:srgbClr val="FFFF00"/>
    <a:srgbClr val="FFFF99"/>
    <a:srgbClr val="00FF99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3220" autoAdjust="0"/>
  </p:normalViewPr>
  <p:slideViewPr>
    <p:cSldViewPr>
      <p:cViewPr varScale="1">
        <p:scale>
          <a:sx n="64" d="100"/>
          <a:sy n="64" d="100"/>
        </p:scale>
        <p:origin x="-134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619ED08-C159-49CF-A37E-82F0D94E17E5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B13A632-02AF-4216-A1C0-9EE4050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46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E8C00FD-E7E2-408F-A7FB-FFC8B2AB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1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2D421-1617-429C-9716-50366C07951D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853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676A7B-6F87-4310-971E-4C9D2400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OA%20&#272;&#192;O%20NG&#192;Y%20T&#7870;T.do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Ch&#243;%20v&#224;%20m&#232;o%201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Ch&#243;%20v&#224;%20m&#232;o%202.do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362200" y="0"/>
            <a:ext cx="3709987" cy="1039813"/>
            <a:chOff x="192" y="873"/>
            <a:chExt cx="2630" cy="655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Kiểm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tra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bài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cũ: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0" y="11430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itchFamily="18" charset="0"/>
              </a:rPr>
              <a:t>Câu</a:t>
            </a:r>
            <a:r>
              <a:rPr lang="en-US" sz="2600" b="1" u="sng" dirty="0" smtClean="0">
                <a:latin typeface="Times New Roman" pitchFamily="18" charset="0"/>
              </a:rPr>
              <a:t> 1</a:t>
            </a:r>
            <a:r>
              <a:rPr lang="en-US" sz="2600" b="1" dirty="0" smtClean="0">
                <a:latin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</a:rPr>
              <a:t>Đê</a:t>
            </a:r>
            <a:r>
              <a:rPr lang="en-US" sz="2600" b="1" dirty="0" smtClean="0">
                <a:latin typeface="Times New Roman" pitchFamily="18" charset="0"/>
              </a:rPr>
              <a:t>̉ </a:t>
            </a:r>
            <a:r>
              <a:rPr lang="en-US" sz="2600" b="1" dirty="0" err="1" smtClean="0">
                <a:latin typeface="Times New Roman" pitchFamily="18" charset="0"/>
              </a:rPr>
              <a:t>chèn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hình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vào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trang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văn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bản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em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thực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hiện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lệnh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nào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893812" y="2499528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a. </a:t>
            </a:r>
            <a:r>
              <a:rPr lang="en-US" sz="2600" dirty="0" err="1" smtClean="0">
                <a:latin typeface="Times New Roman" pitchFamily="18" charset="0"/>
              </a:rPr>
              <a:t>Chọn</a:t>
            </a:r>
            <a:r>
              <a:rPr lang="en-US" sz="2600" dirty="0" smtClean="0">
                <a:latin typeface="Times New Roman" pitchFamily="18" charset="0"/>
              </a:rPr>
              <a:t> thẻ Insert -&gt; </a:t>
            </a:r>
            <a:r>
              <a:rPr lang="en-US" sz="2600" dirty="0" err="1" smtClean="0">
                <a:latin typeface="Times New Roman" pitchFamily="18" charset="0"/>
              </a:rPr>
              <a:t>Chọn</a:t>
            </a:r>
            <a:r>
              <a:rPr lang="en-US" sz="2600" dirty="0" smtClean="0">
                <a:latin typeface="Times New Roman" pitchFamily="18" charset="0"/>
              </a:rPr>
              <a:t> Shapes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893812" y="3225314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b. Chọn thẻ Format -&gt; Chọn Shapes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893812" y="3927157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2" name="Oval 1"/>
          <p:cNvSpPr/>
          <p:nvPr/>
        </p:nvSpPr>
        <p:spPr>
          <a:xfrm>
            <a:off x="825500" y="2553371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5800" y="68580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22300" y="2603718"/>
            <a:ext cx="8521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2 (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</a:rPr>
              <a:t>3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phút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)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i="1" dirty="0" err="1" smtClean="0">
                <a:latin typeface="Times New Roman" pitchFamily="18" charset="0"/>
              </a:rPr>
              <a:t>Thực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hiện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điều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chỉnh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kích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thước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tranh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ảnh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văn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</a:rPr>
              <a:t>bản</a:t>
            </a:r>
            <a:r>
              <a:rPr lang="en-US" sz="2600" i="1" dirty="0" smtClean="0">
                <a:latin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2971800" y="1828800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00200" y="2209800"/>
            <a:ext cx="6096000" cy="2286000"/>
          </a:xfrm>
          <a:prstGeom prst="roundRect">
            <a:avLst/>
          </a:prstGeom>
          <a:ln w="3810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smtClean="0"/>
              <a:t>Chọn tranh ảnh cần điều chỉnh kích thước, di chuyển con trỏ chuột đến vị trí có ô vuông ở mỗi cạnh hoặc chấm tròn nhỏ ở mỗi góc. Khi đó con trỏ chuột chuyển thành các dấu mũi tên.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163070" y="1371600"/>
            <a:ext cx="1752600" cy="9906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FF"/>
                </a:solidFill>
              </a:rPr>
              <a:t>Bước 1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7543800" cy="43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7"/>
          <p:cNvSpPr/>
          <p:nvPr/>
        </p:nvSpPr>
        <p:spPr>
          <a:xfrm>
            <a:off x="2133600" y="762000"/>
            <a:ext cx="5105400" cy="1143000"/>
          </a:xfrm>
          <a:prstGeom prst="roundRect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400" b="1" dirty="0" smtClean="0"/>
              <a:t>Kéo thả chuột để thay đổi kích thước của tranh. 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404162" y="160337"/>
            <a:ext cx="1676400" cy="9144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Bước 2</a:t>
            </a:r>
          </a:p>
        </p:txBody>
      </p:sp>
      <p:sp>
        <p:nvSpPr>
          <p:cNvPr id="32" name="Left-Right Arrow 31"/>
          <p:cNvSpPr/>
          <p:nvPr/>
        </p:nvSpPr>
        <p:spPr>
          <a:xfrm rot="2340145">
            <a:off x="7491574" y="6095790"/>
            <a:ext cx="663920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4" name="Left-Right Arrow 33"/>
          <p:cNvSpPr/>
          <p:nvPr/>
        </p:nvSpPr>
        <p:spPr>
          <a:xfrm rot="19201219">
            <a:off x="7490021" y="2158110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 rot="19201219">
            <a:off x="524401" y="6160732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 rot="5400000">
            <a:off x="4045675" y="615211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7543800" y="4114800"/>
            <a:ext cx="663921" cy="311305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5400000">
            <a:off x="3969475" y="212652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4" grpId="0" animBg="1"/>
      <p:bldP spid="36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2" y="1579830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THỰC HÀNH </a:t>
            </a:r>
          </a:p>
        </p:txBody>
      </p:sp>
      <p:pic>
        <p:nvPicPr>
          <p:cNvPr id="9219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12088" y="549275"/>
            <a:ext cx="86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8572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241550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45013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989138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j0195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2721" y="4414851"/>
            <a:ext cx="1905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8741" y="1088740"/>
            <a:ext cx="7886808" cy="13541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lnSpc>
                <a:spcPct val="150000"/>
              </a:lnSpc>
              <a:defRPr/>
            </a:pP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6291" y="512676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vi-VN" altLang="en-US" sz="2800" dirty="0">
                <a:solidFill>
                  <a:srgbClr val="0000FF"/>
                </a:solidFill>
                <a:cs typeface="Times New Roman" pitchFamily="18" charset="0"/>
              </a:rPr>
              <a:t>Bài thực hành </a:t>
            </a:r>
            <a:endParaRPr lang="en-US" alt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5716" y="5805264"/>
            <a:ext cx="180020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1" y="2600908"/>
            <a:ext cx="8135700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4682" y="1988840"/>
            <a:ext cx="7697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Thao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tự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trí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vẽ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678" y="3061118"/>
            <a:ext cx="7697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chèn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Clip Art, </a:t>
            </a:r>
            <a:r>
              <a:rPr lang="en-US" sz="2800" dirty="0" err="1" smtClean="0">
                <a:solidFill>
                  <a:srgbClr val="0000FF"/>
                </a:solidFill>
              </a:rPr>
              <a:t>tìm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</a:rPr>
              <a:t> Internet </a:t>
            </a:r>
            <a:r>
              <a:rPr lang="en-US" sz="2800" dirty="0" err="1" smtClean="0">
                <a:solidFill>
                  <a:srgbClr val="0000FF"/>
                </a:solidFill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thư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sẵn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1525" y="872716"/>
            <a:ext cx="332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Em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cần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chú</a:t>
            </a:r>
            <a:r>
              <a:rPr lang="en-US" sz="2800" u="sng" dirty="0" smtClean="0">
                <a:solidFill>
                  <a:srgbClr val="FF0000"/>
                </a:solidFill>
              </a:rPr>
              <a:t> ý: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2" name="5-Point Star 1">
            <a:hlinkClick r:id="" action="ppaction://noaction"/>
          </p:cNvPr>
          <p:cNvSpPr/>
          <p:nvPr/>
        </p:nvSpPr>
        <p:spPr>
          <a:xfrm>
            <a:off x="503548" y="5949280"/>
            <a:ext cx="58226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3548" y="908721"/>
            <a:ext cx="8011856" cy="129614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6291" y="404664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vi-VN" altLang="en-US" sz="2800" dirty="0">
                <a:solidFill>
                  <a:srgbClr val="0000FF"/>
                </a:solidFill>
                <a:cs typeface="Times New Roman" pitchFamily="18" charset="0"/>
              </a:rPr>
              <a:t>Bài thực hành </a:t>
            </a:r>
            <a:endParaRPr lang="en-US" alt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5716" y="5805264"/>
            <a:ext cx="180020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2348880"/>
            <a:ext cx="7939848" cy="3960441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8" y="50821"/>
            <a:ext cx="9099349" cy="6813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9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503548" y="1395937"/>
            <a:ext cx="7920267" cy="4031742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03548" y="1592797"/>
            <a:ext cx="7877435" cy="36523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3648" y="2096852"/>
            <a:ext cx="6937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Thao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tự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trí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vẽ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8856" y="3160129"/>
            <a:ext cx="6937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chèn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Clip Art, </a:t>
            </a:r>
            <a:r>
              <a:rPr lang="en-US" sz="2800" dirty="0" err="1" smtClean="0">
                <a:solidFill>
                  <a:srgbClr val="0000FF"/>
                </a:solidFill>
              </a:rPr>
              <a:t>tìm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</a:rPr>
              <a:t> Internet </a:t>
            </a:r>
            <a:r>
              <a:rPr lang="en-US" sz="2800" dirty="0" err="1" smtClean="0">
                <a:solidFill>
                  <a:srgbClr val="0000FF"/>
                </a:solidFill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thư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sẵn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1525" y="872716"/>
            <a:ext cx="332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Em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cần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ghi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nhớ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2" name="5-Point Star 1">
            <a:hlinkClick r:id="" action="ppaction://noaction"/>
          </p:cNvPr>
          <p:cNvSpPr/>
          <p:nvPr/>
        </p:nvSpPr>
        <p:spPr>
          <a:xfrm>
            <a:off x="503548" y="5949280"/>
            <a:ext cx="58226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34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667000" y="228600"/>
            <a:ext cx="3704344" cy="1333503"/>
            <a:chOff x="186" y="646"/>
            <a:chExt cx="2626" cy="840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86" y="646"/>
              <a:ext cx="2626" cy="840"/>
              <a:chOff x="2160" y="1289"/>
              <a:chExt cx="1303" cy="1461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553"/>
                <a:ext cx="1300" cy="569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16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289"/>
                <a:ext cx="1105" cy="1110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912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Kiểm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tra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bài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cũ: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0" y="18288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itchFamily="18" charset="0"/>
              </a:rPr>
              <a:t>Câu</a:t>
            </a:r>
            <a:r>
              <a:rPr lang="en-US" sz="2600" b="1" u="sng" dirty="0" smtClean="0">
                <a:latin typeface="Times New Roman" pitchFamily="18" charset="0"/>
              </a:rPr>
              <a:t> 2</a:t>
            </a:r>
            <a:r>
              <a:rPr lang="en-US" sz="2600" b="1" dirty="0" smtClean="0">
                <a:latin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</a:rPr>
              <a:t>Đê</a:t>
            </a:r>
            <a:r>
              <a:rPr lang="en-US" sz="2600" b="1" dirty="0" smtClean="0">
                <a:latin typeface="Times New Roman" pitchFamily="18" charset="0"/>
              </a:rPr>
              <a:t>̉ </a:t>
            </a:r>
            <a:r>
              <a:rPr lang="en-US" sz="2600" b="1" dirty="0" err="1" smtClean="0">
                <a:latin typeface="Times New Roman" pitchFamily="18" charset="0"/>
              </a:rPr>
              <a:t>thay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đổi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màu</a:t>
            </a:r>
            <a:r>
              <a:rPr lang="en-US" sz="2600" b="1" dirty="0" smtClean="0">
                <a:latin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</a:rPr>
              <a:t>đô</a:t>
            </a:r>
            <a:r>
              <a:rPr lang="en-US" sz="2600" b="1" dirty="0" smtClean="0">
                <a:latin typeface="Times New Roman" pitchFamily="18" charset="0"/>
              </a:rPr>
              <a:t>̣ </a:t>
            </a:r>
            <a:r>
              <a:rPr lang="en-US" sz="2600" b="1" dirty="0" err="1" smtClean="0">
                <a:latin typeface="Times New Roman" pitchFamily="18" charset="0"/>
              </a:rPr>
              <a:t>dày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đường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viền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của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hình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em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chọn</a:t>
            </a:r>
            <a:r>
              <a:rPr lang="en-US" sz="2600" b="1" dirty="0" smtClean="0">
                <a:latin typeface="Times New Roman" pitchFamily="18" charset="0"/>
              </a:rPr>
              <a:t> thẻ </a:t>
            </a:r>
            <a:r>
              <a:rPr lang="en-US" sz="2600" b="1" dirty="0" err="1" smtClean="0">
                <a:latin typeface="Times New Roman" pitchFamily="18" charset="0"/>
              </a:rPr>
              <a:t>nào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598128" y="2895600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a. Thẻ Insert.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598128" y="3621386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b. Thẻ Format.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598128" y="4323229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c. Thẻ Home. </a:t>
            </a:r>
          </a:p>
        </p:txBody>
      </p:sp>
      <p:sp>
        <p:nvSpPr>
          <p:cNvPr id="2" name="Oval 1"/>
          <p:cNvSpPr/>
          <p:nvPr/>
        </p:nvSpPr>
        <p:spPr>
          <a:xfrm>
            <a:off x="2529815" y="3621386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4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39552" y="872716"/>
            <a:ext cx="8172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”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52" y="2312876"/>
            <a:ext cx="7987341" cy="3420381"/>
            <a:chOff x="539552" y="2384883"/>
            <a:chExt cx="7987341" cy="3420381"/>
          </a:xfrm>
        </p:grpSpPr>
        <p:pic>
          <p:nvPicPr>
            <p:cNvPr id="9" name="Picture 8" descr="1.PNG"/>
            <p:cNvPicPr>
              <a:picLocks noChangeAspect="1"/>
            </p:cNvPicPr>
            <p:nvPr/>
          </p:nvPicPr>
          <p:blipFill rotWithShape="1">
            <a:blip r:embed="rId2"/>
            <a:srcRect l="15415" t="41336" r="12777"/>
            <a:stretch/>
          </p:blipFill>
          <p:spPr>
            <a:xfrm>
              <a:off x="539552" y="2384883"/>
              <a:ext cx="3079606" cy="26755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3779912" y="2384884"/>
              <a:ext cx="4746981" cy="2675527"/>
              <a:chOff x="4031940" y="2868052"/>
              <a:chExt cx="4494953" cy="2675527"/>
            </a:xfrm>
          </p:grpSpPr>
          <p:pic>
            <p:nvPicPr>
              <p:cNvPr id="10" name="Picture 9" descr="2.PNG"/>
              <p:cNvPicPr>
                <a:picLocks noChangeAspect="1"/>
              </p:cNvPicPr>
              <p:nvPr/>
            </p:nvPicPr>
            <p:blipFill rotWithShape="1">
              <a:blip r:embed="rId3"/>
              <a:srcRect l="2147" t="42857"/>
              <a:stretch/>
            </p:blipFill>
            <p:spPr>
              <a:xfrm>
                <a:off x="4031940" y="2868052"/>
                <a:ext cx="4494953" cy="267552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12" name="Picture 11" descr="2.PNG"/>
              <p:cNvPicPr>
                <a:picLocks noChangeAspect="1"/>
              </p:cNvPicPr>
              <p:nvPr/>
            </p:nvPicPr>
            <p:blipFill rotWithShape="1">
              <a:blip r:embed="rId3"/>
              <a:srcRect l="2910" t="51205" r="50846" b="16499"/>
              <a:stretch/>
            </p:blipFill>
            <p:spPr>
              <a:xfrm>
                <a:off x="4103947" y="2960949"/>
                <a:ext cx="2088233" cy="221494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899592" y="533721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8615" y="531807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1140" y="1700808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(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3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phút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chèn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24" y="476672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2555776" y="921668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9466" y="2960948"/>
            <a:ext cx="8028978" cy="3420380"/>
            <a:chOff x="497915" y="2384884"/>
            <a:chExt cx="8028978" cy="3420380"/>
          </a:xfrm>
        </p:grpSpPr>
        <p:pic>
          <p:nvPicPr>
            <p:cNvPr id="12" name="Picture 11" descr="1.PNG"/>
            <p:cNvPicPr>
              <a:picLocks noChangeAspect="1"/>
            </p:cNvPicPr>
            <p:nvPr/>
          </p:nvPicPr>
          <p:blipFill rotWithShape="1">
            <a:blip r:embed="rId3"/>
            <a:srcRect l="15415" t="41336" r="12777"/>
            <a:stretch/>
          </p:blipFill>
          <p:spPr>
            <a:xfrm>
              <a:off x="497915" y="2434590"/>
              <a:ext cx="3079606" cy="26755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3779912" y="2384884"/>
              <a:ext cx="4746981" cy="2675527"/>
              <a:chOff x="4031941" y="2868052"/>
              <a:chExt cx="4494954" cy="2675527"/>
            </a:xfrm>
          </p:grpSpPr>
          <p:pic>
            <p:nvPicPr>
              <p:cNvPr id="22" name="Picture 21" descr="2.PNG"/>
              <p:cNvPicPr>
                <a:picLocks noChangeAspect="1"/>
              </p:cNvPicPr>
              <p:nvPr/>
            </p:nvPicPr>
            <p:blipFill rotWithShape="1">
              <a:blip r:embed="rId4"/>
              <a:srcRect l="2147" t="42857"/>
              <a:stretch/>
            </p:blipFill>
            <p:spPr>
              <a:xfrm>
                <a:off x="4031941" y="2868052"/>
                <a:ext cx="4494954" cy="267552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23" name="Picture 22" descr="2.PNG"/>
              <p:cNvPicPr>
                <a:picLocks noChangeAspect="1"/>
              </p:cNvPicPr>
              <p:nvPr/>
            </p:nvPicPr>
            <p:blipFill rotWithShape="1">
              <a:blip r:embed="rId4"/>
              <a:srcRect l="2910" t="51205" r="50846" b="16499"/>
              <a:stretch/>
            </p:blipFill>
            <p:spPr>
              <a:xfrm>
                <a:off x="4103947" y="2960949"/>
                <a:ext cx="2088233" cy="221494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899592" y="533721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8615" y="531807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>
            <p:custDataLst>
              <p:tags r:id="rId2"/>
            </p:custDataLst>
          </p:nvPr>
        </p:nvSpPr>
        <p:spPr>
          <a:xfrm>
            <a:off x="-457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Explosion 2 20"/>
          <p:cNvSpPr/>
          <p:nvPr>
            <p:custDataLst>
              <p:tags r:id="rId3"/>
            </p:custDataLst>
          </p:nvPr>
        </p:nvSpPr>
        <p:spPr>
          <a:xfrm>
            <a:off x="2743200" y="609600"/>
            <a:ext cx="3255471" cy="1047145"/>
          </a:xfrm>
          <a:prstGeom prst="irregularSeal2">
            <a:avLst/>
          </a:prstGeom>
          <a:solidFill>
            <a:srgbClr val="FFFF00"/>
          </a:solidFill>
          <a:ln w="38100" cap="flat" cmpd="sng" algn="ctr">
            <a:solidFill>
              <a:srgbClr val="00FF00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  <a:latin typeface=".VnTifani HeavyH" pitchFamily="34" charset="0"/>
              </a:rPr>
              <a:t>BÀI </a:t>
            </a:r>
            <a:r>
              <a:rPr lang="en-US" sz="2400" b="1" dirty="0" smtClean="0">
                <a:solidFill>
                  <a:srgbClr val="FF0066"/>
                </a:solidFill>
                <a:latin typeface=".VnTifani HeavyH" pitchFamily="34" charset="0"/>
              </a:rPr>
              <a:t>3</a:t>
            </a:r>
            <a:endParaRPr lang="en-US" sz="2400" b="1" dirty="0">
              <a:solidFill>
                <a:srgbClr val="FF0066"/>
              </a:solidFill>
              <a:latin typeface=".VnTifani HeavyH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09600" y="1752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Chèn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và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điều</a:t>
            </a:r>
            <a:r>
              <a:rPr lang="en-US" sz="5400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chỉnh</a:t>
            </a:r>
            <a:r>
              <a:rPr lang="en-US" sz="5400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tranh</a:t>
            </a:r>
            <a:r>
              <a:rPr lang="en-US" sz="5400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ảnh</a:t>
            </a:r>
            <a:endParaRPr lang="en-US" sz="5400" b="1" dirty="0" smtClean="0">
              <a:ln w="28575">
                <a:solidFill>
                  <a:schemeClr val="tx1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Amazone" pitchFamily="66" charset="0"/>
              <a:ea typeface="Script" pitchFamily="2" charset="0"/>
              <a:cs typeface="Script" pitchFamily="2" charset="0"/>
            </a:endParaRPr>
          </a:p>
          <a:p>
            <a:pPr algn="ctr"/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trong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văn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mazone" pitchFamily="66" charset="0"/>
                <a:ea typeface="Script" pitchFamily="2" charset="0"/>
                <a:cs typeface="Script" pitchFamily="2" charset="0"/>
              </a:rPr>
              <a:t>bản</a:t>
            </a:r>
            <a:endParaRPr lang="vi-VN" sz="5400" b="1" dirty="0">
              <a:ln w="28575">
                <a:solidFill>
                  <a:schemeClr val="tx1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Amazone" pitchFamily="66" charset="0"/>
              <a:ea typeface="Script" pitchFamily="2" charset="0"/>
              <a:cs typeface="Scrip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49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2970">
        <p14:glitter pattern="hexagon"/>
      </p:transition>
    </mc:Choice>
    <mc:Fallback>
      <p:transition spd="slow" advTm="12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14400" y="2438400"/>
            <a:ext cx="7391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700" dirty="0" err="1">
                <a:solidFill>
                  <a:srgbClr val="3333FF"/>
                </a:solidFill>
                <a:latin typeface="Times New Roman" pitchFamily="18" charset="0"/>
              </a:rPr>
              <a:t>Trình</a:t>
            </a:r>
            <a:r>
              <a:rPr lang="en-US" sz="27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bày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7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.</a:t>
            </a:r>
            <a:endParaRPr lang="en-US" sz="2700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2555776" y="764704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67854"/>
            <a:ext cx="5653469" cy="1981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339816" y="2652514"/>
            <a:ext cx="1348308" cy="1849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212929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istrator\Desktop\thi gvg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2058635"/>
            <a:ext cx="594360" cy="6858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819400" y="3772654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1580" y="2849126"/>
            <a:ext cx="3704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Insert Picture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723173"/>
            <a:ext cx="4048177" cy="28622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822169" y="3605210"/>
            <a:ext cx="1865955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6775" y="5280555"/>
            <a:ext cx="346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22169" y="5449054"/>
            <a:ext cx="3702159" cy="860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69775" y="5656266"/>
            <a:ext cx="1655995" cy="63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6775" y="1378985"/>
            <a:ext cx="34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7" grpId="1" animBg="1"/>
      <p:bldP spid="7" grpId="2" animBg="1"/>
      <p:bldP spid="10" grpId="0"/>
      <p:bldP spid="1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2555776" y="620688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54" y="3501008"/>
            <a:ext cx="5653469" cy="1981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956076" y="2338128"/>
            <a:ext cx="416838" cy="20069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173681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9400" y="3772654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3588" y="2168860"/>
            <a:ext cx="584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Chọn Organize clips…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6775" y="1124744"/>
            <a:ext cx="34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13" y="1221653"/>
            <a:ext cx="823714" cy="108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1921" t="18748"/>
          <a:stretch/>
        </p:blipFill>
        <p:spPr>
          <a:xfrm>
            <a:off x="5986497" y="1088740"/>
            <a:ext cx="2997881" cy="52892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2099" y="2636912"/>
            <a:ext cx="2327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Office Collections\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7131" y="2448161"/>
            <a:ext cx="3021213" cy="31770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272" y="1607115"/>
            <a:ext cx="5497023" cy="547999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888546" y="3056228"/>
            <a:ext cx="2240866" cy="1235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05414" y="3615766"/>
            <a:ext cx="1998725" cy="1040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31817" y="3044245"/>
            <a:ext cx="3316583" cy="2079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61186" y="4073910"/>
            <a:ext cx="226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Animals.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889" y="4851367"/>
            <a:ext cx="357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copy </a:t>
            </a:r>
            <a:r>
              <a:rPr lang="en-US" sz="2400" dirty="0" err="1" smtClean="0">
                <a:cs typeface="Times New Roman" pitchFamily="18" charset="0"/>
              </a:rPr>
              <a:t>ảnh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cần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chèn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rồi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đóng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cửa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sổ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7348" y="5373556"/>
            <a:ext cx="8097100" cy="713353"/>
            <a:chOff x="507348" y="5373556"/>
            <a:chExt cx="8097100" cy="713353"/>
          </a:xfrm>
        </p:grpSpPr>
        <p:sp>
          <p:nvSpPr>
            <p:cNvPr id="29" name="TextBox 28"/>
            <p:cNvSpPr txBox="1"/>
            <p:nvPr/>
          </p:nvSpPr>
          <p:spPr>
            <a:xfrm>
              <a:off x="507348" y="5625244"/>
              <a:ext cx="809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trang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soạn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thảo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chọn</a:t>
              </a:r>
              <a:r>
                <a:rPr lang="en-US" sz="2400" dirty="0" smtClean="0">
                  <a:cs typeface="Times New Roman" pitchFamily="18" charset="0"/>
                </a:rPr>
                <a:t>         </a:t>
              </a:r>
              <a:r>
                <a:rPr lang="en-US" sz="2400" dirty="0" err="1" smtClean="0">
                  <a:cs typeface="Times New Roman" pitchFamily="18" charset="0"/>
                </a:rPr>
                <a:t>dán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vào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văn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bản</a:t>
              </a:r>
              <a:r>
                <a:rPr lang="en-US" sz="2400" dirty="0" smtClean="0">
                  <a:cs typeface="Times New Roman" pitchFamily="18" charset="0"/>
                </a:rPr>
                <a:t>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4064" y="5373556"/>
              <a:ext cx="464080" cy="70977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t="14294" b="8120"/>
          <a:stretch/>
        </p:blipFill>
        <p:spPr>
          <a:xfrm>
            <a:off x="467544" y="1514597"/>
            <a:ext cx="8408822" cy="41281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5776064" y="3501008"/>
            <a:ext cx="1609304" cy="2141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18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10" grpId="0"/>
      <p:bldP spid="20" grpId="0"/>
      <p:bldP spid="2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60475" y="533400"/>
            <a:ext cx="7883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chèn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</a:rPr>
              <a:t>: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0081" y="1574141"/>
            <a:ext cx="3877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1: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Insert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1952836"/>
            <a:ext cx="8081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2: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Insert Picture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u="sng" dirty="0"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2708920"/>
            <a:ext cx="8081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3: </a:t>
            </a:r>
            <a:r>
              <a:rPr lang="en-US" sz="2400" dirty="0" err="1" smtClean="0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Insert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8789" y="1118812"/>
            <a:ext cx="1372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0000FF"/>
                </a:solidFill>
              </a:rPr>
              <a:t>Cách</a:t>
            </a:r>
            <a:r>
              <a:rPr lang="en-US" sz="2800" i="1" u="sng" dirty="0" smtClean="0">
                <a:solidFill>
                  <a:srgbClr val="0000FF"/>
                </a:solidFill>
              </a:rPr>
              <a:t> 1:</a:t>
            </a:r>
            <a:endParaRPr lang="en-US" sz="2800" i="1" u="sng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3573016"/>
            <a:ext cx="3877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1: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Insert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055" y="3975447"/>
            <a:ext cx="4281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2: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Organize clips…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055" y="4401108"/>
            <a:ext cx="80818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3: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Office Collections\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Animals.</a:t>
            </a:r>
          </a:p>
          <a:p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2276" y="3085800"/>
            <a:ext cx="1372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0000FF"/>
                </a:solidFill>
              </a:rPr>
              <a:t>Cách</a:t>
            </a:r>
            <a:r>
              <a:rPr lang="en-US" sz="2800" i="1" u="sng" dirty="0" smtClean="0">
                <a:solidFill>
                  <a:srgbClr val="0000FF"/>
                </a:solidFill>
              </a:rPr>
              <a:t> 2:</a:t>
            </a:r>
            <a:endParaRPr lang="en-US" sz="2800" i="1" u="sng" dirty="0">
              <a:solidFill>
                <a:srgbClr val="0000FF"/>
              </a:solidFill>
            </a:endParaRPr>
          </a:p>
        </p:txBody>
      </p:sp>
      <p:sp>
        <p:nvSpPr>
          <p:cNvPr id="17" name="5-Point Star 16">
            <a:hlinkClick r:id="rId2" action="ppaction://hlinkfile"/>
          </p:cNvPr>
          <p:cNvSpPr/>
          <p:nvPr/>
        </p:nvSpPr>
        <p:spPr>
          <a:xfrm>
            <a:off x="8460432" y="260648"/>
            <a:ext cx="540060" cy="4680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Picture 2" descr="C:\Users\Administrator\Desktop\thi gvg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760"/>
            <a:ext cx="594360" cy="685800"/>
          </a:xfrm>
          <a:prstGeom prst="rect">
            <a:avLst/>
          </a:prstGeom>
          <a:noFill/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0632" y="5163579"/>
            <a:ext cx="6821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4: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copy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0632" y="5775647"/>
            <a:ext cx="8081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5: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dán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39" y="3284984"/>
            <a:ext cx="493013" cy="6505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76" y="5517572"/>
            <a:ext cx="464080" cy="70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2&quot;/&gt;&lt;property id=&quot;20307&quot; value=&quot;411&quot;/&gt;&lt;/object&gt;&lt;object type=&quot;3&quot; unique_id=&quot;10043&quot;&gt;&lt;property id=&quot;20148&quot; value=&quot;5&quot;/&gt;&lt;property id=&quot;20300&quot; value=&quot;Slide 3&quot;/&gt;&lt;property id=&quot;20307&quot; value=&quot;414&quot;/&gt;&lt;/object&gt;&lt;object type=&quot;3&quot; unique_id=&quot;10044&quot;&gt;&lt;property id=&quot;20148&quot; value=&quot;5&quot;/&gt;&lt;property id=&quot;20300&quot; value=&quot;Slide 4&quot;/&gt;&lt;property id=&quot;20307&quot; value=&quot;415&quot;/&gt;&lt;/object&gt;&lt;object type=&quot;3&quot; unique_id=&quot;10045&quot;&gt;&lt;property id=&quot;20148&quot; value=&quot;5&quot;/&gt;&lt;property id=&quot;20300&quot; value=&quot;Slide 7&quot;/&gt;&lt;property id=&quot;20307&quot; value=&quot;402&quot;/&gt;&lt;/object&gt;&lt;object type=&quot;3&quot; unique_id=&quot;10046&quot;&gt;&lt;property id=&quot;20148&quot; value=&quot;5&quot;/&gt;&lt;property id=&quot;20300&quot; value=&quot;Slide 8&quot;/&gt;&lt;property id=&quot;20307&quot; value=&quot;395&quot;/&gt;&lt;/object&gt;&lt;object type=&quot;3&quot; unique_id=&quot;10049&quot;&gt;&lt;property id=&quot;20148&quot; value=&quot;5&quot;/&gt;&lt;property id=&quot;20300&quot; value=&quot;Slide 9&quot;/&gt;&lt;property id=&quot;20307&quot; value=&quot;409&quot;/&gt;&lt;/object&gt;&lt;object type=&quot;3&quot; unique_id=&quot;10050&quot;&gt;&lt;property id=&quot;20148&quot; value=&quot;5&quot;/&gt;&lt;property id=&quot;20300&quot; value=&quot;Slide 10&quot;/&gt;&lt;property id=&quot;20307&quot; value=&quot;419&quot;/&gt;&lt;/object&gt;&lt;object type=&quot;3&quot; unique_id=&quot;10055&quot;&gt;&lt;property id=&quot;20148&quot; value=&quot;5&quot;/&gt;&lt;property id=&quot;20300&quot; value=&quot;Slide 13&quot;/&gt;&lt;property id=&quot;20307&quot; value=&quot;408&quot;/&gt;&lt;/object&gt;&lt;object type=&quot;3&quot; unique_id=&quot;14022&quot;&gt;&lt;property id=&quot;20148&quot; value=&quot;5&quot;/&gt;&lt;property id=&quot;20300&quot; value=&quot;Slide 1&quot;/&gt;&lt;property id=&quot;20307&quot; value=&quot;420&quot;/&gt;&lt;/object&gt;&lt;object type=&quot;3&quot; unique_id=&quot;15202&quot;&gt;&lt;property id=&quot;20148&quot; value=&quot;5&quot;/&gt;&lt;property id=&quot;20300&quot; value=&quot;Slide 11&quot;/&gt;&lt;property id=&quot;20307&quot; value=&quot;421&quot;/&gt;&lt;/object&gt;&lt;object type=&quot;3&quot; unique_id=&quot;15338&quot;&gt;&lt;property id=&quot;20148&quot; value=&quot;5&quot;/&gt;&lt;property id=&quot;20300&quot; value=&quot;Slide 5&quot;/&gt;&lt;property id=&quot;20307&quot; value=&quot;422&quot;/&gt;&lt;/object&gt;&lt;object type=&quot;3&quot; unique_id=&quot;15424&quot;&gt;&lt;property id=&quot;20148&quot; value=&quot;5&quot;/&gt;&lt;property id=&quot;20300&quot; value=&quot;Slide 6&quot;/&gt;&lt;property id=&quot;20307&quot; value=&quot;423&quot;/&gt;&lt;/object&gt;&lt;object type=&quot;3&quot; unique_id=&quot;15625&quot;&gt;&lt;property id=&quot;20148&quot; value=&quot;5&quot;/&gt;&lt;property id=&quot;20300&quot; value=&quot;Slide 12&quot;/&gt;&lt;property id=&quot;20307&quot; value=&quot;425&quot;/&gt;&lt;/object&gt;&lt;/object&gt;&lt;object type=&quot;8&quot; unique_id=&quot;1007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csdl\tuabaimoi.mp3"/>
  <p:tag name="HTML_SHAPEINFO" val="&lt;SlideThumbPath val=&quot;Slide8.PNG&quot;/&gt;"/>
  <p:tag name="PPSNARRATION" val="8,950245923,D:\FILE NGUON\POWERPOINT\chàn bảng lớp 4_pptx\Media.ppcx"/>
  <p:tag name="ISPRING_CUSTOM_TIMING_USED" val="1"/>
  <p:tag name="GENSWF_SLIDE_TITLE" val="bai moi"/>
  <p:tag name="ISPRING_SLIDE_INDENT_LEVEL" val="0"/>
  <p:tag name="TIMING" val="|3.317|2.056"/>
  <p:tag name="GENSWF_ADVANCE_TIME" val="12.97"/>
  <p:tag name="ISPRING_SLIDE_ID_2" val="{AB5D85EA-A719-457D-B807-0E28293E2CA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7DD7AE1-2ED6-4CB1-B643-41E628C9AA92}_9.png&quot;/&gt;&lt;left val=&quot;216&quot;/&gt;&lt;top val=&quot;120&quot;/&gt;&lt;width val=&quot;256&quot;/&gt;&lt;height val=&quot;8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728B07-6996-4623-A1F0-28FB0B838EC3}&quot;/&gt;&lt;isInvalidForFieldText val=&quot;0&quot;/&gt;&lt;Image&gt;&lt;filename val=&quot;C:\Users\ADMINI~1\AppData\Local\Temp\PR\data\asimages\{86728B07-6996-4623-A1F0-28FB0B838EC3}_9.png&quot;/&gt;&lt;left val=&quot;19&quot;/&gt;&lt;top val=&quot;192&quot;/&gt;&lt;width val=&quot;694&quot;/&gt;&lt;height val=&quot;238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3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4878</TotalTime>
  <Words>671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nguyen van phu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ñoàng maãu soá caùc phaân soá</dc:title>
  <dc:creator>nguyen cao minh</dc:creator>
  <cp:lastModifiedBy>admin</cp:lastModifiedBy>
  <cp:revision>562</cp:revision>
  <dcterms:created xsi:type="dcterms:W3CDTF">2007-01-31T15:27:14Z</dcterms:created>
  <dcterms:modified xsi:type="dcterms:W3CDTF">2021-08-30T13:35:04Z</dcterms:modified>
</cp:coreProperties>
</file>