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media1.wav" ContentType="audio/wav"/>
  <Override PartName="/ppt/notesSlides/notesSlide1.xml" ContentType="application/vnd.openxmlformats-officedocument.presentationml.notesSlide+xml"/>
  <Override PartName="/ppt/media/audio15.wav" ContentType="audio/wav"/>
  <Override PartName="/ppt/media/audio16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357" r:id="rId2"/>
    <p:sldId id="259" r:id="rId3"/>
    <p:sldId id="374" r:id="rId4"/>
    <p:sldId id="261" r:id="rId5"/>
    <p:sldId id="315" r:id="rId6"/>
    <p:sldId id="362" r:id="rId7"/>
    <p:sldId id="366" r:id="rId8"/>
    <p:sldId id="364" r:id="rId9"/>
    <p:sldId id="361" r:id="rId10"/>
    <p:sldId id="365" r:id="rId11"/>
    <p:sldId id="367" r:id="rId12"/>
    <p:sldId id="389" r:id="rId13"/>
    <p:sldId id="390" r:id="rId14"/>
    <p:sldId id="391" r:id="rId15"/>
    <p:sldId id="392" r:id="rId16"/>
    <p:sldId id="393" r:id="rId17"/>
    <p:sldId id="394" r:id="rId18"/>
    <p:sldId id="368" r:id="rId19"/>
    <p:sldId id="278" r:id="rId20"/>
    <p:sldId id="279" r:id="rId21"/>
    <p:sldId id="281" r:id="rId22"/>
    <p:sldId id="360" r:id="rId23"/>
    <p:sldId id="359" r:id="rId24"/>
    <p:sldId id="358" r:id="rId25"/>
    <p:sldId id="303" r:id="rId26"/>
    <p:sldId id="369" r:id="rId27"/>
    <p:sldId id="371" r:id="rId28"/>
    <p:sldId id="373" r:id="rId29"/>
    <p:sldId id="372" r:id="rId30"/>
    <p:sldId id="375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84" r:id="rId40"/>
    <p:sldId id="387" r:id="rId41"/>
    <p:sldId id="388" r:id="rId42"/>
    <p:sldId id="385" r:id="rId43"/>
    <p:sldId id="386" r:id="rId44"/>
  </p:sldIdLst>
  <p:sldSz cx="12192000" cy="6858000"/>
  <p:notesSz cx="6858000" cy="9144000"/>
  <p:embeddedFontLst>
    <p:embeddedFont>
      <p:font typeface="Century Gothic" pitchFamily="34" charset="0"/>
      <p:regular r:id="rId46"/>
      <p:bold r:id="rId47"/>
      <p:italic r:id="rId48"/>
      <p:boldItalic r:id="rId49"/>
    </p:embeddedFont>
    <p:embeddedFont>
      <p:font typeface="Arial Black" pitchFamily="34" charset="0"/>
      <p:bold r:id="rId50"/>
    </p:embeddedFont>
    <p:embeddedFont>
      <p:font typeface="Calibri Light" pitchFamily="34" charset="0"/>
      <p:regular r:id="rId51"/>
      <p:italic r:id="rId52"/>
    </p:embeddedFont>
    <p:embeddedFont>
      <p:font typeface="Tahoma" pitchFamily="34" charset="0"/>
      <p:regular r:id="rId53"/>
      <p:bold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.VnBlack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BDB7B"/>
    <a:srgbClr val="E14069"/>
    <a:srgbClr val="007D75"/>
    <a:srgbClr val="FF3333"/>
    <a:srgbClr val="0DCDF3"/>
    <a:srgbClr val="572E18"/>
    <a:srgbClr val="123054"/>
    <a:srgbClr val="0171B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3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5A408-1714-4248-868A-EFA9C62588B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84D58-35F4-475C-8B27-B45D17BC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6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70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5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68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40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80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8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36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4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66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03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86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48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65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99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288" y="6032500"/>
            <a:ext cx="87241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2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9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50800" y="76200"/>
            <a:ext cx="734652" cy="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19.png"/><Relationship Id="rId5" Type="http://schemas.openxmlformats.org/officeDocument/2006/relationships/audio" Target="../media/audio5.wav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2.png"/><Relationship Id="rId3" Type="http://schemas.openxmlformats.org/officeDocument/2006/relationships/audio" Target="../media/audio11.wav"/><Relationship Id="rId7" Type="http://schemas.openxmlformats.org/officeDocument/2006/relationships/image" Target="../media/image34.jpeg"/><Relationship Id="rId12" Type="http://schemas.openxmlformats.org/officeDocument/2006/relationships/image" Target="../media/image3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11" Type="http://schemas.openxmlformats.org/officeDocument/2006/relationships/image" Target="../media/image38.jpeg"/><Relationship Id="rId5" Type="http://schemas.openxmlformats.org/officeDocument/2006/relationships/audio" Target="../media/audio13.wav"/><Relationship Id="rId15" Type="http://schemas.openxmlformats.org/officeDocument/2006/relationships/image" Target="../media/image22.png"/><Relationship Id="rId10" Type="http://schemas.openxmlformats.org/officeDocument/2006/relationships/image" Target="../media/image37.jpeg"/><Relationship Id="rId4" Type="http://schemas.openxmlformats.org/officeDocument/2006/relationships/audio" Target="../media/audio12.wav"/><Relationship Id="rId9" Type="http://schemas.openxmlformats.org/officeDocument/2006/relationships/image" Target="../media/image36.jpeg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21" Type="http://schemas.openxmlformats.org/officeDocument/2006/relationships/audio" Target="NUL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media1.wav"/><Relationship Id="rId16" Type="http://schemas.openxmlformats.org/officeDocument/2006/relationships/image" Target="../media/image49.png"/><Relationship Id="rId20" Type="http://schemas.openxmlformats.org/officeDocument/2006/relationships/audio" Target="../media/audio15.wav"/><Relationship Id="rId1" Type="http://schemas.microsoft.com/office/2007/relationships/media" Target="../media/media1.wav"/><Relationship Id="rId6" Type="http://schemas.openxmlformats.org/officeDocument/2006/relationships/audio" Target="../media/audio16.wav"/><Relationship Id="rId11" Type="http://schemas.openxmlformats.org/officeDocument/2006/relationships/image" Target="../media/image44.emf"/><Relationship Id="rId5" Type="http://schemas.openxmlformats.org/officeDocument/2006/relationships/audio" Target="../media/audio15.wav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53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7.png"/><Relationship Id="rId4" Type="http://schemas.openxmlformats.org/officeDocument/2006/relationships/audio" Target="../media/audio15.wav"/><Relationship Id="rId9" Type="http://schemas.openxmlformats.org/officeDocument/2006/relationships/image" Target="../media/image44.emf"/><Relationship Id="rId1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6.png"/><Relationship Id="rId3" Type="http://schemas.openxmlformats.org/officeDocument/2006/relationships/audio" Target="../media/audio15.wav"/><Relationship Id="rId7" Type="http://schemas.openxmlformats.org/officeDocument/2006/relationships/image" Target="../media/image42.png"/><Relationship Id="rId12" Type="http://schemas.openxmlformats.org/officeDocument/2006/relationships/image" Target="../media/image53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44.emf"/><Relationship Id="rId1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6.png"/><Relationship Id="rId3" Type="http://schemas.openxmlformats.org/officeDocument/2006/relationships/audio" Target="../media/audio15.wav"/><Relationship Id="rId7" Type="http://schemas.openxmlformats.org/officeDocument/2006/relationships/image" Target="../media/image42.png"/><Relationship Id="rId12" Type="http://schemas.openxmlformats.org/officeDocument/2006/relationships/image" Target="../media/image53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44.emf"/><Relationship Id="rId1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6.png"/><Relationship Id="rId3" Type="http://schemas.openxmlformats.org/officeDocument/2006/relationships/audio" Target="../media/audio15.wav"/><Relationship Id="rId7" Type="http://schemas.openxmlformats.org/officeDocument/2006/relationships/image" Target="../media/image42.png"/><Relationship Id="rId12" Type="http://schemas.openxmlformats.org/officeDocument/2006/relationships/image" Target="../media/image53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44.emf"/><Relationship Id="rId1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18" Type="http://schemas.openxmlformats.org/officeDocument/2006/relationships/image" Target="../media/image48.png"/><Relationship Id="rId3" Type="http://schemas.openxmlformats.org/officeDocument/2006/relationships/audio" Target="../media/audio15.wav"/><Relationship Id="rId7" Type="http://schemas.openxmlformats.org/officeDocument/2006/relationships/image" Target="../media/image42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4.png"/><Relationship Id="rId10" Type="http://schemas.openxmlformats.org/officeDocument/2006/relationships/image" Target="../media/image46.png"/><Relationship Id="rId19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openxmlformats.org/officeDocument/2006/relationships/image" Target="../media/image44.emf"/><Relationship Id="rId1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audio" Target="../media/audio15.wav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3.png"/><Relationship Id="rId10" Type="http://schemas.openxmlformats.org/officeDocument/2006/relationships/image" Target="../media/image46.png"/><Relationship Id="rId19" Type="http://schemas.openxmlformats.org/officeDocument/2006/relationships/image" Target="../media/image62.png"/><Relationship Id="rId4" Type="http://schemas.openxmlformats.org/officeDocument/2006/relationships/audio" Target="../media/audio1.wav"/><Relationship Id="rId9" Type="http://schemas.openxmlformats.org/officeDocument/2006/relationships/image" Target="../media/image44.emf"/><Relationship Id="rId1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3.png"/><Relationship Id="rId10" Type="http://schemas.openxmlformats.org/officeDocument/2006/relationships/image" Target="../media/image46.png"/><Relationship Id="rId19" Type="http://schemas.openxmlformats.org/officeDocument/2006/relationships/image" Target="../media/image63.png"/><Relationship Id="rId4" Type="http://schemas.openxmlformats.org/officeDocument/2006/relationships/audio" Target="../media/audio15.wav"/><Relationship Id="rId9" Type="http://schemas.openxmlformats.org/officeDocument/2006/relationships/image" Target="../media/image44.emf"/><Relationship Id="rId1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1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4.png"/><Relationship Id="rId10" Type="http://schemas.openxmlformats.org/officeDocument/2006/relationships/image" Target="../media/image46.png"/><Relationship Id="rId19" Type="http://schemas.openxmlformats.org/officeDocument/2006/relationships/image" Target="../media/image64.png"/><Relationship Id="rId4" Type="http://schemas.openxmlformats.org/officeDocument/2006/relationships/audio" Target="../media/audio15.wav"/><Relationship Id="rId9" Type="http://schemas.openxmlformats.org/officeDocument/2006/relationships/image" Target="../media/image44.emf"/><Relationship Id="rId1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18" Type="http://schemas.openxmlformats.org/officeDocument/2006/relationships/image" Target="../media/image48.png"/><Relationship Id="rId3" Type="http://schemas.openxmlformats.org/officeDocument/2006/relationships/audio" Target="../media/audio15.wav"/><Relationship Id="rId7" Type="http://schemas.openxmlformats.org/officeDocument/2006/relationships/image" Target="../media/image42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4.png"/><Relationship Id="rId10" Type="http://schemas.openxmlformats.org/officeDocument/2006/relationships/image" Target="../media/image46.png"/><Relationship Id="rId19" Type="http://schemas.openxmlformats.org/officeDocument/2006/relationships/image" Target="../media/image65.jpeg"/><Relationship Id="rId4" Type="http://schemas.openxmlformats.org/officeDocument/2006/relationships/audio" Target="../media/audio1.wav"/><Relationship Id="rId9" Type="http://schemas.openxmlformats.org/officeDocument/2006/relationships/image" Target="../media/image44.emf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18" Type="http://schemas.openxmlformats.org/officeDocument/2006/relationships/image" Target="../media/image48.png"/><Relationship Id="rId3" Type="http://schemas.openxmlformats.org/officeDocument/2006/relationships/audio" Target="../media/audio15.wav"/><Relationship Id="rId7" Type="http://schemas.openxmlformats.org/officeDocument/2006/relationships/image" Target="../media/image42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4.png"/><Relationship Id="rId10" Type="http://schemas.openxmlformats.org/officeDocument/2006/relationships/image" Target="../media/image46.png"/><Relationship Id="rId19" Type="http://schemas.openxmlformats.org/officeDocument/2006/relationships/image" Target="../media/image66.png"/><Relationship Id="rId4" Type="http://schemas.openxmlformats.org/officeDocument/2006/relationships/audio" Target="../media/audio1.wav"/><Relationship Id="rId9" Type="http://schemas.openxmlformats.org/officeDocument/2006/relationships/image" Target="../media/image44.emf"/><Relationship Id="rId1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audio" Target="../media/audio15.wav"/><Relationship Id="rId9" Type="http://schemas.openxmlformats.org/officeDocument/2006/relationships/image" Target="../media/image44.emf"/><Relationship Id="rId1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18" Type="http://schemas.openxmlformats.org/officeDocument/2006/relationships/image" Target="../media/image48.png"/><Relationship Id="rId3" Type="http://schemas.openxmlformats.org/officeDocument/2006/relationships/audio" Target="../media/audio15.wav"/><Relationship Id="rId7" Type="http://schemas.openxmlformats.org/officeDocument/2006/relationships/image" Target="../media/image42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4.png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4.emf"/><Relationship Id="rId1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emf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9.png"/><Relationship Id="rId5" Type="http://schemas.openxmlformats.org/officeDocument/2006/relationships/image" Target="../media/image42.png"/><Relationship Id="rId10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Relationship Id="rId1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195" y="3996487"/>
            <a:ext cx="2694733" cy="2292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241" y="342223"/>
            <a:ext cx="2305206" cy="2305206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4" y="4898468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00B0A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490341" y="1198351"/>
            <a:ext cx="2133600" cy="592950"/>
          </a:xfrm>
          <a:prstGeom prst="roundRect">
            <a:avLst>
              <a:gd name="adj" fmla="val 50000"/>
            </a:avLst>
          </a:prstGeom>
          <a:solidFill>
            <a:srgbClr val="E1406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119241" y="2647429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time is it?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09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bed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57" y="913415"/>
            <a:ext cx="441388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86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764244" y="475925"/>
            <a:ext cx="4663513" cy="5996157"/>
            <a:chOff x="3823695" y="475925"/>
            <a:chExt cx="4663513" cy="5996157"/>
          </a:xfrm>
        </p:grpSpPr>
        <p:grpSp>
          <p:nvGrpSpPr>
            <p:cNvPr id="5" name="Group 4"/>
            <p:cNvGrpSpPr/>
            <p:nvPr/>
          </p:nvGrpSpPr>
          <p:grpSpPr>
            <a:xfrm>
              <a:off x="3823695" y="1443823"/>
              <a:ext cx="4663513" cy="1156668"/>
              <a:chOff x="2414968" y="4062472"/>
              <a:chExt cx="7526020" cy="244899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Go to bed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823695" y="475925"/>
              <a:ext cx="4663513" cy="1156668"/>
              <a:chOff x="2414968" y="4062472"/>
              <a:chExt cx="7526020" cy="2448991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Watch TV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823695" y="3379619"/>
              <a:ext cx="4663513" cy="1156668"/>
              <a:chOff x="2414968" y="4062472"/>
              <a:chExt cx="7526020" cy="244899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Have dinner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823695" y="5315414"/>
              <a:ext cx="4663513" cy="1156668"/>
              <a:chOff x="2414968" y="4062472"/>
              <a:chExt cx="7526020" cy="2448991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Go to school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823695" y="2411721"/>
              <a:ext cx="4663513" cy="1156668"/>
              <a:chOff x="2414968" y="4062472"/>
              <a:chExt cx="7526020" cy="2448991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Have breakfast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823695" y="4347517"/>
              <a:ext cx="4663513" cy="1156668"/>
              <a:chOff x="2414968" y="4062472"/>
              <a:chExt cx="7526020" cy="244899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Get up</a:t>
                </a:r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201" y="4870477"/>
            <a:ext cx="1729616" cy="1676053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7439" t="8975" r="6475" b="6513"/>
          <a:stretch/>
        </p:blipFill>
        <p:spPr>
          <a:xfrm>
            <a:off x="431191" y="3027473"/>
            <a:ext cx="1987184" cy="1560711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" t="-10702" r="1178" b="18480"/>
          <a:stretch/>
        </p:blipFill>
        <p:spPr>
          <a:xfrm flipH="1">
            <a:off x="1165953" y="1025712"/>
            <a:ext cx="1142609" cy="1625770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441021" y="4538050"/>
            <a:ext cx="2000549" cy="16445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2518" y="2891077"/>
            <a:ext cx="1859403" cy="148593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5938" y="938836"/>
            <a:ext cx="1706279" cy="1799523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cxnSp>
        <p:nvCxnSpPr>
          <p:cNvPr id="34" name="Straight Arrow Connector 33"/>
          <p:cNvCxnSpPr>
            <a:stCxn id="29" idx="2"/>
            <a:endCxn id="15" idx="1"/>
          </p:cNvCxnSpPr>
          <p:nvPr/>
        </p:nvCxnSpPr>
        <p:spPr>
          <a:xfrm>
            <a:off x="2305018" y="1838597"/>
            <a:ext cx="1459226" cy="4055151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5" idx="0"/>
          </p:cNvCxnSpPr>
          <p:nvPr/>
        </p:nvCxnSpPr>
        <p:spPr>
          <a:xfrm flipV="1">
            <a:off x="2416719" y="1263535"/>
            <a:ext cx="1347525" cy="2544294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4" idx="0"/>
          </p:cNvCxnSpPr>
          <p:nvPr/>
        </p:nvCxnSpPr>
        <p:spPr>
          <a:xfrm flipV="1">
            <a:off x="2904376" y="2227811"/>
            <a:ext cx="859868" cy="3480693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2" idx="2"/>
          </p:cNvCxnSpPr>
          <p:nvPr/>
        </p:nvCxnSpPr>
        <p:spPr>
          <a:xfrm flipH="1">
            <a:off x="8348127" y="1838598"/>
            <a:ext cx="1223104" cy="1781688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1" idx="2"/>
          </p:cNvCxnSpPr>
          <p:nvPr/>
        </p:nvCxnSpPr>
        <p:spPr>
          <a:xfrm flipH="1">
            <a:off x="8427757" y="3634045"/>
            <a:ext cx="1230529" cy="1063279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0" idx="2"/>
            <a:endCxn id="18" idx="3"/>
          </p:cNvCxnSpPr>
          <p:nvPr/>
        </p:nvCxnSpPr>
        <p:spPr>
          <a:xfrm flipH="1" flipV="1">
            <a:off x="8427757" y="2990055"/>
            <a:ext cx="1019469" cy="2370255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34718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71699" y="4993962"/>
            <a:ext cx="5236328" cy="1502950"/>
            <a:chOff x="2414968" y="4062472"/>
            <a:chExt cx="7526020" cy="2448991"/>
          </a:xfrm>
        </p:grpSpPr>
        <p:sp>
          <p:nvSpPr>
            <p:cNvPr id="9" name="Rectangle 8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18491" y="4572032"/>
              <a:ext cx="5318975" cy="142987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Watch TV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33220" y="1811832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304661" y="4787482"/>
            <a:ext cx="5632862" cy="1673949"/>
            <a:chOff x="2414968" y="4062472"/>
            <a:chExt cx="7526020" cy="2448991"/>
          </a:xfrm>
        </p:grpSpPr>
        <p:sp>
          <p:nvSpPr>
            <p:cNvPr id="18" name="Rectangle 17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breakfast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279953" y="2782559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63725" y="4910690"/>
            <a:ext cx="5632862" cy="1673949"/>
            <a:chOff x="2414968" y="4062472"/>
            <a:chExt cx="7526020" cy="2448991"/>
          </a:xfrm>
        </p:grpSpPr>
        <p:sp>
          <p:nvSpPr>
            <p:cNvPr id="6" name="Rectangle 5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bed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64532" y="2724894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0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79569" y="4895021"/>
            <a:ext cx="5632862" cy="1673949"/>
            <a:chOff x="2414968" y="4062472"/>
            <a:chExt cx="7526020" cy="2448991"/>
          </a:xfrm>
        </p:grpSpPr>
        <p:sp>
          <p:nvSpPr>
            <p:cNvPr id="12" name="Rectangle 11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dinner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79399" y="1071148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1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279569" y="4883268"/>
            <a:ext cx="5632862" cy="1673949"/>
            <a:chOff x="2414968" y="4062472"/>
            <a:chExt cx="7526020" cy="2448991"/>
          </a:xfrm>
        </p:grpSpPr>
        <p:sp>
          <p:nvSpPr>
            <p:cNvPr id="15" name="Rectangle 14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school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33004" y="703629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1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279569" y="4908462"/>
            <a:ext cx="5632862" cy="1673949"/>
            <a:chOff x="2414968" y="4062472"/>
            <a:chExt cx="7526020" cy="2448991"/>
          </a:xfrm>
        </p:grpSpPr>
        <p:sp>
          <p:nvSpPr>
            <p:cNvPr id="21" name="Rectangle 20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Get up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26347" y="3620722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3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240" y="3624009"/>
            <a:ext cx="2260448" cy="2190446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7439" t="8975" r="6475" b="6513"/>
          <a:stretch/>
        </p:blipFill>
        <p:spPr>
          <a:xfrm>
            <a:off x="4839932" y="803230"/>
            <a:ext cx="2597065" cy="2039704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490508" y="5779644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0508" y="2811211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Watch TV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20955" y="2811211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dinner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4679" y="2811211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school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120955" y="5779644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breakfast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44679" y="5779644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Get up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79" t="-10702" r="-42665" b="18480"/>
          <a:stretch/>
        </p:blipFill>
        <p:spPr>
          <a:xfrm flipH="1">
            <a:off x="1199124" y="760717"/>
            <a:ext cx="2587023" cy="2124731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2723" t="3063" r="4509" b="2363"/>
          <a:stretch/>
        </p:blipFill>
        <p:spPr>
          <a:xfrm>
            <a:off x="8461645" y="3644615"/>
            <a:ext cx="2614532" cy="2149234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02" y="3748242"/>
            <a:ext cx="2430067" cy="1941980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-2318" r="-13632" b="3807"/>
          <a:stretch/>
        </p:blipFill>
        <p:spPr>
          <a:xfrm>
            <a:off x="8476100" y="647178"/>
            <a:ext cx="2585623" cy="2262277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1064651" y="172669"/>
            <a:ext cx="2167946" cy="457200"/>
          </a:xfrm>
          <a:prstGeom prst="roundRect">
            <a:avLst>
              <a:gd name="adj" fmla="val 50000"/>
            </a:avLst>
          </a:prstGeom>
          <a:ln>
            <a:solidFill>
              <a:srgbClr val="007D7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Arial Black" panose="020B0A04020102020204" pitchFamily="34" charset="0"/>
              </a:rPr>
              <a:t>Review </a:t>
            </a:r>
          </a:p>
        </p:txBody>
      </p:sp>
    </p:spTree>
    <p:extLst>
      <p:ext uri="{BB962C8B-B14F-4D97-AF65-F5344CB8AC3E}">
        <p14:creationId xmlns:p14="http://schemas.microsoft.com/office/powerpoint/2010/main" val="13145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6" grpId="0" animBg="1"/>
      <p:bldP spid="19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971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3226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95953" y="742497"/>
            <a:ext cx="9296918" cy="5757482"/>
            <a:chOff x="1143036" y="680628"/>
            <a:chExt cx="10129828" cy="6140663"/>
          </a:xfrm>
        </p:grpSpPr>
        <p:grpSp>
          <p:nvGrpSpPr>
            <p:cNvPr id="5" name="Group 4"/>
            <p:cNvGrpSpPr/>
            <p:nvPr/>
          </p:nvGrpSpPr>
          <p:grpSpPr>
            <a:xfrm>
              <a:off x="1143036" y="680628"/>
              <a:ext cx="10129828" cy="3121508"/>
              <a:chOff x="1143036" y="680628"/>
              <a:chExt cx="10129828" cy="3121508"/>
            </a:xfrm>
          </p:grpSpPr>
          <p:pic>
            <p:nvPicPr>
              <p:cNvPr id="1026" name="Picture 2" descr="https://s.sachmem.vn/public/images/v2/TA4T2SHS/U11-L2-1-a_56.pn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36" y="680628"/>
                <a:ext cx="5647647" cy="3121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s://s.sachmem.vn/public/images/v2/TA4T2SHS/U11-L2-1-b_44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6868" y="680628"/>
                <a:ext cx="4495996" cy="3121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1143036" y="3810362"/>
              <a:ext cx="10129828" cy="3010929"/>
              <a:chOff x="1790836" y="3695471"/>
              <a:chExt cx="10064439" cy="2859991"/>
            </a:xfrm>
          </p:grpSpPr>
          <p:pic>
            <p:nvPicPr>
              <p:cNvPr id="1032" name="Picture 8" descr="https://s.sachmem.vn/public/images/v2/TA4T2SHS/U11-L2-1-d_60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2571" y="3695471"/>
                <a:ext cx="6042704" cy="2859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https://s.sachmem.vn/public/images/v2/TA4T2SHS/U11-L2-1-c_40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836" y="3695471"/>
                <a:ext cx="4011777" cy="2859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819954" y="33234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37916" y="6038314"/>
            <a:ext cx="3899914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 no! We're late for school.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37811" y="4185203"/>
            <a:ext cx="1385316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Let's run.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024527" y="4450183"/>
            <a:ext cx="747512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29932" y="789492"/>
            <a:ext cx="3619902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do you get up? </a:t>
            </a:r>
            <a:endParaRPr lang="en-US" sz="2300" dirty="0"/>
          </a:p>
        </p:txBody>
      </p:sp>
      <p:sp>
        <p:nvSpPr>
          <p:cNvPr id="28" name="Rectangle 27"/>
          <p:cNvSpPr/>
          <p:nvPr/>
        </p:nvSpPr>
        <p:spPr>
          <a:xfrm>
            <a:off x="4888057" y="1220379"/>
            <a:ext cx="1731564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 o'clock. </a:t>
            </a:r>
            <a:endParaRPr lang="en-US" sz="2300" dirty="0"/>
          </a:p>
        </p:txBody>
      </p:sp>
      <p:sp>
        <p:nvSpPr>
          <p:cNvPr id="29" name="Rectangle 28"/>
          <p:cNvSpPr/>
          <p:nvPr/>
        </p:nvSpPr>
        <p:spPr>
          <a:xfrm>
            <a:off x="7519531" y="785286"/>
            <a:ext cx="2901756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is it now? </a:t>
            </a:r>
            <a:endParaRPr lang="en-US" sz="2300" dirty="0"/>
          </a:p>
        </p:txBody>
      </p:sp>
      <p:sp>
        <p:nvSpPr>
          <p:cNvPr id="30" name="Rectangle 29"/>
          <p:cNvSpPr/>
          <p:nvPr/>
        </p:nvSpPr>
        <p:spPr>
          <a:xfrm>
            <a:off x="8877311" y="3247051"/>
            <a:ext cx="1984839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 fifteen.</a:t>
            </a:r>
          </a:p>
        </p:txBody>
      </p:sp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4074124" y="322309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70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.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1.2.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.2.1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11.2.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11.2.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11.2.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11.2.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11.2.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6405" b="9393"/>
          <a:stretch/>
        </p:blipFill>
        <p:spPr>
          <a:xfrm>
            <a:off x="3344460" y="813361"/>
            <a:ext cx="6069723" cy="37604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1805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get 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55522" y="5687378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six o’clock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44982" y="567910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get up</a:t>
            </a:r>
          </a:p>
        </p:txBody>
      </p:sp>
    </p:spTree>
    <p:extLst>
      <p:ext uri="{BB962C8B-B14F-4D97-AF65-F5344CB8AC3E}">
        <p14:creationId xmlns:p14="http://schemas.microsoft.com/office/powerpoint/2010/main" val="29498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56034" y="5696501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628642" y="5011193"/>
            <a:ext cx="389438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breakfast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21831" y="5730880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six thirty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89384" y="5730880"/>
            <a:ext cx="416246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breakfast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39" t="4697" r="814" b="8010"/>
          <a:stretch/>
        </p:blipFill>
        <p:spPr>
          <a:xfrm>
            <a:off x="3144982" y="795044"/>
            <a:ext cx="5808518" cy="38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1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54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7520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dinner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5572" y="5725478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seven thirty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59282" y="569815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dinner</a:t>
            </a:r>
          </a:p>
        </p:txBody>
      </p:sp>
      <p:pic>
        <p:nvPicPr>
          <p:cNvPr id="3074" name="Picture 2" descr="https://s.sachmem.vn/public/images/TA4T2SHS/U11-L2-2-3-sbtciomcgszwesl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4725" r="2439" b="8288"/>
          <a:stretch/>
        </p:blipFill>
        <p:spPr bwMode="auto">
          <a:xfrm>
            <a:off x="3178148" y="841004"/>
            <a:ext cx="5755864" cy="38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7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1805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go to bed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32655" y="5740835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nine o’clock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78332" y="569815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pic>
        <p:nvPicPr>
          <p:cNvPr id="4098" name="Picture 2" descr="https://s.sachmem.vn/public/images/TA4T2SHS/U11-L2-2-4-dmshjewzwjuxxva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3735" r="3187" b="11182"/>
          <a:stretch/>
        </p:blipFill>
        <p:spPr bwMode="auto">
          <a:xfrm>
            <a:off x="3144982" y="948979"/>
            <a:ext cx="5526016" cy="36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71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862833" y="236608"/>
            <a:ext cx="18483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6494"/>
          <a:stretch/>
        </p:blipFill>
        <p:spPr>
          <a:xfrm>
            <a:off x="9389241" y="169603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8014" t="8975" r="6475" b="-551"/>
          <a:stretch/>
        </p:blipFill>
        <p:spPr>
          <a:xfrm>
            <a:off x="8572549" y="360806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9269" b="2660"/>
          <a:stretch/>
        </p:blipFill>
        <p:spPr>
          <a:xfrm rot="236200">
            <a:off x="993293" y="222797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33031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0505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5867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Watch 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6499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63" t="-5203" r="-23897" b="12981"/>
          <a:stretch/>
        </p:blipFill>
        <p:spPr>
          <a:xfrm flipH="1">
            <a:off x="4444810" y="461977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4091693" y="5902572"/>
            <a:ext cx="245130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1300" t="3063" r="4509" b="2363"/>
          <a:stretch/>
        </p:blipFill>
        <p:spPr>
          <a:xfrm>
            <a:off x="2033784" y="380200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4141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39614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Get 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4911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4911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4911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5629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6462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31100" y="1856291"/>
            <a:ext cx="3062728" cy="5097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8726" y="575150"/>
            <a:ext cx="5724640" cy="14509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08628" y="688626"/>
            <a:ext cx="493710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1103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39108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4275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4260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6885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0171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9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https://s.sachmem.vn/public/images/TA4T2SHS/U11-L2-4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1" b="7592"/>
          <a:stretch/>
        </p:blipFill>
        <p:spPr bwMode="auto">
          <a:xfrm>
            <a:off x="581441" y="3124942"/>
            <a:ext cx="2247926" cy="1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s://s.sachmem.vn/public/images/TA4T2SHS/U11-L2-4-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6" b="9824"/>
          <a:stretch/>
        </p:blipFill>
        <p:spPr bwMode="auto">
          <a:xfrm>
            <a:off x="2817285" y="3124942"/>
            <a:ext cx="2247926" cy="1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s://s.sachmem.vn/public/images/TA4T2SHS/U11-L2-4-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5" b="7700"/>
          <a:stretch/>
        </p:blipFill>
        <p:spPr bwMode="auto">
          <a:xfrm>
            <a:off x="5053130" y="3113433"/>
            <a:ext cx="2247926" cy="191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s.sachmem.vn/public/images/TA4T2SHS/U11-L2-4-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0" b="13888"/>
          <a:stretch/>
        </p:blipFill>
        <p:spPr bwMode="auto">
          <a:xfrm>
            <a:off x="7288974" y="3089758"/>
            <a:ext cx="2296254" cy="19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s.sachmem.vn/public/images/TA4T2SHS/U11-L2-4-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9" b="9303"/>
          <a:stretch/>
        </p:blipFill>
        <p:spPr bwMode="auto">
          <a:xfrm>
            <a:off x="9573147" y="3084505"/>
            <a:ext cx="2296254" cy="19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5-Point Star 8"/>
          <p:cNvSpPr/>
          <p:nvPr/>
        </p:nvSpPr>
        <p:spPr>
          <a:xfrm>
            <a:off x="659782" y="4575646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2895626" y="4587153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5131470" y="4598660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7367314" y="4610167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9603158" y="4621674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/>
          <a:srcRect l="2718" t="2323" r="2956" b="31012"/>
          <a:stretch/>
        </p:blipFill>
        <p:spPr>
          <a:xfrm>
            <a:off x="896852" y="1243359"/>
            <a:ext cx="1617105" cy="161507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0474" y="1654714"/>
            <a:ext cx="75503" cy="4348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600000" flipH="1">
            <a:off x="1580110" y="1999970"/>
            <a:ext cx="129866" cy="3201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/>
          <a:srcRect l="2718" t="2323" r="2956" b="31012"/>
          <a:stretch/>
        </p:blipFill>
        <p:spPr>
          <a:xfrm>
            <a:off x="3150819" y="1243359"/>
            <a:ext cx="1617105" cy="1615078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V="1">
            <a:off x="3912007" y="2013214"/>
            <a:ext cx="75503" cy="4348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3261567" flipH="1">
            <a:off x="3801855" y="1977967"/>
            <a:ext cx="129866" cy="3201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/>
          <a:srcRect l="2718" t="2323" r="2956" b="31012"/>
          <a:stretch/>
        </p:blipFill>
        <p:spPr>
          <a:xfrm>
            <a:off x="5404786" y="1243359"/>
            <a:ext cx="1617106" cy="1615078"/>
          </a:xfrm>
          <a:prstGeom prst="ellipse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6358324" y="1835345"/>
            <a:ext cx="75503" cy="4348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4790159" flipH="1">
            <a:off x="6035375" y="1939477"/>
            <a:ext cx="129866" cy="320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/>
          <a:srcRect l="2718" t="2323" r="2956" b="31012"/>
          <a:stretch/>
        </p:blipFill>
        <p:spPr>
          <a:xfrm>
            <a:off x="7658754" y="1243359"/>
            <a:ext cx="1617105" cy="1615078"/>
          </a:xfrm>
          <a:prstGeom prst="ellipse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32379" y="1654714"/>
            <a:ext cx="75503" cy="4348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4400000" flipH="1">
            <a:off x="8296052" y="1957329"/>
            <a:ext cx="129866" cy="32013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/>
          <a:srcRect l="2718" t="2323" r="2956" b="31012"/>
          <a:stretch/>
        </p:blipFill>
        <p:spPr>
          <a:xfrm>
            <a:off x="9912722" y="1243359"/>
            <a:ext cx="1617105" cy="1615078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6347" y="1654714"/>
            <a:ext cx="75503" cy="43489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 flipH="1">
            <a:off x="10536850" y="1892158"/>
            <a:ext cx="129866" cy="32013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36460" y="3216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Listen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draw the time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59782" y="5279017"/>
            <a:ext cx="215750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7:00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829367" y="5279017"/>
            <a:ext cx="222376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7:30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053130" y="5279015"/>
            <a:ext cx="224792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8:15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288974" y="5279013"/>
            <a:ext cx="229625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8:00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585227" y="5279011"/>
            <a:ext cx="228417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9:00</a:t>
            </a:r>
          </a:p>
        </p:txBody>
      </p:sp>
      <p:pic>
        <p:nvPicPr>
          <p:cNvPr id="36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3758849" y="337917"/>
            <a:ext cx="365759" cy="365760"/>
          </a:xfrm>
          <a:prstGeom prst="ellipse">
            <a:avLst/>
          </a:prstGeom>
        </p:spPr>
      </p:pic>
      <p:pic>
        <p:nvPicPr>
          <p:cNvPr id="44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2385267" y="4658259"/>
            <a:ext cx="365759" cy="365760"/>
          </a:xfrm>
          <a:prstGeom prst="ellipse">
            <a:avLst/>
          </a:prstGeom>
        </p:spPr>
      </p:pic>
      <p:pic>
        <p:nvPicPr>
          <p:cNvPr id="53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4627834" y="4692780"/>
            <a:ext cx="365759" cy="365760"/>
          </a:xfrm>
          <a:prstGeom prst="ellipse">
            <a:avLst/>
          </a:prstGeom>
        </p:spPr>
      </p:pic>
      <p:pic>
        <p:nvPicPr>
          <p:cNvPr id="55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6824493" y="4692780"/>
            <a:ext cx="365759" cy="365760"/>
          </a:xfrm>
          <a:prstGeom prst="ellipse">
            <a:avLst/>
          </a:prstGeom>
        </p:spPr>
      </p:pic>
      <p:pic>
        <p:nvPicPr>
          <p:cNvPr id="57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9110057" y="4692780"/>
            <a:ext cx="365759" cy="365760"/>
          </a:xfrm>
          <a:prstGeom prst="ellipse">
            <a:avLst/>
          </a:prstGeom>
        </p:spPr>
      </p:pic>
      <p:pic>
        <p:nvPicPr>
          <p:cNvPr id="59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11410836" y="4697865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960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.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1.2.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.2.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11.2.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11.2.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0" grpId="0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862833" y="236608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6494"/>
          <a:stretch/>
        </p:blipFill>
        <p:spPr>
          <a:xfrm>
            <a:off x="9389241" y="169603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8014" t="8975" r="6475" b="-551"/>
          <a:stretch/>
        </p:blipFill>
        <p:spPr>
          <a:xfrm>
            <a:off x="8572549" y="360806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9269" b="2660"/>
          <a:stretch/>
        </p:blipFill>
        <p:spPr>
          <a:xfrm rot="236200">
            <a:off x="993293" y="222797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33031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0505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5867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Watch 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6499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63" t="-5203" r="-23897" b="12981"/>
          <a:stretch/>
        </p:blipFill>
        <p:spPr>
          <a:xfrm flipH="1">
            <a:off x="4444810" y="461977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4091693" y="5902572"/>
            <a:ext cx="245130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1300" t="3063" r="4509" b="2363"/>
          <a:stretch/>
        </p:blipFill>
        <p:spPr>
          <a:xfrm>
            <a:off x="2033784" y="380200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4141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39614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Get 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4911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4911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4911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5629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6462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31100" y="1856291"/>
            <a:ext cx="3062728" cy="5097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8726" y="575150"/>
            <a:ext cx="5724640" cy="14509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08628" y="688626"/>
            <a:ext cx="493710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1103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39108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4275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4260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6885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0171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03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7756" y="3964897"/>
            <a:ext cx="10693483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seven thirty in the morning and finishes at four thirty in the afternoon. I go home at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(3) ____________.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After dinner, I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(4) 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 or listen to music. I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(5) __________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at nine forty-five. 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025" name="Picture 1" descr="https://s.sachmem.vn/public/images/TA4SBT/U11-E-2-1-citturpbdkikbsi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2618" r="5189" b="6806"/>
          <a:stretch/>
        </p:blipFill>
        <p:spPr bwMode="auto">
          <a:xfrm>
            <a:off x="7277100" y="427006"/>
            <a:ext cx="4445990" cy="34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91901" y="830416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Hello. My name is Nam. I study at Nguyen Du Primary School. Every day I get up at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(1) __________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. I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(2) __________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at seven fifteen. School starts at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973956" y="2880676"/>
            <a:ext cx="2207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 six o'clock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0059" y="2857387"/>
            <a:ext cx="2520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 to school  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55348" y="4726191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four forty-five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8973" y="5373785"/>
            <a:ext cx="1861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watch TV 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96797" y="537627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 go to bed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1901" y="356640"/>
            <a:ext cx="2361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 5. Read and write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9995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862833" y="236608"/>
            <a:ext cx="2375971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6494"/>
          <a:stretch/>
        </p:blipFill>
        <p:spPr>
          <a:xfrm>
            <a:off x="9389241" y="171508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8014" t="8975" r="6475" b="-551"/>
          <a:stretch/>
        </p:blipFill>
        <p:spPr>
          <a:xfrm>
            <a:off x="8572549" y="362711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9269" b="2660"/>
          <a:stretch/>
        </p:blipFill>
        <p:spPr>
          <a:xfrm rot="236200">
            <a:off x="993293" y="224702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65936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2410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7772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Watch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8404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63" t="-5203" r="-23897" b="12981"/>
          <a:stretch/>
        </p:blipFill>
        <p:spPr>
          <a:xfrm flipH="1">
            <a:off x="4444810" y="463882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3713019" y="5921622"/>
            <a:ext cx="2829984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1300" t="3063" r="4509" b="2363"/>
          <a:stretch/>
        </p:blipFill>
        <p:spPr>
          <a:xfrm>
            <a:off x="2033784" y="382105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6046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41519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6816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6816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6816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7534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8367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60217" y="1900284"/>
            <a:ext cx="3033611" cy="48480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015" y="434646"/>
            <a:ext cx="6577862" cy="1667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30889" y="629997"/>
            <a:ext cx="592991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</a:t>
            </a: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 dirty="0">
                <a:solidFill>
                  <a:srgbClr val="E14069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 dirty="0">
                <a:solidFill>
                  <a:srgbClr val="E14069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3008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41013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6180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6165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8790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2076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388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373129"/>
              </p:ext>
            </p:extLst>
          </p:nvPr>
        </p:nvGraphicFramePr>
        <p:xfrm>
          <a:off x="3321345" y="584128"/>
          <a:ext cx="6268846" cy="5919912"/>
        </p:xfrm>
        <a:graphic>
          <a:graphicData uri="http://schemas.openxmlformats.org/drawingml/2006/table">
            <a:tbl>
              <a:tblPr/>
              <a:tblGrid>
                <a:gridCol w="20832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85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5.00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u="non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o'clock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5.05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u="non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five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5.15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fifteen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5.25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twenty-five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5.30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thirty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5.35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thirty-five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forty-five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5.50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five fifty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Look and say</a:t>
            </a:r>
          </a:p>
        </p:txBody>
      </p:sp>
      <p:sp>
        <p:nvSpPr>
          <p:cNvPr id="4" name="Rectangle 3"/>
          <p:cNvSpPr/>
          <p:nvPr/>
        </p:nvSpPr>
        <p:spPr>
          <a:xfrm>
            <a:off x="5605009" y="674978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05009" y="1414721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05009" y="2154464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5009" y="2894207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5009" y="3633950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05009" y="4373693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05009" y="5113436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05009" y="5853176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77" name="Group 176"/>
          <p:cNvGrpSpPr/>
          <p:nvPr/>
        </p:nvGrpSpPr>
        <p:grpSpPr>
          <a:xfrm>
            <a:off x="2283296" y="-6720596"/>
            <a:ext cx="925224" cy="13317948"/>
            <a:chOff x="1225907" y="-1060788"/>
            <a:chExt cx="925224" cy="13317948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248459" y="-4466119"/>
            <a:ext cx="925224" cy="13317948"/>
            <a:chOff x="1225907" y="-1060788"/>
            <a:chExt cx="925224" cy="13317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269" y="1538540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sp>
        <p:nvSpPr>
          <p:cNvPr id="59" name="NUTDO">
            <a:hlinkClick r:id="" action="ppaction://macro?name=reset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5" name="audio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50287" y="146007"/>
            <a:ext cx="609600" cy="609600"/>
          </a:xfrm>
          <a:prstGeom prst="rect">
            <a:avLst/>
          </a:prstGeom>
        </p:spPr>
      </p:pic>
      <p:pic>
        <p:nvPicPr>
          <p:cNvPr id="84" name="dau" hidden="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514" r="11962" b="16423"/>
          <a:stretch/>
        </p:blipFill>
        <p:spPr>
          <a:xfrm>
            <a:off x="6186778" y="6947252"/>
            <a:ext cx="925224" cy="919650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6" y="5733414"/>
            <a:ext cx="946348" cy="8722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71" y="3091901"/>
            <a:ext cx="950281" cy="969313"/>
          </a:xfrm>
          <a:prstGeom prst="rect">
            <a:avLst/>
          </a:prstGeom>
        </p:spPr>
      </p:pic>
      <p:pic>
        <p:nvPicPr>
          <p:cNvPr id="130" name="Picture 129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65" y="1159688"/>
            <a:ext cx="6280944" cy="40633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7717" y="7555337"/>
            <a:ext cx="10227469" cy="5302825"/>
            <a:chOff x="981230" y="729667"/>
            <a:chExt cx="10227469" cy="5302825"/>
          </a:xfrm>
        </p:grpSpPr>
        <p:grpSp>
          <p:nvGrpSpPr>
            <p:cNvPr id="69" name="Group 68"/>
            <p:cNvGrpSpPr/>
            <p:nvPr/>
          </p:nvGrpSpPr>
          <p:grpSpPr>
            <a:xfrm>
              <a:off x="981230" y="729667"/>
              <a:ext cx="10227469" cy="5302825"/>
              <a:chOff x="982266" y="777588"/>
              <a:chExt cx="10227469" cy="530282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982266" y="777588"/>
                <a:ext cx="10227469" cy="5302825"/>
                <a:chOff x="982266" y="777588"/>
                <a:chExt cx="10227469" cy="5302825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982266" y="777588"/>
                  <a:ext cx="10227469" cy="5302825"/>
                </a:xfrm>
                <a:prstGeom prst="roundRect">
                  <a:avLst>
                    <a:gd name="adj" fmla="val 8404"/>
                  </a:avLst>
                </a:prstGeom>
                <a:solidFill>
                  <a:schemeClr val="bg1"/>
                </a:solidFill>
                <a:ln w="57150" cmpd="tri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064103" y="1489340"/>
                  <a:ext cx="8926741" cy="4179910"/>
                </a:xfrm>
                <a:prstGeom prst="rect">
                  <a:avLst/>
                </a:prstGeom>
                <a:noFill/>
                <a:ln w="57150" cmpd="tri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Luật ch</a:t>
                  </a:r>
                  <a:r>
                    <a:rPr lang="vi-VN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i:</a:t>
                  </a: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Chia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ớp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thành các đội</a:t>
                  </a: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Bấm nút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quay, màu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ừng</a:t>
                  </a:r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đúng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ược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cộng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ểm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nh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ường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quyền 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cho đội bạn.</a:t>
                  </a: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Kết thúc trò ch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đội nhiều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giành chiến thắng. </a:t>
                  </a:r>
                </a:p>
                <a:p>
                  <a:pPr algn="just"/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NUTXANH">
                <a:hlinkClick r:id="" action="ppaction://hlinkshowjump?jump=nextslide"/>
              </p:cNvPr>
              <p:cNvSpPr/>
              <p:nvPr/>
            </p:nvSpPr>
            <p:spPr>
              <a:xfrm>
                <a:off x="7253809" y="2687078"/>
                <a:ext cx="298011" cy="29801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NUTDO"/>
              <p:cNvSpPr/>
              <p:nvPr/>
            </p:nvSpPr>
            <p:spPr>
              <a:xfrm>
                <a:off x="4273953" y="2679910"/>
                <a:ext cx="298011" cy="298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8738952" y="5365114"/>
              <a:ext cx="1084029" cy="519085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 Black" panose="020B0A04020102020204" pitchFamily="34" charset="0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221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lot_Machine.wav"/>
          </p:stSnd>
        </p:sndAc>
      </p:transition>
    </mc:Choice>
    <mc:Fallback xmlns="">
      <p:transition spd="slow">
        <p:sndAc>
          <p:stSnd>
            <p:snd r:embed="rId20" name="Slot_Machine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6163" y="-5628875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6740452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49849" y="220302"/>
            <a:ext cx="5768446" cy="2935297"/>
            <a:chOff x="5580476" y="220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476" y="220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6" y="757238"/>
              <a:ext cx="2710369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does he get up?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68472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gets up at seven o’clock.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8472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gets up at seven o’clock.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get up at seven o’clock.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get up at seven o’clock.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503680" y="-1788160"/>
            <a:ext cx="131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27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47402" y="622444"/>
            <a:ext cx="1353164" cy="226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447593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3803" y="-562919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3254" y="-6771047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7" y="757238"/>
              <a:ext cx="2742260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does he go to school?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go to school at eight fifteen.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23734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goes to school at eight fifteen.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185958" y="5234500"/>
              <a:ext cx="220402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goes to school at eight fifteen o’clock.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405338" y="5207953"/>
              <a:ext cx="230321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goes to school at eight fifteen.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82630" y="613988"/>
            <a:ext cx="1347670" cy="22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2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6768562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296" y="-787227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6" y="757238"/>
              <a:ext cx="2967869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 you go to bed?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goes to bed at nine o’clock.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goes to bed at nine o’clock.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go to bed at nine o’clock.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goes to bed at nine o’clock.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45" y="495917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64004" y="650077"/>
            <a:ext cx="1319960" cy="218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69008" y="-672947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7894079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4211" y="190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7" y="757238"/>
              <a:ext cx="2941942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___ you have breakfast?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75380" y="604761"/>
            <a:ext cx="1361589" cy="228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5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696214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760" y="-335299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5978357" y="757238"/>
              <a:ext cx="2967868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___ she have go to school?</a:t>
              </a: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</a:t>
              </a: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68014" y="745036"/>
            <a:ext cx="151193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3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4164" y="-672845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33529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5978356" y="757238"/>
              <a:ext cx="3099419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does she _________ ?</a:t>
              </a: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dinner</a:t>
              </a: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 dinner</a:t>
              </a: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breakfast</a:t>
              </a: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 breakfast</a:t>
              </a: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49218" y="779397"/>
            <a:ext cx="1664352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5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7" y="757238"/>
              <a:ext cx="2916920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 watchesTv at eight o’clock.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50358" y="867280"/>
            <a:ext cx="172531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6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984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E140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Linda _____at seven o'clock.</a:t>
              </a:r>
              <a:br>
                <a:rPr lang="en-US" sz="2400" b="1" dirty="0">
                  <a:solidFill>
                    <a:srgbClr val="E140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2400" b="1" dirty="0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E140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gets up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goes to bed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oo to bed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E140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 up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9"/>
          <a:srcRect l="12216" t="4196" b="10266"/>
          <a:stretch/>
        </p:blipFill>
        <p:spPr>
          <a:xfrm>
            <a:off x="7047343" y="1492381"/>
            <a:ext cx="2554979" cy="149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881747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0212" y="-5657258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33773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979227" y="490690"/>
              <a:ext cx="2790070" cy="7800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______ at seven twenty-five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 breakfast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 TV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Watches TV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breakfast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026" name="Picture 2" descr="https://s.sachmem.vn/public/images/TA4SBT/U11-B-2-2-ggvdtjdgolgtgbdw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5" b="10972"/>
          <a:stretch/>
        </p:blipFill>
        <p:spPr bwMode="auto">
          <a:xfrm>
            <a:off x="6919983" y="1478787"/>
            <a:ext cx="2540041" cy="15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0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468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85480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0212" y="-67648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33773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574929" y="725258"/>
              <a:ext cx="3771034" cy="7010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 goes to school at eight fifteen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542071" y="1768684"/>
            <a:ext cx="223760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7200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9"/>
          <a:srcRect l="12911" r="3988" b="13732"/>
          <a:stretch/>
        </p:blipFill>
        <p:spPr>
          <a:xfrm>
            <a:off x="7121288" y="1543083"/>
            <a:ext cx="2242504" cy="140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1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86875" y="-897350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6669" y="-897350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38580" y="-89735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ten o’clock.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does she go to bed.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does she goes to bed.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 she go to bed.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 does she go to bed. 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501618" y="1757370"/>
            <a:ext cx="227236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91609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>
            <a:hlinkClick r:id="" action="ppaction://hlinkshowjump?jump=nextslide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E140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 you get up?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six thirty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six thirty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six thirty 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six thirty o’clock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02205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70250" y="-8983733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31866" y="-900510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193830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>
            <a:hlinkClick r:id="" action="ppaction://hlinkshowjump?jump=nextslide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5685" y="2626827"/>
            <a:ext cx="198137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6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076976" y="2314641"/>
            <a:ext cx="5594198" cy="1820370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Get up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31" y="1288365"/>
            <a:ext cx="4846320" cy="3872922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537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076976" y="2314641"/>
            <a:ext cx="5594198" cy="1820370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breakfast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23" t="3063" r="4509" b="2363"/>
          <a:stretch/>
        </p:blipFill>
        <p:spPr>
          <a:xfrm>
            <a:off x="647699" y="1352549"/>
            <a:ext cx="5214201" cy="42862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9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school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71" y="835767"/>
            <a:ext cx="3505504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34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dinner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54180" y="1119386"/>
            <a:ext cx="4416832" cy="5015124"/>
            <a:chOff x="782730" y="1145852"/>
            <a:chExt cx="4416832" cy="50151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45" b="13889"/>
            <a:stretch/>
          </p:blipFill>
          <p:spPr>
            <a:xfrm flipH="1">
              <a:off x="782730" y="1145852"/>
              <a:ext cx="2510842" cy="2078977"/>
            </a:xfrm>
            <a:prstGeom prst="ellipse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3637" y="1850445"/>
              <a:ext cx="3545925" cy="43105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726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Watch TV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439" t="8975" r="6475" b="6513"/>
          <a:stretch/>
        </p:blipFill>
        <p:spPr>
          <a:xfrm>
            <a:off x="711740" y="1636223"/>
            <a:ext cx="5069404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18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1123</Words>
  <Application>Microsoft Office PowerPoint</Application>
  <PresentationFormat>Custom</PresentationFormat>
  <Paragraphs>342</Paragraphs>
  <Slides>43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字魂59号-创粗黑</vt:lpstr>
      <vt:lpstr>Century Gothic</vt:lpstr>
      <vt:lpstr>Helvetica Neue</vt:lpstr>
      <vt:lpstr>Wingdings</vt:lpstr>
      <vt:lpstr>Arial Black</vt:lpstr>
      <vt:lpstr>Calibri Light</vt:lpstr>
      <vt:lpstr>Tahoma</vt:lpstr>
      <vt:lpstr>Calibri</vt:lpstr>
      <vt:lpstr>.VnBlack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285</cp:revision>
  <dcterms:created xsi:type="dcterms:W3CDTF">2021-01-03T04:19:20Z</dcterms:created>
  <dcterms:modified xsi:type="dcterms:W3CDTF">2021-08-24T16:31:29Z</dcterms:modified>
</cp:coreProperties>
</file>