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sldIdLst>
    <p:sldId id="257" r:id="rId2"/>
    <p:sldId id="281" r:id="rId3"/>
    <p:sldId id="314" r:id="rId4"/>
    <p:sldId id="315" r:id="rId5"/>
    <p:sldId id="316" r:id="rId6"/>
    <p:sldId id="317" r:id="rId7"/>
    <p:sldId id="318" r:id="rId8"/>
    <p:sldId id="319" r:id="rId9"/>
    <p:sldId id="320" r:id="rId10"/>
    <p:sldId id="321" r:id="rId11"/>
    <p:sldId id="322" r:id="rId12"/>
    <p:sldId id="323" r:id="rId13"/>
    <p:sldId id="324" r:id="rId14"/>
    <p:sldId id="330" r:id="rId15"/>
    <p:sldId id="282" r:id="rId16"/>
    <p:sldId id="283" r:id="rId17"/>
    <p:sldId id="284" r:id="rId18"/>
    <p:sldId id="285" r:id="rId19"/>
    <p:sldId id="286" r:id="rId20"/>
    <p:sldId id="287" r:id="rId21"/>
    <p:sldId id="288" r:id="rId22"/>
    <p:sldId id="344" r:id="rId23"/>
  </p:sldIdLst>
  <p:sldSz cx="12192000" cy="6858000"/>
  <p:notesSz cx="6858000" cy="9144000"/>
  <p:embeddedFontLst>
    <p:embeddedFont>
      <p:font typeface=".VnRevueH" panose="020B7200000000000000" pitchFamily="34" charset="0"/>
      <p:regular r:id="rId25"/>
    </p:embeddedFont>
    <p:embeddedFont>
      <p:font typeface="Arial Black" panose="020B0A04020102020204" pitchFamily="34" charset="0"/>
      <p:bold r:id="rId26"/>
    </p:embeddedFont>
    <p:embeddedFont>
      <p:font typeface="Bookman Old Style" panose="02050604050505020204" pitchFamily="18" charset="0"/>
      <p:regular r:id="rId27"/>
      <p:bold r:id="rId28"/>
      <p:italic r:id="rId29"/>
      <p:boldItalic r:id="rId30"/>
    </p:embeddedFont>
    <p:embeddedFont>
      <p:font typeface="Britannic Bold" panose="020B0903060703020204" pitchFamily="34" charset="0"/>
      <p:regular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alibri Light" panose="020F0302020204030204" pitchFamily="34" charset="0"/>
      <p:regular r:id="rId36"/>
      <p:italic r:id="rId37"/>
    </p:embeddedFont>
    <p:embeddedFont>
      <p:font typeface="Cooper Black" panose="0208090404030B020404" pitchFamily="18" charset="0"/>
      <p:regular r:id="rId38"/>
    </p:embeddedFont>
    <p:embeddedFont>
      <p:font typeface="Elephant" panose="02020904090505020303" pitchFamily="18" charset="0"/>
      <p:regular r:id="rId39"/>
      <p:italic r:id="rId40"/>
    </p:embeddedFont>
    <p:embeddedFont>
      <p:font typeface="Tahoma" panose="020B0604030504040204" pitchFamily="34" charset="0"/>
      <p:regular r:id="rId41"/>
      <p:bold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66"/>
    <a:srgbClr val="00AEEF"/>
    <a:srgbClr val="30C241"/>
    <a:srgbClr val="00FF00"/>
    <a:srgbClr val="01FF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5" d="100"/>
          <a:sy n="75" d="100"/>
        </p:scale>
        <p:origin x="82" y="29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63C7CC-53A9-4303-B1A8-EA4E9FA1D00E}" type="datetimeFigureOut">
              <a:rPr lang="en-US" smtClean="0"/>
              <a:t>7/5/2021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4B05D8-B1F4-4677-9337-01E9C7873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9331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22E1E-9A87-4B32-AFAC-4E490140064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839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22E1E-9A87-4B32-AFAC-4E490140064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5663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22E1E-9A87-4B32-AFAC-4E490140064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8230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22E1E-9A87-4B32-AFAC-4E490140064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7182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22E1E-9A87-4B32-AFAC-4E490140064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5976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22E1E-9A87-4B32-AFAC-4E490140064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7913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22E1E-9A87-4B32-AFAC-4E490140064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0308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22E1E-9A87-4B32-AFAC-4E490140064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2428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22E1E-9A87-4B32-AFAC-4E490140064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359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22E1E-9A87-4B32-AFAC-4E490140064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3225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22E1E-9A87-4B32-AFAC-4E490140064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694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7B1967-6DE6-4B9A-BCA6-ECD7FA175833}" type="datetimeFigureOut">
              <a:rPr lang="en-US" smtClean="0"/>
              <a:t>7/5/2021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3DE2D8-2CE6-4018-B8CA-A9453BC98D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232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7B1967-6DE6-4B9A-BCA6-ECD7FA175833}" type="datetimeFigureOut">
              <a:rPr lang="en-US" smtClean="0"/>
              <a:t>7/5/2021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3DE2D8-2CE6-4018-B8CA-A9453BC98D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718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7B1967-6DE6-4B9A-BCA6-ECD7FA175833}" type="datetimeFigureOut">
              <a:rPr lang="en-US" smtClean="0"/>
              <a:t>7/5/2021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3DE2D8-2CE6-4018-B8CA-A9453BC98D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3198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11736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50990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4780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33265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7B1967-6DE6-4B9A-BCA6-ECD7FA175833}" type="datetimeFigureOut">
              <a:rPr lang="en-US" smtClean="0"/>
              <a:t>7/5/2021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3DE2D8-2CE6-4018-B8CA-A9453BC98D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3978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7B1967-6DE6-4B9A-BCA6-ECD7FA175833}" type="datetimeFigureOut">
              <a:rPr lang="en-US" smtClean="0"/>
              <a:t>7/5/2021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3DE2D8-2CE6-4018-B8CA-A9453BC98D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698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7B1967-6DE6-4B9A-BCA6-ECD7FA175833}" type="datetimeFigureOut">
              <a:rPr lang="en-US" smtClean="0"/>
              <a:t>7/5/2021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3DE2D8-2CE6-4018-B8CA-A9453BC98D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72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7B1967-6DE6-4B9A-BCA6-ECD7FA175833}" type="datetimeFigureOut">
              <a:rPr lang="en-US" smtClean="0"/>
              <a:t>7/5/2021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3DE2D8-2CE6-4018-B8CA-A9453BC98D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4382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7B1967-6DE6-4B9A-BCA6-ECD7FA175833}" type="datetimeFigureOut">
              <a:rPr lang="en-US" smtClean="0"/>
              <a:t>7/5/2021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3DE2D8-2CE6-4018-B8CA-A9453BC98D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6063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7B1967-6DE6-4B9A-BCA6-ECD7FA175833}" type="datetimeFigureOut">
              <a:rPr lang="en-US" smtClean="0"/>
              <a:t>7/5/2021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3DE2D8-2CE6-4018-B8CA-A9453BC98D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363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7B1967-6DE6-4B9A-BCA6-ECD7FA175833}" type="datetimeFigureOut">
              <a:rPr lang="en-US" smtClean="0"/>
              <a:t>7/5/2021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3DE2D8-2CE6-4018-B8CA-A9453BC98D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09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7B1967-6DE6-4B9A-BCA6-ECD7FA175833}" type="datetimeFigureOut">
              <a:rPr lang="en-US" smtClean="0"/>
              <a:t>7/5/2021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3DE2D8-2CE6-4018-B8CA-A9453BC98D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978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7"/>
          <a:srcRect r="6560" b="5629"/>
          <a:stretch/>
        </p:blipFill>
        <p:spPr>
          <a:xfrm>
            <a:off x="0" y="0"/>
            <a:ext cx="122021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986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4" r:id="rId14"/>
    <p:sldLayoutId id="214748366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9.png"/><Relationship Id="rId4" Type="http://schemas.openxmlformats.org/officeDocument/2006/relationships/slide" Target="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9.png"/><Relationship Id="rId4" Type="http://schemas.openxmlformats.org/officeDocument/2006/relationships/slide" Target="slid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9.png"/><Relationship Id="rId4" Type="http://schemas.openxmlformats.org/officeDocument/2006/relationships/slide" Target="slid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9.png"/><Relationship Id="rId4" Type="http://schemas.openxmlformats.org/officeDocument/2006/relationships/slide" Target="slide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audio" Target="../media/audio4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6.wav"/><Relationship Id="rId7" Type="http://schemas.openxmlformats.org/officeDocument/2006/relationships/image" Target="../media/image23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audio" Target="../media/audio8.wav"/><Relationship Id="rId4" Type="http://schemas.openxmlformats.org/officeDocument/2006/relationships/audio" Target="../media/audio7.wav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audio" Target="../media/audio9.wav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5" Type="http://schemas.openxmlformats.org/officeDocument/2006/relationships/hyperlink" Target="https://www.facebook.com/msphampowerpoint" TargetMode="Externa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slide" Target="slide10.xml"/><Relationship Id="rId18" Type="http://schemas.openxmlformats.org/officeDocument/2006/relationships/slide" Target="slide6.xml"/><Relationship Id="rId3" Type="http://schemas.openxmlformats.org/officeDocument/2006/relationships/slideLayout" Target="../slideLayouts/slideLayout15.xml"/><Relationship Id="rId21" Type="http://schemas.openxmlformats.org/officeDocument/2006/relationships/image" Target="../media/image7.png"/><Relationship Id="rId7" Type="http://schemas.openxmlformats.org/officeDocument/2006/relationships/image" Target="../media/image3.png"/><Relationship Id="rId12" Type="http://schemas.openxmlformats.org/officeDocument/2006/relationships/slide" Target="slide11.xml"/><Relationship Id="rId17" Type="http://schemas.openxmlformats.org/officeDocument/2006/relationships/slide" Target="slide13.xml"/><Relationship Id="rId2" Type="http://schemas.openxmlformats.org/officeDocument/2006/relationships/audio" Target="../media/media1.mp3"/><Relationship Id="rId16" Type="http://schemas.openxmlformats.org/officeDocument/2006/relationships/slide" Target="slide7.xml"/><Relationship Id="rId20" Type="http://schemas.openxmlformats.org/officeDocument/2006/relationships/slide" Target="slide4.xml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6.png"/><Relationship Id="rId5" Type="http://schemas.openxmlformats.org/officeDocument/2006/relationships/audio" Target="../media/audio1.wav"/><Relationship Id="rId15" Type="http://schemas.openxmlformats.org/officeDocument/2006/relationships/slide" Target="slide8.xml"/><Relationship Id="rId10" Type="http://schemas.openxmlformats.org/officeDocument/2006/relationships/slide" Target="slide12.xml"/><Relationship Id="rId19" Type="http://schemas.openxmlformats.org/officeDocument/2006/relationships/slide" Target="slide5.xml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openxmlformats.org/officeDocument/2006/relationships/slide" Target="slide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9.png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9.png"/><Relationship Id="rId4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9.png"/><Relationship Id="rId4" Type="http://schemas.openxmlformats.org/officeDocument/2006/relationships/slide" Target="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spham-0936082789"/>
          <p:cNvSpPr txBox="1"/>
          <p:nvPr/>
        </p:nvSpPr>
        <p:spPr>
          <a:xfrm>
            <a:off x="5025071" y="1124871"/>
            <a:ext cx="23839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ln w="0"/>
                <a:solidFill>
                  <a:srgbClr val="FF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Unit 10</a:t>
            </a:r>
          </a:p>
        </p:txBody>
      </p:sp>
      <p:sp>
        <p:nvSpPr>
          <p:cNvPr id="8" name="Mspham-0936082789"/>
          <p:cNvSpPr txBox="1"/>
          <p:nvPr/>
        </p:nvSpPr>
        <p:spPr>
          <a:xfrm>
            <a:off x="4839123" y="4598811"/>
            <a:ext cx="275588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ln w="0"/>
                <a:solidFill>
                  <a:srgbClr val="FF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Lesson 3</a:t>
            </a:r>
          </a:p>
        </p:txBody>
      </p:sp>
      <p:sp>
        <p:nvSpPr>
          <p:cNvPr id="9" name="Mspham-0936082789"/>
          <p:cNvSpPr txBox="1"/>
          <p:nvPr/>
        </p:nvSpPr>
        <p:spPr>
          <a:xfrm>
            <a:off x="1059678" y="2495372"/>
            <a:ext cx="10314773" cy="1589518"/>
          </a:xfrm>
          <a:prstGeom prst="rect">
            <a:avLst/>
          </a:prstGeom>
          <a:noFill/>
        </p:spPr>
        <p:txBody>
          <a:bodyPr wrap="none" rtlCol="0">
            <a:prstTxWarp prst="textInflate">
              <a:avLst/>
            </a:prstTxWarp>
            <a:spAutoFit/>
          </a:bodyPr>
          <a:lstStyle/>
          <a:p>
            <a:pPr algn="ctr"/>
            <a:r>
              <a:rPr lang="en-US" sz="6000">
                <a:ln>
                  <a:solidFill>
                    <a:srgbClr val="FFFF00"/>
                  </a:solidFill>
                </a:ln>
                <a:solidFill>
                  <a:srgbClr val="00FF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.VnRevueH" panose="020B7200000000000000" pitchFamily="34" charset="0"/>
              </a:rPr>
              <a:t>Where were you yesterday?</a:t>
            </a:r>
          </a:p>
        </p:txBody>
      </p:sp>
    </p:spTree>
    <p:extLst>
      <p:ext uri="{BB962C8B-B14F-4D97-AF65-F5344CB8AC3E}">
        <p14:creationId xmlns:p14="http://schemas.microsoft.com/office/powerpoint/2010/main" val="3117855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" b="740"/>
          <a:stretch/>
        </p:blipFill>
        <p:spPr>
          <a:xfrm>
            <a:off x="-1" y="0"/>
            <a:ext cx="12268363" cy="685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288932" y="2007532"/>
            <a:ext cx="51625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did you do yesterday?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575360" y="1782199"/>
            <a:ext cx="3913094" cy="3650100"/>
          </a:xfrm>
          <a:prstGeom prst="roundRect">
            <a:avLst>
              <a:gd name="adj" fmla="val 9260"/>
            </a:avLst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E140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listened to music.</a:t>
            </a:r>
            <a:endParaRPr lang="en-US" sz="3200" b="1" dirty="0">
              <a:solidFill>
                <a:srgbClr val="E140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urved Up Ribbon 12"/>
          <p:cNvSpPr/>
          <p:nvPr/>
        </p:nvSpPr>
        <p:spPr>
          <a:xfrm>
            <a:off x="7799626" y="1114952"/>
            <a:ext cx="3464563" cy="857211"/>
          </a:xfrm>
          <a:prstGeom prst="ellipseRibbon2">
            <a:avLst>
              <a:gd name="adj1" fmla="val 21065"/>
              <a:gd name="adj2" fmla="val 69501"/>
              <a:gd name="adj3" fmla="val 12500"/>
            </a:avLst>
          </a:prstGeom>
          <a:solidFill>
            <a:srgbClr val="FFFFAB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  <a:endParaRPr lang="en-US" sz="3200" b="1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14" name="Picture 1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5200" y="5607012"/>
            <a:ext cx="2155888" cy="119365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0243" y="3302314"/>
            <a:ext cx="2879929" cy="226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62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" b="740"/>
          <a:stretch/>
        </p:blipFill>
        <p:spPr>
          <a:xfrm>
            <a:off x="-1" y="0"/>
            <a:ext cx="12268363" cy="6858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356500" y="2002003"/>
            <a:ext cx="51625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__________?</a:t>
            </a:r>
          </a:p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played volleyball.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7575360" y="1782199"/>
            <a:ext cx="3913094" cy="3650100"/>
          </a:xfrm>
          <a:prstGeom prst="roundRect">
            <a:avLst>
              <a:gd name="adj" fmla="val 9260"/>
            </a:avLst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did you do yesterday?</a:t>
            </a:r>
          </a:p>
        </p:txBody>
      </p:sp>
      <p:sp>
        <p:nvSpPr>
          <p:cNvPr id="17" name="Curved Up Ribbon 16"/>
          <p:cNvSpPr/>
          <p:nvPr/>
        </p:nvSpPr>
        <p:spPr>
          <a:xfrm>
            <a:off x="7799626" y="1114952"/>
            <a:ext cx="3464563" cy="857211"/>
          </a:xfrm>
          <a:prstGeom prst="ellipseRibbon2">
            <a:avLst>
              <a:gd name="adj1" fmla="val 21065"/>
              <a:gd name="adj2" fmla="val 69501"/>
              <a:gd name="adj3" fmla="val 12500"/>
            </a:avLst>
          </a:prstGeom>
          <a:solidFill>
            <a:srgbClr val="FFFFAB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  <a:endParaRPr lang="en-US" sz="3200" b="1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18" name="Picture 1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5200" y="5607012"/>
            <a:ext cx="2155888" cy="119365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6671" y="3252991"/>
            <a:ext cx="2826911" cy="2354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63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" b="740"/>
          <a:stretch/>
        </p:blipFill>
        <p:spPr>
          <a:xfrm>
            <a:off x="-1" y="0"/>
            <a:ext cx="12268363" cy="6858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356500" y="2088693"/>
            <a:ext cx="51625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did you do yesterday?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7575360" y="1782199"/>
            <a:ext cx="3913094" cy="3650100"/>
          </a:xfrm>
          <a:prstGeom prst="roundRect">
            <a:avLst>
              <a:gd name="adj" fmla="val 9260"/>
            </a:avLst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E140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watered the flowers.</a:t>
            </a:r>
            <a:endParaRPr lang="en-US" sz="3200" b="1" dirty="0">
              <a:solidFill>
                <a:srgbClr val="E140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urved Up Ribbon 16"/>
          <p:cNvSpPr/>
          <p:nvPr/>
        </p:nvSpPr>
        <p:spPr>
          <a:xfrm>
            <a:off x="7799626" y="1114952"/>
            <a:ext cx="3464563" cy="857211"/>
          </a:xfrm>
          <a:prstGeom prst="ellipseRibbon2">
            <a:avLst>
              <a:gd name="adj1" fmla="val 21065"/>
              <a:gd name="adj2" fmla="val 69501"/>
              <a:gd name="adj3" fmla="val 12500"/>
            </a:avLst>
          </a:prstGeom>
          <a:solidFill>
            <a:srgbClr val="FFFFAB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  <a:endParaRPr lang="en-US" sz="3200" b="1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18" name="Picture 1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5200" y="5607012"/>
            <a:ext cx="2155888" cy="119365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7475" y="3239072"/>
            <a:ext cx="2824322" cy="235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09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" b="740"/>
          <a:stretch/>
        </p:blipFill>
        <p:spPr>
          <a:xfrm>
            <a:off x="-1" y="0"/>
            <a:ext cx="12268363" cy="6858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261921" y="1972163"/>
            <a:ext cx="51625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did you do yesterday?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575360" y="1782199"/>
            <a:ext cx="3913094" cy="3650100"/>
          </a:xfrm>
          <a:prstGeom prst="roundRect">
            <a:avLst>
              <a:gd name="adj" fmla="val 9260"/>
            </a:avLst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E140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painted a picture.</a:t>
            </a:r>
            <a:endParaRPr lang="en-US" sz="3200" b="1" dirty="0">
              <a:solidFill>
                <a:srgbClr val="E140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urved Up Ribbon 14"/>
          <p:cNvSpPr/>
          <p:nvPr/>
        </p:nvSpPr>
        <p:spPr>
          <a:xfrm>
            <a:off x="7799626" y="1114952"/>
            <a:ext cx="3464563" cy="857211"/>
          </a:xfrm>
          <a:prstGeom prst="ellipseRibbon2">
            <a:avLst>
              <a:gd name="adj1" fmla="val 21065"/>
              <a:gd name="adj2" fmla="val 69501"/>
              <a:gd name="adj3" fmla="val 12500"/>
            </a:avLst>
          </a:prstGeom>
          <a:solidFill>
            <a:srgbClr val="FFFFAB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  <a:endParaRPr lang="en-US" sz="3200" b="1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16" name="Picture 1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5200" y="5607012"/>
            <a:ext cx="2155888" cy="119365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6671" y="3225155"/>
            <a:ext cx="2826911" cy="2354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445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4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 txBox="1"/>
          <p:nvPr/>
        </p:nvSpPr>
        <p:spPr>
          <a:xfrm>
            <a:off x="1216352" y="2767281"/>
            <a:ext cx="97592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Elephant" panose="02020904090505020303" pitchFamily="18" charset="0"/>
              </a:rPr>
              <a:t>PHONICS</a:t>
            </a:r>
          </a:p>
        </p:txBody>
      </p:sp>
    </p:spTree>
    <p:extLst>
      <p:ext uri="{BB962C8B-B14F-4D97-AF65-F5344CB8AC3E}">
        <p14:creationId xmlns:p14="http://schemas.microsoft.com/office/powerpoint/2010/main" val="40488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4.81481E-6 L 3.54167E-6 -0.07223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9051" r="5940"/>
          <a:stretch/>
        </p:blipFill>
        <p:spPr>
          <a:xfrm>
            <a:off x="1192192" y="1570577"/>
            <a:ext cx="10100700" cy="4119327"/>
          </a:xfrm>
          <a:prstGeom prst="rect">
            <a:avLst/>
          </a:prstGeom>
        </p:spPr>
      </p:pic>
      <p:sp>
        <p:nvSpPr>
          <p:cNvPr id="4" name="Mspham-0936082789"/>
          <p:cNvSpPr/>
          <p:nvPr/>
        </p:nvSpPr>
        <p:spPr>
          <a:xfrm>
            <a:off x="884809" y="355359"/>
            <a:ext cx="26613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1. Listen and repeat.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Msphamsound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96215" y="2427584"/>
            <a:ext cx="371888" cy="365792"/>
          </a:xfrm>
          <a:prstGeom prst="rect">
            <a:avLst/>
          </a:prstGeom>
        </p:spPr>
      </p:pic>
      <p:pic>
        <p:nvPicPr>
          <p:cNvPr id="7" name="Msphamsound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92892" y="3482423"/>
            <a:ext cx="371888" cy="365792"/>
          </a:xfrm>
          <a:prstGeom prst="rect">
            <a:avLst/>
          </a:prstGeom>
        </p:spPr>
      </p:pic>
      <p:pic>
        <p:nvPicPr>
          <p:cNvPr id="9" name="Msphamsound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22473" y="5180944"/>
            <a:ext cx="371888" cy="36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866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4 Tập 1 - Unit 10 Where were you yesterday- - Lesson 3 - 1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1 - Unit 10 Where were you yesterday- - Lesson 3 - 1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1 - Unit 10 Where were you yesterday- - Lesson 3 - 1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6286" y="773574"/>
            <a:ext cx="9393018" cy="5823510"/>
          </a:xfrm>
          <a:prstGeom prst="rect">
            <a:avLst/>
          </a:prstGeom>
        </p:spPr>
      </p:pic>
      <p:sp>
        <p:nvSpPr>
          <p:cNvPr id="2" name="Mspham-0936082789"/>
          <p:cNvSpPr/>
          <p:nvPr/>
        </p:nvSpPr>
        <p:spPr>
          <a:xfrm>
            <a:off x="919531" y="373464"/>
            <a:ext cx="54649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2. Listen and tick. Then write and say aloud</a:t>
            </a:r>
          </a:p>
        </p:txBody>
      </p:sp>
      <p:pic>
        <p:nvPicPr>
          <p:cNvPr id="6" name="Mspham-0936082789" descr="Check Mark Clip Art At Red PNG Transparent Background, Free Download #45015  - FreeIcons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4016" y="1985805"/>
            <a:ext cx="326255" cy="30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Msphamsoun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9531" y="1453639"/>
            <a:ext cx="371888" cy="365792"/>
          </a:xfrm>
          <a:prstGeom prst="rect">
            <a:avLst/>
          </a:prstGeom>
        </p:spPr>
      </p:pic>
      <p:pic>
        <p:nvPicPr>
          <p:cNvPr id="10" name="Msphamsoun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9531" y="3136641"/>
            <a:ext cx="371888" cy="365792"/>
          </a:xfrm>
          <a:prstGeom prst="rect">
            <a:avLst/>
          </a:prstGeom>
        </p:spPr>
      </p:pic>
      <p:pic>
        <p:nvPicPr>
          <p:cNvPr id="11" name="Msphamsoun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9531" y="4819643"/>
            <a:ext cx="371888" cy="365792"/>
          </a:xfrm>
          <a:prstGeom prst="rect">
            <a:avLst/>
          </a:prstGeom>
        </p:spPr>
      </p:pic>
      <p:pic>
        <p:nvPicPr>
          <p:cNvPr id="8" name="Mspham-0936082789" descr="Check Mark Clip Art At Red PNG Transparent Background, Free Download #45015  - FreeIcons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9991" y="3685329"/>
            <a:ext cx="326255" cy="30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Mspham-0936082789" descr="Check Mark Clip Art At Red PNG Transparent Background, Free Download #45015  - FreeIcons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9115" y="5442559"/>
            <a:ext cx="326255" cy="30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Msphamsoun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19098" y="5745432"/>
            <a:ext cx="480924" cy="473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68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4 Tập 1 - Unit 10 Where were you yesterday- - Lesson 3 - 2 Listen and tick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1 - Unit 10 Where were you yesterday- - Lesson 3 - 2 Listen and tick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1 - Unit 10 Where were you yesterday- - Lesson 3 - 2 Listen and tick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4 Tập 1 - Unit 10 Where were you yesterday- - Lesson 3 - 2 Listen and tick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 txBox="1"/>
          <p:nvPr/>
        </p:nvSpPr>
        <p:spPr>
          <a:xfrm>
            <a:off x="1216352" y="2767281"/>
            <a:ext cx="97592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Elephant" panose="02020904090505020303" pitchFamily="18" charset="0"/>
              </a:rPr>
              <a:t>PRACTISE</a:t>
            </a:r>
          </a:p>
        </p:txBody>
      </p:sp>
    </p:spTree>
    <p:extLst>
      <p:ext uri="{BB962C8B-B14F-4D97-AF65-F5344CB8AC3E}">
        <p14:creationId xmlns:p14="http://schemas.microsoft.com/office/powerpoint/2010/main" val="550930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4.81481E-6 L 3.54167E-6 -0.07223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ếng Anh 4 - Unit 10 - Lesson 3 - Chant - 1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75099" y="1086416"/>
            <a:ext cx="8736656" cy="49143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085" y="1086416"/>
            <a:ext cx="10451643" cy="5060887"/>
          </a:xfrm>
          <a:prstGeom prst="rect">
            <a:avLst/>
          </a:prstGeom>
        </p:spPr>
      </p:pic>
      <p:sp>
        <p:nvSpPr>
          <p:cNvPr id="14" name="Mspham-0936082789"/>
          <p:cNvSpPr/>
          <p:nvPr/>
        </p:nvSpPr>
        <p:spPr>
          <a:xfrm>
            <a:off x="667205" y="395668"/>
            <a:ext cx="18118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3. Let’s chant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Mspham0936082789">
            <a:extLst>
              <a:ext uri="{FF2B5EF4-FFF2-40B4-BE49-F238E27FC236}">
                <a16:creationId xmlns:a16="http://schemas.microsoft.com/office/drawing/2014/main" id="{436B559A-E9D0-4C9C-9C7E-715C940861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48136" y="5834223"/>
            <a:ext cx="452423" cy="457200"/>
          </a:xfrm>
          <a:prstGeom prst="rect">
            <a:avLst/>
          </a:prstGeom>
        </p:spPr>
      </p:pic>
      <p:pic>
        <p:nvPicPr>
          <p:cNvPr id="8" name="Mspham0936082789">
            <a:extLst>
              <a:ext uri="{FF2B5EF4-FFF2-40B4-BE49-F238E27FC236}">
                <a16:creationId xmlns:a16="http://schemas.microsoft.com/office/drawing/2014/main" id="{0E60DB23-E599-4C55-A24A-8AB26A19FBC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49908" y="5788503"/>
            <a:ext cx="548640" cy="5486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46764564"/>
      </p:ext>
    </p:extLst>
  </p:cSld>
  <p:clrMapOvr>
    <a:masterClrMapping/>
  </p:clrMapOvr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1 - Unit 10 Where were you yesterday- - Lesson 3 - 3 Let's chan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81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/>
          <p:cNvSpPr/>
          <p:nvPr/>
        </p:nvSpPr>
        <p:spPr>
          <a:xfrm>
            <a:off x="611063" y="386279"/>
            <a:ext cx="28200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4. Read and complete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515" y="877830"/>
            <a:ext cx="9983805" cy="5351950"/>
          </a:xfrm>
          <a:prstGeom prst="roundRect">
            <a:avLst>
              <a:gd name="adj" fmla="val 7801"/>
            </a:avLst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6323" t="37871" r="4351" b="18639"/>
          <a:stretch/>
        </p:blipFill>
        <p:spPr>
          <a:xfrm>
            <a:off x="4094480" y="2722880"/>
            <a:ext cx="7659444" cy="3119120"/>
          </a:xfrm>
          <a:prstGeom prst="roundRect">
            <a:avLst>
              <a:gd name="adj" fmla="val 7801"/>
            </a:avLst>
          </a:prstGeom>
        </p:spPr>
      </p:pic>
      <p:sp>
        <p:nvSpPr>
          <p:cNvPr id="4" name="Rectangle 3"/>
          <p:cNvSpPr/>
          <p:nvPr/>
        </p:nvSpPr>
        <p:spPr>
          <a:xfrm>
            <a:off x="5537200" y="2722880"/>
            <a:ext cx="6237044" cy="6908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</a:t>
            </a:r>
          </a:p>
        </p:txBody>
      </p:sp>
      <p:sp>
        <p:nvSpPr>
          <p:cNvPr id="7" name="Rectangle 6"/>
          <p:cNvSpPr/>
          <p:nvPr/>
        </p:nvSpPr>
        <p:spPr>
          <a:xfrm>
            <a:off x="5415280" y="3937000"/>
            <a:ext cx="6237044" cy="6908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</a:t>
            </a:r>
          </a:p>
        </p:txBody>
      </p:sp>
      <p:sp>
        <p:nvSpPr>
          <p:cNvPr id="8" name="Rectangle 7"/>
          <p:cNvSpPr/>
          <p:nvPr/>
        </p:nvSpPr>
        <p:spPr>
          <a:xfrm>
            <a:off x="5282004" y="5067300"/>
            <a:ext cx="2724076" cy="6908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1781704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 txBox="1"/>
          <p:nvPr/>
        </p:nvSpPr>
        <p:spPr>
          <a:xfrm>
            <a:off x="1216352" y="2767281"/>
            <a:ext cx="97592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Elephant" panose="02020904090505020303" pitchFamily="18" charset="0"/>
              </a:rPr>
              <a:t>REVIEW</a:t>
            </a:r>
          </a:p>
        </p:txBody>
      </p:sp>
    </p:spTree>
    <p:extLst>
      <p:ext uri="{BB962C8B-B14F-4D97-AF65-F5344CB8AC3E}">
        <p14:creationId xmlns:p14="http://schemas.microsoft.com/office/powerpoint/2010/main" val="1179938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2.22222E-6 L 0 -0.07222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96203" y="390467"/>
            <a:ext cx="24002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5. Write about you</a:t>
            </a:r>
          </a:p>
        </p:txBody>
      </p:sp>
      <p:sp>
        <p:nvSpPr>
          <p:cNvPr id="2" name="Rectangle 1"/>
          <p:cNvSpPr/>
          <p:nvPr/>
        </p:nvSpPr>
        <p:spPr>
          <a:xfrm>
            <a:off x="1527018" y="1216523"/>
            <a:ext cx="8676238" cy="341632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Yesterday, I was __________________.</a:t>
            </a:r>
          </a:p>
          <a:p>
            <a:pPr algn="just">
              <a:lnSpc>
                <a:spcPct val="150000"/>
              </a:lnSpc>
            </a:pP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In the morning, I__________________.</a:t>
            </a:r>
          </a:p>
          <a:p>
            <a:pPr algn="just">
              <a:lnSpc>
                <a:spcPct val="150000"/>
              </a:lnSpc>
            </a:pP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In the afternoon, I _________________.</a:t>
            </a:r>
          </a:p>
          <a:p>
            <a:pPr>
              <a:lnSpc>
                <a:spcPct val="150000"/>
              </a:lnSpc>
            </a:pP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In the evening, I___________________. </a:t>
            </a:r>
          </a:p>
        </p:txBody>
      </p:sp>
    </p:spTree>
    <p:extLst>
      <p:ext uri="{BB962C8B-B14F-4D97-AF65-F5344CB8AC3E}">
        <p14:creationId xmlns:p14="http://schemas.microsoft.com/office/powerpoint/2010/main" val="14925227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/>
          <p:nvPr/>
        </p:nvSpPr>
        <p:spPr>
          <a:xfrm>
            <a:off x="825269" y="367359"/>
            <a:ext cx="13372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6. Project</a:t>
            </a:r>
          </a:p>
        </p:txBody>
      </p:sp>
      <p:sp>
        <p:nvSpPr>
          <p:cNvPr id="3" name="Rectangle 2"/>
          <p:cNvSpPr/>
          <p:nvPr/>
        </p:nvSpPr>
        <p:spPr>
          <a:xfrm>
            <a:off x="1701477" y="853944"/>
            <a:ext cx="93407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 in pairs. Ask your partners where they were and</a:t>
            </a:r>
            <a:br>
              <a:rPr 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 they did last weekend. Then tell the class about it.</a:t>
            </a:r>
            <a:r>
              <a:rPr lang="en-US" sz="24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999569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3FB791B1-CCFD-443F-8FEB-69945B8BBD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673" r="90181"/>
          <a:stretch/>
        </p:blipFill>
        <p:spPr>
          <a:xfrm>
            <a:off x="4954483" y="4065918"/>
            <a:ext cx="448538" cy="457200"/>
          </a:xfrm>
          <a:prstGeom prst="rect">
            <a:avLst/>
          </a:prstGeom>
        </p:spPr>
      </p:pic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7420F84C-8237-4F5C-A01A-486FADA779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106" y="4772534"/>
            <a:ext cx="615296" cy="659549"/>
          </a:xfrm>
          <a:prstGeom prst="rect">
            <a:avLst/>
          </a:prstGeom>
        </p:spPr>
      </p:pic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F2ECB896-B6AE-424D-8004-89934B95FD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274" y="3011333"/>
            <a:ext cx="2582230" cy="3360991"/>
          </a:xfrm>
          <a:prstGeom prst="rect">
            <a:avLst/>
          </a:prstGeom>
        </p:spPr>
      </p:pic>
      <p:sp>
        <p:nvSpPr>
          <p:cNvPr id="8" name="Mspham-0936082789"/>
          <p:cNvSpPr txBox="1"/>
          <p:nvPr/>
        </p:nvSpPr>
        <p:spPr>
          <a:xfrm>
            <a:off x="3480217" y="1341176"/>
            <a:ext cx="51619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THANK YOU!</a:t>
            </a:r>
          </a:p>
        </p:txBody>
      </p:sp>
      <p:sp>
        <p:nvSpPr>
          <p:cNvPr id="9" name="Mspham-0936082789"/>
          <p:cNvSpPr txBox="1"/>
          <p:nvPr/>
        </p:nvSpPr>
        <p:spPr>
          <a:xfrm>
            <a:off x="3968331" y="2496396"/>
            <a:ext cx="41857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Britannic Bold" panose="020B0903060703020204" pitchFamily="34" charset="0"/>
              </a:rPr>
              <a:t>Welcome to join with me!</a:t>
            </a:r>
          </a:p>
        </p:txBody>
      </p:sp>
      <p:sp>
        <p:nvSpPr>
          <p:cNvPr id="10" name="Mspham-0936082789"/>
          <p:cNvSpPr txBox="1"/>
          <p:nvPr/>
        </p:nvSpPr>
        <p:spPr>
          <a:xfrm>
            <a:off x="5549302" y="4042628"/>
            <a:ext cx="3209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Powerpoint</a:t>
            </a:r>
          </a:p>
        </p:txBody>
      </p:sp>
      <p:sp>
        <p:nvSpPr>
          <p:cNvPr id="11" name="Mspham-0936082789"/>
          <p:cNvSpPr txBox="1"/>
          <p:nvPr/>
        </p:nvSpPr>
        <p:spPr>
          <a:xfrm>
            <a:off x="5609123" y="4840698"/>
            <a:ext cx="18181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defRPr>
            </a:lvl1pPr>
          </a:lstStyle>
          <a:p>
            <a:r>
              <a:rPr lang="en-US" sz="2800">
                <a:latin typeface="Arial Black" panose="020B0A04020102020204" pitchFamily="34" charset="0"/>
                <a:cs typeface="Arial" panose="020B0604020202020204" pitchFamily="34" charset="0"/>
              </a:rPr>
              <a:t>Mspham</a:t>
            </a:r>
          </a:p>
        </p:txBody>
      </p:sp>
      <p:sp>
        <p:nvSpPr>
          <p:cNvPr id="12" name="Rectangle 11">
            <a:hlinkClick r:id="rId5"/>
            <a:extLst>
              <a:ext uri="{FF2B5EF4-FFF2-40B4-BE49-F238E27FC236}">
                <a16:creationId xmlns:a16="http://schemas.microsoft.com/office/drawing/2014/main" id="{CAFF014C-0520-4087-816B-C445B923567A}"/>
              </a:ext>
            </a:extLst>
          </p:cNvPr>
          <p:cNvSpPr/>
          <p:nvPr/>
        </p:nvSpPr>
        <p:spPr>
          <a:xfrm>
            <a:off x="-57416700" y="-28841700"/>
            <a:ext cx="127025400" cy="645414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hlinkClick r:id="" action="ppaction://hlinkshowjump?jump=endshow"/>
            <a:extLst>
              <a:ext uri="{FF2B5EF4-FFF2-40B4-BE49-F238E27FC236}">
                <a16:creationId xmlns:a16="http://schemas.microsoft.com/office/drawing/2014/main" id="{BF2238EF-26C7-4BF3-AC90-9132AAA8AC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4537" y="5533937"/>
            <a:ext cx="1319188" cy="70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32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1011" y="-297"/>
            <a:ext cx="12254022" cy="6858594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958277" y="649134"/>
            <a:ext cx="5773412" cy="5761219"/>
            <a:chOff x="2958277" y="649134"/>
            <a:chExt cx="5773412" cy="5761219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58277" y="649134"/>
              <a:ext cx="5773412" cy="5761219"/>
            </a:xfrm>
            <a:prstGeom prst="rect">
              <a:avLst/>
            </a:prstGeom>
          </p:spPr>
        </p:pic>
        <p:sp>
          <p:nvSpPr>
            <p:cNvPr id="8" name="Oval 7"/>
            <p:cNvSpPr/>
            <p:nvPr/>
          </p:nvSpPr>
          <p:spPr>
            <a:xfrm>
              <a:off x="5225821" y="986051"/>
              <a:ext cx="1238324" cy="9144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 Black" panose="020B0A04020102020204" pitchFamily="34" charset="0"/>
                </a:rPr>
                <a:t>10</a:t>
              </a:r>
            </a:p>
          </p:txBody>
        </p:sp>
        <p:sp>
          <p:nvSpPr>
            <p:cNvPr id="39" name="Oval 38"/>
            <p:cNvSpPr/>
            <p:nvPr/>
          </p:nvSpPr>
          <p:spPr>
            <a:xfrm>
              <a:off x="6230829" y="1220132"/>
              <a:ext cx="1238324" cy="9144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 Black" panose="020B0A04020102020204" pitchFamily="34" charset="0"/>
                </a:rPr>
                <a:t>30</a:t>
              </a:r>
            </a:p>
          </p:txBody>
        </p:sp>
        <p:sp>
          <p:nvSpPr>
            <p:cNvPr id="40" name="Oval 39"/>
            <p:cNvSpPr/>
            <p:nvPr/>
          </p:nvSpPr>
          <p:spPr>
            <a:xfrm>
              <a:off x="6977868" y="1937164"/>
              <a:ext cx="1238324" cy="9144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 Black" panose="020B0A04020102020204" pitchFamily="34" charset="0"/>
                </a:rPr>
                <a:t>20</a:t>
              </a:r>
            </a:p>
          </p:txBody>
        </p:sp>
        <p:sp>
          <p:nvSpPr>
            <p:cNvPr id="41" name="Oval 40"/>
            <p:cNvSpPr/>
            <p:nvPr/>
          </p:nvSpPr>
          <p:spPr>
            <a:xfrm>
              <a:off x="7272171" y="2961581"/>
              <a:ext cx="1238324" cy="9144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 Black" panose="020B0A04020102020204" pitchFamily="34" charset="0"/>
                </a:rPr>
                <a:t>60</a:t>
              </a:r>
            </a:p>
          </p:txBody>
        </p:sp>
        <p:sp>
          <p:nvSpPr>
            <p:cNvPr id="42" name="Oval 41"/>
            <p:cNvSpPr/>
            <p:nvPr/>
          </p:nvSpPr>
          <p:spPr>
            <a:xfrm>
              <a:off x="7205066" y="3875981"/>
              <a:ext cx="1238324" cy="9144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 Black" panose="020B0A04020102020204" pitchFamily="34" charset="0"/>
                </a:rPr>
                <a:t>40</a:t>
              </a:r>
            </a:p>
          </p:txBody>
        </p:sp>
        <p:sp>
          <p:nvSpPr>
            <p:cNvPr id="43" name="Oval 42"/>
            <p:cNvSpPr/>
            <p:nvPr/>
          </p:nvSpPr>
          <p:spPr>
            <a:xfrm>
              <a:off x="6635090" y="4694834"/>
              <a:ext cx="1238324" cy="9144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 Black" panose="020B0A04020102020204" pitchFamily="34" charset="0"/>
                </a:rPr>
                <a:t>30</a:t>
              </a:r>
            </a:p>
          </p:txBody>
        </p:sp>
        <p:sp>
          <p:nvSpPr>
            <p:cNvPr id="44" name="Oval 43"/>
            <p:cNvSpPr/>
            <p:nvPr/>
          </p:nvSpPr>
          <p:spPr>
            <a:xfrm>
              <a:off x="5778589" y="5103726"/>
              <a:ext cx="1238324" cy="9144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 Black" panose="020B0A04020102020204" pitchFamily="34" charset="0"/>
                </a:rPr>
                <a:t>50</a:t>
              </a:r>
            </a:p>
          </p:txBody>
        </p:sp>
        <p:sp>
          <p:nvSpPr>
            <p:cNvPr id="45" name="Oval 44"/>
            <p:cNvSpPr/>
            <p:nvPr/>
          </p:nvSpPr>
          <p:spPr>
            <a:xfrm>
              <a:off x="4776717" y="5130390"/>
              <a:ext cx="1238324" cy="9144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 Black" panose="020B0A04020102020204" pitchFamily="34" charset="0"/>
                </a:rPr>
                <a:t>10</a:t>
              </a:r>
            </a:p>
          </p:txBody>
        </p:sp>
        <p:sp>
          <p:nvSpPr>
            <p:cNvPr id="46" name="Oval 45"/>
            <p:cNvSpPr/>
            <p:nvPr/>
          </p:nvSpPr>
          <p:spPr>
            <a:xfrm>
              <a:off x="3931909" y="4763153"/>
              <a:ext cx="1238324" cy="9144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 Black" panose="020B0A04020102020204" pitchFamily="34" charset="0"/>
                </a:rPr>
                <a:t>20</a:t>
              </a:r>
            </a:p>
          </p:txBody>
        </p:sp>
        <p:sp>
          <p:nvSpPr>
            <p:cNvPr id="47" name="Oval 46"/>
            <p:cNvSpPr/>
            <p:nvPr/>
          </p:nvSpPr>
          <p:spPr>
            <a:xfrm>
              <a:off x="3246576" y="3971530"/>
              <a:ext cx="1238324" cy="9144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 Black" panose="020B0A04020102020204" pitchFamily="34" charset="0"/>
                </a:rPr>
                <a:t>60</a:t>
              </a:r>
            </a:p>
          </p:txBody>
        </p:sp>
        <p:sp>
          <p:nvSpPr>
            <p:cNvPr id="48" name="Oval 47"/>
            <p:cNvSpPr/>
            <p:nvPr/>
          </p:nvSpPr>
          <p:spPr>
            <a:xfrm>
              <a:off x="3066626" y="2939206"/>
              <a:ext cx="1238324" cy="9144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 Black" panose="020B0A04020102020204" pitchFamily="34" charset="0"/>
                </a:rPr>
                <a:t>40</a:t>
              </a:r>
            </a:p>
          </p:txBody>
        </p:sp>
        <p:sp>
          <p:nvSpPr>
            <p:cNvPr id="49" name="Oval 48"/>
            <p:cNvSpPr/>
            <p:nvPr/>
          </p:nvSpPr>
          <p:spPr>
            <a:xfrm>
              <a:off x="3407136" y="1965614"/>
              <a:ext cx="1238324" cy="9144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 Black" panose="020B0A04020102020204" pitchFamily="34" charset="0"/>
                </a:rPr>
                <a:t>30</a:t>
              </a:r>
            </a:p>
          </p:txBody>
        </p:sp>
        <p:sp>
          <p:nvSpPr>
            <p:cNvPr id="50" name="Oval 49"/>
            <p:cNvSpPr/>
            <p:nvPr/>
          </p:nvSpPr>
          <p:spPr>
            <a:xfrm>
              <a:off x="4171420" y="1202874"/>
              <a:ext cx="1238324" cy="9144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 Black" panose="020B0A04020102020204" pitchFamily="34" charset="0"/>
                </a:rPr>
                <a:t>50</a:t>
              </a:r>
            </a:p>
          </p:txBody>
        </p:sp>
      </p:grpSp>
      <p:pic>
        <p:nvPicPr>
          <p:cNvPr id="5" name="nhac 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79780" y="-971550"/>
            <a:ext cx="609600" cy="609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317" y="-361950"/>
            <a:ext cx="2304488" cy="1963082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2960051" y="649134"/>
            <a:ext cx="5769864" cy="5761219"/>
            <a:chOff x="3418158" y="455912"/>
            <a:chExt cx="5769864" cy="5761219"/>
          </a:xfrm>
        </p:grpSpPr>
        <p:sp>
          <p:nvSpPr>
            <p:cNvPr id="26" name="Oval 25">
              <a:hlinkClick r:id="" action="ppaction://macro?name=bienmat"/>
            </p:cNvPr>
            <p:cNvSpPr/>
            <p:nvPr/>
          </p:nvSpPr>
          <p:spPr>
            <a:xfrm>
              <a:off x="3418158" y="455912"/>
              <a:ext cx="5769864" cy="5761219"/>
            </a:xfrm>
            <a:prstGeom prst="ellipse">
              <a:avLst/>
            </a:prstGeom>
            <a:solidFill>
              <a:schemeClr val="accent2">
                <a:alpha val="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7" name="Up Arrow 20">
              <a:hlinkClick r:id="" action="ppaction://macro?name=bienmat"/>
            </p:cNvPr>
            <p:cNvSpPr/>
            <p:nvPr/>
          </p:nvSpPr>
          <p:spPr>
            <a:xfrm>
              <a:off x="6058521" y="1793223"/>
              <a:ext cx="489139" cy="872739"/>
            </a:xfrm>
            <a:custGeom>
              <a:avLst/>
              <a:gdLst>
                <a:gd name="connsiteX0" fmla="*/ 0 w 537339"/>
                <a:gd name="connsiteY0" fmla="*/ 268670 h 1280271"/>
                <a:gd name="connsiteX1" fmla="*/ 268670 w 537339"/>
                <a:gd name="connsiteY1" fmla="*/ 0 h 1280271"/>
                <a:gd name="connsiteX2" fmla="*/ 537339 w 537339"/>
                <a:gd name="connsiteY2" fmla="*/ 268670 h 1280271"/>
                <a:gd name="connsiteX3" fmla="*/ 403004 w 537339"/>
                <a:gd name="connsiteY3" fmla="*/ 268670 h 1280271"/>
                <a:gd name="connsiteX4" fmla="*/ 403004 w 537339"/>
                <a:gd name="connsiteY4" fmla="*/ 1280271 h 1280271"/>
                <a:gd name="connsiteX5" fmla="*/ 134335 w 537339"/>
                <a:gd name="connsiteY5" fmla="*/ 1280271 h 1280271"/>
                <a:gd name="connsiteX6" fmla="*/ 134335 w 537339"/>
                <a:gd name="connsiteY6" fmla="*/ 268670 h 1280271"/>
                <a:gd name="connsiteX7" fmla="*/ 0 w 537339"/>
                <a:gd name="connsiteY7" fmla="*/ 268670 h 1280271"/>
                <a:gd name="connsiteX0" fmla="*/ 0 w 537339"/>
                <a:gd name="connsiteY0" fmla="*/ 268670 h 1280271"/>
                <a:gd name="connsiteX1" fmla="*/ 268670 w 537339"/>
                <a:gd name="connsiteY1" fmla="*/ 0 h 1280271"/>
                <a:gd name="connsiteX2" fmla="*/ 537339 w 537339"/>
                <a:gd name="connsiteY2" fmla="*/ 268670 h 1280271"/>
                <a:gd name="connsiteX3" fmla="*/ 403004 w 537339"/>
                <a:gd name="connsiteY3" fmla="*/ 268670 h 1280271"/>
                <a:gd name="connsiteX4" fmla="*/ 403004 w 537339"/>
                <a:gd name="connsiteY4" fmla="*/ 1280271 h 1280271"/>
                <a:gd name="connsiteX5" fmla="*/ 134335 w 537339"/>
                <a:gd name="connsiteY5" fmla="*/ 1280271 h 1280271"/>
                <a:gd name="connsiteX6" fmla="*/ 196247 w 537339"/>
                <a:gd name="connsiteY6" fmla="*/ 263908 h 1280271"/>
                <a:gd name="connsiteX7" fmla="*/ 0 w 537339"/>
                <a:gd name="connsiteY7" fmla="*/ 268670 h 1280271"/>
                <a:gd name="connsiteX0" fmla="*/ 0 w 537339"/>
                <a:gd name="connsiteY0" fmla="*/ 268670 h 1280271"/>
                <a:gd name="connsiteX1" fmla="*/ 268670 w 537339"/>
                <a:gd name="connsiteY1" fmla="*/ 0 h 1280271"/>
                <a:gd name="connsiteX2" fmla="*/ 537339 w 537339"/>
                <a:gd name="connsiteY2" fmla="*/ 268670 h 1280271"/>
                <a:gd name="connsiteX3" fmla="*/ 331567 w 537339"/>
                <a:gd name="connsiteY3" fmla="*/ 256763 h 1280271"/>
                <a:gd name="connsiteX4" fmla="*/ 403004 w 537339"/>
                <a:gd name="connsiteY4" fmla="*/ 1280271 h 1280271"/>
                <a:gd name="connsiteX5" fmla="*/ 134335 w 537339"/>
                <a:gd name="connsiteY5" fmla="*/ 1280271 h 1280271"/>
                <a:gd name="connsiteX6" fmla="*/ 196247 w 537339"/>
                <a:gd name="connsiteY6" fmla="*/ 263908 h 1280271"/>
                <a:gd name="connsiteX7" fmla="*/ 0 w 537339"/>
                <a:gd name="connsiteY7" fmla="*/ 268670 h 1280271"/>
                <a:gd name="connsiteX0" fmla="*/ 0 w 537339"/>
                <a:gd name="connsiteY0" fmla="*/ 313914 h 1325515"/>
                <a:gd name="connsiteX1" fmla="*/ 268670 w 537339"/>
                <a:gd name="connsiteY1" fmla="*/ 0 h 1325515"/>
                <a:gd name="connsiteX2" fmla="*/ 537339 w 537339"/>
                <a:gd name="connsiteY2" fmla="*/ 313914 h 1325515"/>
                <a:gd name="connsiteX3" fmla="*/ 331567 w 537339"/>
                <a:gd name="connsiteY3" fmla="*/ 302007 h 1325515"/>
                <a:gd name="connsiteX4" fmla="*/ 403004 w 537339"/>
                <a:gd name="connsiteY4" fmla="*/ 1325515 h 1325515"/>
                <a:gd name="connsiteX5" fmla="*/ 134335 w 537339"/>
                <a:gd name="connsiteY5" fmla="*/ 1325515 h 1325515"/>
                <a:gd name="connsiteX6" fmla="*/ 196247 w 537339"/>
                <a:gd name="connsiteY6" fmla="*/ 309152 h 1325515"/>
                <a:gd name="connsiteX7" fmla="*/ 0 w 537339"/>
                <a:gd name="connsiteY7" fmla="*/ 313914 h 1325515"/>
                <a:gd name="connsiteX0" fmla="*/ 0 w 537339"/>
                <a:gd name="connsiteY0" fmla="*/ 347252 h 1358853"/>
                <a:gd name="connsiteX1" fmla="*/ 268670 w 537339"/>
                <a:gd name="connsiteY1" fmla="*/ 0 h 1358853"/>
                <a:gd name="connsiteX2" fmla="*/ 537339 w 537339"/>
                <a:gd name="connsiteY2" fmla="*/ 347252 h 1358853"/>
                <a:gd name="connsiteX3" fmla="*/ 331567 w 537339"/>
                <a:gd name="connsiteY3" fmla="*/ 335345 h 1358853"/>
                <a:gd name="connsiteX4" fmla="*/ 403004 w 537339"/>
                <a:gd name="connsiteY4" fmla="*/ 1358853 h 1358853"/>
                <a:gd name="connsiteX5" fmla="*/ 134335 w 537339"/>
                <a:gd name="connsiteY5" fmla="*/ 1358853 h 1358853"/>
                <a:gd name="connsiteX6" fmla="*/ 196247 w 537339"/>
                <a:gd name="connsiteY6" fmla="*/ 342490 h 1358853"/>
                <a:gd name="connsiteX7" fmla="*/ 0 w 537339"/>
                <a:gd name="connsiteY7" fmla="*/ 347252 h 1358853"/>
                <a:gd name="connsiteX0" fmla="*/ 0 w 506383"/>
                <a:gd name="connsiteY0" fmla="*/ 330584 h 1358853"/>
                <a:gd name="connsiteX1" fmla="*/ 237714 w 506383"/>
                <a:gd name="connsiteY1" fmla="*/ 0 h 1358853"/>
                <a:gd name="connsiteX2" fmla="*/ 506383 w 506383"/>
                <a:gd name="connsiteY2" fmla="*/ 347252 h 1358853"/>
                <a:gd name="connsiteX3" fmla="*/ 300611 w 506383"/>
                <a:gd name="connsiteY3" fmla="*/ 335345 h 1358853"/>
                <a:gd name="connsiteX4" fmla="*/ 372048 w 506383"/>
                <a:gd name="connsiteY4" fmla="*/ 1358853 h 1358853"/>
                <a:gd name="connsiteX5" fmla="*/ 103379 w 506383"/>
                <a:gd name="connsiteY5" fmla="*/ 1358853 h 1358853"/>
                <a:gd name="connsiteX6" fmla="*/ 165291 w 506383"/>
                <a:gd name="connsiteY6" fmla="*/ 342490 h 1358853"/>
                <a:gd name="connsiteX7" fmla="*/ 0 w 506383"/>
                <a:gd name="connsiteY7" fmla="*/ 330584 h 1358853"/>
                <a:gd name="connsiteX0" fmla="*/ 0 w 470665"/>
                <a:gd name="connsiteY0" fmla="*/ 330584 h 1358853"/>
                <a:gd name="connsiteX1" fmla="*/ 237714 w 470665"/>
                <a:gd name="connsiteY1" fmla="*/ 0 h 1358853"/>
                <a:gd name="connsiteX2" fmla="*/ 470665 w 470665"/>
                <a:gd name="connsiteY2" fmla="*/ 321059 h 1358853"/>
                <a:gd name="connsiteX3" fmla="*/ 300611 w 470665"/>
                <a:gd name="connsiteY3" fmla="*/ 335345 h 1358853"/>
                <a:gd name="connsiteX4" fmla="*/ 372048 w 470665"/>
                <a:gd name="connsiteY4" fmla="*/ 1358853 h 1358853"/>
                <a:gd name="connsiteX5" fmla="*/ 103379 w 470665"/>
                <a:gd name="connsiteY5" fmla="*/ 1358853 h 1358853"/>
                <a:gd name="connsiteX6" fmla="*/ 165291 w 470665"/>
                <a:gd name="connsiteY6" fmla="*/ 342490 h 1358853"/>
                <a:gd name="connsiteX7" fmla="*/ 0 w 470665"/>
                <a:gd name="connsiteY7" fmla="*/ 330584 h 1358853"/>
                <a:gd name="connsiteX0" fmla="*/ 0 w 470665"/>
                <a:gd name="connsiteY0" fmla="*/ 527836 h 1556105"/>
                <a:gd name="connsiteX1" fmla="*/ 234658 w 470665"/>
                <a:gd name="connsiteY1" fmla="*/ 0 h 1556105"/>
                <a:gd name="connsiteX2" fmla="*/ 470665 w 470665"/>
                <a:gd name="connsiteY2" fmla="*/ 518311 h 1556105"/>
                <a:gd name="connsiteX3" fmla="*/ 300611 w 470665"/>
                <a:gd name="connsiteY3" fmla="*/ 532597 h 1556105"/>
                <a:gd name="connsiteX4" fmla="*/ 372048 w 470665"/>
                <a:gd name="connsiteY4" fmla="*/ 1556105 h 1556105"/>
                <a:gd name="connsiteX5" fmla="*/ 103379 w 470665"/>
                <a:gd name="connsiteY5" fmla="*/ 1556105 h 1556105"/>
                <a:gd name="connsiteX6" fmla="*/ 165291 w 470665"/>
                <a:gd name="connsiteY6" fmla="*/ 539742 h 1556105"/>
                <a:gd name="connsiteX7" fmla="*/ 0 w 470665"/>
                <a:gd name="connsiteY7" fmla="*/ 527836 h 1556105"/>
                <a:gd name="connsiteX0" fmla="*/ 0 w 470665"/>
                <a:gd name="connsiteY0" fmla="*/ 723842 h 1752111"/>
                <a:gd name="connsiteX1" fmla="*/ 227784 w 470665"/>
                <a:gd name="connsiteY1" fmla="*/ 0 h 1752111"/>
                <a:gd name="connsiteX2" fmla="*/ 470665 w 470665"/>
                <a:gd name="connsiteY2" fmla="*/ 714317 h 1752111"/>
                <a:gd name="connsiteX3" fmla="*/ 300611 w 470665"/>
                <a:gd name="connsiteY3" fmla="*/ 728603 h 1752111"/>
                <a:gd name="connsiteX4" fmla="*/ 372048 w 470665"/>
                <a:gd name="connsiteY4" fmla="*/ 1752111 h 1752111"/>
                <a:gd name="connsiteX5" fmla="*/ 103379 w 470665"/>
                <a:gd name="connsiteY5" fmla="*/ 1752111 h 1752111"/>
                <a:gd name="connsiteX6" fmla="*/ 165291 w 470665"/>
                <a:gd name="connsiteY6" fmla="*/ 735748 h 1752111"/>
                <a:gd name="connsiteX7" fmla="*/ 0 w 470665"/>
                <a:gd name="connsiteY7" fmla="*/ 723842 h 1752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0665" h="1752111">
                  <a:moveTo>
                    <a:pt x="0" y="723842"/>
                  </a:moveTo>
                  <a:lnTo>
                    <a:pt x="227784" y="0"/>
                  </a:lnTo>
                  <a:lnTo>
                    <a:pt x="470665" y="714317"/>
                  </a:lnTo>
                  <a:lnTo>
                    <a:pt x="300611" y="728603"/>
                  </a:lnTo>
                  <a:lnTo>
                    <a:pt x="372048" y="1752111"/>
                  </a:lnTo>
                  <a:lnTo>
                    <a:pt x="103379" y="1752111"/>
                  </a:lnTo>
                  <a:lnTo>
                    <a:pt x="165291" y="735748"/>
                  </a:lnTo>
                  <a:lnTo>
                    <a:pt x="0" y="72384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0" name="Oval 69">
            <a:hlinkClick r:id="" action="ppaction://macro?name=bienmat"/>
          </p:cNvPr>
          <p:cNvSpPr/>
          <p:nvPr/>
        </p:nvSpPr>
        <p:spPr>
          <a:xfrm>
            <a:off x="5147750" y="2847753"/>
            <a:ext cx="1371600" cy="1371600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SPIN/STOP</a:t>
            </a:r>
          </a:p>
        </p:txBody>
      </p:sp>
      <p:sp>
        <p:nvSpPr>
          <p:cNvPr id="38" name="Oval 37">
            <a:hlinkClick r:id="" action="ppaction://macro?name=bienmat"/>
          </p:cNvPr>
          <p:cNvSpPr/>
          <p:nvPr/>
        </p:nvSpPr>
        <p:spPr>
          <a:xfrm>
            <a:off x="5147750" y="2847753"/>
            <a:ext cx="1371600" cy="1371600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SPIN/STOP</a:t>
            </a:r>
          </a:p>
        </p:txBody>
      </p:sp>
      <p:sp>
        <p:nvSpPr>
          <p:cNvPr id="51" name="Oval 50">
            <a:hlinkClick r:id="" action="ppaction://macro?name=bienmat"/>
          </p:cNvPr>
          <p:cNvSpPr/>
          <p:nvPr/>
        </p:nvSpPr>
        <p:spPr>
          <a:xfrm>
            <a:off x="5147750" y="2847753"/>
            <a:ext cx="1371600" cy="1371600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SPIN/STOP</a:t>
            </a:r>
          </a:p>
        </p:txBody>
      </p:sp>
      <p:sp>
        <p:nvSpPr>
          <p:cNvPr id="52" name="Oval 51">
            <a:hlinkClick r:id="" action="ppaction://macro?name=bienmat"/>
          </p:cNvPr>
          <p:cNvSpPr/>
          <p:nvPr/>
        </p:nvSpPr>
        <p:spPr>
          <a:xfrm>
            <a:off x="5147750" y="2847753"/>
            <a:ext cx="1371600" cy="1371600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SPIN/STOP</a:t>
            </a:r>
          </a:p>
        </p:txBody>
      </p:sp>
      <p:sp>
        <p:nvSpPr>
          <p:cNvPr id="53" name="Oval 52">
            <a:hlinkClick r:id="" action="ppaction://macro?name=bienmat"/>
          </p:cNvPr>
          <p:cNvSpPr/>
          <p:nvPr/>
        </p:nvSpPr>
        <p:spPr>
          <a:xfrm>
            <a:off x="5147750" y="2847753"/>
            <a:ext cx="1371600" cy="1371600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SPIN/STOP</a:t>
            </a:r>
          </a:p>
        </p:txBody>
      </p:sp>
      <p:sp>
        <p:nvSpPr>
          <p:cNvPr id="54" name="Oval 53">
            <a:hlinkClick r:id="" action="ppaction://macro?name=bienmat"/>
          </p:cNvPr>
          <p:cNvSpPr/>
          <p:nvPr/>
        </p:nvSpPr>
        <p:spPr>
          <a:xfrm>
            <a:off x="5147750" y="2847753"/>
            <a:ext cx="1371600" cy="1371600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SPIN/STOP</a:t>
            </a:r>
          </a:p>
        </p:txBody>
      </p:sp>
      <p:sp>
        <p:nvSpPr>
          <p:cNvPr id="55" name="Oval 54">
            <a:hlinkClick r:id="" action="ppaction://macro?name=bienmat"/>
          </p:cNvPr>
          <p:cNvSpPr/>
          <p:nvPr/>
        </p:nvSpPr>
        <p:spPr>
          <a:xfrm>
            <a:off x="5147750" y="2847753"/>
            <a:ext cx="1371600" cy="1371600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SPIN/STOP</a:t>
            </a:r>
          </a:p>
        </p:txBody>
      </p:sp>
      <p:sp>
        <p:nvSpPr>
          <p:cNvPr id="56" name="Oval 55">
            <a:hlinkClick r:id="" action="ppaction://macro?name=bienmat"/>
          </p:cNvPr>
          <p:cNvSpPr/>
          <p:nvPr/>
        </p:nvSpPr>
        <p:spPr>
          <a:xfrm>
            <a:off x="5147750" y="2847753"/>
            <a:ext cx="1371600" cy="1371600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SPIN/STOP</a:t>
            </a:r>
          </a:p>
        </p:txBody>
      </p:sp>
      <p:sp>
        <p:nvSpPr>
          <p:cNvPr id="57" name="Oval 56">
            <a:hlinkClick r:id="" action="ppaction://macro?name=bienmat"/>
          </p:cNvPr>
          <p:cNvSpPr/>
          <p:nvPr/>
        </p:nvSpPr>
        <p:spPr>
          <a:xfrm>
            <a:off x="5147750" y="2847753"/>
            <a:ext cx="1371600" cy="1371600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SPIN/STOP</a:t>
            </a:r>
          </a:p>
        </p:txBody>
      </p:sp>
      <p:sp>
        <p:nvSpPr>
          <p:cNvPr id="58" name="Oval 57">
            <a:hlinkClick r:id="" action="ppaction://macro?name=bienmat"/>
          </p:cNvPr>
          <p:cNvSpPr/>
          <p:nvPr/>
        </p:nvSpPr>
        <p:spPr>
          <a:xfrm>
            <a:off x="5147750" y="2847753"/>
            <a:ext cx="1371600" cy="1371600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SPIN/STOP</a:t>
            </a:r>
          </a:p>
        </p:txBody>
      </p:sp>
      <p:sp>
        <p:nvSpPr>
          <p:cNvPr id="59" name="Oval 58">
            <a:hlinkClick r:id="" action="ppaction://macro?name=bienmat"/>
          </p:cNvPr>
          <p:cNvSpPr/>
          <p:nvPr/>
        </p:nvSpPr>
        <p:spPr>
          <a:xfrm>
            <a:off x="5147750" y="2847753"/>
            <a:ext cx="1371600" cy="1371600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SPIN/STOP</a:t>
            </a:r>
          </a:p>
        </p:txBody>
      </p:sp>
      <p:sp>
        <p:nvSpPr>
          <p:cNvPr id="60" name="Oval 59">
            <a:hlinkClick r:id="" action="ppaction://macro?name=bienmat"/>
          </p:cNvPr>
          <p:cNvSpPr/>
          <p:nvPr/>
        </p:nvSpPr>
        <p:spPr>
          <a:xfrm>
            <a:off x="5147750" y="2847753"/>
            <a:ext cx="1371600" cy="1371600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SPIN/STOP</a:t>
            </a:r>
          </a:p>
        </p:txBody>
      </p:sp>
      <p:sp>
        <p:nvSpPr>
          <p:cNvPr id="61" name="Oval 60">
            <a:hlinkClick r:id="" action="ppaction://macro?name=bienmat"/>
          </p:cNvPr>
          <p:cNvSpPr/>
          <p:nvPr/>
        </p:nvSpPr>
        <p:spPr>
          <a:xfrm>
            <a:off x="5147750" y="2847753"/>
            <a:ext cx="1371600" cy="1371600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SPIN/STOP</a:t>
            </a:r>
          </a:p>
        </p:txBody>
      </p:sp>
      <p:sp>
        <p:nvSpPr>
          <p:cNvPr id="62" name="Oval 61">
            <a:hlinkClick r:id="" action="ppaction://macro?name=bienmat"/>
          </p:cNvPr>
          <p:cNvSpPr/>
          <p:nvPr/>
        </p:nvSpPr>
        <p:spPr>
          <a:xfrm>
            <a:off x="5147750" y="2847753"/>
            <a:ext cx="1371600" cy="1371600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SPIN/STOP</a:t>
            </a:r>
          </a:p>
        </p:txBody>
      </p:sp>
      <p:sp>
        <p:nvSpPr>
          <p:cNvPr id="63" name="Oval 62">
            <a:hlinkClick r:id="" action="ppaction://macro?name=bienmat"/>
          </p:cNvPr>
          <p:cNvSpPr/>
          <p:nvPr/>
        </p:nvSpPr>
        <p:spPr>
          <a:xfrm>
            <a:off x="5147750" y="2847753"/>
            <a:ext cx="1371600" cy="1371600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SPIN/STOP</a:t>
            </a:r>
          </a:p>
        </p:txBody>
      </p:sp>
      <p:sp>
        <p:nvSpPr>
          <p:cNvPr id="64" name="Oval 63">
            <a:hlinkClick r:id="" action="ppaction://macro?name=bienmat"/>
          </p:cNvPr>
          <p:cNvSpPr/>
          <p:nvPr/>
        </p:nvSpPr>
        <p:spPr>
          <a:xfrm>
            <a:off x="5147750" y="2847753"/>
            <a:ext cx="1371600" cy="1371600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SPIN/STOP</a:t>
            </a:r>
          </a:p>
        </p:txBody>
      </p:sp>
      <p:pic>
        <p:nvPicPr>
          <p:cNvPr id="28" name="Picture 27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598" y="2865198"/>
            <a:ext cx="1291094" cy="1280160"/>
          </a:xfrm>
          <a:prstGeom prst="rect">
            <a:avLst/>
          </a:prstGeom>
        </p:spPr>
      </p:pic>
      <p:pic>
        <p:nvPicPr>
          <p:cNvPr id="29" name="Picture 28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598" y="2865198"/>
            <a:ext cx="1291094" cy="1280160"/>
          </a:xfrm>
          <a:prstGeom prst="rect">
            <a:avLst/>
          </a:prstGeom>
        </p:spPr>
      </p:pic>
      <p:pic>
        <p:nvPicPr>
          <p:cNvPr id="30" name="Picture 29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598" y="2865198"/>
            <a:ext cx="1291094" cy="1280160"/>
          </a:xfrm>
          <a:prstGeom prst="rect">
            <a:avLst/>
          </a:prstGeom>
        </p:spPr>
      </p:pic>
      <p:pic>
        <p:nvPicPr>
          <p:cNvPr id="31" name="Picture 30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598" y="2865198"/>
            <a:ext cx="1291094" cy="1280160"/>
          </a:xfrm>
          <a:prstGeom prst="rect">
            <a:avLst/>
          </a:prstGeom>
        </p:spPr>
      </p:pic>
      <p:pic>
        <p:nvPicPr>
          <p:cNvPr id="32" name="Picture 31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598" y="2865198"/>
            <a:ext cx="1291094" cy="1280160"/>
          </a:xfrm>
          <a:prstGeom prst="rect">
            <a:avLst/>
          </a:prstGeom>
        </p:spPr>
      </p:pic>
      <p:pic>
        <p:nvPicPr>
          <p:cNvPr id="33" name="Picture 32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598" y="2865198"/>
            <a:ext cx="1291094" cy="1280160"/>
          </a:xfrm>
          <a:prstGeom prst="rect">
            <a:avLst/>
          </a:prstGeom>
        </p:spPr>
      </p:pic>
      <p:pic>
        <p:nvPicPr>
          <p:cNvPr id="34" name="Picture 33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598" y="2865198"/>
            <a:ext cx="1291094" cy="1280160"/>
          </a:xfrm>
          <a:prstGeom prst="rect">
            <a:avLst/>
          </a:prstGeom>
        </p:spPr>
      </p:pic>
      <p:pic>
        <p:nvPicPr>
          <p:cNvPr id="35" name="Picture 34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598" y="2865198"/>
            <a:ext cx="1291094" cy="1280160"/>
          </a:xfrm>
          <a:prstGeom prst="rect">
            <a:avLst/>
          </a:prstGeom>
        </p:spPr>
      </p:pic>
      <p:pic>
        <p:nvPicPr>
          <p:cNvPr id="36" name="Picture 35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598" y="2865198"/>
            <a:ext cx="1291094" cy="1280160"/>
          </a:xfrm>
          <a:prstGeom prst="rect">
            <a:avLst/>
          </a:prstGeom>
        </p:spPr>
      </p:pic>
      <p:pic>
        <p:nvPicPr>
          <p:cNvPr id="37" name="Picture 36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598" y="2865198"/>
            <a:ext cx="1291094" cy="1280160"/>
          </a:xfrm>
          <a:prstGeom prst="rect">
            <a:avLst/>
          </a:prstGeom>
        </p:spPr>
      </p:pic>
      <p:sp>
        <p:nvSpPr>
          <p:cNvPr id="65" name="Flowchart: Alternate Process 3"/>
          <p:cNvSpPr/>
          <p:nvPr/>
        </p:nvSpPr>
        <p:spPr>
          <a:xfrm>
            <a:off x="2956272" y="986051"/>
            <a:ext cx="5760720" cy="5486400"/>
          </a:xfrm>
          <a:prstGeom prst="roundRect">
            <a:avLst>
              <a:gd name="adj" fmla="val 0"/>
            </a:avLst>
          </a:prstGeom>
          <a:noFill/>
          <a:ln w="28575">
            <a:noFill/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/>
            <a:r>
              <a:rPr lang="en-US" sz="6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152400">
                    <a:srgbClr val="FF0000">
                      <a:alpha val="77000"/>
                    </a:srgbClr>
                  </a:glow>
                  <a:outerShdw dist="38100" dir="2700000" algn="tl" rotWithShape="0">
                    <a:schemeClr val="accent2"/>
                  </a:out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PRERENT WHEEL</a:t>
            </a:r>
          </a:p>
        </p:txBody>
      </p:sp>
      <p:sp>
        <p:nvSpPr>
          <p:cNvPr id="69" name="Flowchart: Alternate Process 3"/>
          <p:cNvSpPr/>
          <p:nvPr/>
        </p:nvSpPr>
        <p:spPr>
          <a:xfrm>
            <a:off x="3713744" y="2158983"/>
            <a:ext cx="4461510" cy="2612753"/>
          </a:xfrm>
          <a:prstGeom prst="roundRect">
            <a:avLst>
              <a:gd name="adj" fmla="val 0"/>
            </a:avLst>
          </a:prstGeom>
          <a:noFill/>
          <a:ln w="28575">
            <a:noFill/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152400">
                    <a:srgbClr val="FF0000">
                      <a:alpha val="77000"/>
                    </a:srgbClr>
                  </a:glow>
                  <a:outerShdw dist="38100" dir="2700000" algn="tl" rotWithShape="0">
                    <a:schemeClr val="accent2"/>
                  </a:out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Good job!</a:t>
            </a:r>
          </a:p>
        </p:txBody>
      </p:sp>
      <p:pic>
        <p:nvPicPr>
          <p:cNvPr id="13" name="Picture 12">
            <a:hlinkClick r:id="" action="ppaction://hlinkshowjump?jump=endshow"/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786927" y="5631032"/>
            <a:ext cx="2160510" cy="1197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8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2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75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75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50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7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0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2" fill="hold">
                      <p:stCondLst>
                        <p:cond delay="0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6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5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1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0" fill="hold">
                      <p:stCondLst>
                        <p:cond delay="0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4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3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8" fill="hold">
                      <p:stCondLst>
                        <p:cond delay="0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2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1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5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6" fill="hold">
                      <p:stCondLst>
                        <p:cond delay="0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0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6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5" fill="hold">
                      <p:stCondLst>
                        <p:cond delay="0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9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7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4" fill="hold">
                      <p:stCondLst>
                        <p:cond delay="0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8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82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3" fill="hold">
                      <p:stCondLst>
                        <p:cond delay="0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</p:childTnLst>
        </p:cTn>
      </p:par>
    </p:tnLst>
    <p:bldLst>
      <p:bldP spid="38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/>
      <p:bldP spid="65" grpId="1"/>
      <p:bldP spid="6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" b="740"/>
          <a:stretch/>
        </p:blipFill>
        <p:spPr>
          <a:xfrm>
            <a:off x="-1" y="0"/>
            <a:ext cx="12268363" cy="6858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321845" y="2071602"/>
            <a:ext cx="51625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were you yesterday?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7575360" y="1782199"/>
            <a:ext cx="3913094" cy="3650100"/>
          </a:xfrm>
          <a:prstGeom prst="roundRect">
            <a:avLst>
              <a:gd name="adj" fmla="val 9260"/>
            </a:avLst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E140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was at home.</a:t>
            </a:r>
            <a:endParaRPr lang="en-US" sz="3200" b="1" dirty="0">
              <a:solidFill>
                <a:srgbClr val="E140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urved Up Ribbon 16"/>
          <p:cNvSpPr/>
          <p:nvPr/>
        </p:nvSpPr>
        <p:spPr>
          <a:xfrm>
            <a:off x="7799626" y="1114952"/>
            <a:ext cx="3464563" cy="857211"/>
          </a:xfrm>
          <a:prstGeom prst="ellipseRibbon2">
            <a:avLst>
              <a:gd name="adj1" fmla="val 21065"/>
              <a:gd name="adj2" fmla="val 69501"/>
              <a:gd name="adj3" fmla="val 12500"/>
            </a:avLst>
          </a:prstGeom>
          <a:solidFill>
            <a:srgbClr val="FFFFAB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  <a:endParaRPr lang="en-US" sz="3200" b="1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18" name="Picture 1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5200" y="5607012"/>
            <a:ext cx="2155888" cy="119365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1435" y="3323911"/>
            <a:ext cx="3351994" cy="2427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39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" b="740"/>
          <a:stretch/>
        </p:blipFill>
        <p:spPr>
          <a:xfrm>
            <a:off x="-1" y="0"/>
            <a:ext cx="12268363" cy="6858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322489" y="2148514"/>
            <a:ext cx="51625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were you yesterday?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575360" y="1782199"/>
            <a:ext cx="3913094" cy="3650100"/>
          </a:xfrm>
          <a:prstGeom prst="roundRect">
            <a:avLst>
              <a:gd name="adj" fmla="val 9260"/>
            </a:avLst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E140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was at school.</a:t>
            </a:r>
            <a:endParaRPr lang="en-US" sz="3200" b="1" dirty="0">
              <a:solidFill>
                <a:srgbClr val="E140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urved Up Ribbon 17"/>
          <p:cNvSpPr/>
          <p:nvPr/>
        </p:nvSpPr>
        <p:spPr>
          <a:xfrm>
            <a:off x="7799626" y="1114952"/>
            <a:ext cx="3464563" cy="857211"/>
          </a:xfrm>
          <a:prstGeom prst="ellipseRibbon2">
            <a:avLst>
              <a:gd name="adj1" fmla="val 21065"/>
              <a:gd name="adj2" fmla="val 69501"/>
              <a:gd name="adj3" fmla="val 12500"/>
            </a:avLst>
          </a:prstGeom>
          <a:solidFill>
            <a:srgbClr val="FFFFAB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  <a:endParaRPr lang="en-US" sz="3200" b="1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19" name="Picture 1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5200" y="5607012"/>
            <a:ext cx="2155888" cy="119365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0494" y="3323911"/>
            <a:ext cx="3354224" cy="2427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755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" b="740"/>
          <a:stretch/>
        </p:blipFill>
        <p:spPr>
          <a:xfrm>
            <a:off x="-1" y="0"/>
            <a:ext cx="12268363" cy="685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99229" y="2080148"/>
            <a:ext cx="51625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were you yesterday?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575360" y="1782199"/>
            <a:ext cx="3913094" cy="3650100"/>
          </a:xfrm>
          <a:prstGeom prst="roundRect">
            <a:avLst>
              <a:gd name="adj" fmla="val 9260"/>
            </a:avLst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E140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was in the school library.</a:t>
            </a:r>
            <a:endParaRPr lang="en-US" sz="3200" b="1" dirty="0">
              <a:solidFill>
                <a:srgbClr val="E140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urved Up Ribbon 14"/>
          <p:cNvSpPr/>
          <p:nvPr/>
        </p:nvSpPr>
        <p:spPr>
          <a:xfrm>
            <a:off x="7799626" y="1114952"/>
            <a:ext cx="3464563" cy="857211"/>
          </a:xfrm>
          <a:prstGeom prst="ellipseRibbon2">
            <a:avLst>
              <a:gd name="adj1" fmla="val 21065"/>
              <a:gd name="adj2" fmla="val 69501"/>
              <a:gd name="adj3" fmla="val 12500"/>
            </a:avLst>
          </a:prstGeom>
          <a:solidFill>
            <a:srgbClr val="FFFFAB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  <a:endParaRPr lang="en-US" sz="3200" b="1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16" name="Picture 1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5200" y="5607012"/>
            <a:ext cx="2155888" cy="119365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3058" y="3323912"/>
            <a:ext cx="3348145" cy="2427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10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4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" b="740"/>
          <a:stretch/>
        </p:blipFill>
        <p:spPr>
          <a:xfrm>
            <a:off x="-1" y="0"/>
            <a:ext cx="12268363" cy="685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321845" y="2114331"/>
            <a:ext cx="51625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were you yesterday?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575360" y="1782199"/>
            <a:ext cx="3913094" cy="3650100"/>
          </a:xfrm>
          <a:prstGeom prst="roundRect">
            <a:avLst>
              <a:gd name="adj" fmla="val 9260"/>
            </a:avLst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E140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was in the zoo.</a:t>
            </a:r>
            <a:endParaRPr lang="en-US" sz="3200" b="1" dirty="0">
              <a:solidFill>
                <a:srgbClr val="E140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urved Up Ribbon 13"/>
          <p:cNvSpPr/>
          <p:nvPr/>
        </p:nvSpPr>
        <p:spPr>
          <a:xfrm>
            <a:off x="7799626" y="1114952"/>
            <a:ext cx="3464563" cy="857211"/>
          </a:xfrm>
          <a:prstGeom prst="ellipseRibbon2">
            <a:avLst>
              <a:gd name="adj1" fmla="val 21065"/>
              <a:gd name="adj2" fmla="val 69501"/>
              <a:gd name="adj3" fmla="val 12500"/>
            </a:avLst>
          </a:prstGeom>
          <a:solidFill>
            <a:srgbClr val="FFFFAB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  <a:endParaRPr lang="en-US" sz="3200" b="1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15" name="Picture 1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5200" y="5607012"/>
            <a:ext cx="2155888" cy="119365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1435" y="3323911"/>
            <a:ext cx="3351994" cy="2427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834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" b="740"/>
          <a:stretch/>
        </p:blipFill>
        <p:spPr>
          <a:xfrm>
            <a:off x="-1" y="0"/>
            <a:ext cx="12268363" cy="685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321845" y="2054510"/>
            <a:ext cx="51625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were you yesterday?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575360" y="1782199"/>
            <a:ext cx="3913094" cy="3650100"/>
          </a:xfrm>
          <a:prstGeom prst="roundRect">
            <a:avLst>
              <a:gd name="adj" fmla="val 9260"/>
            </a:avLst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E140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was on the beach.</a:t>
            </a:r>
            <a:endParaRPr lang="en-US" sz="3200" b="1" dirty="0">
              <a:solidFill>
                <a:srgbClr val="E140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urved Up Ribbon 13"/>
          <p:cNvSpPr/>
          <p:nvPr/>
        </p:nvSpPr>
        <p:spPr>
          <a:xfrm>
            <a:off x="7799626" y="1114952"/>
            <a:ext cx="3464563" cy="857211"/>
          </a:xfrm>
          <a:prstGeom prst="ellipseRibbon2">
            <a:avLst>
              <a:gd name="adj1" fmla="val 21065"/>
              <a:gd name="adj2" fmla="val 69501"/>
              <a:gd name="adj3" fmla="val 12500"/>
            </a:avLst>
          </a:prstGeom>
          <a:solidFill>
            <a:srgbClr val="FFFFAB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  <a:endParaRPr lang="en-US" sz="3200" b="1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15" name="Picture 1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5200" y="5607012"/>
            <a:ext cx="2155888" cy="119365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1435" y="3323911"/>
            <a:ext cx="3351994" cy="2427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52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" b="740"/>
          <a:stretch/>
        </p:blipFill>
        <p:spPr>
          <a:xfrm>
            <a:off x="-1" y="0"/>
            <a:ext cx="12268363" cy="685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408637" y="1943826"/>
            <a:ext cx="51625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did you do yesterday?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575360" y="1782199"/>
            <a:ext cx="3913094" cy="3650100"/>
          </a:xfrm>
          <a:prstGeom prst="roundRect">
            <a:avLst>
              <a:gd name="adj" fmla="val 9260"/>
            </a:avLst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E140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watched a video.</a:t>
            </a:r>
            <a:endParaRPr lang="en-US" sz="3200" b="1" dirty="0">
              <a:solidFill>
                <a:srgbClr val="E140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urved Up Ribbon 13"/>
          <p:cNvSpPr/>
          <p:nvPr/>
        </p:nvSpPr>
        <p:spPr>
          <a:xfrm>
            <a:off x="7799626" y="1114952"/>
            <a:ext cx="3464563" cy="857211"/>
          </a:xfrm>
          <a:prstGeom prst="ellipseRibbon2">
            <a:avLst>
              <a:gd name="adj1" fmla="val 21065"/>
              <a:gd name="adj2" fmla="val 69501"/>
              <a:gd name="adj3" fmla="val 12500"/>
            </a:avLst>
          </a:prstGeom>
          <a:solidFill>
            <a:srgbClr val="FFFFAB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  <a:endParaRPr lang="en-US" sz="3200" b="1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15" name="Picture 1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5200" y="5607012"/>
            <a:ext cx="2155888" cy="1193655"/>
          </a:xfrm>
          <a:prstGeom prst="rect">
            <a:avLst/>
          </a:prstGeom>
        </p:spPr>
      </p:pic>
      <p:pic>
        <p:nvPicPr>
          <p:cNvPr id="23" name="Picture 1" descr="https://s.sachmem.vn/public/images/v2/TA4T1SHS/U9-L1-2-a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9" t="8099" r="6187" b="6696"/>
          <a:stretch/>
        </p:blipFill>
        <p:spPr bwMode="auto">
          <a:xfrm>
            <a:off x="2312736" y="3220609"/>
            <a:ext cx="3259123" cy="2360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0429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</TotalTime>
  <Words>515</Words>
  <Application>Microsoft Office PowerPoint</Application>
  <PresentationFormat>Widescreen</PresentationFormat>
  <Paragraphs>108</Paragraphs>
  <Slides>22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Cooper Black</vt:lpstr>
      <vt:lpstr>.VnRevueH</vt:lpstr>
      <vt:lpstr>Calibri Light</vt:lpstr>
      <vt:lpstr>Arial</vt:lpstr>
      <vt:lpstr>Elephant</vt:lpstr>
      <vt:lpstr>Tahoma</vt:lpstr>
      <vt:lpstr>Arial Black</vt:lpstr>
      <vt:lpstr>Bookman Old Style</vt:lpstr>
      <vt:lpstr>Calibri</vt:lpstr>
      <vt:lpstr>Britannic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Pham Huyen</cp:lastModifiedBy>
  <cp:revision>57</cp:revision>
  <dcterms:created xsi:type="dcterms:W3CDTF">2021-05-23T03:58:43Z</dcterms:created>
  <dcterms:modified xsi:type="dcterms:W3CDTF">2021-07-05T01:15:51Z</dcterms:modified>
</cp:coreProperties>
</file>