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7" r:id="rId2"/>
    <p:sldId id="269" r:id="rId3"/>
    <p:sldId id="270" r:id="rId4"/>
    <p:sldId id="314" r:id="rId5"/>
    <p:sldId id="271" r:id="rId6"/>
    <p:sldId id="272" r:id="rId7"/>
    <p:sldId id="274" r:id="rId8"/>
    <p:sldId id="275" r:id="rId9"/>
    <p:sldId id="302" r:id="rId10"/>
    <p:sldId id="303" r:id="rId11"/>
    <p:sldId id="304" r:id="rId12"/>
    <p:sldId id="305" r:id="rId13"/>
    <p:sldId id="315" r:id="rId14"/>
    <p:sldId id="316" r:id="rId15"/>
    <p:sldId id="317" r:id="rId16"/>
    <p:sldId id="306" r:id="rId17"/>
    <p:sldId id="318" r:id="rId18"/>
    <p:sldId id="313" r:id="rId19"/>
    <p:sldId id="276" r:id="rId20"/>
    <p:sldId id="277" r:id="rId21"/>
    <p:sldId id="278" r:id="rId22"/>
    <p:sldId id="279" r:id="rId23"/>
    <p:sldId id="344" r:id="rId24"/>
  </p:sldIdLst>
  <p:sldSz cx="12192000" cy="6858000"/>
  <p:notesSz cx="6858000" cy="9144000"/>
  <p:embeddedFontLst>
    <p:embeddedFont>
      <p:font typeface=".VnRevueH" panose="020B7200000000000000" pitchFamily="34" charset="0"/>
      <p:regular r:id="rId26"/>
    </p:embeddedFont>
    <p:embeddedFont>
      <p:font typeface="Arial Black" panose="020B0604020202020204" pitchFamily="34" charset="0"/>
      <p:bold r:id="rId27"/>
    </p:embeddedFont>
    <p:embeddedFont>
      <p:font typeface="Bookman Old Style" panose="02050604050505020204" pitchFamily="18" charset="0"/>
      <p:regular r:id="rId28"/>
      <p:bold r:id="rId29"/>
      <p:italic r:id="rId30"/>
      <p:boldItalic r:id="rId31"/>
    </p:embeddedFont>
    <p:embeddedFont>
      <p:font typeface="Britannic Bold" panose="020B0903060703020204" pitchFamily="34" charset="77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Century Gothic" panose="020B0502020202020204" pitchFamily="34" charset="0"/>
      <p:regular r:id="rId43"/>
      <p:bold r:id="rId44"/>
      <p:italic r:id="rId45"/>
      <p:boldItalic r:id="rId46"/>
    </p:embeddedFont>
    <p:embeddedFont>
      <p:font typeface="Elephant" panose="02020904090505020303" pitchFamily="18" charset="77"/>
      <p:regular r:id="rId47"/>
      <p:italic r:id="rId48"/>
    </p:embeddedFont>
    <p:embeddedFont>
      <p:font typeface="Georgia" panose="02040502050405020303" pitchFamily="18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0C241"/>
    <a:srgbClr val="FF0066"/>
    <a:srgbClr val="00AEEF"/>
    <a:srgbClr val="00FF00"/>
    <a:srgbClr val="01FF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55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208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3C7CC-53A9-4303-B1A8-EA4E9FA1D00E}" type="datetimeFigureOut">
              <a:rPr lang="en-US" smtClean="0"/>
              <a:t>12/18/22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B05D8-B1F4-4677-9337-01E9C7873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33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32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18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19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173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801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376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97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98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2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38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06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63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9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12/18/22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78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/>
          <a:srcRect r="6560" b="5629"/>
          <a:stretch/>
        </p:blipFill>
        <p:spPr>
          <a:xfrm>
            <a:off x="0" y="0"/>
            <a:ext cx="12202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86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audio" Target="../media/audio12.wav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3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audio" Target="../media/audio16.wav"/><Relationship Id="rId4" Type="http://schemas.openxmlformats.org/officeDocument/2006/relationships/audio" Target="../media/audio1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7.png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5025071" y="1124871"/>
            <a:ext cx="23839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Unit 10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4839123" y="4598811"/>
            <a:ext cx="27558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Lesson 2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1059678" y="2495372"/>
            <a:ext cx="10314773" cy="1589518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6000">
                <a:ln>
                  <a:solidFill>
                    <a:srgbClr val="FFFF00"/>
                  </a:solidFill>
                </a:ln>
                <a:solidFill>
                  <a:srgbClr val="00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RevueH" panose="020B7200000000000000" pitchFamily="34" charset="0"/>
              </a:rPr>
              <a:t>Where were you yesterday?</a:t>
            </a:r>
          </a:p>
        </p:txBody>
      </p:sp>
    </p:spTree>
    <p:extLst>
      <p:ext uri="{BB962C8B-B14F-4D97-AF65-F5344CB8AC3E}">
        <p14:creationId xmlns:p14="http://schemas.microsoft.com/office/powerpoint/2010/main" val="311785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45967" y="462582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I was watch a video.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14947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I watch a video.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17745" y="1693367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I watched a video.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02" y="4553059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16618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4794" y="982620"/>
            <a:ext cx="2070204" cy="18545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08465" y="470556"/>
            <a:ext cx="70214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yesterday?</a:t>
            </a:r>
          </a:p>
        </p:txBody>
      </p:sp>
      <p:pic>
        <p:nvPicPr>
          <p:cNvPr id="39" name="Picture 1" descr="https://s.sachmem.vn/public/images/v2/TA4T1SHS/U9-L1-2-a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t="8099" r="6187" b="6696"/>
          <a:stretch/>
        </p:blipFill>
        <p:spPr bwMode="auto">
          <a:xfrm>
            <a:off x="1079797" y="2243469"/>
            <a:ext cx="3926657" cy="3131180"/>
          </a:xfrm>
          <a:prstGeom prst="ellipse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25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I was listened </a:t>
            </a:r>
          </a:p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to music.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05422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I like listening</a:t>
            </a:r>
          </a:p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 to music.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7" y="456867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I listened </a:t>
            </a:r>
          </a:p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to music.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07093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3857929"/>
            <a:ext cx="2070204" cy="185455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108465" y="470556"/>
            <a:ext cx="70214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yesterday?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7304" y="2286491"/>
            <a:ext cx="3469796" cy="2998929"/>
          </a:xfrm>
          <a:prstGeom prst="ellipse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5629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I painted a picture.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4525772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I played football.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7" y="3056740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I played volleyball.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4542479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2345993"/>
            <a:ext cx="2070204" cy="185455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108465" y="470556"/>
            <a:ext cx="70214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yesterday?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3733" y="2246311"/>
            <a:ext cx="3405920" cy="3122444"/>
          </a:xfrm>
          <a:prstGeom prst="ellipse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2012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45967" y="462582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I maked </a:t>
            </a:r>
          </a:p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the flowers.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14947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played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badminton.</a:t>
            </a:r>
          </a:p>
        </p:txBody>
      </p:sp>
      <p:sp>
        <p:nvSpPr>
          <p:cNvPr id="24" name="DungMsPham"/>
          <p:cNvSpPr/>
          <p:nvPr/>
        </p:nvSpPr>
        <p:spPr>
          <a:xfrm>
            <a:off x="6117745" y="1693367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I watered the </a:t>
            </a:r>
          </a:p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flowers.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02" y="4553059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16618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4794" y="982620"/>
            <a:ext cx="2070204" cy="185455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08465" y="470556"/>
            <a:ext cx="70214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yesterday?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4536" y="2246311"/>
            <a:ext cx="3402800" cy="3122444"/>
          </a:xfrm>
          <a:prstGeom prst="ellipse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8104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I played with </a:t>
            </a:r>
          </a:p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my friends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05422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watered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flowers.</a:t>
            </a:r>
          </a:p>
        </p:txBody>
      </p:sp>
      <p:sp>
        <p:nvSpPr>
          <p:cNvPr id="24" name="DungMsPham"/>
          <p:cNvSpPr/>
          <p:nvPr/>
        </p:nvSpPr>
        <p:spPr>
          <a:xfrm>
            <a:off x="6145967" y="456867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I painted </a:t>
            </a:r>
          </a:p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a picture.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07093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3857929"/>
            <a:ext cx="2070204" cy="18545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3733" y="2246311"/>
            <a:ext cx="3405920" cy="3122444"/>
          </a:xfrm>
          <a:prstGeom prst="ellipse">
            <a:avLst/>
          </a:prstGeom>
          <a:ln>
            <a:solidFill>
              <a:schemeClr val="bg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2108465" y="470556"/>
            <a:ext cx="70214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yesterday?</a:t>
            </a:r>
          </a:p>
        </p:txBody>
      </p:sp>
    </p:spTree>
    <p:extLst>
      <p:ext uri="{BB962C8B-B14F-4D97-AF65-F5344CB8AC3E}">
        <p14:creationId xmlns:p14="http://schemas.microsoft.com/office/powerpoint/2010/main" val="190444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4525772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7" y="3056740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4542479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2345993"/>
            <a:ext cx="2070204" cy="185455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959662" y="470556"/>
            <a:ext cx="53190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yesterday?</a:t>
            </a:r>
          </a:p>
        </p:txBody>
      </p:sp>
      <p:pic>
        <p:nvPicPr>
          <p:cNvPr id="20" name="Picture 3" descr="https://s.sachmem.vn/public/images/v2/TA4T1SHS/U10-L2-2-c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336" y="2532645"/>
            <a:ext cx="3532163" cy="238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812514" y="5040375"/>
            <a:ext cx="4350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watered the flowers.</a:t>
            </a:r>
          </a:p>
        </p:txBody>
      </p:sp>
    </p:spTree>
    <p:extLst>
      <p:ext uri="{BB962C8B-B14F-4D97-AF65-F5344CB8AC3E}">
        <p14:creationId xmlns:p14="http://schemas.microsoft.com/office/powerpoint/2010/main" val="418152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today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4525772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tomorrow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7" y="3056740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yesterday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4542479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2345993"/>
            <a:ext cx="2070204" cy="185455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308039" y="470556"/>
            <a:ext cx="66223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_______?</a:t>
            </a:r>
          </a:p>
        </p:txBody>
      </p:sp>
      <p:pic>
        <p:nvPicPr>
          <p:cNvPr id="30" name="Picture 2" descr="https://s.sachmem.vn/public/images/v2/TA4T1SHS/U10-L2-2-b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336" y="2532645"/>
            <a:ext cx="3532163" cy="238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1086626" y="5040375"/>
            <a:ext cx="38026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painted a picture.</a:t>
            </a:r>
          </a:p>
        </p:txBody>
      </p:sp>
    </p:spTree>
    <p:extLst>
      <p:ext uri="{BB962C8B-B14F-4D97-AF65-F5344CB8AC3E}">
        <p14:creationId xmlns:p14="http://schemas.microsoft.com/office/powerpoint/2010/main" val="200393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are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05422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were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7" y="456867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did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07093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3857929"/>
            <a:ext cx="2070204" cy="185455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21716" y="470556"/>
            <a:ext cx="73949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 you do yesterday?</a:t>
            </a:r>
          </a:p>
        </p:txBody>
      </p:sp>
      <p:pic>
        <p:nvPicPr>
          <p:cNvPr id="13" name="Picture 1" descr="https://s.sachmem.vn/public/images/v2/TA4T1SHS/U10-L2-2-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336" y="2235702"/>
            <a:ext cx="3532163" cy="238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72812" y="5040375"/>
            <a:ext cx="40302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played badminton.</a:t>
            </a:r>
          </a:p>
        </p:txBody>
      </p:sp>
    </p:spTree>
    <p:extLst>
      <p:ext uri="{BB962C8B-B14F-4D97-AF65-F5344CB8AC3E}">
        <p14:creationId xmlns:p14="http://schemas.microsoft.com/office/powerpoint/2010/main" val="50178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5183"/>
          <a:stretch/>
        </p:blipFill>
        <p:spPr>
          <a:xfrm>
            <a:off x="-24915" y="0"/>
            <a:ext cx="12241829" cy="7254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5915" y="-2642383"/>
            <a:ext cx="3430885" cy="2642383"/>
          </a:xfrm>
          <a:prstGeom prst="rect">
            <a:avLst/>
          </a:prstGeom>
        </p:spPr>
      </p:pic>
      <p:pic>
        <p:nvPicPr>
          <p:cNvPr id="8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617180" y="5912765"/>
            <a:ext cx="1917470" cy="9746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3824" y="3028834"/>
            <a:ext cx="69347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n w="38100">
                  <a:solidFill>
                    <a:srgbClr val="FF0000"/>
                  </a:solidFill>
                </a:ln>
                <a:solidFill>
                  <a:srgbClr val="FFA7A7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Excellent!</a:t>
            </a:r>
          </a:p>
        </p:txBody>
      </p:sp>
    </p:spTree>
    <p:extLst>
      <p:ext uri="{BB962C8B-B14F-4D97-AF65-F5344CB8AC3E}">
        <p14:creationId xmlns:p14="http://schemas.microsoft.com/office/powerpoint/2010/main" val="194174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37604 0.5148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172479" y="1740303"/>
            <a:ext cx="3541832" cy="1191816"/>
          </a:xfrm>
          <a:prstGeom prst="wedgeRoundRectCallout">
            <a:avLst>
              <a:gd name="adj1" fmla="val 57076"/>
              <a:gd name="adj2" fmla="val 37168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yesterday?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826935" y="355360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115940" y="3475818"/>
            <a:ext cx="3654910" cy="646986"/>
          </a:xfrm>
          <a:prstGeom prst="wedgeRoundRectCallout">
            <a:avLst>
              <a:gd name="adj1" fmla="val 56845"/>
              <a:gd name="adj2" fmla="val -51800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7400566" y="3612826"/>
            <a:ext cx="2624545" cy="646986"/>
          </a:xfrm>
          <a:prstGeom prst="wedgeRoundRectCallout">
            <a:avLst>
              <a:gd name="adj1" fmla="val -65268"/>
              <a:gd name="adj2" fmla="val -64545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_________.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7400566" y="2336211"/>
            <a:ext cx="3496297" cy="646986"/>
          </a:xfrm>
          <a:prstGeom prst="wedgeRoundRectCallout">
            <a:avLst>
              <a:gd name="adj1" fmla="val -58780"/>
              <a:gd name="adj2" fmla="val -110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_________.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615" y="2570122"/>
            <a:ext cx="905696" cy="905696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37405" y="2707211"/>
            <a:ext cx="905696" cy="905696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02631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99957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666619" y="411089"/>
            <a:ext cx="2762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number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332" y="1420424"/>
            <a:ext cx="10948945" cy="4207234"/>
          </a:xfrm>
          <a:prstGeom prst="rect">
            <a:avLst/>
          </a:prstGeom>
        </p:spPr>
      </p:pic>
      <p:pic>
        <p:nvPicPr>
          <p:cNvPr id="7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9346" y="628319"/>
            <a:ext cx="359764" cy="36576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8" name="Mspham-0936082789"/>
          <p:cNvSpPr/>
          <p:nvPr/>
        </p:nvSpPr>
        <p:spPr>
          <a:xfrm>
            <a:off x="9251863" y="628319"/>
            <a:ext cx="365760" cy="36576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9" name="Mspham-0936082789"/>
          <p:cNvSpPr/>
          <p:nvPr/>
        </p:nvSpPr>
        <p:spPr>
          <a:xfrm>
            <a:off x="9800503" y="628319"/>
            <a:ext cx="365760" cy="36576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0" name="Mspham-0936082789"/>
          <p:cNvSpPr/>
          <p:nvPr/>
        </p:nvSpPr>
        <p:spPr>
          <a:xfrm>
            <a:off x="10349143" y="628319"/>
            <a:ext cx="365760" cy="36576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1" name="Mspham-0936082789"/>
          <p:cNvSpPr/>
          <p:nvPr/>
        </p:nvSpPr>
        <p:spPr>
          <a:xfrm>
            <a:off x="6052758" y="4941996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" name="Mspham-0936082789"/>
          <p:cNvSpPr/>
          <p:nvPr/>
        </p:nvSpPr>
        <p:spPr>
          <a:xfrm>
            <a:off x="9709063" y="4941996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Mspham-0936082789"/>
          <p:cNvSpPr/>
          <p:nvPr/>
        </p:nvSpPr>
        <p:spPr>
          <a:xfrm>
            <a:off x="2396454" y="4962097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6487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0 Where were you yesterday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0 Where were you yesterday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0 Where were you yesterday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10 Where were you yesterday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07222" y="688456"/>
            <a:ext cx="3531854" cy="5834658"/>
            <a:chOff x="96542" y="-912138"/>
            <a:chExt cx="4703445" cy="7770138"/>
          </a:xfrm>
        </p:grpSpPr>
        <p:pic>
          <p:nvPicPr>
            <p:cNvPr id="1025" name="Picture 1" descr="https://s.sachmem.vn/public/images/TA4T1SHS/U10-L2-5-1-qkivzfzmnvqmbpwi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42" y="-912138"/>
              <a:ext cx="4703445" cy="2539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https://s.sachmem.vn/public/images/TA4T1SHS/U10-L2-5-2-csndivouzickzpi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42" y="1704960"/>
              <a:ext cx="4703445" cy="2539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TA4T1SHS/U10-L2-5-3-gliyewgavqjbpyam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42" y="4322059"/>
              <a:ext cx="4703445" cy="2535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842502" y="332594"/>
            <a:ext cx="2276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Look and write</a:t>
            </a:r>
          </a:p>
        </p:txBody>
      </p:sp>
      <p:sp>
        <p:nvSpPr>
          <p:cNvPr id="6" name="Rectangle 5"/>
          <p:cNvSpPr/>
          <p:nvPr/>
        </p:nvSpPr>
        <p:spPr>
          <a:xfrm>
            <a:off x="4684236" y="770920"/>
            <a:ext cx="785368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 Where was Tom yesterday afternoon?</a:t>
            </a:r>
            <a:b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Tony: He was _____________.</a:t>
            </a:r>
            <a:b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 What did he do?</a:t>
            </a:r>
            <a:b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Tony: He </a:t>
            </a:r>
            <a:r>
              <a:rPr lang="en-US" sz="26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Phong: Where was Mai yesterday evening?</a:t>
            </a:r>
            <a:b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Akiko: She was _______________.</a:t>
            </a:r>
            <a:b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Phong: What did she do?</a:t>
            </a:r>
            <a:b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Akiko: She ___________.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Linda: Where were Phong and Nam yesterday?</a:t>
            </a:r>
            <a:b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Quan: They were ____________.</a:t>
            </a:r>
            <a:b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Linda: What did they do?</a:t>
            </a:r>
            <a:b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Quan: They _______________.</a:t>
            </a:r>
            <a:endParaRPr lang="en-US" sz="2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9076" y="732704"/>
            <a:ext cx="1290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89400" y="2693281"/>
            <a:ext cx="1290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39076" y="4755761"/>
            <a:ext cx="1290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25526" y="1210871"/>
            <a:ext cx="2114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garden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31153" y="2010887"/>
            <a:ext cx="3057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watered the flowers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05265" y="3216501"/>
            <a:ext cx="2404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bedroom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14211" y="4007301"/>
            <a:ext cx="18934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 TV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60944" y="5203001"/>
            <a:ext cx="2081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81191" y="6003715"/>
            <a:ext cx="2353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played football</a:t>
            </a:r>
          </a:p>
        </p:txBody>
      </p:sp>
    </p:spTree>
    <p:extLst>
      <p:ext uri="{BB962C8B-B14F-4D97-AF65-F5344CB8AC3E}">
        <p14:creationId xmlns:p14="http://schemas.microsoft.com/office/powerpoint/2010/main" val="240723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871567" y="368733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40570"/>
            <a:ext cx="1143000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75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754" y="1122166"/>
            <a:ext cx="1752042" cy="14589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090" y="1122166"/>
            <a:ext cx="1750437" cy="1458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2405" y="1122166"/>
            <a:ext cx="1752042" cy="14589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1580" y="1151022"/>
            <a:ext cx="1784901" cy="1401246"/>
          </a:xfrm>
          <a:prstGeom prst="rect">
            <a:avLst/>
          </a:prstGeom>
        </p:spPr>
      </p:pic>
      <p:sp>
        <p:nvSpPr>
          <p:cNvPr id="2" name="Mspham-0936082789"/>
          <p:cNvSpPr txBox="1"/>
          <p:nvPr/>
        </p:nvSpPr>
        <p:spPr>
          <a:xfrm>
            <a:off x="668401" y="413633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91755" y="2581124"/>
            <a:ext cx="1719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91755" y="3035880"/>
            <a:ext cx="1719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/peɪnt/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433" y="2553927"/>
            <a:ext cx="646847" cy="708839"/>
          </a:xfrm>
          <a:prstGeom prst="roundRect">
            <a:avLst>
              <a:gd name="adj" fmla="val 18456"/>
            </a:avLst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pic>
        <p:nvPicPr>
          <p:cNvPr id="16" name="Picture 1" descr="https://s.sachmem.vn/public/images/v2/TA4T1SHS/U9-L1-2-a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t="8099" r="6187" b="6696"/>
          <a:stretch/>
        </p:blipFill>
        <p:spPr bwMode="auto">
          <a:xfrm>
            <a:off x="5553056" y="1120125"/>
            <a:ext cx="2019915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522405" y="2581124"/>
            <a:ext cx="1719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22405" y="3035880"/>
            <a:ext cx="1719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/pleɪ/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753572" y="2581124"/>
            <a:ext cx="1719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53572" y="3035880"/>
            <a:ext cx="1719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/wɑːtʃ/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951879" y="2581124"/>
            <a:ext cx="1719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51879" y="3035880"/>
            <a:ext cx="1719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/ˈlɪsn/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949670" y="2581124"/>
            <a:ext cx="1719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949670" y="3035880"/>
            <a:ext cx="1719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/ˈwɔːtər/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491755" y="3488006"/>
            <a:ext cx="1719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522405" y="3488006"/>
            <a:ext cx="1719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753572" y="3488006"/>
            <a:ext cx="1719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951879" y="3488006"/>
            <a:ext cx="1719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949670" y="3488006"/>
            <a:ext cx="1719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Tưới cây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529351" y="4492101"/>
            <a:ext cx="1719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529351" y="4946857"/>
            <a:ext cx="1719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/peɪnt</a:t>
            </a:r>
            <a:r>
              <a:rPr lang="en-US">
                <a:solidFill>
                  <a:srgbClr val="0000FF"/>
                </a:solidFill>
              </a:rPr>
              <a:t>ɪd</a:t>
            </a:r>
            <a:r>
              <a:rPr lang="en-US"/>
              <a:t>/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560001" y="4492101"/>
            <a:ext cx="1719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560001" y="4946857"/>
            <a:ext cx="1719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/pleɪ</a:t>
            </a:r>
            <a:r>
              <a:rPr lang="en-US">
                <a:solidFill>
                  <a:srgbClr val="0000FF"/>
                </a:solidFill>
              </a:rPr>
              <a:t>d</a:t>
            </a:r>
            <a:r>
              <a:rPr lang="en-US"/>
              <a:t>/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758307" y="4492101"/>
            <a:ext cx="1886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791168" y="4946857"/>
            <a:ext cx="1719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/wɑːtʃ</a:t>
            </a:r>
            <a:r>
              <a:rPr lang="en-US">
                <a:solidFill>
                  <a:srgbClr val="0000FF"/>
                </a:solidFill>
              </a:rPr>
              <a:t>t</a:t>
            </a:r>
            <a:r>
              <a:rPr lang="en-US"/>
              <a:t>/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989475" y="4492101"/>
            <a:ext cx="1719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989475" y="4946857"/>
            <a:ext cx="1719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/ˈlɪsn</a:t>
            </a:r>
            <a:r>
              <a:rPr lang="en-US">
                <a:solidFill>
                  <a:srgbClr val="0000FF"/>
                </a:solidFill>
              </a:rPr>
              <a:t>d</a:t>
            </a:r>
            <a:r>
              <a:rPr lang="en-US"/>
              <a:t>/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9987266" y="4492101"/>
            <a:ext cx="1719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9987266" y="4946857"/>
            <a:ext cx="1719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/ˈwɔːtər</a:t>
            </a:r>
            <a:r>
              <a:rPr lang="en-US">
                <a:solidFill>
                  <a:srgbClr val="0000FF"/>
                </a:solidFill>
              </a:rPr>
              <a:t>d</a:t>
            </a:r>
            <a:r>
              <a:rPr lang="en-US"/>
              <a:t>/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529351" y="5398983"/>
            <a:ext cx="1719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vẽ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560001" y="5398983"/>
            <a:ext cx="1719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chơi 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791168" y="5398983"/>
            <a:ext cx="1719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xem 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989475" y="5398983"/>
            <a:ext cx="1719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nghe 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949670" y="5429760"/>
            <a:ext cx="182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tưới cây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54228" y="4426831"/>
            <a:ext cx="1037526" cy="715089"/>
          </a:xfrm>
          <a:prstGeom prst="flowChartAlternateProcess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endParaRPr lang="en-US" sz="36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ight Arrow 81"/>
          <p:cNvSpPr/>
          <p:nvPr/>
        </p:nvSpPr>
        <p:spPr>
          <a:xfrm rot="5400000">
            <a:off x="2200731" y="4083805"/>
            <a:ext cx="370390" cy="452126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ight Arrow 83"/>
          <p:cNvSpPr/>
          <p:nvPr/>
        </p:nvSpPr>
        <p:spPr>
          <a:xfrm rot="5400000">
            <a:off x="4231381" y="4058032"/>
            <a:ext cx="370390" cy="452126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ight Arrow 84"/>
          <p:cNvSpPr/>
          <p:nvPr/>
        </p:nvSpPr>
        <p:spPr>
          <a:xfrm rot="5400000">
            <a:off x="6446449" y="4076070"/>
            <a:ext cx="370390" cy="452126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ight Arrow 85"/>
          <p:cNvSpPr/>
          <p:nvPr/>
        </p:nvSpPr>
        <p:spPr>
          <a:xfrm rot="5400000">
            <a:off x="8477099" y="4050297"/>
            <a:ext cx="370390" cy="452126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ight Arrow 86"/>
          <p:cNvSpPr/>
          <p:nvPr/>
        </p:nvSpPr>
        <p:spPr>
          <a:xfrm rot="5400000">
            <a:off x="10692166" y="4050297"/>
            <a:ext cx="370390" cy="452126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9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17" grpId="0"/>
      <p:bldP spid="1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250" y="1135573"/>
            <a:ext cx="1752042" cy="1458958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090" y="1135573"/>
            <a:ext cx="1750437" cy="1458958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777" y="1135573"/>
            <a:ext cx="1752042" cy="1458958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8704" y="1164429"/>
            <a:ext cx="1784901" cy="1401246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" name="Mspham-0936082789"/>
          <p:cNvSpPr txBox="1"/>
          <p:nvPr/>
        </p:nvSpPr>
        <p:spPr>
          <a:xfrm>
            <a:off x="668401" y="413633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03156" y="5247411"/>
            <a:ext cx="1719182" cy="646986"/>
          </a:xfrm>
          <a:prstGeom prst="round2DiagRect">
            <a:avLst/>
          </a:prstGeom>
          <a:ln w="28575">
            <a:solidFill>
              <a:srgbClr val="30C24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</a:t>
            </a:r>
          </a:p>
        </p:txBody>
      </p:sp>
      <p:pic>
        <p:nvPicPr>
          <p:cNvPr id="16" name="Picture 1" descr="https://s.sachmem.vn/public/images/v2/TA4T1SHS/U9-L1-2-a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t="8099" r="6187" b="6696"/>
          <a:stretch/>
        </p:blipFill>
        <p:spPr bwMode="auto">
          <a:xfrm>
            <a:off x="5247304" y="1133532"/>
            <a:ext cx="2019915" cy="146304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771873" y="5247411"/>
            <a:ext cx="1719182" cy="646986"/>
          </a:xfrm>
          <a:prstGeom prst="round2DiagRect">
            <a:avLst/>
          </a:prstGeom>
          <a:ln w="28575">
            <a:solidFill>
              <a:srgbClr val="30C24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80250" y="5247411"/>
            <a:ext cx="1719182" cy="646986"/>
          </a:xfrm>
          <a:prstGeom prst="round2DiagRect">
            <a:avLst/>
          </a:prstGeom>
          <a:ln w="28575">
            <a:solidFill>
              <a:srgbClr val="30C24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548968" y="5247411"/>
            <a:ext cx="1719182" cy="646986"/>
          </a:xfrm>
          <a:prstGeom prst="round2DiagRect">
            <a:avLst/>
          </a:prstGeom>
          <a:ln w="28575">
            <a:solidFill>
              <a:srgbClr val="30C24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326062" y="5247411"/>
            <a:ext cx="1719182" cy="646986"/>
          </a:xfrm>
          <a:prstGeom prst="round2DiagRect">
            <a:avLst/>
          </a:prstGeom>
          <a:ln w="28575">
            <a:solidFill>
              <a:srgbClr val="30C24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cxnSp>
        <p:nvCxnSpPr>
          <p:cNvPr id="7" name="Straight Arrow Connector 6"/>
          <p:cNvCxnSpPr>
            <a:stCxn id="3" idx="4"/>
            <a:endCxn id="12" idx="3"/>
          </p:cNvCxnSpPr>
          <p:nvPr/>
        </p:nvCxnSpPr>
        <p:spPr>
          <a:xfrm>
            <a:off x="1756271" y="2594531"/>
            <a:ext cx="2206476" cy="265288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5"/>
            <a:endCxn id="17" idx="3"/>
          </p:cNvCxnSpPr>
          <p:nvPr/>
        </p:nvCxnSpPr>
        <p:spPr>
          <a:xfrm>
            <a:off x="4559238" y="2380872"/>
            <a:ext cx="6072226" cy="2866539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6" idx="4"/>
            <a:endCxn id="39" idx="3"/>
          </p:cNvCxnSpPr>
          <p:nvPr/>
        </p:nvCxnSpPr>
        <p:spPr>
          <a:xfrm flipH="1">
            <a:off x="1739841" y="2596572"/>
            <a:ext cx="4517421" cy="2650839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0" idx="4"/>
            <a:endCxn id="41" idx="3"/>
          </p:cNvCxnSpPr>
          <p:nvPr/>
        </p:nvCxnSpPr>
        <p:spPr>
          <a:xfrm flipH="1">
            <a:off x="8408559" y="2565675"/>
            <a:ext cx="182596" cy="2681736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4" idx="4"/>
            <a:endCxn id="43" idx="3"/>
          </p:cNvCxnSpPr>
          <p:nvPr/>
        </p:nvCxnSpPr>
        <p:spPr>
          <a:xfrm flipH="1">
            <a:off x="6185653" y="2594531"/>
            <a:ext cx="4604656" cy="265288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20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51511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813955" y="409880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61369" y="5625296"/>
            <a:ext cx="456604" cy="4491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2213" y="809990"/>
            <a:ext cx="8633472" cy="5755648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0316" y="809990"/>
            <a:ext cx="278891" cy="274320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6923" y="1481322"/>
            <a:ext cx="278891" cy="274320"/>
          </a:xfrm>
          <a:prstGeom prst="rect">
            <a:avLst/>
          </a:prstGeom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3397" y="809990"/>
            <a:ext cx="278891" cy="274320"/>
          </a:xfrm>
          <a:prstGeom prst="rect">
            <a:avLst/>
          </a:prstGeom>
        </p:spPr>
      </p:pic>
      <p:pic>
        <p:nvPicPr>
          <p:cNvPr id="10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3397" y="3217524"/>
            <a:ext cx="278891" cy="274320"/>
          </a:xfrm>
          <a:prstGeom prst="rect">
            <a:avLst/>
          </a:prstGeom>
        </p:spPr>
      </p:pic>
      <p:pic>
        <p:nvPicPr>
          <p:cNvPr id="11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1981" y="3687814"/>
            <a:ext cx="278891" cy="274320"/>
          </a:xfrm>
          <a:prstGeom prst="rect">
            <a:avLst/>
          </a:prstGeom>
        </p:spPr>
      </p:pic>
      <p:pic>
        <p:nvPicPr>
          <p:cNvPr id="12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5196" y="6074415"/>
            <a:ext cx="278891" cy="274320"/>
          </a:xfrm>
          <a:prstGeom prst="rect">
            <a:avLst/>
          </a:prstGeom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6447" y="4008683"/>
            <a:ext cx="278891" cy="274320"/>
          </a:xfrm>
          <a:prstGeom prst="rect">
            <a:avLst/>
          </a:prstGeom>
        </p:spPr>
      </p:pic>
      <p:pic>
        <p:nvPicPr>
          <p:cNvPr id="14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27624" y="6211575"/>
            <a:ext cx="27889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3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0 Where were you yesterday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0 Where were you yesterday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0 Where were you yesterday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10 Where were you yesterday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10 Where were you yesterday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10 Where were you yesterday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10 Where were you yesterday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10 Where were you yesterday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10 Where were you yesterday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829888" y="39979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3646022" y="748514"/>
            <a:ext cx="6041185" cy="646986"/>
          </a:xfrm>
          <a:prstGeom prst="wedgeRoundRectCallout">
            <a:avLst>
              <a:gd name="adj1" fmla="val 57808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yesterday?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067313" y="1470311"/>
            <a:ext cx="4208439" cy="646986"/>
          </a:xfrm>
          <a:prstGeom prst="wedgeRoundRectCallout">
            <a:avLst>
              <a:gd name="adj1" fmla="val 58434"/>
              <a:gd name="adj2" fmla="val 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Straight Arrow Connector 13"/>
          <p:cNvCxnSpPr>
            <a:stCxn id="13" idx="2"/>
            <a:endCxn id="2049" idx="0"/>
          </p:cNvCxnSpPr>
          <p:nvPr/>
        </p:nvCxnSpPr>
        <p:spPr>
          <a:xfrm flipH="1">
            <a:off x="2193432" y="2117297"/>
            <a:ext cx="3978101" cy="11939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2"/>
            <a:endCxn id="2050" idx="0"/>
          </p:cNvCxnSpPr>
          <p:nvPr/>
        </p:nvCxnSpPr>
        <p:spPr>
          <a:xfrm flipH="1">
            <a:off x="6097865" y="2117297"/>
            <a:ext cx="73668" cy="2064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spham-0936082789"/>
          <p:cNvSpPr/>
          <p:nvPr/>
        </p:nvSpPr>
        <p:spPr>
          <a:xfrm>
            <a:off x="8578991" y="5043492"/>
            <a:ext cx="23967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watered the flowers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677782" y="5043492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played badminton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4553806" y="5997599"/>
            <a:ext cx="3088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painted a picture</a:t>
            </a:r>
          </a:p>
        </p:txBody>
      </p:sp>
      <p:cxnSp>
        <p:nvCxnSpPr>
          <p:cNvPr id="25" name="Straight Arrow Connector 24"/>
          <p:cNvCxnSpPr>
            <a:stCxn id="13" idx="2"/>
            <a:endCxn id="2051" idx="0"/>
          </p:cNvCxnSpPr>
          <p:nvPr/>
        </p:nvCxnSpPr>
        <p:spPr>
          <a:xfrm>
            <a:off x="6171533" y="2117297"/>
            <a:ext cx="3605819" cy="1132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184" y="1441223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08549" y="1471032"/>
            <a:ext cx="703662" cy="70366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049" name="Picture 1" descr="https://s.sachmem.vn/public/images/v2/TA4T1SHS/U10-L2-2-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64" y="3311239"/>
            <a:ext cx="2563735" cy="17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.sachmem.vn/public/images/v2/TA4T1SHS/U10-L2-2-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997" y="4181832"/>
            <a:ext cx="2563735" cy="17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s.sachmem.vn/public/images/v2/TA4T1SHS/U10-L2-2-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484" y="3249854"/>
            <a:ext cx="2563735" cy="17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12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/>
          <p:cNvSpPr/>
          <p:nvPr/>
        </p:nvSpPr>
        <p:spPr>
          <a:xfrm>
            <a:off x="1164025" y="954911"/>
            <a:ext cx="57971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trả lời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làm gì: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/>
          <p:nvPr/>
        </p:nvSpPr>
        <p:spPr>
          <a:xfrm>
            <a:off x="689718" y="342986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3032565" y="2263095"/>
            <a:ext cx="6041185" cy="646986"/>
          </a:xfrm>
          <a:prstGeom prst="wedgeRoundRectCallout">
            <a:avLst>
              <a:gd name="adj1" fmla="val 53784"/>
              <a:gd name="adj2" fmla="val 4715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yesterday?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634474" y="3122955"/>
            <a:ext cx="2392516" cy="646986"/>
          </a:xfrm>
          <a:prstGeom prst="wedgeRoundRectCallout">
            <a:avLst>
              <a:gd name="adj1" fmla="val 58434"/>
              <a:gd name="adj2" fmla="val 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271" y="2989331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607554" y="3066279"/>
            <a:ext cx="703662" cy="70366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3507274" y="1770969"/>
            <a:ext cx="4669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</a:rPr>
              <a:t>(Bạn đã làm gì ngày hôm qua?)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439667" y="3769941"/>
            <a:ext cx="290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</a:rPr>
              <a:t>(Tớ đã _________)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12982" y="3088903"/>
            <a:ext cx="1435499" cy="715089"/>
          </a:xfrm>
          <a:prstGeom prst="flowChartAlternateProcess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V</a:t>
            </a:r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endParaRPr lang="en-US" sz="36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74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6" grpId="0" animBg="1"/>
      <p:bldP spid="20" grpId="0" animBg="1"/>
      <p:bldP spid="24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ình ảnh có liên quan">
            <a:extLst>
              <a:ext uri="{FF2B5EF4-FFF2-40B4-BE49-F238E27FC236}">
                <a16:creationId xmlns:a16="http://schemas.microsoft.com/office/drawing/2014/main" id="{F038A8DD-2620-4D59-9C56-8C8887BB3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/>
          <a:stretch/>
        </p:blipFill>
        <p:spPr bwMode="auto">
          <a:xfrm>
            <a:off x="-21345" y="-58994"/>
            <a:ext cx="12234690" cy="731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7E35F9-EB69-4AA2-AEFF-B0F1DAFD16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0126" y="3077932"/>
            <a:ext cx="1341799" cy="1412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A15584-4420-4558-B75A-D88138847B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511" y="363111"/>
            <a:ext cx="2336707" cy="3206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6D5AFC-AB39-466E-B8F8-287A7B4558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5" y="1653495"/>
            <a:ext cx="1091717" cy="8408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2057714" y="7471107"/>
            <a:ext cx="8188103" cy="1616765"/>
          </a:xfrm>
          <a:prstGeom prst="rect">
            <a:avLst/>
          </a:prstGeom>
          <a:noFill/>
        </p:spPr>
        <p:txBody>
          <a:bodyPr wrap="square" rtlCol="0">
            <a:prstTxWarp prst="textFadeLeft">
              <a:avLst>
                <a:gd name="adj" fmla="val 24242"/>
              </a:avLst>
            </a:prstTxWarp>
            <a:spAutoFit/>
          </a:bodyPr>
          <a:lstStyle/>
          <a:p>
            <a:r>
              <a:rPr lang="en-US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Đi tìm PIKACHU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E1359F-B9D1-4218-AF6A-C6BFFE72C7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37" y="-58478"/>
            <a:ext cx="1787896" cy="13769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5EA1C-5019-4B36-9B28-4902350B6D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19" y="4456149"/>
            <a:ext cx="600962" cy="824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C08A8A-751F-4E9E-928B-272E9512A5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18" y="4650023"/>
            <a:ext cx="1198342" cy="12617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AAD933-000A-4471-AEB7-96653E9BF1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5710" y="5088514"/>
            <a:ext cx="1271963" cy="11394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6CF83C-5975-43A6-A98F-19B4EF0900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05" y="1966520"/>
            <a:ext cx="920813" cy="824896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97680" y="5130800"/>
            <a:ext cx="2523565" cy="1282743"/>
          </a:xfrm>
          <a:prstGeom prst="rect">
            <a:avLst/>
          </a:prstGeom>
        </p:spPr>
      </p:pic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57714" y="2900774"/>
            <a:ext cx="8297375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0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471</Words>
  <Application>Microsoft Macintosh PowerPoint</Application>
  <PresentationFormat>Widescreen</PresentationFormat>
  <Paragraphs>137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Calibri Light</vt:lpstr>
      <vt:lpstr>Arial Black</vt:lpstr>
      <vt:lpstr>Calibri</vt:lpstr>
      <vt:lpstr>Wingdings</vt:lpstr>
      <vt:lpstr>Cambria</vt:lpstr>
      <vt:lpstr>Georgia</vt:lpstr>
      <vt:lpstr>Elephant</vt:lpstr>
      <vt:lpstr>.VnRevueH</vt:lpstr>
      <vt:lpstr>Arial</vt:lpstr>
      <vt:lpstr>Century Gothic</vt:lpstr>
      <vt:lpstr>Britannic Bold</vt:lpstr>
      <vt:lpstr>Bookman Old Style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tong tam</cp:lastModifiedBy>
  <cp:revision>56</cp:revision>
  <dcterms:created xsi:type="dcterms:W3CDTF">2021-05-23T03:58:43Z</dcterms:created>
  <dcterms:modified xsi:type="dcterms:W3CDTF">2022-12-18T15:33:31Z</dcterms:modified>
</cp:coreProperties>
</file>