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90" r:id="rId2"/>
    <p:sldId id="323" r:id="rId3"/>
    <p:sldId id="268" r:id="rId4"/>
    <p:sldId id="269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270" r:id="rId18"/>
    <p:sldId id="271" r:id="rId19"/>
    <p:sldId id="273" r:id="rId20"/>
    <p:sldId id="275" r:id="rId21"/>
    <p:sldId id="302" r:id="rId22"/>
    <p:sldId id="303" r:id="rId23"/>
    <p:sldId id="308" r:id="rId24"/>
    <p:sldId id="310" r:id="rId25"/>
    <p:sldId id="304" r:id="rId26"/>
    <p:sldId id="307" r:id="rId27"/>
    <p:sldId id="305" r:id="rId28"/>
    <p:sldId id="306" r:id="rId29"/>
    <p:sldId id="309" r:id="rId30"/>
    <p:sldId id="311" r:id="rId31"/>
    <p:sldId id="322" r:id="rId32"/>
    <p:sldId id="277" r:id="rId33"/>
    <p:sldId id="278" r:id="rId34"/>
    <p:sldId id="344" r:id="rId35"/>
  </p:sldIdLst>
  <p:sldSz cx="12192000" cy="6858000"/>
  <p:notesSz cx="6858000" cy="9144000"/>
  <p:embeddedFontLst>
    <p:embeddedFont>
      <p:font typeface=".VnCooperH" panose="020B7200000000000000" pitchFamily="34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Britannic Bold" panose="020B0903060703020204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Cooper Black" panose="0208090404030B020404" pitchFamily="18" charset="0"/>
      <p:regular r:id="rId54"/>
    </p:embeddedFont>
    <p:embeddedFont>
      <p:font typeface="Elephant" panose="02020904090505020303" pitchFamily="18" charset="0"/>
      <p:regular r:id="rId55"/>
      <p:italic r:id="rId56"/>
    </p:embeddedFont>
    <p:embeddedFont>
      <p:font typeface="Ravie" panose="04040805050809020602" pitchFamily="82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6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26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8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6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1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8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0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22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6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8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91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35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7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6.png"/><Relationship Id="rId5" Type="http://schemas.openxmlformats.org/officeDocument/2006/relationships/image" Target="../media/image31.png"/><Relationship Id="rId10" Type="http://schemas.openxmlformats.org/officeDocument/2006/relationships/image" Target="../media/image45.png"/><Relationship Id="rId4" Type="http://schemas.openxmlformats.org/officeDocument/2006/relationships/image" Target="../media/image28.jp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2.wav"/><Relationship Id="rId7" Type="http://schemas.openxmlformats.org/officeDocument/2006/relationships/image" Target="../media/image4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5" name="Mspham-0936082789" descr="Yellow Paper Plane PNG Image | Paper plane, Yellow paper, Paper airplan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1917600" y="3062248"/>
            <a:ext cx="2722999" cy="18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7" name="Rectangle 6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5747" y="1713053"/>
            <a:ext cx="948661" cy="940054"/>
            <a:chOff x="6725354" y="1451846"/>
            <a:chExt cx="4438428" cy="1212836"/>
          </a:xfrm>
        </p:grpSpPr>
        <p:sp>
          <p:nvSpPr>
            <p:cNvPr id="9" name="Rectangle 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85747" y="3040109"/>
            <a:ext cx="948661" cy="940054"/>
            <a:chOff x="6725354" y="1451846"/>
            <a:chExt cx="4438428" cy="1212836"/>
          </a:xfrm>
        </p:grpSpPr>
        <p:sp>
          <p:nvSpPr>
            <p:cNvPr id="15" name="Rectangle 14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85747" y="4367166"/>
            <a:ext cx="948661" cy="940054"/>
            <a:chOff x="6725354" y="1451846"/>
            <a:chExt cx="4438428" cy="1212836"/>
          </a:xfrm>
        </p:grpSpPr>
        <p:sp>
          <p:nvSpPr>
            <p:cNvPr id="20" name="Rectangle 19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06928" y="6601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113" y="1547752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4" name="Mspham-0936082789"/>
          <p:cNvPicPr>
            <a:picLocks noChangeAspect="1"/>
          </p:cNvPicPr>
          <p:nvPr/>
        </p:nvPicPr>
        <p:blipFill rotWithShape="1">
          <a:blip r:embed="rId4"/>
          <a:srcRect l="46800" t="2495" b="56268"/>
          <a:stretch/>
        </p:blipFill>
        <p:spPr>
          <a:xfrm>
            <a:off x="1639464" y="3078178"/>
            <a:ext cx="3222024" cy="2422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38147" y="1865453"/>
            <a:ext cx="948661" cy="940054"/>
            <a:chOff x="6725354" y="1451846"/>
            <a:chExt cx="4438428" cy="1212836"/>
          </a:xfrm>
        </p:grpSpPr>
        <p:sp>
          <p:nvSpPr>
            <p:cNvPr id="8" name="Rectangle 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38147" y="3192509"/>
            <a:ext cx="948661" cy="940054"/>
            <a:chOff x="6725354" y="1451846"/>
            <a:chExt cx="4438428" cy="1212836"/>
          </a:xfrm>
        </p:grpSpPr>
        <p:sp>
          <p:nvSpPr>
            <p:cNvPr id="14" name="Rectangle 13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38147" y="4519566"/>
            <a:ext cx="948661" cy="940054"/>
            <a:chOff x="6725354" y="1451846"/>
            <a:chExt cx="4438428" cy="1212836"/>
          </a:xfrm>
        </p:grpSpPr>
        <p:sp>
          <p:nvSpPr>
            <p:cNvPr id="19" name="Rectangle 1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328" y="8125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93" y="1662779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38" y="3249685"/>
            <a:ext cx="2615627" cy="1794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38147" y="1865453"/>
            <a:ext cx="948661" cy="940054"/>
            <a:chOff x="6725354" y="1451846"/>
            <a:chExt cx="4438428" cy="1212836"/>
          </a:xfrm>
        </p:grpSpPr>
        <p:sp>
          <p:nvSpPr>
            <p:cNvPr id="7" name="Rectangle 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38147" y="3192509"/>
            <a:ext cx="948661" cy="940054"/>
            <a:chOff x="6725354" y="1451846"/>
            <a:chExt cx="4438428" cy="1212836"/>
          </a:xfrm>
        </p:grpSpPr>
        <p:sp>
          <p:nvSpPr>
            <p:cNvPr id="13" name="Rectangle 1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38147" y="4519566"/>
            <a:ext cx="948661" cy="940054"/>
            <a:chOff x="6725354" y="1451846"/>
            <a:chExt cx="4438428" cy="1212836"/>
          </a:xfrm>
        </p:grpSpPr>
        <p:sp>
          <p:nvSpPr>
            <p:cNvPr id="18" name="Rectangle 1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59328" y="8125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937" y="4354265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6" name="Mspham-0936082789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22" y="3211934"/>
            <a:ext cx="3382671" cy="17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38147" y="1865453"/>
            <a:ext cx="948661" cy="940054"/>
            <a:chOff x="6725354" y="1451846"/>
            <a:chExt cx="4438428" cy="1212836"/>
          </a:xfrm>
        </p:grpSpPr>
        <p:sp>
          <p:nvSpPr>
            <p:cNvPr id="11" name="Rectangle 10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38147" y="3192509"/>
            <a:ext cx="948661" cy="940054"/>
            <a:chOff x="6725354" y="1451846"/>
            <a:chExt cx="4438428" cy="1212836"/>
          </a:xfrm>
        </p:grpSpPr>
        <p:sp>
          <p:nvSpPr>
            <p:cNvPr id="17" name="Rectangle 1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38147" y="4519566"/>
            <a:ext cx="948661" cy="940054"/>
            <a:chOff x="6725354" y="1451846"/>
            <a:chExt cx="4438428" cy="1212836"/>
          </a:xfrm>
        </p:grpSpPr>
        <p:sp>
          <p:nvSpPr>
            <p:cNvPr id="22" name="Rectangle 21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59328" y="8125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31" y="2993571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4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722" y="3037671"/>
            <a:ext cx="3382670" cy="2210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38147" y="1865453"/>
            <a:ext cx="948661" cy="940054"/>
            <a:chOff x="6725354" y="1451846"/>
            <a:chExt cx="4438428" cy="1212836"/>
          </a:xfrm>
        </p:grpSpPr>
        <p:sp>
          <p:nvSpPr>
            <p:cNvPr id="8" name="Rectangle 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38147" y="3192509"/>
            <a:ext cx="948661" cy="940054"/>
            <a:chOff x="6725354" y="1451846"/>
            <a:chExt cx="4438428" cy="1212836"/>
          </a:xfrm>
        </p:grpSpPr>
        <p:sp>
          <p:nvSpPr>
            <p:cNvPr id="14" name="Rectangle 13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38147" y="4519566"/>
            <a:ext cx="948661" cy="940054"/>
            <a:chOff x="6725354" y="1451846"/>
            <a:chExt cx="4438428" cy="1212836"/>
          </a:xfrm>
        </p:grpSpPr>
        <p:sp>
          <p:nvSpPr>
            <p:cNvPr id="19" name="Rectangle 1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59328" y="8125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93" y="1700152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474" y="2809043"/>
            <a:ext cx="2572542" cy="27950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2373" y="18538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38147" y="1865453"/>
            <a:ext cx="948661" cy="940054"/>
            <a:chOff x="6725354" y="1451846"/>
            <a:chExt cx="4438428" cy="1212836"/>
          </a:xfrm>
        </p:grpSpPr>
        <p:sp>
          <p:nvSpPr>
            <p:cNvPr id="7" name="Rectangle 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2373" y="31809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38147" y="3192509"/>
            <a:ext cx="948661" cy="940054"/>
            <a:chOff x="6725354" y="1451846"/>
            <a:chExt cx="4438428" cy="1212836"/>
          </a:xfrm>
        </p:grpSpPr>
        <p:sp>
          <p:nvSpPr>
            <p:cNvPr id="13" name="Rectangle 1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2373" y="45079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438147" y="4519566"/>
            <a:ext cx="948661" cy="940054"/>
            <a:chOff x="6725354" y="1451846"/>
            <a:chExt cx="4438428" cy="1212836"/>
          </a:xfrm>
        </p:grpSpPr>
        <p:sp>
          <p:nvSpPr>
            <p:cNvPr id="18" name="Rectangle 1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59328" y="8125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937" y="3027208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0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12" y="3973064"/>
            <a:ext cx="1753607" cy="1203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3"/>
          <a:srcRect l="46800" t="2495" b="56268"/>
          <a:stretch/>
        </p:blipFill>
        <p:spPr>
          <a:xfrm>
            <a:off x="5300527" y="3643779"/>
            <a:ext cx="2160157" cy="1624178"/>
          </a:xfrm>
          <a:prstGeom prst="rect">
            <a:avLst/>
          </a:prstGeom>
        </p:spPr>
      </p:pic>
      <p:pic>
        <p:nvPicPr>
          <p:cNvPr id="8" name="Mspham-0936082789" descr="Yellow Paper Plane PNG Image | Paper plane, Yellow paper, Paper airplan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8697080" y="4040302"/>
            <a:ext cx="1825593" cy="12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/>
          <p:cNvSpPr txBox="1"/>
          <p:nvPr/>
        </p:nvSpPr>
        <p:spPr>
          <a:xfrm>
            <a:off x="1110596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20" name="Mspham-0936082789"/>
          <p:cNvSpPr txBox="1"/>
          <p:nvPr/>
        </p:nvSpPr>
        <p:spPr>
          <a:xfrm>
            <a:off x="1110596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/ˈpeɪpər/</a:t>
            </a:r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 rotWithShape="1">
          <a:blip r:embed="rId5"/>
          <a:srcRect l="5911" t="16133" r="3778" b="15245"/>
          <a:stretch/>
        </p:blipFill>
        <p:spPr>
          <a:xfrm>
            <a:off x="1110596" y="777006"/>
            <a:ext cx="2045424" cy="1554200"/>
          </a:xfrm>
          <a:prstGeom prst="rect">
            <a:avLst/>
          </a:prstGeom>
        </p:spPr>
      </p:pic>
      <p:pic>
        <p:nvPicPr>
          <p:cNvPr id="10" name="Mspham-0936082789" descr="Colorful kite on white background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9692977" y="521313"/>
            <a:ext cx="1715320" cy="17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4526671" y="694607"/>
            <a:ext cx="1264951" cy="1636599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29" y="450073"/>
            <a:ext cx="1424742" cy="1881134"/>
          </a:xfrm>
          <a:prstGeom prst="rect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1110596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</a:p>
        </p:txBody>
      </p:sp>
      <p:sp>
        <p:nvSpPr>
          <p:cNvPr id="22" name="Mspham-0936082789"/>
          <p:cNvSpPr txBox="1"/>
          <p:nvPr/>
        </p:nvSpPr>
        <p:spPr>
          <a:xfrm>
            <a:off x="4188775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23" name="Mspham-0936082789"/>
          <p:cNvSpPr txBox="1"/>
          <p:nvPr/>
        </p:nvSpPr>
        <p:spPr>
          <a:xfrm>
            <a:off x="4188775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/ˈpʌpɪt/</a:t>
            </a:r>
          </a:p>
        </p:txBody>
      </p:sp>
      <p:sp>
        <p:nvSpPr>
          <p:cNvPr id="24" name="Mspham-0936082789"/>
          <p:cNvSpPr txBox="1"/>
          <p:nvPr/>
        </p:nvSpPr>
        <p:spPr>
          <a:xfrm>
            <a:off x="4188775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rối</a:t>
            </a:r>
          </a:p>
        </p:txBody>
      </p:sp>
      <p:sp>
        <p:nvSpPr>
          <p:cNvPr id="25" name="Mspham-0936082789"/>
          <p:cNvSpPr txBox="1"/>
          <p:nvPr/>
        </p:nvSpPr>
        <p:spPr>
          <a:xfrm>
            <a:off x="6656193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27" name="Mspham-0936082789"/>
          <p:cNvSpPr txBox="1"/>
          <p:nvPr/>
        </p:nvSpPr>
        <p:spPr>
          <a:xfrm>
            <a:off x="6656193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/mɑːsk/</a:t>
            </a:r>
          </a:p>
        </p:txBody>
      </p:sp>
      <p:sp>
        <p:nvSpPr>
          <p:cNvPr id="28" name="Mspham-0936082789"/>
          <p:cNvSpPr txBox="1"/>
          <p:nvPr/>
        </p:nvSpPr>
        <p:spPr>
          <a:xfrm>
            <a:off x="6656193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nạ</a:t>
            </a:r>
          </a:p>
        </p:txBody>
      </p:sp>
      <p:sp>
        <p:nvSpPr>
          <p:cNvPr id="29" name="Mspham-0936082789"/>
          <p:cNvSpPr txBox="1"/>
          <p:nvPr/>
        </p:nvSpPr>
        <p:spPr>
          <a:xfrm>
            <a:off x="9481300" y="2338117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30" name="Mspham-0936082789"/>
          <p:cNvSpPr txBox="1"/>
          <p:nvPr/>
        </p:nvSpPr>
        <p:spPr>
          <a:xfrm>
            <a:off x="9481300" y="2821615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/kaɪt/</a:t>
            </a:r>
          </a:p>
        </p:txBody>
      </p:sp>
      <p:sp>
        <p:nvSpPr>
          <p:cNvPr id="31" name="Mspham-0936082789"/>
          <p:cNvSpPr txBox="1"/>
          <p:nvPr/>
        </p:nvSpPr>
        <p:spPr>
          <a:xfrm>
            <a:off x="9481300" y="3252967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5123260" y="-713888"/>
            <a:ext cx="376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/>
          <p:cNvSpPr txBox="1"/>
          <p:nvPr/>
        </p:nvSpPr>
        <p:spPr>
          <a:xfrm>
            <a:off x="1520842" y="5224198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33" name="Mspham-0936082789"/>
          <p:cNvSpPr txBox="1"/>
          <p:nvPr/>
        </p:nvSpPr>
        <p:spPr>
          <a:xfrm>
            <a:off x="1520842" y="570769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/ˈpɪktʃər/</a:t>
            </a:r>
          </a:p>
        </p:txBody>
      </p:sp>
      <p:sp>
        <p:nvSpPr>
          <p:cNvPr id="34" name="Mspham-0936082789"/>
          <p:cNvSpPr txBox="1"/>
          <p:nvPr/>
        </p:nvSpPr>
        <p:spPr>
          <a:xfrm>
            <a:off x="1520842" y="6139048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</a:t>
            </a:r>
          </a:p>
        </p:txBody>
      </p:sp>
      <p:sp>
        <p:nvSpPr>
          <p:cNvPr id="35" name="Mspham-0936082789"/>
          <p:cNvSpPr txBox="1"/>
          <p:nvPr/>
        </p:nvSpPr>
        <p:spPr>
          <a:xfrm>
            <a:off x="5410843" y="5247212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36" name="Mspham-0936082789"/>
          <p:cNvSpPr txBox="1"/>
          <p:nvPr/>
        </p:nvSpPr>
        <p:spPr>
          <a:xfrm>
            <a:off x="5410843" y="5730710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/bəʊt/</a:t>
            </a:r>
          </a:p>
        </p:txBody>
      </p:sp>
      <p:sp>
        <p:nvSpPr>
          <p:cNvPr id="37" name="Mspham-0936082789"/>
          <p:cNvSpPr txBox="1"/>
          <p:nvPr/>
        </p:nvSpPr>
        <p:spPr>
          <a:xfrm>
            <a:off x="5410843" y="6162062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thuyền</a:t>
            </a:r>
          </a:p>
        </p:txBody>
      </p:sp>
      <p:sp>
        <p:nvSpPr>
          <p:cNvPr id="38" name="Mspham-0936082789"/>
          <p:cNvSpPr txBox="1"/>
          <p:nvPr/>
        </p:nvSpPr>
        <p:spPr>
          <a:xfrm>
            <a:off x="8670265" y="5247212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39" name="Mspham-0936082789"/>
          <p:cNvSpPr txBox="1"/>
          <p:nvPr/>
        </p:nvSpPr>
        <p:spPr>
          <a:xfrm>
            <a:off x="8670265" y="5730710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/pleɪn/</a:t>
            </a:r>
          </a:p>
        </p:txBody>
      </p:sp>
      <p:sp>
        <p:nvSpPr>
          <p:cNvPr id="40" name="Mspham-0936082789"/>
          <p:cNvSpPr txBox="1"/>
          <p:nvPr/>
        </p:nvSpPr>
        <p:spPr>
          <a:xfrm>
            <a:off x="8670265" y="6162062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</a:p>
        </p:txBody>
      </p:sp>
    </p:spTree>
    <p:extLst>
      <p:ext uri="{BB962C8B-B14F-4D97-AF65-F5344CB8AC3E}">
        <p14:creationId xmlns:p14="http://schemas.microsoft.com/office/powerpoint/2010/main" val="26078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837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0298" y="717393"/>
            <a:ext cx="9513940" cy="5787580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996835" y="39972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9175" y="427210"/>
            <a:ext cx="350881" cy="345129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852" y="952853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6593" y="3269837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9332" y="1090013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3953" y="3544157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792" y="5728557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2632" y="623065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" name="Picture 1" descr="https://s.sachmem.vn/public/images/v2/TA4T1SHS/U9-L2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" y="2599344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v2/TA4T1SHS/U9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49" y="4050707"/>
            <a:ext cx="2231985" cy="15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v2/TA4T1SHS/U9-L2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97" y="4058511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v2/TA4T1SHS/U9-L2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84" y="2599344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070866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’re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168138" y="2117297"/>
            <a:ext cx="293460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6102746" y="2117297"/>
            <a:ext cx="1354716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189539" y="417736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paper planes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324095" y="5703904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badminton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puppet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4993094" y="2117297"/>
            <a:ext cx="1109652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102746" y="2117297"/>
            <a:ext cx="3225689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668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6915" y="140666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2256" y="190735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0811" y="5169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1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1303878" y="849825"/>
            <a:ext cx="236411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0" y="2271501"/>
            <a:ext cx="2132368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06" y="5114854"/>
            <a:ext cx="2256256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74" y="3693177"/>
            <a:ext cx="261592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6915" y="2881733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6915" y="4466371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6915" y="573096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2256" y="3488464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02256" y="499943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 văn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2256" y="6239023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chính tả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11858" y="516926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6089" y="1406667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94585" y="2881733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11858" y="4466371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36089" y="5730960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179146" y="661403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179146" y="1581921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179146" y="3056987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7179146" y="4641625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7179146" y="5906214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0" grpId="0"/>
      <p:bldP spid="9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922087" y="1385485"/>
            <a:ext cx="3588551" cy="646986"/>
          </a:xfrm>
          <a:prstGeom prst="wedgeRoundRectCallout">
            <a:avLst>
              <a:gd name="adj1" fmla="val 67301"/>
              <a:gd name="adj2" fmla="val 5464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he/she?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965956" y="2417770"/>
            <a:ext cx="3405661" cy="646986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616048" y="2417770"/>
            <a:ext cx="3955953" cy="646986"/>
          </a:xfrm>
          <a:prstGeom prst="wedgeRoundRectCallout">
            <a:avLst>
              <a:gd name="adj1" fmla="val -63895"/>
              <a:gd name="adj2" fmla="val 40405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6773940" y="1198370"/>
            <a:ext cx="4170372" cy="646986"/>
          </a:xfrm>
          <a:prstGeom prst="wedgeRoundRectCallout">
            <a:avLst>
              <a:gd name="adj1" fmla="val -51789"/>
              <a:gd name="adj2" fmla="val 17060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_________.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31974" y="3592278"/>
            <a:ext cx="4024291" cy="578882"/>
          </a:xfrm>
          <a:prstGeom prst="wedgeRoundRectCallout">
            <a:avLst>
              <a:gd name="adj1" fmla="val 61134"/>
              <a:gd name="adj2" fmla="val -60162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he/she doing?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40528" y="3559102"/>
            <a:ext cx="3203784" cy="578882"/>
          </a:xfrm>
          <a:prstGeom prst="wedgeRoundRectCallout">
            <a:avLst>
              <a:gd name="adj1" fmla="val -73828"/>
              <a:gd name="adj2" fmla="val -56163"/>
              <a:gd name="adj3" fmla="val 16667"/>
            </a:avLst>
          </a:prstGeom>
          <a:ln>
            <a:solidFill>
              <a:srgbClr val="0066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He/she’s ______.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921858" y="3612907"/>
            <a:ext cx="4215547" cy="1815882"/>
          </a:xfrm>
          <a:custGeom>
            <a:avLst/>
            <a:gdLst>
              <a:gd name="connsiteX0" fmla="*/ 0 w 4215547"/>
              <a:gd name="connsiteY0" fmla="*/ 96482 h 578882"/>
              <a:gd name="connsiteX1" fmla="*/ 96482 w 4215547"/>
              <a:gd name="connsiteY1" fmla="*/ 0 h 578882"/>
              <a:gd name="connsiteX2" fmla="*/ 2459069 w 4215547"/>
              <a:gd name="connsiteY2" fmla="*/ 0 h 578882"/>
              <a:gd name="connsiteX3" fmla="*/ 3502909 w 4215547"/>
              <a:gd name="connsiteY3" fmla="*/ -1472803 h 578882"/>
              <a:gd name="connsiteX4" fmla="*/ 3512956 w 4215547"/>
              <a:gd name="connsiteY4" fmla="*/ 0 h 578882"/>
              <a:gd name="connsiteX5" fmla="*/ 4119065 w 4215547"/>
              <a:gd name="connsiteY5" fmla="*/ 0 h 578882"/>
              <a:gd name="connsiteX6" fmla="*/ 4215547 w 4215547"/>
              <a:gd name="connsiteY6" fmla="*/ 96482 h 578882"/>
              <a:gd name="connsiteX7" fmla="*/ 4215547 w 4215547"/>
              <a:gd name="connsiteY7" fmla="*/ 96480 h 578882"/>
              <a:gd name="connsiteX8" fmla="*/ 4215547 w 4215547"/>
              <a:gd name="connsiteY8" fmla="*/ 96480 h 578882"/>
              <a:gd name="connsiteX9" fmla="*/ 4215547 w 4215547"/>
              <a:gd name="connsiteY9" fmla="*/ 241201 h 578882"/>
              <a:gd name="connsiteX10" fmla="*/ 4215547 w 4215547"/>
              <a:gd name="connsiteY10" fmla="*/ 482400 h 578882"/>
              <a:gd name="connsiteX11" fmla="*/ 4119065 w 4215547"/>
              <a:gd name="connsiteY11" fmla="*/ 578882 h 578882"/>
              <a:gd name="connsiteX12" fmla="*/ 3512956 w 4215547"/>
              <a:gd name="connsiteY12" fmla="*/ 578882 h 578882"/>
              <a:gd name="connsiteX13" fmla="*/ 2459069 w 4215547"/>
              <a:gd name="connsiteY13" fmla="*/ 578882 h 578882"/>
              <a:gd name="connsiteX14" fmla="*/ 2459069 w 4215547"/>
              <a:gd name="connsiteY14" fmla="*/ 578882 h 578882"/>
              <a:gd name="connsiteX15" fmla="*/ 96482 w 4215547"/>
              <a:gd name="connsiteY15" fmla="*/ 578882 h 578882"/>
              <a:gd name="connsiteX16" fmla="*/ 0 w 4215547"/>
              <a:gd name="connsiteY16" fmla="*/ 482400 h 578882"/>
              <a:gd name="connsiteX17" fmla="*/ 0 w 4215547"/>
              <a:gd name="connsiteY17" fmla="*/ 241201 h 578882"/>
              <a:gd name="connsiteX18" fmla="*/ 0 w 4215547"/>
              <a:gd name="connsiteY18" fmla="*/ 96480 h 578882"/>
              <a:gd name="connsiteX19" fmla="*/ 0 w 4215547"/>
              <a:gd name="connsiteY19" fmla="*/ 96480 h 578882"/>
              <a:gd name="connsiteX20" fmla="*/ 0 w 4215547"/>
              <a:gd name="connsiteY20" fmla="*/ 96482 h 578882"/>
              <a:gd name="connsiteX0" fmla="*/ 0 w 4215547"/>
              <a:gd name="connsiteY0" fmla="*/ 1569285 h 2051685"/>
              <a:gd name="connsiteX1" fmla="*/ 96482 w 4215547"/>
              <a:gd name="connsiteY1" fmla="*/ 1472803 h 2051685"/>
              <a:gd name="connsiteX2" fmla="*/ 3269297 w 4215547"/>
              <a:gd name="connsiteY2" fmla="*/ 1449653 h 2051685"/>
              <a:gd name="connsiteX3" fmla="*/ 3502909 w 4215547"/>
              <a:gd name="connsiteY3" fmla="*/ 0 h 2051685"/>
              <a:gd name="connsiteX4" fmla="*/ 3512956 w 4215547"/>
              <a:gd name="connsiteY4" fmla="*/ 1472803 h 2051685"/>
              <a:gd name="connsiteX5" fmla="*/ 4119065 w 4215547"/>
              <a:gd name="connsiteY5" fmla="*/ 1472803 h 2051685"/>
              <a:gd name="connsiteX6" fmla="*/ 4215547 w 4215547"/>
              <a:gd name="connsiteY6" fmla="*/ 1569285 h 2051685"/>
              <a:gd name="connsiteX7" fmla="*/ 4215547 w 4215547"/>
              <a:gd name="connsiteY7" fmla="*/ 1569283 h 2051685"/>
              <a:gd name="connsiteX8" fmla="*/ 4215547 w 4215547"/>
              <a:gd name="connsiteY8" fmla="*/ 1569283 h 2051685"/>
              <a:gd name="connsiteX9" fmla="*/ 4215547 w 4215547"/>
              <a:gd name="connsiteY9" fmla="*/ 1714004 h 2051685"/>
              <a:gd name="connsiteX10" fmla="*/ 4215547 w 4215547"/>
              <a:gd name="connsiteY10" fmla="*/ 1955203 h 2051685"/>
              <a:gd name="connsiteX11" fmla="*/ 4119065 w 4215547"/>
              <a:gd name="connsiteY11" fmla="*/ 2051685 h 2051685"/>
              <a:gd name="connsiteX12" fmla="*/ 3512956 w 4215547"/>
              <a:gd name="connsiteY12" fmla="*/ 2051685 h 2051685"/>
              <a:gd name="connsiteX13" fmla="*/ 2459069 w 4215547"/>
              <a:gd name="connsiteY13" fmla="*/ 2051685 h 2051685"/>
              <a:gd name="connsiteX14" fmla="*/ 2459069 w 4215547"/>
              <a:gd name="connsiteY14" fmla="*/ 2051685 h 2051685"/>
              <a:gd name="connsiteX15" fmla="*/ 96482 w 4215547"/>
              <a:gd name="connsiteY15" fmla="*/ 2051685 h 2051685"/>
              <a:gd name="connsiteX16" fmla="*/ 0 w 4215547"/>
              <a:gd name="connsiteY16" fmla="*/ 1955203 h 2051685"/>
              <a:gd name="connsiteX17" fmla="*/ 0 w 4215547"/>
              <a:gd name="connsiteY17" fmla="*/ 1714004 h 2051685"/>
              <a:gd name="connsiteX18" fmla="*/ 0 w 4215547"/>
              <a:gd name="connsiteY18" fmla="*/ 1569283 h 2051685"/>
              <a:gd name="connsiteX19" fmla="*/ 0 w 4215547"/>
              <a:gd name="connsiteY19" fmla="*/ 1569283 h 2051685"/>
              <a:gd name="connsiteX20" fmla="*/ 0 w 4215547"/>
              <a:gd name="connsiteY20" fmla="*/ 1569285 h 20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15547" h="2051685">
                <a:moveTo>
                  <a:pt x="0" y="1569285"/>
                </a:moveTo>
                <a:cubicBezTo>
                  <a:pt x="0" y="1515999"/>
                  <a:pt x="43196" y="1472803"/>
                  <a:pt x="96482" y="1472803"/>
                </a:cubicBezTo>
                <a:lnTo>
                  <a:pt x="3269297" y="1449653"/>
                </a:lnTo>
                <a:lnTo>
                  <a:pt x="3502909" y="0"/>
                </a:lnTo>
                <a:lnTo>
                  <a:pt x="3512956" y="1472803"/>
                </a:lnTo>
                <a:lnTo>
                  <a:pt x="4119065" y="1472803"/>
                </a:lnTo>
                <a:cubicBezTo>
                  <a:pt x="4172351" y="1472803"/>
                  <a:pt x="4215547" y="1515999"/>
                  <a:pt x="4215547" y="1569285"/>
                </a:cubicBezTo>
                <a:lnTo>
                  <a:pt x="4215547" y="1569283"/>
                </a:lnTo>
                <a:lnTo>
                  <a:pt x="4215547" y="1569283"/>
                </a:lnTo>
                <a:lnTo>
                  <a:pt x="4215547" y="1714004"/>
                </a:lnTo>
                <a:lnTo>
                  <a:pt x="4215547" y="1955203"/>
                </a:lnTo>
                <a:cubicBezTo>
                  <a:pt x="4215547" y="2008489"/>
                  <a:pt x="4172351" y="2051685"/>
                  <a:pt x="4119065" y="2051685"/>
                </a:cubicBezTo>
                <a:lnTo>
                  <a:pt x="3512956" y="2051685"/>
                </a:lnTo>
                <a:lnTo>
                  <a:pt x="2459069" y="2051685"/>
                </a:lnTo>
                <a:lnTo>
                  <a:pt x="2459069" y="2051685"/>
                </a:lnTo>
                <a:lnTo>
                  <a:pt x="96482" y="2051685"/>
                </a:lnTo>
                <a:cubicBezTo>
                  <a:pt x="43196" y="2051685"/>
                  <a:pt x="0" y="2008489"/>
                  <a:pt x="0" y="1955203"/>
                </a:cubicBezTo>
                <a:lnTo>
                  <a:pt x="0" y="1714004"/>
                </a:lnTo>
                <a:lnTo>
                  <a:pt x="0" y="1569283"/>
                </a:lnTo>
                <a:lnTo>
                  <a:pt x="0" y="1569283"/>
                </a:lnTo>
                <a:lnTo>
                  <a:pt x="0" y="1569285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615" y="2570122"/>
            <a:ext cx="905696" cy="90569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37405" y="2707211"/>
            <a:ext cx="905696" cy="90569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8" name="Rounded Rectangular Callout 17"/>
          <p:cNvSpPr/>
          <p:nvPr/>
        </p:nvSpPr>
        <p:spPr>
          <a:xfrm>
            <a:off x="6507723" y="4794948"/>
            <a:ext cx="3950257" cy="578882"/>
          </a:xfrm>
          <a:prstGeom prst="wedgeRoundRectCallout">
            <a:avLst>
              <a:gd name="adj1" fmla="val -45110"/>
              <a:gd name="adj2" fmla="val -22612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_________.</a:t>
            </a:r>
          </a:p>
        </p:txBody>
      </p:sp>
    </p:spTree>
    <p:extLst>
      <p:ext uri="{BB962C8B-B14F-4D97-AF65-F5344CB8AC3E}">
        <p14:creationId xmlns:p14="http://schemas.microsoft.com/office/powerpoint/2010/main" val="31099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  <p:bldP spid="13" grpId="0" animBg="1"/>
      <p:bldP spid="17" grpId="0" animBg="1"/>
      <p:bldP spid="12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347" y="1426469"/>
            <a:ext cx="9098147" cy="31009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3252127" y="8629612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/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chemeClr val="accent2">
                      <a:satMod val="175000"/>
                      <a:alpha val="77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4460488" y="7421060"/>
            <a:ext cx="1578361" cy="1041427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89093" y="7064744"/>
            <a:ext cx="2050584" cy="747706"/>
          </a:xfrm>
          <a:prstGeom prst="roundRect">
            <a:avLst>
              <a:gd name="adj" fmla="val 50000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9852" y="4737084"/>
            <a:ext cx="2292295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5" y="1600522"/>
            <a:ext cx="257282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 are playing football.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football.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9040"/>
          <a:stretch/>
        </p:blipFill>
        <p:spPr>
          <a:xfrm>
            <a:off x="6172200" y="1147280"/>
            <a:ext cx="2234324" cy="20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pictures.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" descr="https://s.sachmem.vn/public/images/v2/TA4T1SHS/U9-L2-2-a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74" y="1504642"/>
            <a:ext cx="2592144" cy="1812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259109" y="1582925"/>
            <a:ext cx="25197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36291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296107" y="1570705"/>
            <a:ext cx="4890631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painting masks.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35586" y="5554041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935586" y="4258440"/>
            <a:ext cx="5774561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780394" y="776245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6089093" y="7064744"/>
            <a:ext cx="1784134" cy="1129519"/>
          </a:xfrm>
          <a:prstGeom prst="rightArrow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Next</a:t>
            </a:r>
          </a:p>
        </p:txBody>
      </p:sp>
      <p:pic>
        <p:nvPicPr>
          <p:cNvPr id="48" name="Picture 4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5935" y="4969815"/>
            <a:ext cx="1341210" cy="906223"/>
          </a:xfrm>
          <a:prstGeom prst="rect">
            <a:avLst/>
          </a:prstGeom>
        </p:spPr>
      </p:pic>
      <p:sp>
        <p:nvSpPr>
          <p:cNvPr id="28" name="5-Point Star 27"/>
          <p:cNvSpPr/>
          <p:nvPr/>
        </p:nvSpPr>
        <p:spPr>
          <a:xfrm>
            <a:off x="-1209706" y="4258440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405076" y="1600522"/>
            <a:ext cx="2378140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7600" y="5356130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making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626140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8847" y="4084549"/>
            <a:ext cx="587875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kites.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79466" y="741806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1090" y="4808535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84871" y="3984158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720"/>
          <a:stretch/>
        </p:blipFill>
        <p:spPr>
          <a:xfrm>
            <a:off x="6272825" y="1413020"/>
            <a:ext cx="2087200" cy="17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puppets.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s://s.sachmem.vn/public/images/v2/TA4T1SHS/U9-L2-2-b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"/>
          <a:stretch/>
        </p:blipFill>
        <p:spPr bwMode="auto">
          <a:xfrm>
            <a:off x="5716642" y="1330257"/>
            <a:ext cx="2667735" cy="2036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259109" y="1582925"/>
            <a:ext cx="25197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372257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405076" y="1600522"/>
            <a:ext cx="2497454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playing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badminton.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playing badminton.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4640"/>
          <a:stretch/>
        </p:blipFill>
        <p:spPr>
          <a:xfrm>
            <a:off x="6618103" y="1421045"/>
            <a:ext cx="1677800" cy="14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3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259109" y="1582925"/>
            <a:ext cx="2519765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051943" y="7615713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803872" y="4184425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make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47600" y="5474129"/>
            <a:ext cx="5906276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95671" y="8939294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807442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183957" y="5565569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t="16080"/>
          <a:stretch/>
        </p:blipFill>
        <p:spPr>
          <a:xfrm>
            <a:off x="5954103" y="1311007"/>
            <a:ext cx="2323293" cy="19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847600" y="734815"/>
            <a:ext cx="5862548" cy="308399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661856" y="260638"/>
            <a:ext cx="761354" cy="92584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844025" y="4126902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927068" y="8645669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61562" y="5410614"/>
            <a:ext cx="5866123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927068" y="7280595"/>
            <a:ext cx="3566160" cy="100584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19739"/>
            <a:ext cx="2276668" cy="1998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40841"/>
            <a:ext cx="2508926" cy="2008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999" y="3726756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4650" y="298100"/>
            <a:ext cx="641099" cy="7796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04" y="2819738"/>
            <a:ext cx="2276668" cy="19981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41" y="190653"/>
            <a:ext cx="680415" cy="8274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0204" y="-57522"/>
            <a:ext cx="1950889" cy="8657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22" y="2802524"/>
            <a:ext cx="2276668" cy="19981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1" y="4223626"/>
            <a:ext cx="2508926" cy="200836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36112" y="4750173"/>
            <a:ext cx="1341210" cy="906223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232163" y="5369533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94533" y="175054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making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paper planes.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3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15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76199"/>
            <a:ext cx="12192000" cy="701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8544" y="1389364"/>
            <a:ext cx="1249152" cy="191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6" y="4551853"/>
            <a:ext cx="2276668" cy="1998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4" y="4025978"/>
            <a:ext cx="2234223" cy="22579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387679" y="3912051"/>
            <a:ext cx="2152106" cy="1722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722382" y="4701744"/>
            <a:ext cx="641099" cy="7796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058312" y="2574539"/>
            <a:ext cx="340208" cy="3401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288450" y="4758907"/>
            <a:ext cx="448636" cy="658742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3276601"/>
            <a:ext cx="1341210" cy="906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3207" y="1893323"/>
            <a:ext cx="69124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7169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41" y="1551009"/>
            <a:ext cx="11580807" cy="3600922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977454" y="360358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9346" y="661561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Mspham-0936082789"/>
          <p:cNvSpPr/>
          <p:nvPr/>
        </p:nvSpPr>
        <p:spPr>
          <a:xfrm>
            <a:off x="9251863" y="6615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9800503" y="6615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10349143" y="6615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0897783" y="6615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394863" y="4453038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1847814" y="444669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7545351" y="444669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4682086" y="444669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4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5" y="584853"/>
            <a:ext cx="3688296" cy="19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4T1SHS/U9-L2-5-2-wylmpzzegxryki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77" y="584852"/>
            <a:ext cx="3688296" cy="19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3572" y="356202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2052" name="Picture 4" descr="https://s.sachmem.vn/public/images/TA4T1SHS/U9-L2-5-3-tbwlorbedwndmgo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39" y="3529719"/>
            <a:ext cx="3688296" cy="185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.sachmem.vn/public/images/TA4T1SHS/U9-L2-5-4-mmxvvphbkwyujck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77" y="3494374"/>
            <a:ext cx="3688296" cy="19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6176" y="2462715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Nam and Tom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 are painting a mask.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They're painting a mask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3282" y="248456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Phong and Peter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They are making kites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</a:t>
            </a: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 making kites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176" y="544028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Mai and Linda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 are making paper planes.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They're making paper planes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3282" y="5430683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Mai and Nam doing?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 are making a paper house.</a:t>
            </a:r>
            <a:r>
              <a:rPr 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They're making a paper house</a:t>
            </a:r>
            <a:r>
              <a:rPr lang="en-US" sz="26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08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 Unit 9  Lesson 3  Chant 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492" y="1104949"/>
            <a:ext cx="8851570" cy="497900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1079797" y="368733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45" y="768843"/>
            <a:ext cx="10668741" cy="5651221"/>
          </a:xfrm>
          <a:prstGeom prst="round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4E7DF8C5-859D-4406-BD19-1B53B5B71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317" y="5524451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DB7419AC-72CB-4257-B3C9-895CD2C587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1089" y="547873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6778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2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12" y="3973064"/>
            <a:ext cx="1753607" cy="1203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3"/>
          <a:srcRect l="46800" t="2495" b="56268"/>
          <a:stretch/>
        </p:blipFill>
        <p:spPr>
          <a:xfrm>
            <a:off x="5300527" y="3643779"/>
            <a:ext cx="2160157" cy="1624178"/>
          </a:xfrm>
          <a:prstGeom prst="rect">
            <a:avLst/>
          </a:prstGeom>
        </p:spPr>
      </p:pic>
      <p:pic>
        <p:nvPicPr>
          <p:cNvPr id="8" name="Mspham-0936082789" descr="Yellow Paper Plane PNG Image | Paper plane, Yellow paper, Paper airplan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1882" r="2988" b="13430"/>
          <a:stretch/>
        </p:blipFill>
        <p:spPr bwMode="auto">
          <a:xfrm rot="20522892">
            <a:off x="8697080" y="4040302"/>
            <a:ext cx="1825593" cy="12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/>
          <p:cNvSpPr txBox="1"/>
          <p:nvPr/>
        </p:nvSpPr>
        <p:spPr>
          <a:xfrm>
            <a:off x="1110596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20" name="Mspham-0936082789"/>
          <p:cNvSpPr txBox="1"/>
          <p:nvPr/>
        </p:nvSpPr>
        <p:spPr>
          <a:xfrm>
            <a:off x="1110596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/ˈpeɪpər/</a:t>
            </a:r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 rotWithShape="1">
          <a:blip r:embed="rId5"/>
          <a:srcRect l="5911" t="16133" r="3778" b="15245"/>
          <a:stretch/>
        </p:blipFill>
        <p:spPr>
          <a:xfrm>
            <a:off x="1110596" y="777006"/>
            <a:ext cx="2045424" cy="1554200"/>
          </a:xfrm>
          <a:prstGeom prst="rect">
            <a:avLst/>
          </a:prstGeom>
        </p:spPr>
      </p:pic>
      <p:pic>
        <p:nvPicPr>
          <p:cNvPr id="10" name="Mspham-0936082789" descr="Colorful kite on white background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9692977" y="521313"/>
            <a:ext cx="1715320" cy="17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4526671" y="694607"/>
            <a:ext cx="1264951" cy="1636599"/>
          </a:xfrm>
          <a:prstGeom prst="rect">
            <a:avLst/>
          </a:prstGeom>
        </p:spPr>
      </p:pic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29" y="450073"/>
            <a:ext cx="1424742" cy="1881134"/>
          </a:xfrm>
          <a:prstGeom prst="rect">
            <a:avLst/>
          </a:prstGeom>
        </p:spPr>
      </p:pic>
      <p:sp>
        <p:nvSpPr>
          <p:cNvPr id="21" name="Mspham-0936082789"/>
          <p:cNvSpPr txBox="1"/>
          <p:nvPr/>
        </p:nvSpPr>
        <p:spPr>
          <a:xfrm>
            <a:off x="1110596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</a:p>
        </p:txBody>
      </p:sp>
      <p:sp>
        <p:nvSpPr>
          <p:cNvPr id="22" name="Mspham-0936082789"/>
          <p:cNvSpPr txBox="1"/>
          <p:nvPr/>
        </p:nvSpPr>
        <p:spPr>
          <a:xfrm>
            <a:off x="4188775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23" name="Mspham-0936082789"/>
          <p:cNvSpPr txBox="1"/>
          <p:nvPr/>
        </p:nvSpPr>
        <p:spPr>
          <a:xfrm>
            <a:off x="4188775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/ˈpʌpɪt/</a:t>
            </a:r>
          </a:p>
        </p:txBody>
      </p:sp>
      <p:sp>
        <p:nvSpPr>
          <p:cNvPr id="24" name="Mspham-0936082789"/>
          <p:cNvSpPr txBox="1"/>
          <p:nvPr/>
        </p:nvSpPr>
        <p:spPr>
          <a:xfrm>
            <a:off x="4188775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rối</a:t>
            </a:r>
          </a:p>
        </p:txBody>
      </p:sp>
      <p:sp>
        <p:nvSpPr>
          <p:cNvPr id="25" name="Mspham-0936082789"/>
          <p:cNvSpPr txBox="1"/>
          <p:nvPr/>
        </p:nvSpPr>
        <p:spPr>
          <a:xfrm>
            <a:off x="6656193" y="2338116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27" name="Mspham-0936082789"/>
          <p:cNvSpPr txBox="1"/>
          <p:nvPr/>
        </p:nvSpPr>
        <p:spPr>
          <a:xfrm>
            <a:off x="6656193" y="2821614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/mɑːsk/</a:t>
            </a:r>
          </a:p>
        </p:txBody>
      </p:sp>
      <p:sp>
        <p:nvSpPr>
          <p:cNvPr id="28" name="Mspham-0936082789"/>
          <p:cNvSpPr txBox="1"/>
          <p:nvPr/>
        </p:nvSpPr>
        <p:spPr>
          <a:xfrm>
            <a:off x="6656193" y="325296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nạ</a:t>
            </a:r>
          </a:p>
        </p:txBody>
      </p:sp>
      <p:sp>
        <p:nvSpPr>
          <p:cNvPr id="29" name="Mspham-0936082789"/>
          <p:cNvSpPr txBox="1"/>
          <p:nvPr/>
        </p:nvSpPr>
        <p:spPr>
          <a:xfrm>
            <a:off x="9481300" y="2338117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30" name="Mspham-0936082789"/>
          <p:cNvSpPr txBox="1"/>
          <p:nvPr/>
        </p:nvSpPr>
        <p:spPr>
          <a:xfrm>
            <a:off x="9481300" y="2821615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/kaɪt/</a:t>
            </a:r>
          </a:p>
        </p:txBody>
      </p:sp>
      <p:sp>
        <p:nvSpPr>
          <p:cNvPr id="31" name="Mspham-0936082789"/>
          <p:cNvSpPr txBox="1"/>
          <p:nvPr/>
        </p:nvSpPr>
        <p:spPr>
          <a:xfrm>
            <a:off x="9481300" y="3252967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5123260" y="-713888"/>
            <a:ext cx="376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/>
          <p:cNvSpPr txBox="1"/>
          <p:nvPr/>
        </p:nvSpPr>
        <p:spPr>
          <a:xfrm>
            <a:off x="1520842" y="5224198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33" name="Mspham-0936082789"/>
          <p:cNvSpPr txBox="1"/>
          <p:nvPr/>
        </p:nvSpPr>
        <p:spPr>
          <a:xfrm>
            <a:off x="1520842" y="5707696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/ˈpɪktʃər/</a:t>
            </a:r>
          </a:p>
        </p:txBody>
      </p:sp>
      <p:sp>
        <p:nvSpPr>
          <p:cNvPr id="34" name="Mspham-0936082789"/>
          <p:cNvSpPr txBox="1"/>
          <p:nvPr/>
        </p:nvSpPr>
        <p:spPr>
          <a:xfrm>
            <a:off x="1520842" y="6139048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</a:t>
            </a:r>
          </a:p>
        </p:txBody>
      </p:sp>
      <p:sp>
        <p:nvSpPr>
          <p:cNvPr id="35" name="Mspham-0936082789"/>
          <p:cNvSpPr txBox="1"/>
          <p:nvPr/>
        </p:nvSpPr>
        <p:spPr>
          <a:xfrm>
            <a:off x="5410843" y="5247212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36" name="Mspham-0936082789"/>
          <p:cNvSpPr txBox="1"/>
          <p:nvPr/>
        </p:nvSpPr>
        <p:spPr>
          <a:xfrm>
            <a:off x="5410843" y="5730710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/bəʊt/</a:t>
            </a:r>
          </a:p>
        </p:txBody>
      </p:sp>
      <p:sp>
        <p:nvSpPr>
          <p:cNvPr id="37" name="Mspham-0936082789"/>
          <p:cNvSpPr txBox="1"/>
          <p:nvPr/>
        </p:nvSpPr>
        <p:spPr>
          <a:xfrm>
            <a:off x="5410843" y="6162062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thuyền</a:t>
            </a:r>
          </a:p>
        </p:txBody>
      </p:sp>
      <p:sp>
        <p:nvSpPr>
          <p:cNvPr id="38" name="Mspham-0936082789"/>
          <p:cNvSpPr txBox="1"/>
          <p:nvPr/>
        </p:nvSpPr>
        <p:spPr>
          <a:xfrm>
            <a:off x="8670265" y="5247212"/>
            <a:ext cx="204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39" name="Mspham-0936082789"/>
          <p:cNvSpPr txBox="1"/>
          <p:nvPr/>
        </p:nvSpPr>
        <p:spPr>
          <a:xfrm>
            <a:off x="8670265" y="5730710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/pleɪn/</a:t>
            </a:r>
          </a:p>
        </p:txBody>
      </p:sp>
      <p:sp>
        <p:nvSpPr>
          <p:cNvPr id="40" name="Mspham-0936082789"/>
          <p:cNvSpPr txBox="1"/>
          <p:nvPr/>
        </p:nvSpPr>
        <p:spPr>
          <a:xfrm>
            <a:off x="8670265" y="6162062"/>
            <a:ext cx="204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</a:t>
            </a:r>
          </a:p>
        </p:txBody>
      </p:sp>
    </p:spTree>
    <p:extLst>
      <p:ext uri="{BB962C8B-B14F-4D97-AF65-F5344CB8AC3E}">
        <p14:creationId xmlns:p14="http://schemas.microsoft.com/office/powerpoint/2010/main" val="38247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2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Mspham-0936082789"/>
          <p:cNvSpPr txBox="1"/>
          <p:nvPr/>
        </p:nvSpPr>
        <p:spPr>
          <a:xfrm>
            <a:off x="4137630" y="1518002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 txBox="1"/>
          <p:nvPr/>
        </p:nvSpPr>
        <p:spPr>
          <a:xfrm>
            <a:off x="4137630" y="2405067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Làm, tạo ra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4511793" y="58202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3" name="Mspham-0936082789"/>
          <p:cNvSpPr txBox="1"/>
          <p:nvPr/>
        </p:nvSpPr>
        <p:spPr>
          <a:xfrm>
            <a:off x="4137630" y="3379445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/>
          <p:cNvSpPr txBox="1"/>
          <p:nvPr/>
        </p:nvSpPr>
        <p:spPr>
          <a:xfrm>
            <a:off x="4137630" y="5462952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/>
          <p:cNvSpPr txBox="1"/>
          <p:nvPr/>
        </p:nvSpPr>
        <p:spPr>
          <a:xfrm>
            <a:off x="4137630" y="3986176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</a:p>
        </p:txBody>
      </p:sp>
      <p:sp>
        <p:nvSpPr>
          <p:cNvPr id="28" name="Mspham-0936082789"/>
          <p:cNvSpPr txBox="1"/>
          <p:nvPr/>
        </p:nvSpPr>
        <p:spPr>
          <a:xfrm>
            <a:off x="4137630" y="5996016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Sơn, tô, vẽ</a:t>
            </a:r>
          </a:p>
        </p:txBody>
      </p:sp>
      <p:sp>
        <p:nvSpPr>
          <p:cNvPr id="30" name="Mspham-0936082789"/>
          <p:cNvSpPr txBox="1"/>
          <p:nvPr/>
        </p:nvSpPr>
        <p:spPr>
          <a:xfrm>
            <a:off x="8546617" y="582027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31" name="Mspham-0936082789"/>
          <p:cNvSpPr txBox="1"/>
          <p:nvPr/>
        </p:nvSpPr>
        <p:spPr>
          <a:xfrm>
            <a:off x="8268208" y="1518002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2" name="Mspham-0936082789"/>
          <p:cNvSpPr txBox="1"/>
          <p:nvPr/>
        </p:nvSpPr>
        <p:spPr>
          <a:xfrm>
            <a:off x="8268208" y="337944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3" name="Mspham-0936082789"/>
          <p:cNvSpPr txBox="1"/>
          <p:nvPr/>
        </p:nvSpPr>
        <p:spPr>
          <a:xfrm>
            <a:off x="8268208" y="5462952"/>
            <a:ext cx="177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19" name="Mspham-0936082789"/>
          <p:cNvSpPr/>
          <p:nvPr/>
        </p:nvSpPr>
        <p:spPr>
          <a:xfrm>
            <a:off x="7289106" y="698480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7289106" y="1693256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-0936082789"/>
          <p:cNvSpPr/>
          <p:nvPr/>
        </p:nvSpPr>
        <p:spPr>
          <a:xfrm>
            <a:off x="7289106" y="3554699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-0936082789"/>
          <p:cNvSpPr/>
          <p:nvPr/>
        </p:nvSpPr>
        <p:spPr>
          <a:xfrm>
            <a:off x="7289106" y="5638206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59" y="2802237"/>
            <a:ext cx="2011680" cy="2185678"/>
          </a:xfrm>
          <a:prstGeom prst="rect">
            <a:avLst/>
          </a:prstGeom>
        </p:spPr>
      </p:pic>
      <p:pic>
        <p:nvPicPr>
          <p:cNvPr id="4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7" y="922390"/>
            <a:ext cx="2645185" cy="1728425"/>
          </a:xfrm>
          <a:prstGeom prst="rect">
            <a:avLst/>
          </a:prstGeom>
        </p:spPr>
      </p:pic>
      <p:pic>
        <p:nvPicPr>
          <p:cNvPr id="40" name="Mspham-0936082789" descr="https://s.sachmem.vn/public/images/TA4T1SHS/U9-L2-5-1-wxcmcgnplgjmgaf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72" y="5139337"/>
            <a:ext cx="2645185" cy="13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spham-0936082789"/>
          <p:cNvSpPr txBox="1"/>
          <p:nvPr/>
        </p:nvSpPr>
        <p:spPr>
          <a:xfrm>
            <a:off x="5370660" y="1577518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/meɪk/</a:t>
            </a:r>
          </a:p>
        </p:txBody>
      </p:sp>
      <p:sp>
        <p:nvSpPr>
          <p:cNvPr id="43" name="Mspham-0936082789"/>
          <p:cNvSpPr txBox="1"/>
          <p:nvPr/>
        </p:nvSpPr>
        <p:spPr>
          <a:xfrm>
            <a:off x="5372300" y="3393367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/drɔː/</a:t>
            </a:r>
          </a:p>
        </p:txBody>
      </p:sp>
      <p:sp>
        <p:nvSpPr>
          <p:cNvPr id="44" name="Mspham-0936082789"/>
          <p:cNvSpPr txBox="1"/>
          <p:nvPr/>
        </p:nvSpPr>
        <p:spPr>
          <a:xfrm>
            <a:off x="5372300" y="5476874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/peɪnt/</a:t>
            </a:r>
          </a:p>
        </p:txBody>
      </p:sp>
    </p:spTree>
    <p:extLst>
      <p:ext uri="{BB962C8B-B14F-4D97-AF65-F5344CB8AC3E}">
        <p14:creationId xmlns:p14="http://schemas.microsoft.com/office/powerpoint/2010/main" val="45799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9" grpId="0"/>
      <p:bldP spid="23" grpId="0"/>
      <p:bldP spid="24" grpId="0"/>
      <p:bldP spid="27" grpId="0"/>
      <p:bldP spid="28" grpId="0"/>
      <p:bldP spid="30" grpId="0"/>
      <p:bldP spid="31" grpId="0"/>
      <p:bldP spid="32" grpId="0"/>
      <p:bldP spid="33" grpId="0"/>
      <p:bldP spid="19" grpId="0" animBg="1"/>
      <p:bldP spid="35" grpId="0" animBg="1"/>
      <p:bldP spid="36" grpId="0" animBg="1"/>
      <p:bldP spid="37" grpId="0" animBg="1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19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82" y="2838303"/>
            <a:ext cx="2125102" cy="280584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285747" y="1713053"/>
            <a:ext cx="948661" cy="940054"/>
            <a:chOff x="6725354" y="1451846"/>
            <a:chExt cx="4438428" cy="1212836"/>
          </a:xfrm>
        </p:grpSpPr>
        <p:sp>
          <p:nvSpPr>
            <p:cNvPr id="36" name="Rectangle 35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285747" y="3040109"/>
            <a:ext cx="948661" cy="940054"/>
            <a:chOff x="6725354" y="1451846"/>
            <a:chExt cx="4438428" cy="1212836"/>
          </a:xfrm>
        </p:grpSpPr>
        <p:sp>
          <p:nvSpPr>
            <p:cNvPr id="42" name="Rectangle 41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285747" y="4367166"/>
            <a:ext cx="948661" cy="940054"/>
            <a:chOff x="6725354" y="1451846"/>
            <a:chExt cx="4438428" cy="1212836"/>
          </a:xfrm>
        </p:grpSpPr>
        <p:sp>
          <p:nvSpPr>
            <p:cNvPr id="48" name="Rectangle 4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606928" y="6601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37" y="1510379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7"/>
          <a:stretch/>
        </p:blipFill>
        <p:spPr>
          <a:xfrm>
            <a:off x="2087066" y="3073118"/>
            <a:ext cx="1886762" cy="24411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85747" y="1713053"/>
            <a:ext cx="948661" cy="940054"/>
            <a:chOff x="6725354" y="1451846"/>
            <a:chExt cx="4438428" cy="1212836"/>
          </a:xfrm>
        </p:grpSpPr>
        <p:sp>
          <p:nvSpPr>
            <p:cNvPr id="27" name="Rectangle 2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85747" y="3040109"/>
            <a:ext cx="948661" cy="940054"/>
            <a:chOff x="6725354" y="1451846"/>
            <a:chExt cx="4438428" cy="1212836"/>
          </a:xfrm>
        </p:grpSpPr>
        <p:sp>
          <p:nvSpPr>
            <p:cNvPr id="32" name="Rectangle 31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285747" y="4367166"/>
            <a:ext cx="948661" cy="940054"/>
            <a:chOff x="6725354" y="1451846"/>
            <a:chExt cx="4438428" cy="1212836"/>
          </a:xfrm>
        </p:grpSpPr>
        <p:sp>
          <p:nvSpPr>
            <p:cNvPr id="37" name="Rectangle 3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606928" y="6601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893" y="4255139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5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7" name="Mspham-0936082789" descr="Colorful kite on white background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1861881" y="3016906"/>
            <a:ext cx="2558520" cy="26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85747" y="1713053"/>
            <a:ext cx="948661" cy="940054"/>
            <a:chOff x="6725354" y="1451846"/>
            <a:chExt cx="4438428" cy="1212836"/>
          </a:xfrm>
        </p:grpSpPr>
        <p:sp>
          <p:nvSpPr>
            <p:cNvPr id="11" name="Rectangle 10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85747" y="3040109"/>
            <a:ext cx="948661" cy="940054"/>
            <a:chOff x="6725354" y="1451846"/>
            <a:chExt cx="4438428" cy="1212836"/>
          </a:xfrm>
        </p:grpSpPr>
        <p:sp>
          <p:nvSpPr>
            <p:cNvPr id="17" name="Rectangle 1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285747" y="4367166"/>
            <a:ext cx="948661" cy="940054"/>
            <a:chOff x="6725354" y="1451846"/>
            <a:chExt cx="4438428" cy="1212836"/>
          </a:xfrm>
        </p:grpSpPr>
        <p:sp>
          <p:nvSpPr>
            <p:cNvPr id="22" name="Rectangle 21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06928" y="6601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111" y="1482178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3086" y="867531"/>
            <a:ext cx="4863609" cy="4994351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4"/>
          <a:srcRect l="5911" t="16133" r="3778" b="15245"/>
          <a:stretch/>
        </p:blipFill>
        <p:spPr>
          <a:xfrm>
            <a:off x="1696829" y="3106688"/>
            <a:ext cx="3050892" cy="23181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8" name="Rectangle 7"/>
          <p:cNvSpPr/>
          <p:nvPr/>
        </p:nvSpPr>
        <p:spPr>
          <a:xfrm>
            <a:off x="7469973" y="1701478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85747" y="1713053"/>
            <a:ext cx="948661" cy="940054"/>
            <a:chOff x="6725354" y="1451846"/>
            <a:chExt cx="4438428" cy="1212836"/>
          </a:xfrm>
        </p:grpSpPr>
        <p:sp>
          <p:nvSpPr>
            <p:cNvPr id="10" name="Rectangle 9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69973" y="3028534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85747" y="3040109"/>
            <a:ext cx="948661" cy="940054"/>
            <a:chOff x="6725354" y="1451846"/>
            <a:chExt cx="4438428" cy="1212836"/>
          </a:xfrm>
        </p:grpSpPr>
        <p:sp>
          <p:nvSpPr>
            <p:cNvPr id="16" name="Rectangle 15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69973" y="4355591"/>
            <a:ext cx="3740107" cy="951629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85747" y="4367166"/>
            <a:ext cx="948661" cy="940054"/>
            <a:chOff x="6725354" y="1451846"/>
            <a:chExt cx="4438428" cy="1212836"/>
          </a:xfrm>
        </p:grpSpPr>
        <p:sp>
          <p:nvSpPr>
            <p:cNvPr id="21" name="Rectangle 20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ln w="57150"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725354" y="1451846"/>
              <a:ext cx="4438428" cy="1212836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06928" y="660107"/>
            <a:ext cx="649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Tick the best answer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923" y="2874808"/>
            <a:ext cx="1259080" cy="1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629</Words>
  <Application>Microsoft Office PowerPoint</Application>
  <PresentationFormat>Widescreen</PresentationFormat>
  <Paragraphs>264</Paragraphs>
  <Slides>34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Cooper Black</vt:lpstr>
      <vt:lpstr>Calibri Light</vt:lpstr>
      <vt:lpstr>Arial</vt:lpstr>
      <vt:lpstr>Century Gothic</vt:lpstr>
      <vt:lpstr>.VnCooperH</vt:lpstr>
      <vt:lpstr>Elephant</vt:lpstr>
      <vt:lpstr>Arial Black</vt:lpstr>
      <vt:lpstr>Bookman Old Style</vt:lpstr>
      <vt:lpstr>Calibri</vt:lpstr>
      <vt:lpstr>Britannic Bold</vt:lpstr>
      <vt:lpstr>Ravie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62</cp:revision>
  <dcterms:created xsi:type="dcterms:W3CDTF">2021-05-23T03:24:59Z</dcterms:created>
  <dcterms:modified xsi:type="dcterms:W3CDTF">2021-07-05T01:12:09Z</dcterms:modified>
</cp:coreProperties>
</file>