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9" r:id="rId2"/>
    <p:sldId id="399" r:id="rId3"/>
    <p:sldId id="302" r:id="rId4"/>
    <p:sldId id="431" r:id="rId5"/>
    <p:sldId id="435" r:id="rId6"/>
    <p:sldId id="436" r:id="rId7"/>
    <p:sldId id="439" r:id="rId8"/>
    <p:sldId id="440" r:id="rId9"/>
    <p:sldId id="441" r:id="rId10"/>
    <p:sldId id="4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Võ Thị Xuân Ánh - Viện Ngôn ngữ" initials="VTXÁVNn" lastIdx="1" clrIdx="1">
    <p:extLst>
      <p:ext uri="{19B8F6BF-5375-455C-9EA6-DF929625EA0E}">
        <p15:presenceInfo xmlns:p15="http://schemas.microsoft.com/office/powerpoint/2012/main" userId="S::anh.vtx@vlu.edu.vn::bfdefe93-081c-4d46-b8ce-be47d075cb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FF3300"/>
    <a:srgbClr val="44C844"/>
    <a:srgbClr val="7030A0"/>
    <a:srgbClr val="006699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1" autoAdjust="0"/>
    <p:restoredTop sz="84787" autoAdjust="0"/>
  </p:normalViewPr>
  <p:slideViewPr>
    <p:cSldViewPr snapToGrid="0">
      <p:cViewPr varScale="1">
        <p:scale>
          <a:sx n="116" d="100"/>
          <a:sy n="116" d="100"/>
        </p:scale>
        <p:origin x="624" y="20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0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84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2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5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9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84851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56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3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3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0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296885C-3B80-65A2-FB0A-160B40C0E86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5" r:id="rId3"/>
    <p:sldLayoutId id="2147483666" r:id="rId4"/>
    <p:sldLayoutId id="2147483671" r:id="rId5"/>
    <p:sldLayoutId id="2147483672" r:id="rId6"/>
    <p:sldLayoutId id="214748367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7227"/>
            <a:ext cx="12229324" cy="6168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 7: Toys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2.1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 99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8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2864" y="603347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951" y="1473567"/>
            <a:ext cx="4214752" cy="40923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610" y="3128463"/>
            <a:ext cx="2113548" cy="6747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6117532" y="3803209"/>
            <a:ext cx="4169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2800">
                <a:solidFill>
                  <a:srgbClr val="FF0000"/>
                </a:solidFill>
                <a:latin typeface="Lucida Sans Unicode" panose="020B0602030504020204" pitchFamily="34" charset="0"/>
              </a:rPr>
              <a:t>/ˈmɑːrbl/</a:t>
            </a:r>
          </a:p>
          <a:p>
            <a:pPr lvl="0" algn="ctr"/>
            <a:r>
              <a:rPr lang="vi-VN" sz="2800">
                <a:solidFill>
                  <a:srgbClr val="FF0000"/>
                </a:solidFill>
                <a:latin typeface="Lucida Sans Unicode" panose="020B0602030504020204" pitchFamily="34" charset="0"/>
              </a:rPr>
              <a:t>viên bi</a:t>
            </a:r>
          </a:p>
        </p:txBody>
      </p:sp>
      <p:pic>
        <p:nvPicPr>
          <p:cNvPr id="7" name="cd1">
            <a:extLst>
              <a:ext uri="{FF2B5EF4-FFF2-40B4-BE49-F238E27FC236}">
                <a16:creationId xmlns:a16="http://schemas.microsoft.com/office/drawing/2014/main" id="{45754B8D-89AA-BF66-82C0-D78F6E14DA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4" y="337609"/>
            <a:ext cx="6629975" cy="69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0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r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148" y="46444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213308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9900"/>
                </a:solidFill>
              </a:rPr>
              <a:t>card, block, dice, marble</a:t>
            </a:r>
            <a:endParaRPr lang="en-US" sz="3600" dirty="0">
              <a:solidFill>
                <a:srgbClr val="0099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Ask about the quantity of certain items that someone has by using: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How many </a:t>
            </a:r>
            <a:r>
              <a:rPr lang="en-US" sz="3600" i="1" dirty="0">
                <a:solidFill>
                  <a:srgbClr val="FF0000"/>
                </a:solidFill>
              </a:rPr>
              <a:t>marbles</a:t>
            </a:r>
            <a:r>
              <a:rPr lang="en-US" sz="3600" i="1" dirty="0">
                <a:solidFill>
                  <a:srgbClr val="00B050"/>
                </a:solidFill>
              </a:rPr>
              <a:t> do you have?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I have </a:t>
            </a:r>
            <a:r>
              <a:rPr lang="en-US" sz="3600" i="1" dirty="0">
                <a:solidFill>
                  <a:srgbClr val="FF0000"/>
                </a:solidFill>
              </a:rPr>
              <a:t>five marbles</a:t>
            </a:r>
            <a:r>
              <a:rPr lang="en-US" sz="3600" i="1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647700" y="649940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words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dice,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marble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9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715"/>
            <a:ext cx="6629975" cy="69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1462" y="1302433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 to hear the sound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96" y="1915654"/>
            <a:ext cx="2775981" cy="27818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469" y="1861958"/>
            <a:ext cx="2986137" cy="29246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197" y="1861958"/>
            <a:ext cx="2897645" cy="29036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5024" y="1931539"/>
            <a:ext cx="2832333" cy="27500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09" y="5025463"/>
            <a:ext cx="1346591" cy="6055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176" y="5091931"/>
            <a:ext cx="1659482" cy="6833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17017">
            <a:off x="6901082" y="5059991"/>
            <a:ext cx="1316074" cy="6807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6900" y="5077963"/>
            <a:ext cx="2019691" cy="6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d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4" y="337609"/>
            <a:ext cx="6629975" cy="69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04" y="1471267"/>
            <a:ext cx="2810814" cy="29613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C18B23-0387-5537-02F0-629FED0960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614" y="1397246"/>
            <a:ext cx="3023606" cy="30474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E4A4010-85F7-8D12-E0B6-5B435464ED9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220" y="1459283"/>
            <a:ext cx="2982276" cy="29885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27F2BC-5D1C-5D4D-02F2-2B95E205B12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1726" y="1471267"/>
            <a:ext cx="2867873" cy="29965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10" y="4432658"/>
            <a:ext cx="1333891" cy="5998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F65018E-43ED-9F64-DA52-B8FA4515305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506" y="4458545"/>
            <a:ext cx="1632928" cy="6723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08E5789-5688-288D-9FCA-4739724C5BB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17017">
            <a:off x="6778052" y="4382871"/>
            <a:ext cx="1355900" cy="70132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CF0AF4-078D-7613-3CDB-60B92C6CBF8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9663" y="4458545"/>
            <a:ext cx="1890518" cy="6035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9103219" y="5340505"/>
            <a:ext cx="2867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/ˈmɑːrbl/</a:t>
            </a:r>
          </a:p>
          <a:p>
            <a:pPr lvl="0" algn="ctr"/>
            <a:r>
              <a:rPr 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viên bi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6269280" y="5378925"/>
            <a:ext cx="2760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/>
            <a:r>
              <a:rPr lang="en-US" sz="2800"/>
              <a:t>/daɪs/</a:t>
            </a:r>
          </a:p>
          <a:p>
            <a:pPr lvl="0" algn="ctr"/>
            <a:r>
              <a:rPr lang="en-US" sz="2800"/>
              <a:t>viên xúc xắc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2774535" y="5386733"/>
            <a:ext cx="31481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/>
            <a:r>
              <a:rPr lang="en-US" sz="2800"/>
              <a:t>/blɑːk/</a:t>
            </a:r>
          </a:p>
          <a:p>
            <a:pPr lvl="0" algn="ctr"/>
            <a:r>
              <a:rPr lang="en-US" sz="2800" noProof="0"/>
              <a:t>đồ chơi hình khối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319525" y="5321610"/>
            <a:ext cx="20272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/kɑːrd/</a:t>
            </a:r>
          </a:p>
          <a:p>
            <a:pPr lvl="0" algn="ctr"/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tấm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 thẻ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ar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2864" y="603347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951" y="1393291"/>
            <a:ext cx="4214752" cy="44719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550" y="2725524"/>
            <a:ext cx="1767798" cy="7949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7188636" y="3803209"/>
            <a:ext cx="20272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/kɑːrd/</a:t>
            </a:r>
          </a:p>
          <a:p>
            <a:pPr lvl="0" algn="ctr"/>
            <a:r>
              <a:rPr lang="en-US" sz="2800">
                <a:solidFill>
                  <a:srgbClr val="FF0000"/>
                </a:solidFill>
                <a:latin typeface="Lucida Sans Unicode" panose="020B0602030504020204" pitchFamily="34" charset="0"/>
              </a:rPr>
              <a:t>tấm thẻ</a:t>
            </a:r>
            <a:endParaRPr lang="en-US" sz="2800" dirty="0">
              <a:solidFill>
                <a:srgbClr val="FF0000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7" name="cd1">
            <a:extLst>
              <a:ext uri="{FF2B5EF4-FFF2-40B4-BE49-F238E27FC236}">
                <a16:creationId xmlns:a16="http://schemas.microsoft.com/office/drawing/2014/main" id="{45754B8D-89AA-BF66-82C0-D78F6E14DA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4" y="337609"/>
            <a:ext cx="6629975" cy="69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8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2864" y="603347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951" y="1327150"/>
            <a:ext cx="4214752" cy="43851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850" y="2901133"/>
            <a:ext cx="2317120" cy="9541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6117532" y="3803209"/>
            <a:ext cx="4169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2800">
                <a:solidFill>
                  <a:srgbClr val="FF0000"/>
                </a:solidFill>
                <a:latin typeface="Lucida Sans Unicode" panose="020B0602030504020204" pitchFamily="34" charset="0"/>
              </a:rPr>
              <a:t>/blɑːk/</a:t>
            </a:r>
          </a:p>
          <a:p>
            <a:pPr lvl="0" algn="ctr"/>
            <a:r>
              <a:rPr lang="vi-VN" sz="2800">
                <a:solidFill>
                  <a:srgbClr val="FF0000"/>
                </a:solidFill>
                <a:latin typeface="Lucida Sans Unicode" panose="020B0602030504020204" pitchFamily="34" charset="0"/>
              </a:rPr>
              <a:t>đồ chơi hình khối</a:t>
            </a:r>
          </a:p>
        </p:txBody>
      </p:sp>
      <p:pic>
        <p:nvPicPr>
          <p:cNvPr id="7" name="cd1">
            <a:extLst>
              <a:ext uri="{FF2B5EF4-FFF2-40B4-BE49-F238E27FC236}">
                <a16:creationId xmlns:a16="http://schemas.microsoft.com/office/drawing/2014/main" id="{45754B8D-89AA-BF66-82C0-D78F6E14DA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4" y="337609"/>
            <a:ext cx="6629975" cy="69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8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2864" y="603347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D4B50-2C33-F882-6352-9D7C8A3A9A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1951" y="1407957"/>
            <a:ext cx="4214752" cy="4223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7360FE-D638-7F20-4772-0930AC66E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2160" y="2919742"/>
            <a:ext cx="1646654" cy="8517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6117532" y="3803209"/>
            <a:ext cx="4169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2800">
                <a:solidFill>
                  <a:srgbClr val="FF0000"/>
                </a:solidFill>
                <a:latin typeface="Lucida Sans Unicode" panose="020B0602030504020204" pitchFamily="34" charset="0"/>
              </a:rPr>
              <a:t>/daɪs/</a:t>
            </a:r>
          </a:p>
          <a:p>
            <a:pPr lvl="0" algn="ctr"/>
            <a:r>
              <a:rPr lang="vi-VN" sz="2800">
                <a:solidFill>
                  <a:srgbClr val="FF0000"/>
                </a:solidFill>
                <a:latin typeface="Lucida Sans Unicode" panose="020B0602030504020204" pitchFamily="34" charset="0"/>
              </a:rPr>
              <a:t>viên xúc xắc</a:t>
            </a:r>
          </a:p>
        </p:txBody>
      </p:sp>
      <p:pic>
        <p:nvPicPr>
          <p:cNvPr id="7" name="cd1">
            <a:extLst>
              <a:ext uri="{FF2B5EF4-FFF2-40B4-BE49-F238E27FC236}">
                <a16:creationId xmlns:a16="http://schemas.microsoft.com/office/drawing/2014/main" id="{45754B8D-89AA-BF66-82C0-D78F6E14DA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84" y="337609"/>
            <a:ext cx="6629975" cy="695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0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D3-TRACK 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7396</TotalTime>
  <Words>310</Words>
  <Application>Microsoft Macintosh PowerPoint</Application>
  <PresentationFormat>Widescreen</PresentationFormat>
  <Paragraphs>55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Microsoft Office User</cp:lastModifiedBy>
  <cp:revision>204</cp:revision>
  <dcterms:created xsi:type="dcterms:W3CDTF">2020-12-08T03:17:05Z</dcterms:created>
  <dcterms:modified xsi:type="dcterms:W3CDTF">2023-03-22T09:11:25Z</dcterms:modified>
  <cp:category>9Slide.vn</cp:category>
</cp:coreProperties>
</file>