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9" r:id="rId2"/>
    <p:sldId id="399" r:id="rId3"/>
    <p:sldId id="302" r:id="rId4"/>
    <p:sldId id="430" r:id="rId5"/>
    <p:sldId id="332" r:id="rId6"/>
    <p:sldId id="333" r:id="rId7"/>
    <p:sldId id="437" r:id="rId8"/>
    <p:sldId id="4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Võ Thị Xuân Ánh - Viện Ngôn ngữ" initials="VTXÁVNn" lastIdx="1" clrIdx="1">
    <p:extLst>
      <p:ext uri="{19B8F6BF-5375-455C-9EA6-DF929625EA0E}">
        <p15:presenceInfo xmlns:p15="http://schemas.microsoft.com/office/powerpoint/2012/main" userId="S::anh.vtx@vlu.edu.vn::bfdefe93-081c-4d46-b8ce-be47d075c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3300"/>
    <a:srgbClr val="44C844"/>
    <a:srgbClr val="7030A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1" autoAdjust="0"/>
    <p:restoredTop sz="84787" autoAdjust="0"/>
  </p:normalViewPr>
  <p:slideViewPr>
    <p:cSldViewPr snapToGrid="0">
      <p:cViewPr varScale="1">
        <p:scale>
          <a:sx n="116" d="100"/>
          <a:sy n="116" d="100"/>
        </p:scale>
        <p:origin x="624" y="20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50B4D493-8B4A-4CDE-8DB0-ED89B72D7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1D792AAB-88A5-4868-BE28-DB061B630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52228" name="3 Marcador de número de diapositiva">
            <a:extLst>
              <a:ext uri="{FF2B5EF4-FFF2-40B4-BE49-F238E27FC236}">
                <a16:creationId xmlns:a16="http://schemas.microsoft.com/office/drawing/2014/main" id="{7BA033EC-F4A4-44B3-8E30-408954AE8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29D507-7649-40C9-8C21-A0FE5A11B38D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>
            <a:extLst>
              <a:ext uri="{FF2B5EF4-FFF2-40B4-BE49-F238E27FC236}">
                <a16:creationId xmlns:a16="http://schemas.microsoft.com/office/drawing/2014/main" id="{D63DF378-1D66-4215-9FC0-B07348A86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>
            <a:extLst>
              <a:ext uri="{FF2B5EF4-FFF2-40B4-BE49-F238E27FC236}">
                <a16:creationId xmlns:a16="http://schemas.microsoft.com/office/drawing/2014/main" id="{9CCA69B6-F00B-4456-9FBA-C3B811A9C6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54276" name="3 Marcador de número de diapositiva">
            <a:extLst>
              <a:ext uri="{FF2B5EF4-FFF2-40B4-BE49-F238E27FC236}">
                <a16:creationId xmlns:a16="http://schemas.microsoft.com/office/drawing/2014/main" id="{337AC24F-293F-4489-B65C-491F55955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6D3B3-2210-4A8E-B6FD-BDDC24D90675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>
            <a:extLst>
              <a:ext uri="{FF2B5EF4-FFF2-40B4-BE49-F238E27FC236}">
                <a16:creationId xmlns:a16="http://schemas.microsoft.com/office/drawing/2014/main" id="{B79DB996-1EE8-4BCC-A21D-F436CA9D85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>
            <a:extLst>
              <a:ext uri="{FF2B5EF4-FFF2-40B4-BE49-F238E27FC236}">
                <a16:creationId xmlns:a16="http://schemas.microsoft.com/office/drawing/2014/main" id="{0EBB9509-593D-4E4F-9086-0D53A28A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56324" name="3 Marcador de número de diapositiva">
            <a:extLst>
              <a:ext uri="{FF2B5EF4-FFF2-40B4-BE49-F238E27FC236}">
                <a16:creationId xmlns:a16="http://schemas.microsoft.com/office/drawing/2014/main" id="{2F49C15D-89BE-424E-A044-A5F60E3B8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1AAA2-56FF-4E30-8D1A-E0FC33FAE675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50B4D493-8B4A-4CDE-8DB0-ED89B72D7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1D792AAB-88A5-4868-BE28-DB061B630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52228" name="3 Marcador de número de diapositiva">
            <a:extLst>
              <a:ext uri="{FF2B5EF4-FFF2-40B4-BE49-F238E27FC236}">
                <a16:creationId xmlns:a16="http://schemas.microsoft.com/office/drawing/2014/main" id="{7BA033EC-F4A4-44B3-8E30-408954AE8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29D507-7649-40C9-8C21-A0FE5A11B38D}" type="slidenum"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8485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3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3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296885C-3B80-65A2-FB0A-160B40C0E86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5" r:id="rId3"/>
    <p:sldLayoutId id="2147483666" r:id="rId4"/>
    <p:sldLayoutId id="2147483671" r:id="rId5"/>
    <p:sldLayoutId id="2147483672" r:id="rId6"/>
    <p:sldLayoutId id="214748367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168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7: Toys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99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8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148" y="46444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13308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9900"/>
                </a:solidFill>
              </a:rPr>
              <a:t>card, block, dice, marble</a:t>
            </a:r>
            <a:endParaRPr lang="en-US" sz="3600" dirty="0">
              <a:solidFill>
                <a:srgbClr val="0099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Ask about the quantity of certain items that someone has by using: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How many </a:t>
            </a:r>
            <a:r>
              <a:rPr lang="en-US" sz="3600" i="1" dirty="0">
                <a:solidFill>
                  <a:srgbClr val="FF0000"/>
                </a:solidFill>
              </a:rPr>
              <a:t>marbles</a:t>
            </a:r>
            <a:r>
              <a:rPr lang="en-US" sz="3600" i="1" dirty="0">
                <a:solidFill>
                  <a:srgbClr val="00B050"/>
                </a:solidFill>
              </a:rPr>
              <a:t> do you have?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five marbles</a:t>
            </a:r>
            <a:r>
              <a:rPr lang="en-US" sz="3600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5682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4344D-A2D3-458F-8A68-62D62BABF4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9503" y="1524166"/>
            <a:ext cx="3455987" cy="3455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6EAD257D-32F4-4DE1-B3DB-526EE335A712}"/>
              </a:ext>
            </a:extLst>
          </p:cNvPr>
          <p:cNvSpPr txBox="1"/>
          <p:nvPr/>
        </p:nvSpPr>
        <p:spPr>
          <a:xfrm>
            <a:off x="2445242" y="4913256"/>
            <a:ext cx="213628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five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Bisel">
            <a:extLst>
              <a:ext uri="{FF2B5EF4-FFF2-40B4-BE49-F238E27FC236}">
                <a16:creationId xmlns:a16="http://schemas.microsoft.com/office/drawing/2014/main" id="{131D015E-3C49-4A62-B4FF-2DD7DB27F5D0}"/>
              </a:ext>
            </a:extLst>
          </p:cNvPr>
          <p:cNvSpPr/>
          <p:nvPr/>
        </p:nvSpPr>
        <p:spPr>
          <a:xfrm>
            <a:off x="2006828" y="1120941"/>
            <a:ext cx="8221662" cy="719137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have_________cards.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206" name="26 Grupo">
            <a:extLst>
              <a:ext uri="{FF2B5EF4-FFF2-40B4-BE49-F238E27FC236}">
                <a16:creationId xmlns:a16="http://schemas.microsoft.com/office/drawing/2014/main" id="{FDE71338-C859-41C4-B29E-135B7CFC932C}"/>
              </a:ext>
            </a:extLst>
          </p:cNvPr>
          <p:cNvGrpSpPr>
            <a:grpSpLocks/>
          </p:cNvGrpSpPr>
          <p:nvPr/>
        </p:nvGrpSpPr>
        <p:grpSpPr bwMode="auto">
          <a:xfrm>
            <a:off x="3662590" y="533565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CF3AD07D-FF8B-45D2-91B6-625BC4C06ED1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996D0292-D3CD-4525-9F53-16B962D4B8B5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3702FD1E-9B5E-40AE-8021-B1CAD06E38C0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1207" name="32 Grupo">
            <a:extLst>
              <a:ext uri="{FF2B5EF4-FFF2-40B4-BE49-F238E27FC236}">
                <a16:creationId xmlns:a16="http://schemas.microsoft.com/office/drawing/2014/main" id="{5CFDFC27-0BA8-4FD9-8D5A-4225CCCCE672}"/>
              </a:ext>
            </a:extLst>
          </p:cNvPr>
          <p:cNvGrpSpPr>
            <a:grpSpLocks/>
          </p:cNvGrpSpPr>
          <p:nvPr/>
        </p:nvGrpSpPr>
        <p:grpSpPr bwMode="auto">
          <a:xfrm>
            <a:off x="8126640" y="533565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2C492B3E-805A-4B2F-8ACC-957B6F13489B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7EB0E0E6-7F80-4D79-89BD-62040DE7668C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F5124798-BDAE-41FB-B0D6-6A0DD807B7C6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05FD6CE5-B88E-44D2-89A3-58C204537A36}"/>
              </a:ext>
            </a:extLst>
          </p:cNvPr>
          <p:cNvSpPr txBox="1"/>
          <p:nvPr/>
        </p:nvSpPr>
        <p:spPr>
          <a:xfrm>
            <a:off x="5357282" y="5165199"/>
            <a:ext cx="1904345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four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DD7112B7-6467-4323-B2A8-3DB6EB1B7732}"/>
              </a:ext>
            </a:extLst>
          </p:cNvPr>
          <p:cNvSpPr txBox="1"/>
          <p:nvPr/>
        </p:nvSpPr>
        <p:spPr>
          <a:xfrm>
            <a:off x="8416575" y="5092659"/>
            <a:ext cx="199670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three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C006EC10-2AB0-4B2E-A99E-D9CAEEBC5F35}"/>
              </a:ext>
            </a:extLst>
          </p:cNvPr>
          <p:cNvSpPr txBox="1"/>
          <p:nvPr/>
        </p:nvSpPr>
        <p:spPr>
          <a:xfrm>
            <a:off x="5049402" y="1157452"/>
            <a:ext cx="24114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three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436ECC0-AD5B-4557-BDBA-383D47C7D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5553" y="1551153"/>
            <a:ext cx="3602037" cy="3602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B08E91D-F72E-4CCD-A807-29DC4AB34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4815" y="1422566"/>
            <a:ext cx="3630613" cy="3630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Retraso">
            <a:extLst>
              <a:ext uri="{FF2B5EF4-FFF2-40B4-BE49-F238E27FC236}">
                <a16:creationId xmlns:a16="http://schemas.microsoft.com/office/drawing/2014/main" id="{59ACD884-F806-4AD9-B0AB-D7970C611B83}"/>
              </a:ext>
            </a:extLst>
          </p:cNvPr>
          <p:cNvSpPr/>
          <p:nvPr/>
        </p:nvSpPr>
        <p:spPr>
          <a:xfrm rot="19394330">
            <a:off x="7343775" y="5926138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B4A546DA-AD08-4709-BBBF-269F2F1E97CE}"/>
              </a:ext>
            </a:extLst>
          </p:cNvPr>
          <p:cNvSpPr/>
          <p:nvPr/>
        </p:nvSpPr>
        <p:spPr>
          <a:xfrm rot="12733901">
            <a:off x="7335838" y="5942013"/>
            <a:ext cx="287337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DC2C244C-1477-4B69-803C-80D2DF0D7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29697">
            <a:off x="6769100" y="5892800"/>
            <a:ext cx="11938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iki.teamfortress.com/w/images/thumb/3/34/Cleaner's_Carbine_1st_person.png/120px-Cleaner's_Carbine_1st_person.png?t=20120630144841">
            <a:extLst>
              <a:ext uri="{FF2B5EF4-FFF2-40B4-BE49-F238E27FC236}">
                <a16:creationId xmlns:a16="http://schemas.microsoft.com/office/drawing/2014/main" id="{603B1341-E14A-4762-B06D-A86CBBCD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8335">
            <a:off x="7145338" y="57626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CuadroTexto">
            <a:extLst>
              <a:ext uri="{FF2B5EF4-FFF2-40B4-BE49-F238E27FC236}">
                <a16:creationId xmlns:a16="http://schemas.microsoft.com/office/drawing/2014/main" id="{742AB354-B1A5-4FFB-B05D-166D91E46027}"/>
              </a:ext>
            </a:extLst>
          </p:cNvPr>
          <p:cNvSpPr txBox="1"/>
          <p:nvPr/>
        </p:nvSpPr>
        <p:spPr>
          <a:xfrm>
            <a:off x="2168222" y="6100597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right</a:t>
            </a:r>
            <a:r>
              <a:rPr kumimoji="0" lang="es-ES_tradnl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balloon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2" name="Picture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043919-DEDE-4FA7-9C67-89563E4EDC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938" y="6137275"/>
            <a:ext cx="12461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 Bisel">
            <a:extLst>
              <a:ext uri="{FF2B5EF4-FFF2-40B4-BE49-F238E27FC236}">
                <a16:creationId xmlns:a16="http://schemas.microsoft.com/office/drawing/2014/main" id="{D12F838E-6577-4331-99C3-6ED8B20C14D1}"/>
              </a:ext>
            </a:extLst>
          </p:cNvPr>
          <p:cNvSpPr/>
          <p:nvPr/>
        </p:nvSpPr>
        <p:spPr>
          <a:xfrm>
            <a:off x="2206853" y="557378"/>
            <a:ext cx="8221662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cards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you have?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5" name="Picture 2">
            <a:extLst>
              <a:ext uri="{FF2B5EF4-FFF2-40B4-BE49-F238E27FC236}">
                <a16:creationId xmlns:a16="http://schemas.microsoft.com/office/drawing/2014/main" id="{3B382F4D-214D-4F08-8EDB-B0D859FA5F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880" y="1046956"/>
            <a:ext cx="809474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3C4DB43-4B0C-3814-94B5-0D19002798F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366" y="871537"/>
            <a:ext cx="809474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D2AA2299-AEB7-695D-9650-8B65EF62DC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8748" y="1296359"/>
            <a:ext cx="809474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8CC7B266-286F-9E20-8464-FAD02378F1D8}"/>
              </a:ext>
            </a:extLst>
          </p:cNvPr>
          <p:cNvSpPr/>
          <p:nvPr/>
        </p:nvSpPr>
        <p:spPr>
          <a:xfrm>
            <a:off x="10244177" y="520800"/>
            <a:ext cx="1069058" cy="79229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74CCBAA5-AAF5-57ED-608D-5EF8B67FB151}"/>
              </a:ext>
            </a:extLst>
          </p:cNvPr>
          <p:cNvSpPr/>
          <p:nvPr/>
        </p:nvSpPr>
        <p:spPr>
          <a:xfrm>
            <a:off x="11004341" y="520800"/>
            <a:ext cx="1174493" cy="109210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6A471CC9-C6B9-5B7C-2803-1AE000072CF4}"/>
              </a:ext>
            </a:extLst>
          </p:cNvPr>
          <p:cNvSpPr/>
          <p:nvPr/>
        </p:nvSpPr>
        <p:spPr>
          <a:xfrm>
            <a:off x="11313235" y="1350144"/>
            <a:ext cx="703597" cy="7842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73455 -0.695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6" y="-3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27674 -0.932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4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6632 -0.48565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48" grpId="0"/>
      <p:bldP spid="47" grpId="0" animBg="1"/>
      <p:bldP spid="4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>
            <a:extLst>
              <a:ext uri="{FF2B5EF4-FFF2-40B4-BE49-F238E27FC236}">
                <a16:creationId xmlns:a16="http://schemas.microsoft.com/office/drawing/2014/main" id="{1BED053E-B9FF-46AE-B180-871E7EA625BD}"/>
              </a:ext>
            </a:extLst>
          </p:cNvPr>
          <p:cNvSpPr/>
          <p:nvPr/>
        </p:nvSpPr>
        <p:spPr>
          <a:xfrm>
            <a:off x="2495550" y="1137758"/>
            <a:ext cx="7902575" cy="720725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________blocks.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3251" name="26 Grupo">
            <a:extLst>
              <a:ext uri="{FF2B5EF4-FFF2-40B4-BE49-F238E27FC236}">
                <a16:creationId xmlns:a16="http://schemas.microsoft.com/office/drawing/2014/main" id="{46378DFF-198F-4D50-8BF1-C6127C7A989C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-26988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CD77774A-F4FD-456C-86D1-077AD31AE5D8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9F347433-3775-40E6-B6A9-3E447D1AB7DE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99A345CB-5A05-43A6-9741-1DED2E63A43D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3252" name="32 Grupo">
            <a:extLst>
              <a:ext uri="{FF2B5EF4-FFF2-40B4-BE49-F238E27FC236}">
                <a16:creationId xmlns:a16="http://schemas.microsoft.com/office/drawing/2014/main" id="{A08B1F00-B39B-4CDF-A252-FA26078C8037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-26988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694E082A-F5B2-4BE7-8934-999F640B8734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5ACE4898-AAB3-48E0-A1F3-D4BFF7D4114B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FD21EA7E-C0AE-42A6-89DB-9D46A4180377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DD88BD11-44B9-4BE2-B3CD-1063DBDB1B41}"/>
              </a:ext>
            </a:extLst>
          </p:cNvPr>
          <p:cNvSpPr txBox="1"/>
          <p:nvPr/>
        </p:nvSpPr>
        <p:spPr>
          <a:xfrm>
            <a:off x="5284584" y="5038572"/>
            <a:ext cx="187039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four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F1B49343-ADD4-46DC-B73D-4CFB0F9C275C}"/>
              </a:ext>
            </a:extLst>
          </p:cNvPr>
          <p:cNvSpPr txBox="1"/>
          <p:nvPr/>
        </p:nvSpPr>
        <p:spPr>
          <a:xfrm>
            <a:off x="2076903" y="4474473"/>
            <a:ext cx="2060184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two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3281802-E923-4E0D-86AD-58A3C8563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0832" y="1313093"/>
            <a:ext cx="3181350" cy="3181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B32E0BD2-E6C5-4BC7-A2C6-39C8953C16B0}"/>
              </a:ext>
            </a:extLst>
          </p:cNvPr>
          <p:cNvSpPr txBox="1"/>
          <p:nvPr/>
        </p:nvSpPr>
        <p:spPr>
          <a:xfrm>
            <a:off x="5183154" y="1164623"/>
            <a:ext cx="2200342" cy="706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6">
            <a:extLst>
              <a:ext uri="{FF2B5EF4-FFF2-40B4-BE49-F238E27FC236}">
                <a16:creationId xmlns:a16="http://schemas.microsoft.com/office/drawing/2014/main" id="{636751DA-45D8-452C-939F-955F877C19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5869" y="1432973"/>
            <a:ext cx="3132138" cy="3132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52 CuadroTexto">
            <a:extLst>
              <a:ext uri="{FF2B5EF4-FFF2-40B4-BE49-F238E27FC236}">
                <a16:creationId xmlns:a16="http://schemas.microsoft.com/office/drawing/2014/main" id="{FEDE5AE3-21B5-4AA1-AD7B-26460199C9FA}"/>
              </a:ext>
            </a:extLst>
          </p:cNvPr>
          <p:cNvSpPr txBox="1"/>
          <p:nvPr/>
        </p:nvSpPr>
        <p:spPr>
          <a:xfrm>
            <a:off x="7998609" y="4564838"/>
            <a:ext cx="207194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six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47 Retraso">
            <a:extLst>
              <a:ext uri="{FF2B5EF4-FFF2-40B4-BE49-F238E27FC236}">
                <a16:creationId xmlns:a16="http://schemas.microsoft.com/office/drawing/2014/main" id="{D89A67E5-D715-4C84-B7C2-344F039A6D08}"/>
              </a:ext>
            </a:extLst>
          </p:cNvPr>
          <p:cNvSpPr/>
          <p:nvPr/>
        </p:nvSpPr>
        <p:spPr>
          <a:xfrm rot="12831226">
            <a:off x="7205663" y="5983288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51" name="2050 CuadroTexto">
            <a:extLst>
              <a:ext uri="{FF2B5EF4-FFF2-40B4-BE49-F238E27FC236}">
                <a16:creationId xmlns:a16="http://schemas.microsoft.com/office/drawing/2014/main" id="{BBBF737D-FAEC-4097-A8C2-2D5E628D9C2F}"/>
              </a:ext>
            </a:extLst>
          </p:cNvPr>
          <p:cNvSpPr txBox="1"/>
          <p:nvPr/>
        </p:nvSpPr>
        <p:spPr>
          <a:xfrm>
            <a:off x="2126909" y="6070190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Click on the right balloon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7" name="46 Retraso">
            <a:extLst>
              <a:ext uri="{FF2B5EF4-FFF2-40B4-BE49-F238E27FC236}">
                <a16:creationId xmlns:a16="http://schemas.microsoft.com/office/drawing/2014/main" id="{2F3397BF-36C2-4C48-A9B3-E562C247847E}"/>
              </a:ext>
            </a:extLst>
          </p:cNvPr>
          <p:cNvSpPr/>
          <p:nvPr/>
        </p:nvSpPr>
        <p:spPr>
          <a:xfrm rot="12831226">
            <a:off x="7191375" y="5983288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ED39211B-36E4-4760-8998-8459E4138893}"/>
              </a:ext>
            </a:extLst>
          </p:cNvPr>
          <p:cNvSpPr/>
          <p:nvPr/>
        </p:nvSpPr>
        <p:spPr>
          <a:xfrm rot="18925035">
            <a:off x="7197725" y="6011863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D4713DB4-B9A3-4AA4-B4E0-F823B3A72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9781" flipH="1">
            <a:off x="6929438" y="5786438"/>
            <a:ext cx="127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557EAA-F123-44AA-844C-6C8CBE91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1490">
            <a:off x="6518275" y="5824538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Retraso">
            <a:extLst>
              <a:ext uri="{FF2B5EF4-FFF2-40B4-BE49-F238E27FC236}">
                <a16:creationId xmlns:a16="http://schemas.microsoft.com/office/drawing/2014/main" id="{0D5C4A01-A5A4-4053-A88F-5309C265A7E5}"/>
              </a:ext>
            </a:extLst>
          </p:cNvPr>
          <p:cNvSpPr/>
          <p:nvPr/>
        </p:nvSpPr>
        <p:spPr>
          <a:xfrm rot="19024846">
            <a:off x="7186613" y="5943600"/>
            <a:ext cx="285750" cy="142875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C0FEF91-E047-428A-B88E-5A1A00363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1219" y="1737773"/>
            <a:ext cx="3224213" cy="3224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C9B9CC-ABBC-4FE0-AB92-3CE3BD9FC9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938" y="6137275"/>
            <a:ext cx="12461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 Bisel">
            <a:extLst>
              <a:ext uri="{FF2B5EF4-FFF2-40B4-BE49-F238E27FC236}">
                <a16:creationId xmlns:a16="http://schemas.microsoft.com/office/drawing/2014/main" id="{A4044FB0-243A-4B0F-8B81-D1F0B4FEFCB0}"/>
              </a:ext>
            </a:extLst>
          </p:cNvPr>
          <p:cNvSpPr/>
          <p:nvPr/>
        </p:nvSpPr>
        <p:spPr>
          <a:xfrm>
            <a:off x="2474778" y="367262"/>
            <a:ext cx="8221662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blocks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you have?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3275" name="Picture 3">
            <a:extLst>
              <a:ext uri="{FF2B5EF4-FFF2-40B4-BE49-F238E27FC236}">
                <a16:creationId xmlns:a16="http://schemas.microsoft.com/office/drawing/2014/main" id="{093FE882-F3B2-4921-B8A6-884FD2C8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10" y="386417"/>
            <a:ext cx="1133475" cy="7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28CDD590-F2A4-9844-C053-FE009F7BC4D7}"/>
              </a:ext>
            </a:extLst>
          </p:cNvPr>
          <p:cNvSpPr/>
          <p:nvPr/>
        </p:nvSpPr>
        <p:spPr>
          <a:xfrm>
            <a:off x="10244177" y="520800"/>
            <a:ext cx="1069058" cy="79229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D96A8FD9-0087-5F4A-C787-72D2DE37350D}"/>
              </a:ext>
            </a:extLst>
          </p:cNvPr>
          <p:cNvSpPr/>
          <p:nvPr/>
        </p:nvSpPr>
        <p:spPr>
          <a:xfrm>
            <a:off x="11004341" y="520800"/>
            <a:ext cx="1174493" cy="109210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9D84F439-2BCA-12E7-D7B2-D0FCAA337434}"/>
              </a:ext>
            </a:extLst>
          </p:cNvPr>
          <p:cNvSpPr/>
          <p:nvPr/>
        </p:nvSpPr>
        <p:spPr>
          <a:xfrm>
            <a:off x="11313235" y="1350144"/>
            <a:ext cx="703597" cy="7842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7B957D81-1E4E-EAA6-BF75-6CC58BBC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64" y="520800"/>
            <a:ext cx="1133475" cy="7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5035 -1.0050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5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43473 -0.2880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144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901 -0.8993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4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048" grpId="0"/>
      <p:bldP spid="48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>
            <a:extLst>
              <a:ext uri="{FF2B5EF4-FFF2-40B4-BE49-F238E27FC236}">
                <a16:creationId xmlns:a16="http://schemas.microsoft.com/office/drawing/2014/main" id="{22F554EA-76D9-456F-96F1-C7CEA44888AE}"/>
              </a:ext>
            </a:extLst>
          </p:cNvPr>
          <p:cNvSpPr/>
          <p:nvPr/>
        </p:nvSpPr>
        <p:spPr>
          <a:xfrm>
            <a:off x="2849688" y="890976"/>
            <a:ext cx="7686675" cy="719137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have__________ marbles.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5299" name="26 Grupo">
            <a:extLst>
              <a:ext uri="{FF2B5EF4-FFF2-40B4-BE49-F238E27FC236}">
                <a16:creationId xmlns:a16="http://schemas.microsoft.com/office/drawing/2014/main" id="{5ADA3377-1CC2-41A0-99BF-677A500CEB98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-26988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36004B1D-CAC7-41EB-B9C3-5EC1945653B6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349A737D-774E-4F2C-AAB6-F6EB41B4E731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4F764752-D3EF-4EA9-B6F5-F4818BE9F450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5300" name="32 Grupo">
            <a:extLst>
              <a:ext uri="{FF2B5EF4-FFF2-40B4-BE49-F238E27FC236}">
                <a16:creationId xmlns:a16="http://schemas.microsoft.com/office/drawing/2014/main" id="{8E6305C4-41C7-412D-87DD-049F0522A1D2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-26988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A1924C03-6BAB-4970-A89F-73B3D9527677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97CB7C62-204F-4EB9-AC8E-5703C9981298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D0DA7DCB-1FBF-4D93-88EE-A8621C3121E2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9004987D-9549-4A2B-AA83-F601BF467BF3}"/>
              </a:ext>
            </a:extLst>
          </p:cNvPr>
          <p:cNvSpPr txBox="1"/>
          <p:nvPr/>
        </p:nvSpPr>
        <p:spPr>
          <a:xfrm>
            <a:off x="2253161" y="4817846"/>
            <a:ext cx="210891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seven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200408B5-87E7-4073-8501-C59BDB5D2859}"/>
              </a:ext>
            </a:extLst>
          </p:cNvPr>
          <p:cNvSpPr txBox="1"/>
          <p:nvPr/>
        </p:nvSpPr>
        <p:spPr>
          <a:xfrm>
            <a:off x="5368010" y="5148199"/>
            <a:ext cx="194568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five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341284B-0E0E-411E-85EB-FEE574431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4297" y="1703777"/>
            <a:ext cx="3236913" cy="323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22E03CC-8E48-40D4-BEB6-6635B111E0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9797" y="1529152"/>
            <a:ext cx="3162300" cy="3160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74687A28-EE7B-4007-9BDA-1AA461764BEA}"/>
              </a:ext>
            </a:extLst>
          </p:cNvPr>
          <p:cNvSpPr txBox="1"/>
          <p:nvPr/>
        </p:nvSpPr>
        <p:spPr>
          <a:xfrm>
            <a:off x="5956426" y="922726"/>
            <a:ext cx="147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five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6">
            <a:extLst>
              <a:ext uri="{FF2B5EF4-FFF2-40B4-BE49-F238E27FC236}">
                <a16:creationId xmlns:a16="http://schemas.microsoft.com/office/drawing/2014/main" id="{0A478460-D26F-47B5-9570-428AA76808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2285" y="1646627"/>
            <a:ext cx="3122612" cy="3122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52 CuadroTexto">
            <a:extLst>
              <a:ext uri="{FF2B5EF4-FFF2-40B4-BE49-F238E27FC236}">
                <a16:creationId xmlns:a16="http://schemas.microsoft.com/office/drawing/2014/main" id="{3BA9747C-5735-44CF-8094-208F1226F2FD}"/>
              </a:ext>
            </a:extLst>
          </p:cNvPr>
          <p:cNvSpPr txBox="1"/>
          <p:nvPr/>
        </p:nvSpPr>
        <p:spPr>
          <a:xfrm>
            <a:off x="8229094" y="4812410"/>
            <a:ext cx="203450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six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47 Retraso">
            <a:extLst>
              <a:ext uri="{FF2B5EF4-FFF2-40B4-BE49-F238E27FC236}">
                <a16:creationId xmlns:a16="http://schemas.microsoft.com/office/drawing/2014/main" id="{901777ED-FB35-4A11-892D-2CBAB5D7865F}"/>
              </a:ext>
            </a:extLst>
          </p:cNvPr>
          <p:cNvSpPr/>
          <p:nvPr/>
        </p:nvSpPr>
        <p:spPr>
          <a:xfrm rot="12831226">
            <a:off x="7205663" y="5983288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51" name="2050 CuadroTexto">
            <a:extLst>
              <a:ext uri="{FF2B5EF4-FFF2-40B4-BE49-F238E27FC236}">
                <a16:creationId xmlns:a16="http://schemas.microsoft.com/office/drawing/2014/main" id="{731C76EE-F0C2-4D98-9145-9C1B4F59F9D2}"/>
              </a:ext>
            </a:extLst>
          </p:cNvPr>
          <p:cNvSpPr txBox="1"/>
          <p:nvPr/>
        </p:nvSpPr>
        <p:spPr>
          <a:xfrm>
            <a:off x="2530868" y="6055519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Click on the right balloon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7" name="46 Retraso">
            <a:extLst>
              <a:ext uri="{FF2B5EF4-FFF2-40B4-BE49-F238E27FC236}">
                <a16:creationId xmlns:a16="http://schemas.microsoft.com/office/drawing/2014/main" id="{FE124EA5-A01D-4A46-87EC-CDFF47CFA019}"/>
              </a:ext>
            </a:extLst>
          </p:cNvPr>
          <p:cNvSpPr/>
          <p:nvPr/>
        </p:nvSpPr>
        <p:spPr>
          <a:xfrm rot="12831226">
            <a:off x="7191375" y="5983288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F77C1FD4-3635-444D-8DCC-B255632CED11}"/>
              </a:ext>
            </a:extLst>
          </p:cNvPr>
          <p:cNvSpPr/>
          <p:nvPr/>
        </p:nvSpPr>
        <p:spPr>
          <a:xfrm rot="18925035">
            <a:off x="7197725" y="6011863"/>
            <a:ext cx="287338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DD717242-738B-41B7-AC2C-4E2D8B648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9781" flipH="1">
            <a:off x="6929438" y="5786438"/>
            <a:ext cx="127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E70EB5-B937-4794-ADEB-E30CA2A8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1490">
            <a:off x="6518275" y="5824538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Retraso">
            <a:extLst>
              <a:ext uri="{FF2B5EF4-FFF2-40B4-BE49-F238E27FC236}">
                <a16:creationId xmlns:a16="http://schemas.microsoft.com/office/drawing/2014/main" id="{3BAC3F20-F119-49DF-A860-3AEEF45D054A}"/>
              </a:ext>
            </a:extLst>
          </p:cNvPr>
          <p:cNvSpPr/>
          <p:nvPr/>
        </p:nvSpPr>
        <p:spPr>
          <a:xfrm rot="19024846">
            <a:off x="7186613" y="5943600"/>
            <a:ext cx="285750" cy="142875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5" name="Pictur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2E234C-686A-426F-BECC-5FCEE70875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938" y="6137275"/>
            <a:ext cx="12461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 Bisel">
            <a:extLst>
              <a:ext uri="{FF2B5EF4-FFF2-40B4-BE49-F238E27FC236}">
                <a16:creationId xmlns:a16="http://schemas.microsoft.com/office/drawing/2014/main" id="{F0AF96C8-6E28-48E6-9C83-C89B8094DDE1}"/>
              </a:ext>
            </a:extLst>
          </p:cNvPr>
          <p:cNvSpPr/>
          <p:nvPr/>
        </p:nvSpPr>
        <p:spPr>
          <a:xfrm>
            <a:off x="2222626" y="282963"/>
            <a:ext cx="8221662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marbles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you have?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323" name="Picture 3">
            <a:extLst>
              <a:ext uri="{FF2B5EF4-FFF2-40B4-BE49-F238E27FC236}">
                <a16:creationId xmlns:a16="http://schemas.microsoft.com/office/drawing/2014/main" id="{B2BC3903-C4B7-4F90-AD19-55507E00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61" y="369482"/>
            <a:ext cx="102026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D594B34A-CDA1-75B7-A66E-236D617D3172}"/>
              </a:ext>
            </a:extLst>
          </p:cNvPr>
          <p:cNvSpPr/>
          <p:nvPr/>
        </p:nvSpPr>
        <p:spPr>
          <a:xfrm>
            <a:off x="10244177" y="520800"/>
            <a:ext cx="1069058" cy="79229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85CB6F89-8B64-68E6-EFD8-5B8A358EE265}"/>
              </a:ext>
            </a:extLst>
          </p:cNvPr>
          <p:cNvSpPr/>
          <p:nvPr/>
        </p:nvSpPr>
        <p:spPr>
          <a:xfrm>
            <a:off x="11004341" y="520800"/>
            <a:ext cx="1174493" cy="109210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FF1D0790-8924-3001-6305-E9A6C188E722}"/>
              </a:ext>
            </a:extLst>
          </p:cNvPr>
          <p:cNvSpPr/>
          <p:nvPr/>
        </p:nvSpPr>
        <p:spPr>
          <a:xfrm>
            <a:off x="11313235" y="1350144"/>
            <a:ext cx="703597" cy="7842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1E891142-A2CA-A7DF-7F37-543E3AE3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9779" y="451037"/>
            <a:ext cx="102026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EF96DFE6-4D08-E9FE-971B-3A7D82D9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986" y="451037"/>
            <a:ext cx="102026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49585F1A-1290-6E2C-A9D4-DCADB05D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946" y="1054086"/>
            <a:ext cx="102026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637062DF-C56A-22A9-F0AC-78E4DE7D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4052" y="1068763"/>
            <a:ext cx="102026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6882 -0.739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3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1181 -0.25694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9079 -0.96597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048" grpId="0"/>
      <p:bldP spid="48" grpId="0" animBg="1"/>
      <p:bldP spid="47" grpId="0" animBg="1"/>
      <p:bldP spid="47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4344D-A2D3-458F-8A68-62D62BABF4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9503" y="1524166"/>
            <a:ext cx="3455987" cy="3455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6EAD257D-32F4-4DE1-B3DB-526EE335A712}"/>
              </a:ext>
            </a:extLst>
          </p:cNvPr>
          <p:cNvSpPr txBox="1"/>
          <p:nvPr/>
        </p:nvSpPr>
        <p:spPr>
          <a:xfrm>
            <a:off x="2445242" y="4913256"/>
            <a:ext cx="213628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eight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Bisel">
            <a:extLst>
              <a:ext uri="{FF2B5EF4-FFF2-40B4-BE49-F238E27FC236}">
                <a16:creationId xmlns:a16="http://schemas.microsoft.com/office/drawing/2014/main" id="{131D015E-3C49-4A62-B4FF-2DD7DB27F5D0}"/>
              </a:ext>
            </a:extLst>
          </p:cNvPr>
          <p:cNvSpPr/>
          <p:nvPr/>
        </p:nvSpPr>
        <p:spPr>
          <a:xfrm>
            <a:off x="2006828" y="1120941"/>
            <a:ext cx="8221662" cy="719137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have_________</a:t>
            </a:r>
            <a:r>
              <a:rPr lang="es-ES_tradnl" sz="36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dice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206" name="26 Grupo">
            <a:extLst>
              <a:ext uri="{FF2B5EF4-FFF2-40B4-BE49-F238E27FC236}">
                <a16:creationId xmlns:a16="http://schemas.microsoft.com/office/drawing/2014/main" id="{FDE71338-C859-41C4-B29E-135B7CFC932C}"/>
              </a:ext>
            </a:extLst>
          </p:cNvPr>
          <p:cNvGrpSpPr>
            <a:grpSpLocks/>
          </p:cNvGrpSpPr>
          <p:nvPr/>
        </p:nvGrpSpPr>
        <p:grpSpPr bwMode="auto">
          <a:xfrm>
            <a:off x="3662590" y="533565"/>
            <a:ext cx="144463" cy="271463"/>
            <a:chOff x="2123728" y="-27384"/>
            <a:chExt cx="144016" cy="271071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CF3AD07D-FF8B-45D2-91B6-625BC4C06ED1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23 Arco de bloque">
              <a:extLst>
                <a:ext uri="{FF2B5EF4-FFF2-40B4-BE49-F238E27FC236}">
                  <a16:creationId xmlns:a16="http://schemas.microsoft.com/office/drawing/2014/main" id="{996D0292-D3CD-4525-9F53-16B962D4B8B5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30 Arco de bloque">
              <a:extLst>
                <a:ext uri="{FF2B5EF4-FFF2-40B4-BE49-F238E27FC236}">
                  <a16:creationId xmlns:a16="http://schemas.microsoft.com/office/drawing/2014/main" id="{3702FD1E-9B5E-40AE-8021-B1CAD06E38C0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1207" name="32 Grupo">
            <a:extLst>
              <a:ext uri="{FF2B5EF4-FFF2-40B4-BE49-F238E27FC236}">
                <a16:creationId xmlns:a16="http://schemas.microsoft.com/office/drawing/2014/main" id="{5CFDFC27-0BA8-4FD9-8D5A-4225CCCCE672}"/>
              </a:ext>
            </a:extLst>
          </p:cNvPr>
          <p:cNvGrpSpPr>
            <a:grpSpLocks/>
          </p:cNvGrpSpPr>
          <p:nvPr/>
        </p:nvGrpSpPr>
        <p:grpSpPr bwMode="auto">
          <a:xfrm>
            <a:off x="8126640" y="533565"/>
            <a:ext cx="144463" cy="271463"/>
            <a:chOff x="2123728" y="-27384"/>
            <a:chExt cx="144016" cy="271071"/>
          </a:xfrm>
        </p:grpSpPr>
        <p:sp>
          <p:nvSpPr>
            <p:cNvPr id="34" name="33 Elipse">
              <a:extLst>
                <a:ext uri="{FF2B5EF4-FFF2-40B4-BE49-F238E27FC236}">
                  <a16:creationId xmlns:a16="http://schemas.microsoft.com/office/drawing/2014/main" id="{2C492B3E-805A-4B2F-8ACC-957B6F13489B}"/>
                </a:ext>
              </a:extLst>
            </p:cNvPr>
            <p:cNvSpPr/>
            <p:nvPr/>
          </p:nvSpPr>
          <p:spPr>
            <a:xfrm>
              <a:off x="2123728" y="116632"/>
              <a:ext cx="144016" cy="127055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34 Arco de bloque">
              <a:extLst>
                <a:ext uri="{FF2B5EF4-FFF2-40B4-BE49-F238E27FC236}">
                  <a16:creationId xmlns:a16="http://schemas.microsoft.com/office/drawing/2014/main" id="{7EB0E0E6-7F80-4D79-89BD-62040DE7668C}"/>
                </a:ext>
              </a:extLst>
            </p:cNvPr>
            <p:cNvSpPr/>
            <p:nvPr/>
          </p:nvSpPr>
          <p:spPr>
            <a:xfrm>
              <a:off x="2141730" y="44624"/>
              <a:ext cx="108012" cy="126014"/>
            </a:xfrm>
            <a:prstGeom prst="blockArc">
              <a:avLst>
                <a:gd name="adj1" fmla="val 10800000"/>
                <a:gd name="adj2" fmla="val 8221571"/>
                <a:gd name="adj3" fmla="val 208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35 Arco de bloque">
              <a:extLst>
                <a:ext uri="{FF2B5EF4-FFF2-40B4-BE49-F238E27FC236}">
                  <a16:creationId xmlns:a16="http://schemas.microsoft.com/office/drawing/2014/main" id="{F5124798-BDAE-41FB-B0D6-6A0DD807B7C6}"/>
                </a:ext>
              </a:extLst>
            </p:cNvPr>
            <p:cNvSpPr/>
            <p:nvPr/>
          </p:nvSpPr>
          <p:spPr>
            <a:xfrm>
              <a:off x="2157369" y="-27384"/>
              <a:ext cx="76733" cy="108012"/>
            </a:xfrm>
            <a:prstGeom prst="blockArc">
              <a:avLst>
                <a:gd name="adj1" fmla="val 8650465"/>
                <a:gd name="adj2" fmla="val 6178013"/>
                <a:gd name="adj3" fmla="val 246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7" name="36 CuadroTexto">
            <a:extLst>
              <a:ext uri="{FF2B5EF4-FFF2-40B4-BE49-F238E27FC236}">
                <a16:creationId xmlns:a16="http://schemas.microsoft.com/office/drawing/2014/main" id="{05FD6CE5-B88E-44D2-89A3-58C204537A36}"/>
              </a:ext>
            </a:extLst>
          </p:cNvPr>
          <p:cNvSpPr txBox="1"/>
          <p:nvPr/>
        </p:nvSpPr>
        <p:spPr>
          <a:xfrm>
            <a:off x="5357282" y="5165199"/>
            <a:ext cx="1904345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Noi dung dai"/>
              </a:rPr>
              <a:t>nine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DD7112B7-6467-4323-B2A8-3DB6EB1B7732}"/>
              </a:ext>
            </a:extLst>
          </p:cNvPr>
          <p:cNvSpPr txBox="1"/>
          <p:nvPr/>
        </p:nvSpPr>
        <p:spPr>
          <a:xfrm>
            <a:off x="8416575" y="5092659"/>
            <a:ext cx="199670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2 Noi dung dai"/>
                <a:ea typeface="+mn-ea"/>
                <a:cs typeface="+mn-cs"/>
              </a:rPr>
              <a:t>seven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48" name="2047 CuadroTexto">
            <a:extLst>
              <a:ext uri="{FF2B5EF4-FFF2-40B4-BE49-F238E27FC236}">
                <a16:creationId xmlns:a16="http://schemas.microsoft.com/office/drawing/2014/main" id="{C006EC10-2AB0-4B2E-A99E-D9CAEEBC5F35}"/>
              </a:ext>
            </a:extLst>
          </p:cNvPr>
          <p:cNvSpPr txBox="1"/>
          <p:nvPr/>
        </p:nvSpPr>
        <p:spPr>
          <a:xfrm>
            <a:off x="5049402" y="1157452"/>
            <a:ext cx="24114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436ECC0-AD5B-4557-BDBA-383D47C7D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5553" y="1551153"/>
            <a:ext cx="3602037" cy="3602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B08E91D-F72E-4CCD-A807-29DC4AB34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4815" y="1422566"/>
            <a:ext cx="3630613" cy="3630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Retraso">
            <a:extLst>
              <a:ext uri="{FF2B5EF4-FFF2-40B4-BE49-F238E27FC236}">
                <a16:creationId xmlns:a16="http://schemas.microsoft.com/office/drawing/2014/main" id="{59ACD884-F806-4AD9-B0AB-D7970C611B83}"/>
              </a:ext>
            </a:extLst>
          </p:cNvPr>
          <p:cNvSpPr/>
          <p:nvPr/>
        </p:nvSpPr>
        <p:spPr>
          <a:xfrm rot="19394330">
            <a:off x="7343775" y="5926138"/>
            <a:ext cx="285750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" name="19 Retraso">
            <a:extLst>
              <a:ext uri="{FF2B5EF4-FFF2-40B4-BE49-F238E27FC236}">
                <a16:creationId xmlns:a16="http://schemas.microsoft.com/office/drawing/2014/main" id="{B4A546DA-AD08-4709-BBBF-269F2F1E97CE}"/>
              </a:ext>
            </a:extLst>
          </p:cNvPr>
          <p:cNvSpPr/>
          <p:nvPr/>
        </p:nvSpPr>
        <p:spPr>
          <a:xfrm rot="12733901">
            <a:off x="7335838" y="5942013"/>
            <a:ext cx="287337" cy="144462"/>
          </a:xfrm>
          <a:prstGeom prst="flowChartDelay">
            <a:avLst/>
          </a:prstGeom>
          <a:gradFill flip="none" rotWithShape="1">
            <a:gsLst>
              <a:gs pos="26000">
                <a:schemeClr val="tx1"/>
              </a:gs>
              <a:gs pos="0">
                <a:schemeClr val="bg1">
                  <a:lumMod val="75000"/>
                </a:schemeClr>
              </a:gs>
              <a:gs pos="66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DC2C244C-1477-4B69-803C-80D2DF0D7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29697">
            <a:off x="6769100" y="5892800"/>
            <a:ext cx="11938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iki.teamfortress.com/w/images/thumb/3/34/Cleaner's_Carbine_1st_person.png/120px-Cleaner's_Carbine_1st_person.png?t=20120630144841">
            <a:extLst>
              <a:ext uri="{FF2B5EF4-FFF2-40B4-BE49-F238E27FC236}">
                <a16:creationId xmlns:a16="http://schemas.microsoft.com/office/drawing/2014/main" id="{603B1341-E14A-4762-B06D-A86CBBCD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8335">
            <a:off x="7145338" y="57626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CuadroTexto">
            <a:extLst>
              <a:ext uri="{FF2B5EF4-FFF2-40B4-BE49-F238E27FC236}">
                <a16:creationId xmlns:a16="http://schemas.microsoft.com/office/drawing/2014/main" id="{742AB354-B1A5-4FFB-B05D-166D91E46027}"/>
              </a:ext>
            </a:extLst>
          </p:cNvPr>
          <p:cNvSpPr txBox="1"/>
          <p:nvPr/>
        </p:nvSpPr>
        <p:spPr>
          <a:xfrm>
            <a:off x="2168222" y="6100597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right</a:t>
            </a:r>
            <a:r>
              <a:rPr kumimoji="0" lang="es-ES_tradnl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balloon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2" name="Picture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043919-DEDE-4FA7-9C67-89563E4EDC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938" y="6137275"/>
            <a:ext cx="12461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 Bisel">
            <a:extLst>
              <a:ext uri="{FF2B5EF4-FFF2-40B4-BE49-F238E27FC236}">
                <a16:creationId xmlns:a16="http://schemas.microsoft.com/office/drawing/2014/main" id="{D12F838E-6577-4331-99C3-6ED8B20C14D1}"/>
              </a:ext>
            </a:extLst>
          </p:cNvPr>
          <p:cNvSpPr/>
          <p:nvPr/>
        </p:nvSpPr>
        <p:spPr>
          <a:xfrm>
            <a:off x="2206853" y="557378"/>
            <a:ext cx="8221662" cy="719138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dice</a:t>
            </a:r>
            <a:r>
              <a:rPr kumimoji="0" lang="es-ES_tradnl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you have?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5" name="Picture 2">
            <a:extLst>
              <a:ext uri="{FF2B5EF4-FFF2-40B4-BE49-F238E27FC236}">
                <a16:creationId xmlns:a16="http://schemas.microsoft.com/office/drawing/2014/main" id="{3B382F4D-214D-4F08-8EDB-B0D859FA5F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779" y="587649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8CC7B266-286F-9E20-8464-FAD02378F1D8}"/>
              </a:ext>
            </a:extLst>
          </p:cNvPr>
          <p:cNvSpPr/>
          <p:nvPr/>
        </p:nvSpPr>
        <p:spPr>
          <a:xfrm>
            <a:off x="10244177" y="520800"/>
            <a:ext cx="1069058" cy="79229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74CCBAA5-AAF5-57ED-608D-5EF8B67FB151}"/>
              </a:ext>
            </a:extLst>
          </p:cNvPr>
          <p:cNvSpPr/>
          <p:nvPr/>
        </p:nvSpPr>
        <p:spPr>
          <a:xfrm>
            <a:off x="11004341" y="520800"/>
            <a:ext cx="1174493" cy="109210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6A471CC9-C6B9-5B7C-2803-1AE000072CF4}"/>
              </a:ext>
            </a:extLst>
          </p:cNvPr>
          <p:cNvSpPr/>
          <p:nvPr/>
        </p:nvSpPr>
        <p:spPr>
          <a:xfrm>
            <a:off x="11313235" y="1350144"/>
            <a:ext cx="703597" cy="7842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030C526-FAAE-1F06-C419-E85FFF7D6D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492" y="587649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F7130310-5B54-2E27-FE32-3769319E5A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574" y="587649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E2C83B1-130B-E9D9-D145-83FDEC1A91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574" y="1120941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C9859998-9107-3C6C-9E4B-38310ABC65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641" y="1120941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AB4C7F8-BD2B-8F2E-1258-8A3E47300DB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0" y="1120941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29353CFC-FBF6-6C43-2917-84B713F957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8022" y="888932"/>
            <a:ext cx="809474" cy="7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73455 -0.695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6" y="-3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27674 -0.932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4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6632 -0.48565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M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48" grpId="0"/>
      <p:bldP spid="47" grpId="0" animBg="1"/>
      <p:bldP spid="47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7397</TotalTime>
  <Words>166</Words>
  <Application>Microsoft Macintosh PowerPoint</Application>
  <PresentationFormat>Widescreen</PresentationFormat>
  <Paragraphs>49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#9Slide02 Noi dung dai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Microsoft Office User</cp:lastModifiedBy>
  <cp:revision>204</cp:revision>
  <dcterms:created xsi:type="dcterms:W3CDTF">2020-12-08T03:17:05Z</dcterms:created>
  <dcterms:modified xsi:type="dcterms:W3CDTF">2023-03-22T09:10:24Z</dcterms:modified>
  <cp:category>9Slide.vn</cp:category>
</cp:coreProperties>
</file>