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00" r:id="rId2"/>
    <p:sldId id="446" r:id="rId3"/>
    <p:sldId id="302" r:id="rId4"/>
    <p:sldId id="441" r:id="rId5"/>
    <p:sldId id="384" r:id="rId6"/>
    <p:sldId id="454" r:id="rId7"/>
    <p:sldId id="455" r:id="rId8"/>
    <p:sldId id="456" r:id="rId9"/>
    <p:sldId id="457" r:id="rId10"/>
    <p:sldId id="458" r:id="rId11"/>
    <p:sldId id="406" r:id="rId12"/>
    <p:sldId id="467" r:id="rId13"/>
    <p:sldId id="331" r:id="rId14"/>
    <p:sldId id="44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50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Tran Thi My Quang" initials="TTMQ" lastIdx="1" clrIdx="1">
    <p:extLst>
      <p:ext uri="{19B8F6BF-5375-455C-9EA6-DF929625EA0E}">
        <p15:presenceInfo xmlns:p15="http://schemas.microsoft.com/office/powerpoint/2012/main" userId="S::quangttm@dtp-education.com::c4cb88bf-243b-4e7e-a83f-d02171123583" providerId="AD"/>
      </p:ext>
    </p:extLst>
  </p:cmAuthor>
  <p:cmAuthor id="3" name="Admin" initials="A" lastIdx="0" clrIdx="2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9C567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22" autoAdjust="0"/>
    <p:restoredTop sz="94635"/>
  </p:normalViewPr>
  <p:slideViewPr>
    <p:cSldViewPr snapToGrid="0">
      <p:cViewPr varScale="1">
        <p:scale>
          <a:sx n="110" d="100"/>
          <a:sy n="110" d="100"/>
        </p:scale>
        <p:origin x="792" y="176"/>
      </p:cViewPr>
      <p:guideLst>
        <p:guide orient="horz" pos="223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1986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12/27/22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88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9121557" y="-29701"/>
            <a:ext cx="309700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4.1</a:t>
            </a:r>
            <a:r>
              <a:rPr lang="en-US" sz="1800" b="1" baseline="0" dirty="0">
                <a:solidFill>
                  <a:schemeClr val="bg1"/>
                </a:solidFill>
              </a:rPr>
              <a:t> review and practice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0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eduhome.com.vn/DHALesson?idGrade=3&amp;idSubject=1&amp;idSeries=119&amp;idTheme=1068&amp;IdLevel=2&amp;idThemeServer=72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6023"/>
            <a:ext cx="12191999" cy="60379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77338" y="2199532"/>
            <a:ext cx="51959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4: HOME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4.1 Review and practice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64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 advTm="1560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8063"/>
            <a:ext cx="7153275" cy="847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776412"/>
            <a:ext cx="5934075" cy="3305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1770" y="1771650"/>
            <a:ext cx="6096000" cy="3314700"/>
          </a:xfrm>
          <a:prstGeom prst="rect">
            <a:avLst/>
          </a:prstGeom>
        </p:spPr>
      </p:pic>
      <p:pic>
        <p:nvPicPr>
          <p:cNvPr id="8" name="Picture 7" descr="https://phongthuyxanh.vn/wp-content/uploads/d%E1%BA%A5u-t%C3%ADch.png">
            <a:extLst>
              <a:ext uri="{FF2B5EF4-FFF2-40B4-BE49-F238E27FC236}">
                <a16:creationId xmlns:a16="http://schemas.microsoft.com/office/drawing/2014/main" id="{138F41B8-11E6-B596-B512-C1060CDC4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1329" y="4232332"/>
            <a:ext cx="603124" cy="60312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9" name="Picture 8" descr="https://phongthuyxanh.vn/wp-content/uploads/d%E1%BA%A5u-t%C3%ADch.png">
            <a:extLst>
              <a:ext uri="{FF2B5EF4-FFF2-40B4-BE49-F238E27FC236}">
                <a16:creationId xmlns:a16="http://schemas.microsoft.com/office/drawing/2014/main" id="{CD9CCF39-B6D3-5566-D959-7CEBD268B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2790" y="4232332"/>
            <a:ext cx="603124" cy="60312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10" name="Picture 9" descr="https://phongthuyxanh.vn/wp-content/uploads/d%E1%BA%A5u-t%C3%ADch.png">
            <a:extLst>
              <a:ext uri="{FF2B5EF4-FFF2-40B4-BE49-F238E27FC236}">
                <a16:creationId xmlns:a16="http://schemas.microsoft.com/office/drawing/2014/main" id="{0DB97B86-D72A-2C41-71A4-703627D54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32704" y="4232332"/>
            <a:ext cx="603124" cy="60312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3" name="TRACK 26 (2)">
            <a:hlinkClick r:id="" action="ppaction://media"/>
            <a:extLst>
              <a:ext uri="{FF2B5EF4-FFF2-40B4-BE49-F238E27FC236}">
                <a16:creationId xmlns:a16="http://schemas.microsoft.com/office/drawing/2014/main" id="{59DDBEB2-C841-D269-3DAA-23B5306FEC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674238" y="633516"/>
            <a:ext cx="487363" cy="48736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D3836CE-3087-2BEF-103B-520106886551}"/>
              </a:ext>
            </a:extLst>
          </p:cNvPr>
          <p:cNvSpPr/>
          <p:nvPr/>
        </p:nvSpPr>
        <p:spPr>
          <a:xfrm>
            <a:off x="8328991" y="566530"/>
            <a:ext cx="1073426" cy="74543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43042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28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449274593"/>
      </p:ext>
    </p:extLst>
  </p:cSld>
  <p:clrMapOvr>
    <a:masterClrMapping/>
  </p:clrMapOvr>
  <p:transition spd="med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9B6C3DF-49AD-6EE1-E289-45E8B9175D82}"/>
              </a:ext>
            </a:extLst>
          </p:cNvPr>
          <p:cNvSpPr/>
          <p:nvPr/>
        </p:nvSpPr>
        <p:spPr>
          <a:xfrm>
            <a:off x="4062915" y="409036"/>
            <a:ext cx="3705858" cy="662474"/>
          </a:xfrm>
          <a:prstGeom prst="roundRect">
            <a:avLst/>
          </a:prstGeom>
          <a:solidFill>
            <a:srgbClr val="FFA60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cs typeface="APPLE CHANCERY" panose="03020702040506060504" pitchFamily="66" charset="-79"/>
              </a:rPr>
              <a:t>Let’s play!</a:t>
            </a:r>
            <a:endParaRPr lang="en-VN" sz="3600" b="1" dirty="0">
              <a:solidFill>
                <a:schemeClr val="bg1"/>
              </a:solidFill>
              <a:cs typeface="APPLE CHANCERY" panose="03020702040506060504" pitchFamily="66" charset="-79"/>
            </a:endParaRPr>
          </a:p>
        </p:txBody>
      </p:sp>
      <p:sp>
        <p:nvSpPr>
          <p:cNvPr id="4" name="TextBox 3">
            <a:hlinkClick r:id="rId2"/>
          </p:cNvPr>
          <p:cNvSpPr txBox="1"/>
          <p:nvPr/>
        </p:nvSpPr>
        <p:spPr>
          <a:xfrm>
            <a:off x="8574833" y="886408"/>
            <a:ext cx="3032449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/>
              <a:t>Click here to play the game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C5364D-9A63-C65B-4647-665BD3734DA5}"/>
              </a:ext>
            </a:extLst>
          </p:cNvPr>
          <p:cNvSpPr/>
          <p:nvPr/>
        </p:nvSpPr>
        <p:spPr>
          <a:xfrm>
            <a:off x="90196" y="382556"/>
            <a:ext cx="1530221" cy="6158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Extra Practice </a:t>
            </a:r>
          </a:p>
          <a:p>
            <a:pPr algn="ctr"/>
            <a:r>
              <a:rPr lang="en-US" b="1" dirty="0"/>
              <a:t>DHA App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9670" y="1754232"/>
            <a:ext cx="9588292" cy="422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065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662" y="0"/>
            <a:ext cx="12192000" cy="68393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842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96957" y="3600716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Reading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96957" y="2607456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Listening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0577" y="490818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751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678355"/>
            <a:ext cx="108328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</a:t>
            </a:r>
            <a:r>
              <a:rPr lang="en-US" sz="3600" dirty="0">
                <a:solidFill>
                  <a:srgbClr val="FF0000"/>
                </a:solidFill>
              </a:rPr>
              <a:t>review asking where people are, asking what people are doing, asking where things are and talking about their homes.</a:t>
            </a:r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924139791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564" y="374450"/>
            <a:ext cx="8142728" cy="57758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07272" y="2347785"/>
            <a:ext cx="26196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Workbook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p. </a:t>
            </a:r>
            <a:r>
              <a:rPr lang="vi-VN" sz="3600" dirty="0">
                <a:solidFill>
                  <a:schemeClr val="bg1"/>
                </a:solidFill>
              </a:rPr>
              <a:t>44</a:t>
            </a:r>
            <a:endParaRPr lang="en-US" sz="36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826415"/>
      </p:ext>
    </p:extLst>
  </p:cSld>
  <p:clrMapOvr>
    <a:masterClrMapping/>
  </p:clrMapOvr>
  <p:transition spd="med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46" y="315686"/>
            <a:ext cx="9020175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278" y="1240291"/>
            <a:ext cx="10544175" cy="18954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889967" y="1645921"/>
            <a:ext cx="1998616" cy="744583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cleaning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878" y="3751897"/>
            <a:ext cx="10696575" cy="19145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889967" y="4097384"/>
            <a:ext cx="1998616" cy="744583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bedroom</a:t>
            </a:r>
          </a:p>
        </p:txBody>
      </p:sp>
    </p:spTree>
    <p:extLst>
      <p:ext uri="{BB962C8B-B14F-4D97-AF65-F5344CB8AC3E}">
        <p14:creationId xmlns:p14="http://schemas.microsoft.com/office/powerpoint/2010/main" val="19456137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46" y="315686"/>
            <a:ext cx="9020175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946" y="1357993"/>
            <a:ext cx="10610850" cy="20383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946" y="3868239"/>
            <a:ext cx="10553700" cy="20383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889966" y="1776551"/>
            <a:ext cx="2259873" cy="744583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bathroom</a:t>
            </a:r>
          </a:p>
        </p:txBody>
      </p:sp>
      <p:sp>
        <p:nvSpPr>
          <p:cNvPr id="10" name="Rectangle 9"/>
          <p:cNvSpPr/>
          <p:nvPr/>
        </p:nvSpPr>
        <p:spPr>
          <a:xfrm>
            <a:off x="7889967" y="4228014"/>
            <a:ext cx="1998616" cy="744583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cooking</a:t>
            </a:r>
          </a:p>
        </p:txBody>
      </p:sp>
    </p:spTree>
    <p:extLst>
      <p:ext uri="{BB962C8B-B14F-4D97-AF65-F5344CB8AC3E}">
        <p14:creationId xmlns:p14="http://schemas.microsoft.com/office/powerpoint/2010/main" val="162971113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46" y="315686"/>
            <a:ext cx="9020175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259" y="1406162"/>
            <a:ext cx="10658475" cy="20097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44" y="3799115"/>
            <a:ext cx="10648950" cy="19812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889966" y="1711236"/>
            <a:ext cx="2259873" cy="744583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mirror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889967" y="4162699"/>
            <a:ext cx="1998616" cy="744583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sofa</a:t>
            </a:r>
          </a:p>
        </p:txBody>
      </p:sp>
    </p:spTree>
    <p:extLst>
      <p:ext uri="{BB962C8B-B14F-4D97-AF65-F5344CB8AC3E}">
        <p14:creationId xmlns:p14="http://schemas.microsoft.com/office/powerpoint/2010/main" val="156305516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8063"/>
            <a:ext cx="7153275" cy="847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85925"/>
            <a:ext cx="6181725" cy="3486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1725" y="1685925"/>
            <a:ext cx="5981700" cy="3533775"/>
          </a:xfrm>
          <a:prstGeom prst="rect">
            <a:avLst/>
          </a:prstGeom>
        </p:spPr>
      </p:pic>
      <p:pic>
        <p:nvPicPr>
          <p:cNvPr id="6" name="TRACK 26 (1)">
            <a:hlinkClick r:id="" action="ppaction://media"/>
            <a:extLst>
              <a:ext uri="{FF2B5EF4-FFF2-40B4-BE49-F238E27FC236}">
                <a16:creationId xmlns:a16="http://schemas.microsoft.com/office/drawing/2014/main" id="{C14F7033-EF2E-DC4E-9C96-EB8E2FAE15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797360" y="741742"/>
            <a:ext cx="487363" cy="48736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C027F15-5F16-5746-09DD-DA1D4ECE828A}"/>
              </a:ext>
            </a:extLst>
          </p:cNvPr>
          <p:cNvSpPr/>
          <p:nvPr/>
        </p:nvSpPr>
        <p:spPr>
          <a:xfrm>
            <a:off x="9172575" y="467139"/>
            <a:ext cx="1740590" cy="94421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https://phongthuyxanh.vn/wp-content/uploads/d%E1%BA%A5u-t%C3%ADch.png">
            <a:extLst>
              <a:ext uri="{FF2B5EF4-FFF2-40B4-BE49-F238E27FC236}">
                <a16:creationId xmlns:a16="http://schemas.microsoft.com/office/drawing/2014/main" id="{DC20AFD2-D673-1CF4-3E45-4F2A33056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3651" y="4291967"/>
            <a:ext cx="603124" cy="60312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29018801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64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8293</TotalTime>
  <Words>85</Words>
  <Application>Microsoft Macintosh PowerPoint</Application>
  <PresentationFormat>Widescreen</PresentationFormat>
  <Paragraphs>28</Paragraphs>
  <Slides>14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Microsoft Office User</cp:lastModifiedBy>
  <cp:revision>387</cp:revision>
  <dcterms:created xsi:type="dcterms:W3CDTF">2020-12-08T03:17:05Z</dcterms:created>
  <dcterms:modified xsi:type="dcterms:W3CDTF">2022-12-27T16:24:45Z</dcterms:modified>
</cp:coreProperties>
</file>