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00" r:id="rId2"/>
    <p:sldId id="414" r:id="rId3"/>
    <p:sldId id="302" r:id="rId4"/>
    <p:sldId id="292" r:id="rId5"/>
    <p:sldId id="440" r:id="rId6"/>
    <p:sldId id="441" r:id="rId7"/>
    <p:sldId id="442" r:id="rId8"/>
    <p:sldId id="43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50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Tran Thi My Quang" initials="TTMQ" lastIdx="1" clrIdx="1">
    <p:extLst>
      <p:ext uri="{19B8F6BF-5375-455C-9EA6-DF929625EA0E}">
        <p15:presenceInfo xmlns:p15="http://schemas.microsoft.com/office/powerpoint/2012/main" userId="S::quangttm@dtp-education.com::c4cb88bf-243b-4e7e-a83f-d02171123583" providerId="AD"/>
      </p:ext>
    </p:extLst>
  </p:cmAuthor>
  <p:cmAuthor id="3" name="Admin" initials="A" lastIdx="0" clrIdx="2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9C567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22" autoAdjust="0"/>
    <p:restoredTop sz="94635"/>
  </p:normalViewPr>
  <p:slideViewPr>
    <p:cSldViewPr snapToGrid="0">
      <p:cViewPr varScale="1">
        <p:scale>
          <a:sx n="110" d="100"/>
          <a:sy n="110" d="100"/>
        </p:scale>
        <p:origin x="792" y="176"/>
      </p:cViewPr>
      <p:guideLst>
        <p:guide orient="horz" pos="223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1986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12/8/22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3.1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6023"/>
            <a:ext cx="12191999" cy="60379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77338" y="2199532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4: HOME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3.1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58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 advTm="1560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Vocabulary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Structure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7107" y="462825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409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6"/>
            <a:ext cx="3346660" cy="84984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Objectives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68193" y="786161"/>
            <a:ext cx="1083283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By the end of this lesson, students will be able to </a:t>
            </a:r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ask where things are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.</a:t>
            </a:r>
          </a:p>
          <a:p>
            <a:endParaRPr lang="en-US" sz="36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FF0000"/>
                </a:solidFill>
              </a:rPr>
              <a:t>mirror, picture, sofa, table, box, house.</a:t>
            </a:r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FF0000"/>
                </a:solidFill>
              </a:rPr>
              <a:t>Is the picture in the living room? Yes, it is. </a:t>
            </a:r>
          </a:p>
          <a:p>
            <a:r>
              <a:rPr lang="en-US" sz="3600" i="1" dirty="0">
                <a:solidFill>
                  <a:srgbClr val="FF0000"/>
                </a:solidFill>
              </a:rPr>
              <a:t>		 Is the cat in the house? No, it isn’t.</a:t>
            </a:r>
          </a:p>
          <a:p>
            <a:r>
              <a:rPr lang="en-US" sz="3600" i="1" dirty="0">
                <a:solidFill>
                  <a:srgbClr val="FF0000"/>
                </a:solidFill>
              </a:rPr>
              <a:t>                   </a:t>
            </a:r>
            <a:endParaRPr lang="en-US" sz="3600" dirty="0">
              <a:solidFill>
                <a:srgbClr val="FF0000"/>
              </a:solidFill>
            </a:endParaRPr>
          </a:p>
          <a:p>
            <a:endParaRPr lang="en-US" sz="3600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422182" y="1163220"/>
            <a:ext cx="4291971" cy="649877"/>
          </a:xfrm>
          <a:prstGeom prst="wedgeRoundRectCallout">
            <a:avLst>
              <a:gd name="adj1" fmla="val -50653"/>
              <a:gd name="adj2" fmla="val 94295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 are they doing?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7046259" y="1488158"/>
            <a:ext cx="4833085" cy="649877"/>
          </a:xfrm>
          <a:prstGeom prst="wedgeRoundRectCallout">
            <a:avLst>
              <a:gd name="adj1" fmla="val 42567"/>
              <a:gd name="adj2" fmla="val 141090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i="1" dirty="0">
              <a:solidFill>
                <a:srgbClr val="002060"/>
              </a:solidFill>
            </a:endParaRPr>
          </a:p>
          <a:p>
            <a:r>
              <a:rPr lang="en-US" sz="3600" i="1" dirty="0">
                <a:solidFill>
                  <a:srgbClr val="002060"/>
                </a:solidFill>
              </a:rPr>
              <a:t>They are reading books.</a:t>
            </a:r>
          </a:p>
          <a:p>
            <a:endParaRPr lang="en-US" sz="3600" i="1" dirty="0">
              <a:solidFill>
                <a:srgbClr val="002060"/>
              </a:solidFill>
            </a:endParaRPr>
          </a:p>
        </p:txBody>
      </p:sp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A5AD10C5-116F-0A7A-5645-071F152891C9}"/>
              </a:ext>
            </a:extLst>
          </p:cNvPr>
          <p:cNvSpPr/>
          <p:nvPr/>
        </p:nvSpPr>
        <p:spPr>
          <a:xfrm>
            <a:off x="1511563" y="219235"/>
            <a:ext cx="7237989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In pairs, ask what people are doing.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9020" y="2266693"/>
            <a:ext cx="6001273" cy="400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24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1">
            <a:extLst>
              <a:ext uri="{FF2B5EF4-FFF2-40B4-BE49-F238E27FC236}">
                <a16:creationId xmlns:a16="http://schemas.microsoft.com/office/drawing/2014/main" id="{604EB74C-4236-AF9E-40C6-FF0C1FEAD575}"/>
              </a:ext>
            </a:extLst>
          </p:cNvPr>
          <p:cNvSpPr/>
          <p:nvPr/>
        </p:nvSpPr>
        <p:spPr>
          <a:xfrm>
            <a:off x="1715511" y="171864"/>
            <a:ext cx="7237989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In pairs, ask what people are doing.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2677" y="1677899"/>
            <a:ext cx="6643397" cy="4428931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413140" y="931180"/>
            <a:ext cx="3103250" cy="649877"/>
          </a:xfrm>
          <a:prstGeom prst="wedgeRoundRectCallout">
            <a:avLst>
              <a:gd name="adj1" fmla="val -48498"/>
              <a:gd name="adj2" fmla="val 7498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i="1" dirty="0">
                <a:solidFill>
                  <a:srgbClr val="002060"/>
                </a:solidFill>
              </a:rPr>
              <a:t>Where’s he?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7878439" y="1458188"/>
            <a:ext cx="4108481" cy="649877"/>
          </a:xfrm>
          <a:prstGeom prst="wedgeRoundRectCallout">
            <a:avLst>
              <a:gd name="adj1" fmla="val 47916"/>
              <a:gd name="adj2" fmla="val 10798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i="1" dirty="0">
              <a:solidFill>
                <a:srgbClr val="002060"/>
              </a:solidFill>
            </a:endParaRPr>
          </a:p>
          <a:p>
            <a:r>
              <a:rPr lang="en-US" sz="3600" i="1" dirty="0">
                <a:solidFill>
                  <a:srgbClr val="002060"/>
                </a:solidFill>
              </a:rPr>
              <a:t>He’s in the bedroom.</a:t>
            </a:r>
          </a:p>
          <a:p>
            <a:endParaRPr lang="en-US" sz="3600" i="1" dirty="0">
              <a:solidFill>
                <a:srgbClr val="002060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122522" y="2009136"/>
            <a:ext cx="3716595" cy="649877"/>
          </a:xfrm>
          <a:prstGeom prst="wedgeRoundRectCallout">
            <a:avLst>
              <a:gd name="adj1" fmla="val -47781"/>
              <a:gd name="adj2" fmla="val 77979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What’s he doing?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9045388" y="2779123"/>
            <a:ext cx="2941532" cy="649877"/>
          </a:xfrm>
          <a:prstGeom prst="wedgeRoundRectCallout">
            <a:avLst>
              <a:gd name="adj1" fmla="val 48583"/>
              <a:gd name="adj2" fmla="val 8149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i="1" dirty="0">
              <a:solidFill>
                <a:srgbClr val="002060"/>
              </a:solidFill>
            </a:endParaRPr>
          </a:p>
          <a:p>
            <a:r>
              <a:rPr lang="en-US" sz="3600" i="1" dirty="0">
                <a:solidFill>
                  <a:srgbClr val="002060"/>
                </a:solidFill>
              </a:rPr>
              <a:t>He’s sleeping.</a:t>
            </a:r>
          </a:p>
          <a:p>
            <a:endParaRPr lang="en-US" sz="36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97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321620" y="1040947"/>
            <a:ext cx="3716595" cy="649877"/>
          </a:xfrm>
          <a:prstGeom prst="wedgeRoundRectCallout">
            <a:avLst>
              <a:gd name="adj1" fmla="val -52191"/>
              <a:gd name="adj2" fmla="val 9981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What’s she doing?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9063318" y="1772686"/>
            <a:ext cx="2590800" cy="649877"/>
          </a:xfrm>
          <a:prstGeom prst="wedgeRoundRectCallout">
            <a:avLst>
              <a:gd name="adj1" fmla="val 53647"/>
              <a:gd name="adj2" fmla="val 12039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i="1" dirty="0">
              <a:solidFill>
                <a:srgbClr val="002060"/>
              </a:solidFill>
            </a:endParaRPr>
          </a:p>
          <a:p>
            <a:r>
              <a:rPr lang="en-US" sz="3600" i="1" dirty="0">
                <a:solidFill>
                  <a:srgbClr val="002060"/>
                </a:solidFill>
              </a:rPr>
              <a:t>She’s eating.</a:t>
            </a:r>
          </a:p>
          <a:p>
            <a:endParaRPr lang="en-US" sz="3600" i="1" dirty="0">
              <a:solidFill>
                <a:srgbClr val="002060"/>
              </a:solidFill>
            </a:endParaRPr>
          </a:p>
        </p:txBody>
      </p:sp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F9287668-D398-B8E3-4C13-FF5D4F71CFD7}"/>
              </a:ext>
            </a:extLst>
          </p:cNvPr>
          <p:cNvSpPr/>
          <p:nvPr/>
        </p:nvSpPr>
        <p:spPr>
          <a:xfrm>
            <a:off x="1511563" y="219235"/>
            <a:ext cx="7237989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In pairs, ask what people are doing.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5714" y="2097624"/>
            <a:ext cx="5573669" cy="371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67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>
            <a:off x="857932" y="1354054"/>
            <a:ext cx="3716595" cy="649877"/>
          </a:xfrm>
          <a:prstGeom prst="wedgeRoundRectCallout">
            <a:avLst>
              <a:gd name="adj1" fmla="val -49777"/>
              <a:gd name="adj2" fmla="val 83715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What’s he doing?</a:t>
            </a:r>
          </a:p>
        </p:txBody>
      </p:sp>
      <p:sp>
        <p:nvSpPr>
          <p:cNvPr id="7" name="Rounded Rectangle 1">
            <a:extLst>
              <a:ext uri="{FF2B5EF4-FFF2-40B4-BE49-F238E27FC236}">
                <a16:creationId xmlns:a16="http://schemas.microsoft.com/office/drawing/2014/main" id="{3DAF3385-60A4-A695-8704-D90B1A5138CF}"/>
              </a:ext>
            </a:extLst>
          </p:cNvPr>
          <p:cNvSpPr/>
          <p:nvPr/>
        </p:nvSpPr>
        <p:spPr>
          <a:xfrm>
            <a:off x="1511563" y="219235"/>
            <a:ext cx="7237989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In pairs, ask what people are doing.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6423" y="2383896"/>
            <a:ext cx="5921649" cy="3973456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7785463" y="2150425"/>
            <a:ext cx="4300069" cy="649877"/>
          </a:xfrm>
          <a:prstGeom prst="wedgeRoundRectCallout">
            <a:avLst>
              <a:gd name="adj1" fmla="val 43297"/>
              <a:gd name="adj2" fmla="val 98257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i="1" dirty="0">
              <a:solidFill>
                <a:srgbClr val="002060"/>
              </a:solidFill>
            </a:endParaRPr>
          </a:p>
          <a:p>
            <a:r>
              <a:rPr lang="en-US" sz="3600" i="1" dirty="0">
                <a:solidFill>
                  <a:srgbClr val="002060"/>
                </a:solidFill>
              </a:rPr>
              <a:t>He’s playing football.</a:t>
            </a:r>
          </a:p>
          <a:p>
            <a:endParaRPr lang="en-US" sz="36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30880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8171</TotalTime>
  <Words>156</Words>
  <Application>Microsoft Macintosh PowerPoint</Application>
  <PresentationFormat>Widescreen</PresentationFormat>
  <Paragraphs>37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Microsoft Office User</cp:lastModifiedBy>
  <cp:revision>369</cp:revision>
  <dcterms:created xsi:type="dcterms:W3CDTF">2020-12-08T03:17:05Z</dcterms:created>
  <dcterms:modified xsi:type="dcterms:W3CDTF">2022-12-08T10:47:30Z</dcterms:modified>
</cp:coreProperties>
</file>