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66" r:id="rId13"/>
    <p:sldId id="268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355"/>
    <a:srgbClr val="213B69"/>
    <a:srgbClr val="001848"/>
    <a:srgbClr val="19270F"/>
    <a:srgbClr val="E50D2C"/>
    <a:srgbClr val="9B091E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761C-BCA5-4936-AC3C-6D1B13EC8206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003A-9FE1-4696-A1F4-E2CF93B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6.wdp"/><Relationship Id="rId4" Type="http://schemas.openxmlformats.org/officeDocument/2006/relationships/image" Target="../media/image26.png"/><Relationship Id="rId9" Type="http://schemas.microsoft.com/office/2007/relationships/hdphoto" Target="../media/hdphoto2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7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04" y="0"/>
            <a:ext cx="12222804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595327" y="233206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00B0F0"/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rgbClr val="00B0F0"/>
              </a:solidFill>
            </a:endParaRPr>
          </a:p>
          <a:p>
            <a:pPr algn="ctr"/>
            <a:r>
              <a:rPr lang="en-US" altLang="en-US" sz="1500" b="1" dirty="0">
                <a:solidFill>
                  <a:srgbClr val="00B0F0"/>
                </a:solidFill>
              </a:rPr>
              <a:t>TRƯỜNG TIỂU HỌC GIANG BIÊN</a:t>
            </a:r>
            <a:endParaRPr lang="en-GB" altLang="en-US" sz="1500" b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4864" y="111274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2422" y="1743716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15023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03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2" y="2406905"/>
            <a:ext cx="743456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766749"/>
            <a:ext cx="74345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100" y="1110088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90192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6243" y="596699"/>
            <a:ext cx="50904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93432" y="96395"/>
            <a:ext cx="40960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 </a:t>
            </a:r>
          </a:p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6" y="1267767"/>
            <a:ext cx="3704309" cy="267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>
          <a:xfrm>
            <a:off x="7783090" y="4029075"/>
            <a:ext cx="4151735" cy="266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5" r="9804" b="1598"/>
          <a:stretch/>
        </p:blipFill>
        <p:spPr>
          <a:xfrm>
            <a:off x="339656" y="4114799"/>
            <a:ext cx="3704309" cy="2496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7"/>
          <a:stretch/>
        </p:blipFill>
        <p:spPr>
          <a:xfrm>
            <a:off x="7783090" y="1267767"/>
            <a:ext cx="4069254" cy="2547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 t="4531" r="16996"/>
          <a:stretch/>
        </p:blipFill>
        <p:spPr>
          <a:xfrm>
            <a:off x="4302194" y="2145435"/>
            <a:ext cx="3222670" cy="295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269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73518" y="480788"/>
            <a:ext cx="50904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9651" y="19051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" r="7647" b="32332"/>
          <a:stretch/>
        </p:blipFill>
        <p:spPr>
          <a:xfrm>
            <a:off x="590016" y="1175466"/>
            <a:ext cx="4591584" cy="260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58" b="38028"/>
          <a:stretch/>
        </p:blipFill>
        <p:spPr>
          <a:xfrm>
            <a:off x="7010402" y="1175466"/>
            <a:ext cx="4695824" cy="260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7" r="12921" b="22503"/>
          <a:stretch/>
        </p:blipFill>
        <p:spPr>
          <a:xfrm>
            <a:off x="957329" y="3971926"/>
            <a:ext cx="478624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61" b="34085"/>
          <a:stretch/>
        </p:blipFill>
        <p:spPr>
          <a:xfrm>
            <a:off x="6448427" y="3971926"/>
            <a:ext cx="478624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91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4" r="3451" b="1812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4037" y="3714832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4493" y="328976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670" y="4807439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48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3680" y="930648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54558" y="1707307"/>
            <a:ext cx="839702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3584" y="241893"/>
            <a:ext cx="47448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9591" y="3428999"/>
            <a:ext cx="47315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74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6482" y="0"/>
            <a:ext cx="4421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4868" y="1897768"/>
            <a:ext cx="790762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500" b="1" cap="none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5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</a:t>
            </a:r>
          </a:p>
          <a:p>
            <a:pPr algn="ctr"/>
            <a:r>
              <a:rPr lang="en-US" sz="3500" b="1" spc="50" dirty="0">
                <a:ln w="0"/>
                <a:solidFill>
                  <a:srgbClr val="0F03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 BẰNG ĐẤT NẶN </a:t>
            </a:r>
            <a:endParaRPr lang="en-US" sz="3500" b="1" cap="none" spc="50" dirty="0">
              <a:ln w="0"/>
              <a:solidFill>
                <a:srgbClr val="0F03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29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17039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215" y="1808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000" y="3059080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88728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84" y="2833327"/>
            <a:ext cx="78689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6047" y="1924120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5031" y="1439350"/>
            <a:ext cx="42549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4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t="2816" r="3874" b="272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0231" y="693689"/>
            <a:ext cx="2571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3874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1248847"/>
            <a:ext cx="3383442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80" y="1248847"/>
            <a:ext cx="3240396" cy="19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6" y="3402449"/>
            <a:ext cx="3383442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13429"/>
          <a:stretch/>
        </p:blipFill>
        <p:spPr>
          <a:xfrm>
            <a:off x="4512581" y="3402007"/>
            <a:ext cx="3240396" cy="22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3402007"/>
            <a:ext cx="3296794" cy="21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1" y="1248847"/>
            <a:ext cx="3296794" cy="197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7887" y="5637705"/>
            <a:ext cx="9808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những hoạt động gì trong ảnh? Hoạt động đó diễn ra ở đâu?</a:t>
            </a:r>
          </a:p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những hoạt động khác mà con đã tham gia. Con thích hoạt động nào nhất?</a:t>
            </a:r>
          </a:p>
        </p:txBody>
      </p:sp>
    </p:spTree>
    <p:extLst>
      <p:ext uri="{BB962C8B-B14F-4D97-AF65-F5344CB8AC3E}">
        <p14:creationId xmlns:p14="http://schemas.microsoft.com/office/powerpoint/2010/main" val="23274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" t="2441" r="3978" b="2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0" y="1338224"/>
            <a:ext cx="7086172" cy="4743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0763" y="776689"/>
            <a:ext cx="2571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1809" y="26450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5815" y="1331107"/>
            <a:ext cx="2498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58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6083" y="1808044"/>
            <a:ext cx="8423222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Ghi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nhớ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</a:endParaRP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Các hoạt động của con người trong cuộc sống được thể hiện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phong phú trên các sản phẩm mĩ thuật về nội dung, hình thức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v</a:t>
            </a:r>
            <a:r>
              <a:rPr lang="en-US" sz="23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à chất liệu.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- Trong mỗi sản phẩm, các hình ảnh chính, phụ được sắp xếp </a:t>
            </a:r>
          </a:p>
          <a:p>
            <a:pPr algn="just"/>
            <a:r>
              <a:rPr lang="en-US" sz="23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c</a:t>
            </a:r>
            <a:r>
              <a:rPr lang="en-US" sz="23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ân đối, hợp lí, sử dụng màu sắc tương phản, có đậm </a:t>
            </a:r>
            <a:r>
              <a:rPr lang="en-US" sz="23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nhạt</a:t>
            </a:r>
            <a:r>
              <a:rPr lang="en-US" sz="23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7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441099"/>
            <a:ext cx="46926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5042" y="0"/>
            <a:ext cx="45894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3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114"/>
          <a:stretch/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900552"/>
            <a:ext cx="3962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2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534394"/>
            <a:ext cx="45894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t="40422" r="2527" b="6098"/>
          <a:stretch/>
        </p:blipFill>
        <p:spPr bwMode="auto">
          <a:xfrm>
            <a:off x="4307510" y="1406643"/>
            <a:ext cx="3209393" cy="248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5548" b="65660"/>
          <a:stretch/>
        </p:blipFill>
        <p:spPr bwMode="auto">
          <a:xfrm>
            <a:off x="624103" y="1371442"/>
            <a:ext cx="3410414" cy="248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96" y="1371442"/>
            <a:ext cx="3697254" cy="261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45597" y="4174389"/>
            <a:ext cx="3105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4784" y="4173730"/>
            <a:ext cx="3111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8149" y="4182798"/>
            <a:ext cx="2964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5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587</Words>
  <Application>Microsoft Office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69</cp:revision>
  <dcterms:created xsi:type="dcterms:W3CDTF">2022-03-06T05:40:16Z</dcterms:created>
  <dcterms:modified xsi:type="dcterms:W3CDTF">2023-03-11T02:25:33Z</dcterms:modified>
</cp:coreProperties>
</file>