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76" r:id="rId3"/>
    <p:sldId id="278" r:id="rId4"/>
    <p:sldId id="285" r:id="rId5"/>
    <p:sldId id="300" r:id="rId6"/>
    <p:sldId id="301" r:id="rId7"/>
    <p:sldId id="302" r:id="rId8"/>
    <p:sldId id="291" r:id="rId9"/>
    <p:sldId id="292" r:id="rId10"/>
    <p:sldId id="293" r:id="rId11"/>
    <p:sldId id="290" r:id="rId12"/>
    <p:sldId id="299" r:id="rId13"/>
    <p:sldId id="286" r:id="rId14"/>
    <p:sldId id="289" r:id="rId15"/>
    <p:sldId id="288" r:id="rId16"/>
    <p:sldId id="281" r:id="rId17"/>
    <p:sldId id="274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10/03/2023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B3C02-22A3-4E14-AFD0-8159FE5A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2637138" y="2407595"/>
            <a:ext cx="6817892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4</a:t>
            </a:r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Khu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rừng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nhiệt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đới</a:t>
            </a:r>
            <a:endParaRPr lang="vi-VN" sz="4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026287" y="333058"/>
            <a:ext cx="8039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MĨ THUẬT LỚP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2</a:t>
            </a:r>
            <a:endParaRPr lang="vi-V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078875-3E8E-4CD9-B195-C6BDB7B6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15D36-3140-47A4-8F06-82908119A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69" r="4125"/>
          <a:stretch/>
        </p:blipFill>
        <p:spPr>
          <a:xfrm>
            <a:off x="2410692" y="1942419"/>
            <a:ext cx="7160821" cy="49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C3BF4-4400-4CE8-A710-A6069E1B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875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E5C59E-B530-490E-8EDE-AE29E6C7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4"/>
          <a:stretch/>
        </p:blipFill>
        <p:spPr>
          <a:xfrm>
            <a:off x="1864659" y="386687"/>
            <a:ext cx="9155876" cy="5411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49BA9-9933-4634-B5E9-9C1764FE892E}"/>
              </a:ext>
            </a:extLst>
          </p:cNvPr>
          <p:cNvSpPr txBox="1"/>
          <p:nvPr/>
        </p:nvSpPr>
        <p:spPr>
          <a:xfrm>
            <a:off x="1518062" y="5798557"/>
            <a:ext cx="869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CẮT DÁN CON HỔ BẰNG GIẤY MÀU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1F124D-1728-4F6E-A62D-984AFB490C60}"/>
              </a:ext>
            </a:extLst>
          </p:cNvPr>
          <p:cNvSpPr/>
          <p:nvPr/>
        </p:nvSpPr>
        <p:spPr>
          <a:xfrm>
            <a:off x="197224" y="270472"/>
            <a:ext cx="1667435" cy="26699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77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242" y="50777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tham 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EB533-D6B7-4403-BB77-6F576984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7054" y="3702060"/>
            <a:ext cx="4060572" cy="26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BF78-8F77-41D0-816B-E879CFAE7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896" y="809165"/>
            <a:ext cx="4186810" cy="266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4F0E6D-8954-4680-BD51-854B74240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86" y="988923"/>
            <a:ext cx="2962189" cy="3923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E4983-B32E-4E6E-A1F6-6C33E88B0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484" y="3702060"/>
            <a:ext cx="3555830" cy="26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B38CB-B670-474D-9777-438F8A87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34" y="1615238"/>
            <a:ext cx="8376366" cy="527606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3885096" y="2521472"/>
            <a:ext cx="510415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2991989" y="115126"/>
            <a:ext cx="6407057" cy="902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12DBD-4FAF-4E6D-909F-9DD6014F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754" y="3256099"/>
            <a:ext cx="4514850" cy="4514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FD6CF-6D74-4C58-8018-AED0ABF2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284" y="-38328"/>
            <a:ext cx="2647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53884" y="1716764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40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2504057" y="435524"/>
            <a:ext cx="7309171" cy="1069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</a:p>
        </p:txBody>
      </p:sp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2757268" y="140678"/>
            <a:ext cx="6830869" cy="87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842683" y="1198979"/>
            <a:ext cx="10040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654AC-789F-498B-BC75-47BBBD2E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759" t="34857" r="759" b="14530"/>
          <a:stretch/>
        </p:blipFill>
        <p:spPr>
          <a:xfrm>
            <a:off x="7638176" y="3362985"/>
            <a:ext cx="3899921" cy="2801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664858-DC42-4327-BA43-49EE6340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1" y="3685864"/>
            <a:ext cx="3721463" cy="247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BE41A-59FA-4A63-BE1F-1D05B99E9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2454" r="26604" b="13384"/>
          <a:stretch/>
        </p:blipFill>
        <p:spPr>
          <a:xfrm>
            <a:off x="4553825" y="3412225"/>
            <a:ext cx="2505140" cy="27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4966D4-8CD0-4713-8D05-19F06FE9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820751" y="958742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3575947" y="2575775"/>
            <a:ext cx="7915013" cy="266519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70000"/>
              </a:lnSpc>
              <a:buNone/>
            </a:pP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Chúc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thật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tốt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nhờ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chụp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gửi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nhé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</a:rPr>
              <a:t>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46FDB2-47CC-4C5D-8BAA-217ABA93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1" y="299771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3D56C-DF28-4DAA-B7A6-5A060993C0A8}"/>
              </a:ext>
            </a:extLst>
          </p:cNvPr>
          <p:cNvSpPr/>
          <p:nvPr/>
        </p:nvSpPr>
        <p:spPr>
          <a:xfrm>
            <a:off x="3253839" y="365125"/>
            <a:ext cx="6709558" cy="110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4A412-48A3-4E3F-B5C5-8ED1DBD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C3CC1370-6394-45A6-A53A-454662010AF1}"/>
              </a:ext>
            </a:extLst>
          </p:cNvPr>
          <p:cNvSpPr/>
          <p:nvPr/>
        </p:nvSpPr>
        <p:spPr>
          <a:xfrm>
            <a:off x="2375862" y="1472540"/>
            <a:ext cx="8181027" cy="4335703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vi-VN" sz="32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Giấy màu, bìa màu, vỏ hộp,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…</a:t>
            </a:r>
          </a:p>
          <a:p>
            <a:pPr marL="1200150" lvl="2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Kéo, keo dán, băng dính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8" t="26697" b="11451"/>
          <a:stretch/>
        </p:blipFill>
        <p:spPr>
          <a:xfrm>
            <a:off x="2815957" y="2156849"/>
            <a:ext cx="1847417" cy="1581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84557" y="2156850"/>
            <a:ext cx="1581819" cy="1581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231" y="2156849"/>
            <a:ext cx="1365646" cy="1581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394" y="2156850"/>
            <a:ext cx="1581819" cy="15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Chéo Tròn 7">
            <a:extLst>
              <a:ext uri="{FF2B5EF4-FFF2-40B4-BE49-F238E27FC236}">
                <a16:creationId xmlns:a16="http://schemas.microsoft.com/office/drawing/2014/main" id="{991E3A1D-3B57-488B-8F7F-C12AA9625BBC}"/>
              </a:ext>
            </a:extLst>
          </p:cNvPr>
          <p:cNvSpPr/>
          <p:nvPr/>
        </p:nvSpPr>
        <p:spPr>
          <a:xfrm>
            <a:off x="2398643" y="1387467"/>
            <a:ext cx="7873513" cy="436357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1D8E47D-2210-4EB9-B5B2-8B63290D4F84}"/>
              </a:ext>
            </a:extLst>
          </p:cNvPr>
          <p:cNvSpPr txBox="1"/>
          <p:nvPr/>
        </p:nvSpPr>
        <p:spPr>
          <a:xfrm>
            <a:off x="4638258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7B297A05-AA56-4A9F-A6D8-8A6E0FCBE564}"/>
              </a:ext>
            </a:extLst>
          </p:cNvPr>
          <p:cNvSpPr txBox="1">
            <a:spLocks/>
          </p:cNvSpPr>
          <p:nvPr/>
        </p:nvSpPr>
        <p:spPr>
          <a:xfrm>
            <a:off x="3326296" y="2489174"/>
            <a:ext cx="6467061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được đặc điểm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:a16="http://schemas.microsoft.com/office/drawing/2014/main" id="{45106463-C1DB-4DEE-8BCE-ECC7C79DE599}"/>
              </a:ext>
            </a:extLst>
          </p:cNvPr>
          <p:cNvSpPr txBox="1">
            <a:spLocks/>
          </p:cNvSpPr>
          <p:nvPr/>
        </p:nvSpPr>
        <p:spPr>
          <a:xfrm>
            <a:off x="2974788" y="3357207"/>
            <a:ext cx="6522037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8CB94C87-02F7-4EAC-85F8-315913D946F0}"/>
              </a:ext>
            </a:extLst>
          </p:cNvPr>
          <p:cNvSpPr txBox="1">
            <a:spLocks/>
          </p:cNvSpPr>
          <p:nvPr/>
        </p:nvSpPr>
        <p:spPr>
          <a:xfrm>
            <a:off x="3173972" y="3974487"/>
            <a:ext cx="6322853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2D7B81D-ACC3-47BF-9522-DF5428FD5E9F}"/>
              </a:ext>
            </a:extLst>
          </p:cNvPr>
          <p:cNvSpPr/>
          <p:nvPr/>
        </p:nvSpPr>
        <p:spPr>
          <a:xfrm>
            <a:off x="4916384" y="2671948"/>
            <a:ext cx="2576946" cy="1626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59F0333-6BDE-42DC-9E77-BF0DADA0A37E}"/>
              </a:ext>
            </a:extLst>
          </p:cNvPr>
          <p:cNvSpPr/>
          <p:nvPr/>
        </p:nvSpPr>
        <p:spPr>
          <a:xfrm>
            <a:off x="3944198" y="112553"/>
            <a:ext cx="3882329" cy="8567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026" name="Picture 2" descr="Bộ sưu tập hình ảnh con Thỏ đẹp, dễ thương nhất">
            <a:extLst>
              <a:ext uri="{FF2B5EF4-FFF2-40B4-BE49-F238E27FC236}">
                <a16:creationId xmlns:a16="http://schemas.microsoft.com/office/drawing/2014/main" id="{037BCD6B-CE40-47CC-9424-39E51CC4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4" y="806256"/>
            <a:ext cx="3056627" cy="21559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32CE4-315F-43A3-AA01-1F02DC42F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9" b="12106"/>
          <a:stretch/>
        </p:blipFill>
        <p:spPr>
          <a:xfrm>
            <a:off x="8184113" y="2066692"/>
            <a:ext cx="3199986" cy="202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D6DDF-FC7A-48F0-B44F-022D98B9A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54" r="5874"/>
          <a:stretch/>
        </p:blipFill>
        <p:spPr>
          <a:xfrm>
            <a:off x="4106540" y="2047219"/>
            <a:ext cx="3360454" cy="2029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3E35E-AAA7-4D79-A0C2-BC97990E2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483" y="4298868"/>
            <a:ext cx="3358511" cy="2011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2C729B-E1E1-40F0-9BC2-D139FC6B1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516" y="3198493"/>
            <a:ext cx="2232699" cy="311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048A68-A053-4954-AAC9-E58EE47D0A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975" y="4345877"/>
            <a:ext cx="3190124" cy="1844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2108-EAD6-47B7-B060-F329B9EB4D11}"/>
              </a:ext>
            </a:extLst>
          </p:cNvPr>
          <p:cNvSpPr txBox="1"/>
          <p:nvPr/>
        </p:nvSpPr>
        <p:spPr>
          <a:xfrm>
            <a:off x="3752602" y="1099750"/>
            <a:ext cx="642455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49447-ADEC-4EF7-B83C-F34B290B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328EF-53BB-442E-91E6-6419DB1C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32" y="2320049"/>
            <a:ext cx="3175461" cy="2217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33AD2-0DE8-4373-80DC-1F83F3D6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1" y="2320049"/>
            <a:ext cx="3296072" cy="221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F027-4899-490D-A050-9E46C4F17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856" y="2320049"/>
            <a:ext cx="3082576" cy="2165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9EDC0-CF4A-42AF-80B3-B8025BA494F1}"/>
              </a:ext>
            </a:extLst>
          </p:cNvPr>
          <p:cNvSpPr txBox="1"/>
          <p:nvPr/>
        </p:nvSpPr>
        <p:spPr>
          <a:xfrm>
            <a:off x="2316352" y="207254"/>
            <a:ext cx="404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EAC74-7977-4EB5-929D-EE849839B2E1}"/>
              </a:ext>
            </a:extLst>
          </p:cNvPr>
          <p:cNvSpPr txBox="1"/>
          <p:nvPr/>
        </p:nvSpPr>
        <p:spPr>
          <a:xfrm>
            <a:off x="1460665" y="915140"/>
            <a:ext cx="10034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178FF-F026-4666-8853-DC2486C9E967}"/>
              </a:ext>
            </a:extLst>
          </p:cNvPr>
          <p:cNvSpPr txBox="1"/>
          <p:nvPr/>
        </p:nvSpPr>
        <p:spPr>
          <a:xfrm>
            <a:off x="2565069" y="4725081"/>
            <a:ext cx="893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hổ rất to lớn và có một bộ lông màu đỏ cam vằn đen trông rất đẹp. Con hổ 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cái tai nhỏ xinh trên đầu, đôi mắt tròn, màu xanh lục như hai viên bi ve, hàm răng trắng, nhọn,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CB76C7-F342-4FBD-A6C5-C6439867A2CE}"/>
              </a:ext>
            </a:extLst>
          </p:cNvPr>
          <p:cNvSpPr/>
          <p:nvPr/>
        </p:nvSpPr>
        <p:spPr>
          <a:xfrm>
            <a:off x="3051958" y="2577133"/>
            <a:ext cx="486889" cy="4273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D2EF18-A82E-42DC-B482-0C3ED472B681}"/>
              </a:ext>
            </a:extLst>
          </p:cNvPr>
          <p:cNvSpPr/>
          <p:nvPr/>
        </p:nvSpPr>
        <p:spPr>
          <a:xfrm>
            <a:off x="4572001" y="4002259"/>
            <a:ext cx="463138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5E4B92-1DEC-43F4-B44D-6DE0ADDE2078}"/>
              </a:ext>
            </a:extLst>
          </p:cNvPr>
          <p:cNvSpPr/>
          <p:nvPr/>
        </p:nvSpPr>
        <p:spPr>
          <a:xfrm>
            <a:off x="9355182" y="4002259"/>
            <a:ext cx="498764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6C1BDE-5104-45DF-8A45-A72F0DD7FC6C}"/>
              </a:ext>
            </a:extLst>
          </p:cNvPr>
          <p:cNvSpPr/>
          <p:nvPr/>
        </p:nvSpPr>
        <p:spPr>
          <a:xfrm>
            <a:off x="774273" y="4725081"/>
            <a:ext cx="1460664" cy="13402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5735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1E41D-87EF-410F-BF30-FDB5ED1D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92"/>
            <a:ext cx="12192000" cy="678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C7CA6-3C7C-4708-A4F4-3A52266B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945" y="2553109"/>
            <a:ext cx="3174671" cy="252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78DCB-D4BF-4C3D-8A79-32176187D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09" y="2544203"/>
            <a:ext cx="3482934" cy="2522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E6987-1AD9-460D-B2CA-CC5028F29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969" y="2553110"/>
            <a:ext cx="3315202" cy="252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BAFD0-6B15-48FE-9B2B-E368EEFF9499}"/>
              </a:ext>
            </a:extLst>
          </p:cNvPr>
          <p:cNvSpPr txBox="1"/>
          <p:nvPr/>
        </p:nvSpPr>
        <p:spPr>
          <a:xfrm>
            <a:off x="2470068" y="546264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KĨ NĂNG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D1B64-0DF0-498E-B338-9255BE028738}"/>
              </a:ext>
            </a:extLst>
          </p:cNvPr>
          <p:cNvSpPr txBox="1"/>
          <p:nvPr/>
        </p:nvSpPr>
        <p:spPr>
          <a:xfrm>
            <a:off x="961901" y="1413164"/>
            <a:ext cx="10414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nặn,tạo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1F27D8-0BAE-49A0-A6C8-8DA93402790E}"/>
              </a:ext>
            </a:extLst>
          </p:cNvPr>
          <p:cNvSpPr txBox="1"/>
          <p:nvPr/>
        </p:nvSpPr>
        <p:spPr>
          <a:xfrm>
            <a:off x="1300471" y="5267530"/>
            <a:ext cx="276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44F82-A52E-4FF9-9369-21176C073B08}"/>
              </a:ext>
            </a:extLst>
          </p:cNvPr>
          <p:cNvSpPr txBox="1"/>
          <p:nvPr/>
        </p:nvSpPr>
        <p:spPr>
          <a:xfrm>
            <a:off x="4910446" y="5275651"/>
            <a:ext cx="251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BE130-078A-4F3A-AF63-41894771FC4E}"/>
              </a:ext>
            </a:extLst>
          </p:cNvPr>
          <p:cNvSpPr txBox="1"/>
          <p:nvPr/>
        </p:nvSpPr>
        <p:spPr>
          <a:xfrm>
            <a:off x="8134844" y="5275651"/>
            <a:ext cx="352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8960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420008469635184977">
            <a:hlinkClick r:id="" action="ppaction://media"/>
            <a:extLst>
              <a:ext uri="{FF2B5EF4-FFF2-40B4-BE49-F238E27FC236}">
                <a16:creationId xmlns:a16="http://schemas.microsoft.com/office/drawing/2014/main" id="{4B1F50D7-5652-4A2E-B5B5-C37D4B1C4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80131-D219-40AA-8147-0A9728F37CA5}"/>
              </a:ext>
            </a:extLst>
          </p:cNvPr>
          <p:cNvSpPr txBox="1"/>
          <p:nvPr/>
        </p:nvSpPr>
        <p:spPr>
          <a:xfrm>
            <a:off x="5992837" y="984738"/>
            <a:ext cx="426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8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179B39-A4E3-4F99-A59A-14073A95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5EA40-0846-49D4-8C5F-79AAC1FDD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254" y="1270659"/>
            <a:ext cx="9428659" cy="52607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E7F25-6C46-4493-9053-F8C6FECF1B40}"/>
              </a:ext>
            </a:extLst>
          </p:cNvPr>
          <p:cNvSpPr/>
          <p:nvPr/>
        </p:nvSpPr>
        <p:spPr>
          <a:xfrm>
            <a:off x="2072417" y="409698"/>
            <a:ext cx="7588332" cy="534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DÃN CẮT DÁN CON HỔ BẰNG GIẤY MÀU</a:t>
            </a:r>
          </a:p>
        </p:txBody>
      </p:sp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B4F18D-C72F-4DA7-8C17-25D545940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5DA03-0871-4FDC-99D5-78911F055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67" t="7659" r="4044"/>
          <a:stretch/>
        </p:blipFill>
        <p:spPr>
          <a:xfrm>
            <a:off x="2066306" y="1710046"/>
            <a:ext cx="8752115" cy="47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812</TotalTime>
  <Words>400</Words>
  <Application>Microsoft Office PowerPoint</Application>
  <PresentationFormat>Widescreen</PresentationFormat>
  <Paragraphs>48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Microsoft YaHei UI</vt:lpstr>
      <vt:lpstr>Arial</vt:lpstr>
      <vt:lpstr>Calibri</vt:lpstr>
      <vt:lpstr>Calibri Light</vt:lpstr>
      <vt:lpstr>Cambria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HP</cp:lastModifiedBy>
  <cp:revision>166</cp:revision>
  <dcterms:created xsi:type="dcterms:W3CDTF">2021-09-25T06:29:54Z</dcterms:created>
  <dcterms:modified xsi:type="dcterms:W3CDTF">2023-03-11T02:33:43Z</dcterms:modified>
</cp:coreProperties>
</file>