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3" r:id="rId8"/>
    <p:sldId id="265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1B59"/>
    <a:srgbClr val="FF0066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57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9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6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3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9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4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3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9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5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1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167B2-6754-4516-A7A6-9F5E9938E5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8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6.wdp"/><Relationship Id="rId2" Type="http://schemas.openxmlformats.org/officeDocument/2006/relationships/image" Target="../media/image5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4.wdp"/><Relationship Id="rId15" Type="http://schemas.openxmlformats.org/officeDocument/2006/relationships/image" Target="../media/image13.png"/><Relationship Id="rId10" Type="http://schemas.openxmlformats.org/officeDocument/2006/relationships/image" Target="../media/image10.jpg"/><Relationship Id="rId4" Type="http://schemas.openxmlformats.org/officeDocument/2006/relationships/image" Target="../media/image6.png"/><Relationship Id="rId9" Type="http://schemas.openxmlformats.org/officeDocument/2006/relationships/image" Target="../media/image9.jpe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3.wdp"/><Relationship Id="rId18" Type="http://schemas.openxmlformats.org/officeDocument/2006/relationships/image" Target="../media/image21.png"/><Relationship Id="rId3" Type="http://schemas.microsoft.com/office/2007/relationships/hdphoto" Target="../media/hdphoto3.wdp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18.png"/><Relationship Id="rId17" Type="http://schemas.microsoft.com/office/2007/relationships/hdphoto" Target="../media/hdphoto15.wdp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7.png"/><Relationship Id="rId19" Type="http://schemas.microsoft.com/office/2007/relationships/hdphoto" Target="../media/hdphoto16.wdp"/><Relationship Id="rId4" Type="http://schemas.openxmlformats.org/officeDocument/2006/relationships/image" Target="../media/image14.png"/><Relationship Id="rId9" Type="http://schemas.microsoft.com/office/2007/relationships/hdphoto" Target="../media/hdphoto11.wdp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2.wdp"/><Relationship Id="rId1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microsoft.com/office/2007/relationships/hdphoto" Target="../media/hdphoto19.wdp"/><Relationship Id="rId12" Type="http://schemas.openxmlformats.org/officeDocument/2006/relationships/image" Target="../media/image27.png"/><Relationship Id="rId17" Type="http://schemas.microsoft.com/office/2007/relationships/hdphoto" Target="../media/hdphoto24.wdp"/><Relationship Id="rId2" Type="http://schemas.openxmlformats.org/officeDocument/2006/relationships/image" Target="../media/image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5" Type="http://schemas.microsoft.com/office/2007/relationships/hdphoto" Target="../media/hdphoto23.wdp"/><Relationship Id="rId10" Type="http://schemas.openxmlformats.org/officeDocument/2006/relationships/image" Target="../media/image26.png"/><Relationship Id="rId19" Type="http://schemas.microsoft.com/office/2007/relationships/hdphoto" Target="../media/hdphoto25.wdp"/><Relationship Id="rId4" Type="http://schemas.openxmlformats.org/officeDocument/2006/relationships/image" Target="../media/image23.png"/><Relationship Id="rId9" Type="http://schemas.microsoft.com/office/2007/relationships/hdphoto" Target="../media/hdphoto20.wdp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0.wdp"/><Relationship Id="rId3" Type="http://schemas.microsoft.com/office/2007/relationships/hdphoto" Target="../media/hdphoto3.wdp"/><Relationship Id="rId7" Type="http://schemas.microsoft.com/office/2007/relationships/hdphoto" Target="../media/hdphoto27.wdp"/><Relationship Id="rId12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29.wdp"/><Relationship Id="rId5" Type="http://schemas.microsoft.com/office/2007/relationships/hdphoto" Target="../media/hdphoto26.wdp"/><Relationship Id="rId15" Type="http://schemas.microsoft.com/office/2007/relationships/hdphoto" Target="../media/hdphoto31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28.wdp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2750064" y="1010102"/>
            <a:ext cx="7077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000" b="1" dirty="0">
                <a:solidFill>
                  <a:schemeClr val="bg1"/>
                </a:solidFill>
              </a:rPr>
              <a:t>PHÒNG GIÁO DỤC VÀ ĐÀO TẠO QUẬN LONG BIÊN</a:t>
            </a:r>
            <a:endParaRPr lang="en-US" alt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altLang="en-US" sz="2000" b="1" dirty="0">
                <a:solidFill>
                  <a:schemeClr val="bg1"/>
                </a:solidFill>
              </a:rPr>
              <a:t>TRƯỜNG TIỂU HỌC GIANG BIÊN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2206" y="1640807"/>
            <a:ext cx="9027600" cy="8771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100" b="1" cap="none" spc="50" dirty="0">
                <a:ln w="0"/>
                <a:solidFill>
                  <a:schemeClr val="bg1">
                    <a:lumMod val="8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4354" y="2490815"/>
            <a:ext cx="6663299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881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90"/>
            <a:ext cx="12192000" cy="6875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5578" y="570030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05328" y="1769700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600206" y="314328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3424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05241" y="1061255"/>
            <a:ext cx="843910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rgbClr val="4F2270"/>
                </a:solidFill>
                <a:effectLst/>
              </a:rPr>
              <a:t>TRƯNG BÀY SẢN PHẨM</a:t>
            </a:r>
          </a:p>
          <a:p>
            <a:pPr algn="ctr"/>
            <a:r>
              <a:rPr lang="en-US" sz="6600" b="1" cap="none" spc="0" dirty="0">
                <a:ln/>
                <a:solidFill>
                  <a:srgbClr val="4F2270"/>
                </a:solidFill>
                <a:effectLst/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8366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0861" y="2574919"/>
            <a:ext cx="4062331" cy="1708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HKI.</a:t>
            </a:r>
          </a:p>
          <a:p>
            <a:pPr>
              <a:defRPr/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2022" y="107414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152526" y="2203536"/>
            <a:ext cx="48975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35430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4" b="61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5949" y="2279557"/>
            <a:ext cx="8240331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HKI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  <a:p>
            <a:pPr marL="342900" indent="-342900"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6458" y="1241566"/>
            <a:ext cx="4196746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500" b="1" cap="none" spc="0" dirty="0">
                <a:ln/>
                <a:solidFill>
                  <a:srgbClr val="FF0000"/>
                </a:solidFill>
                <a:effectLst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006975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8" t="14836" r="2370" b="13052"/>
          <a:stretch/>
        </p:blipFill>
        <p:spPr>
          <a:xfrm>
            <a:off x="631062" y="581774"/>
            <a:ext cx="2118980" cy="2980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01" t="8185" r="12197" b="1823"/>
          <a:stretch/>
        </p:blipFill>
        <p:spPr>
          <a:xfrm rot="5400000">
            <a:off x="2257051" y="1051256"/>
            <a:ext cx="2968993" cy="2053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53" y="660734"/>
            <a:ext cx="1757362" cy="260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555" y="660735"/>
            <a:ext cx="1981200" cy="260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476" y="660735"/>
            <a:ext cx="2502191" cy="260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2" y="4015697"/>
            <a:ext cx="2769572" cy="181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4099018" y="3703026"/>
            <a:ext cx="3959675" cy="2245476"/>
            <a:chOff x="3083416" y="2137893"/>
            <a:chExt cx="3810000" cy="352964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6" b="6456"/>
            <a:stretch/>
          </p:blipFill>
          <p:spPr>
            <a:xfrm>
              <a:off x="3083416" y="2450486"/>
              <a:ext cx="3810000" cy="3217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3116687" y="2137893"/>
              <a:ext cx="799985" cy="579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78" y="3694157"/>
            <a:ext cx="3329189" cy="225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733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8544" r="17537" b="4303"/>
          <a:stretch/>
        </p:blipFill>
        <p:spPr>
          <a:xfrm rot="16200000">
            <a:off x="7055296" y="1087243"/>
            <a:ext cx="2980545" cy="2072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2" r="12239" b="4618"/>
          <a:stretch/>
        </p:blipFill>
        <p:spPr>
          <a:xfrm rot="16200000">
            <a:off x="8862357" y="1242925"/>
            <a:ext cx="2968995" cy="2138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1" y="586812"/>
            <a:ext cx="2012745" cy="239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3" t="3943" r="7900" b="9483"/>
          <a:stretch/>
        </p:blipFill>
        <p:spPr>
          <a:xfrm>
            <a:off x="3088653" y="585354"/>
            <a:ext cx="1691818" cy="2399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1" t="12818" r="56722" b="50078"/>
          <a:stretch/>
        </p:blipFill>
        <p:spPr>
          <a:xfrm rot="10800000">
            <a:off x="5132653" y="585354"/>
            <a:ext cx="1899212" cy="2399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9389" r="9269" b="5727"/>
          <a:stretch/>
        </p:blipFill>
        <p:spPr>
          <a:xfrm>
            <a:off x="715908" y="3330491"/>
            <a:ext cx="1881186" cy="2657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29" y="3336145"/>
            <a:ext cx="2657175" cy="2657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3" b="3621"/>
          <a:stretch/>
        </p:blipFill>
        <p:spPr>
          <a:xfrm>
            <a:off x="5855282" y="3652824"/>
            <a:ext cx="2606464" cy="2340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9" r="2551" b="24507"/>
          <a:stretch/>
        </p:blipFill>
        <p:spPr>
          <a:xfrm>
            <a:off x="8739379" y="4144408"/>
            <a:ext cx="2690611" cy="1799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6426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77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4887" r="17732" b="6320"/>
          <a:stretch/>
        </p:blipFill>
        <p:spPr>
          <a:xfrm rot="16200000">
            <a:off x="198114" y="3644306"/>
            <a:ext cx="2957434" cy="2066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6" t="7067" r="11400" b="9349"/>
          <a:stretch/>
        </p:blipFill>
        <p:spPr>
          <a:xfrm rot="16200000">
            <a:off x="1875941" y="3575950"/>
            <a:ext cx="2958882" cy="2201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6" t="6197" r="3988"/>
          <a:stretch/>
        </p:blipFill>
        <p:spPr>
          <a:xfrm>
            <a:off x="1191423" y="622604"/>
            <a:ext cx="3002273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92" y="622604"/>
            <a:ext cx="3078418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06" y="622604"/>
            <a:ext cx="3804990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686" y="3197217"/>
            <a:ext cx="2172870" cy="2869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40" y="3197217"/>
            <a:ext cx="2028825" cy="2869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05"/>
          <a:stretch/>
        </p:blipFill>
        <p:spPr>
          <a:xfrm>
            <a:off x="9479477" y="3197217"/>
            <a:ext cx="2113669" cy="2869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1972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77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4007" r="8891" b="7104"/>
          <a:stretch/>
        </p:blipFill>
        <p:spPr>
          <a:xfrm rot="16200000">
            <a:off x="857599" y="914767"/>
            <a:ext cx="2957438" cy="22514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03" y="973726"/>
            <a:ext cx="3080850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33" y="973726"/>
            <a:ext cx="2984992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9" t="10211" r="6761" b="8662"/>
          <a:stretch/>
        </p:blipFill>
        <p:spPr>
          <a:xfrm>
            <a:off x="1210613" y="3818008"/>
            <a:ext cx="3040909" cy="213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9" t="12174" r="14203" b="13816"/>
          <a:stretch/>
        </p:blipFill>
        <p:spPr>
          <a:xfrm>
            <a:off x="4681396" y="3818008"/>
            <a:ext cx="2904260" cy="2142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16" y="3818008"/>
            <a:ext cx="3173991" cy="213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173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6" t="6599" r="3072" b="63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8959" y="2395463"/>
            <a:ext cx="6143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0608" y="1615051"/>
            <a:ext cx="3752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268229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235</Words>
  <Application>Microsoft Office PowerPoint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26</cp:revision>
  <dcterms:created xsi:type="dcterms:W3CDTF">2021-12-20T05:56:22Z</dcterms:created>
  <dcterms:modified xsi:type="dcterms:W3CDTF">2023-01-24T15:58:37Z</dcterms:modified>
</cp:coreProperties>
</file>