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52" r:id="rId1"/>
  </p:sldMasterIdLst>
  <p:notesMasterIdLst>
    <p:notesMasterId r:id="rId28"/>
  </p:notesMasterIdLst>
  <p:sldIdLst>
    <p:sldId id="336" r:id="rId2"/>
    <p:sldId id="281" r:id="rId3"/>
    <p:sldId id="350" r:id="rId4"/>
    <p:sldId id="339" r:id="rId5"/>
    <p:sldId id="354" r:id="rId6"/>
    <p:sldId id="355" r:id="rId7"/>
    <p:sldId id="356" r:id="rId8"/>
    <p:sldId id="352" r:id="rId9"/>
    <p:sldId id="369" r:id="rId10"/>
    <p:sldId id="357" r:id="rId11"/>
    <p:sldId id="368" r:id="rId12"/>
    <p:sldId id="364" r:id="rId13"/>
    <p:sldId id="365" r:id="rId14"/>
    <p:sldId id="370" r:id="rId15"/>
    <p:sldId id="367" r:id="rId16"/>
    <p:sldId id="373" r:id="rId17"/>
    <p:sldId id="371" r:id="rId18"/>
    <p:sldId id="374" r:id="rId19"/>
    <p:sldId id="375" r:id="rId20"/>
    <p:sldId id="372" r:id="rId21"/>
    <p:sldId id="376" r:id="rId22"/>
    <p:sldId id="378" r:id="rId23"/>
    <p:sldId id="377" r:id="rId24"/>
    <p:sldId id="379" r:id="rId25"/>
    <p:sldId id="380" r:id="rId26"/>
    <p:sldId id="27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CC"/>
    <a:srgbClr val="6600CC"/>
    <a:srgbClr val="000000"/>
    <a:srgbClr val="FF0000"/>
    <a:srgbClr val="FF00FF"/>
    <a:srgbClr val="0033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6" autoAdjust="0"/>
    <p:restoredTop sz="94374" autoAdjust="0"/>
  </p:normalViewPr>
  <p:slideViewPr>
    <p:cSldViewPr>
      <p:cViewPr varScale="1">
        <p:scale>
          <a:sx n="69" d="100"/>
          <a:sy n="69" d="100"/>
        </p:scale>
        <p:origin x="54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BE10BE-7A29-4FDC-AA3E-EE5FFF1CA7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1618A-CB0D-4B33-9D9C-4E3D246276A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63A1BF4A-91F0-454B-B5BC-461F6CD6CC8F}" type="datetimeFigureOut">
              <a:rPr lang="en-GB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B49C1C-0E8B-472A-A748-EF31F1F041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DE8B0FC-FBB1-41CD-AE15-8A1E7E8F6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0F05B-C3C0-4852-BFD2-AA45987131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EDC8C-E3BF-4A46-9F9C-CF5FD744D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B42697E-03FD-44C2-87BD-4F3B29324178}" type="slidenum">
              <a:rPr lang="en-GB" altLang="vi-VN"/>
              <a:pPr>
                <a:defRPr/>
              </a:pPr>
              <a:t>‹#›</a:t>
            </a:fld>
            <a:endParaRPr lang="en-GB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C91956B5-AD09-4488-BC0B-FDB79C5661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44422E2-3EE2-4FB1-92AE-AC58E9F70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5B58E71B-36F1-4023-861E-78FD02A40A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5F4D4C-0EFF-4531-80A2-588576C823D4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964C0230-E8BD-460B-8AFD-27A7B2B1BA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A694EF2F-8802-4851-AE07-B72D6A235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BAA6AE24-95C3-4D9A-A914-5A0F91AE0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F038DF-EDD5-4B46-B43C-76422B4E89D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B01AC04-DBD8-4699-ABF4-5CC283B1E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0713042-5997-4F65-9BF6-B768EEE51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 đã vận động c</a:t>
            </a:r>
            <a:r>
              <a:rPr lang="vi-VN" altLang="en-US"/>
              <a:t>ơ</a:t>
            </a:r>
            <a:r>
              <a:rPr lang="en-US" altLang="en-US"/>
              <a:t> thể nh</a:t>
            </a:r>
            <a:r>
              <a:rPr lang="vi-VN" altLang="en-US"/>
              <a:t>ư</a:t>
            </a:r>
            <a:r>
              <a:rPr lang="en-US" altLang="en-US"/>
              <a:t> thế nào khi nghe các nhịp, phách, giai điệu tiết tấu.</a:t>
            </a:r>
          </a:p>
          <a:p>
            <a:r>
              <a:rPr lang="en-US" altLang="en-US"/>
              <a:t>Nhún nhay, lắc l</a:t>
            </a:r>
            <a:r>
              <a:rPr lang="vi-VN" altLang="en-US"/>
              <a:t>ư</a:t>
            </a:r>
            <a:r>
              <a:rPr lang="en-US" altLang="en-US"/>
              <a:t>,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8337B25-7541-46B7-BF7B-9D10F09B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FEA81-6540-44BB-9B87-1EFEE64A1E5F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3F40E7D-9F16-4346-82BA-790F95C5A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4951C43-7198-48D1-895F-7240C9C84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43B3E88-12E8-4E26-B21C-42046F038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A80534-217F-4165-8020-74152A41B17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3F40E7D-9F16-4346-82BA-790F95C5A4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4951C43-7198-48D1-895F-7240C9C84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243B3E88-12E8-4E26-B21C-42046F038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A80534-217F-4165-8020-74152A41B176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1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B01AC04-DBD8-4699-ABF4-5CC283B1E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0713042-5997-4F65-9BF6-B768EEE51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 đã vận động c</a:t>
            </a:r>
            <a:r>
              <a:rPr lang="vi-VN" altLang="en-US"/>
              <a:t>ơ</a:t>
            </a:r>
            <a:r>
              <a:rPr lang="en-US" altLang="en-US"/>
              <a:t> thể nh</a:t>
            </a:r>
            <a:r>
              <a:rPr lang="vi-VN" altLang="en-US"/>
              <a:t>ư</a:t>
            </a:r>
            <a:r>
              <a:rPr lang="en-US" altLang="en-US"/>
              <a:t> thế nào khi nghe các nhịp, phách, giai điệu tiết tấu.</a:t>
            </a:r>
          </a:p>
          <a:p>
            <a:r>
              <a:rPr lang="en-US" altLang="en-US"/>
              <a:t>Nhún nhay, lắc l</a:t>
            </a:r>
            <a:r>
              <a:rPr lang="vi-VN" altLang="en-US"/>
              <a:t>ư</a:t>
            </a:r>
            <a:r>
              <a:rPr lang="en-US" altLang="en-US"/>
              <a:t>, 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68337B25-7541-46B7-BF7B-9D10F09B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9FEA81-6540-44BB-9B87-1EFEE64A1E5F}" type="slidenum">
              <a:rPr lang="en-GB" altLang="vi-VN" smtClean="0"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vi-VN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4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B16E3F-0A60-47C9-983B-F77C639F259B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47B82-F82D-4B64-9476-786E8715F33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4210666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07725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30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559209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8553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1877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F1FB97-D5AF-4F24-A40C-D42734F17400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712AA-BB93-4D54-A6CF-7FC572D3AE9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73226559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8B0895-6D43-41A7-8598-CC37C3233F00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CBBEEF-CFDB-49CE-AE6E-1C5215F7B52E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90454857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E3789-A827-4192-B57C-033F349625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0AF62-2613-42BF-9D15-79444E4A778E}" type="datetimeFigureOut">
              <a:rPr lang="en-GB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3A9FC-64DB-446C-8A26-E81994993D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6AF8-14A5-4B8D-8010-CB2FE7EE7C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BC5D7-1B8B-4DB0-AF1D-DC2368A87469}" type="slidenum">
              <a:rPr lang="en-GB" altLang="vi-VN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42343371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EBDCBB-747B-478E-AFF4-78EB490C350F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5EB3C-4B1C-4AF1-B613-CF6B868878F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26044417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FA351D-4D18-4371-9E32-92A8F1198885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AE7AF-8FDC-4389-9B5F-A85FA97C2018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7206384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4F26C-D5E0-45C5-8B0D-15D58F4A9D33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F405D-2B5A-4481-9557-A2C200C5CEBB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2454923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B81C75-7062-4A5F-AEFD-5017DB958BCD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ACED0-228E-4059-8AAA-052E0A6ABCBB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153823734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34AA65-4767-4486-8C31-6ECAC24ED754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A1C40-131A-4812-AF11-1E40B062D84A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6219820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41252C-EC84-49A1-A033-B3F280DDF61A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7E5C9-8A08-439A-93CF-F1DCC2070119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5822634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20D223-A046-48D1-A261-89D60A141C96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58DCD-EED3-47DA-A4E8-3BED903F2B66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5286654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EFA7A-EF09-400E-8D20-7FBC15330EF1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18A32-F983-4F07-ABE1-39110236975C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33064704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7007AE-8D7D-46F6-945C-024448266350}" type="datetimeFigureOut">
              <a:rPr lang="en-GB" smtClean="0"/>
              <a:pPr>
                <a:defRPr/>
              </a:pPr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1383E01-8C3C-4C96-AEF2-4E889107BE90}" type="slidenum">
              <a:rPr lang="en-GB" altLang="vi-VN" smtClean="0"/>
              <a:pPr>
                <a:defRPr/>
              </a:pPr>
              <a:t>‹#›</a:t>
            </a:fld>
            <a:endParaRPr lang="en-GB" altLang="vi-VN"/>
          </a:p>
        </p:txBody>
      </p:sp>
    </p:spTree>
    <p:extLst>
      <p:ext uri="{BB962C8B-B14F-4D97-AF65-F5344CB8AC3E}">
        <p14:creationId xmlns:p14="http://schemas.microsoft.com/office/powerpoint/2010/main" val="4971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  <p:sldLayoutId id="2147484764" r:id="rId12"/>
    <p:sldLayoutId id="2147484765" r:id="rId13"/>
    <p:sldLayoutId id="2147484766" r:id="rId14"/>
    <p:sldLayoutId id="2147484767" r:id="rId15"/>
    <p:sldLayoutId id="2147484768" r:id="rId16"/>
    <p:sldLayoutId id="2147484769" r:id="rId17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>
            <a:extLst>
              <a:ext uri="{FF2B5EF4-FFF2-40B4-BE49-F238E27FC236}">
                <a16:creationId xmlns:a16="http://schemas.microsoft.com/office/drawing/2014/main" id="{C9CC6BE6-6500-4564-B833-85A952113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7" t="51381" b="1238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E56DB-4CEE-4C90-AD72-96704C7A8D01}"/>
              </a:ext>
            </a:extLst>
          </p:cNvPr>
          <p:cNvSpPr/>
          <p:nvPr/>
        </p:nvSpPr>
        <p:spPr>
          <a:xfrm>
            <a:off x="1487488" y="692696"/>
            <a:ext cx="87849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79B59-3724-4CFB-8DD7-B1946D1556DA}"/>
              </a:ext>
            </a:extLst>
          </p:cNvPr>
          <p:cNvSpPr/>
          <p:nvPr/>
        </p:nvSpPr>
        <p:spPr>
          <a:xfrm>
            <a:off x="2135813" y="2263576"/>
            <a:ext cx="7488325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</a:p>
        </p:txBody>
      </p:sp>
    </p:spTree>
  </p:cSld>
  <p:clrMapOvr>
    <a:masterClrMapping/>
  </p:clrMapOvr>
  <p:transition spd="slow" advTm="1287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602DF-0028-4B78-8649-983D053AE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08" y="621664"/>
            <a:ext cx="4320480" cy="2578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A8BD0-C1DD-4B78-855C-A6CFF2A2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70" y="476671"/>
            <a:ext cx="4413318" cy="2795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0AD5F-4013-4D5D-89E5-A43DA452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094" y="3614079"/>
            <a:ext cx="4320480" cy="2804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33B2BF-45C2-4FEE-9DB9-5EEFEB121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088" y="3614079"/>
            <a:ext cx="4067818" cy="2801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097849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">
            <a:extLst>
              <a:ext uri="{FF2B5EF4-FFF2-40B4-BE49-F238E27FC236}">
                <a16:creationId xmlns:a16="http://schemas.microsoft.com/office/drawing/2014/main" id="{E946428C-9380-4A34-AE98-37496E2A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229" b="57838"/>
          <a:stretch>
            <a:fillRect/>
          </a:stretch>
        </p:blipFill>
        <p:spPr bwMode="auto">
          <a:xfrm>
            <a:off x="30163" y="0"/>
            <a:ext cx="33099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>
            <a:extLst>
              <a:ext uri="{FF2B5EF4-FFF2-40B4-BE49-F238E27FC236}">
                <a16:creationId xmlns:a16="http://schemas.microsoft.com/office/drawing/2014/main" id="{3AB5C7B5-A034-4DF9-A587-24AFDA2B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7838" r="49229"/>
          <a:stretch>
            <a:fillRect/>
          </a:stretch>
        </p:blipFill>
        <p:spPr bwMode="auto">
          <a:xfrm>
            <a:off x="0" y="4132263"/>
            <a:ext cx="5418138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B309A6A7-AB43-496C-B3E8-CC60B7E7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1799131"/>
            <a:ext cx="9001000" cy="123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owchart: Multidocument 12">
            <a:extLst>
              <a:ext uri="{FF2B5EF4-FFF2-40B4-BE49-F238E27FC236}">
                <a16:creationId xmlns:a16="http://schemas.microsoft.com/office/drawing/2014/main" id="{C063170C-F0D3-4F7D-A73E-4AF2ACB62A01}"/>
              </a:ext>
            </a:extLst>
          </p:cNvPr>
          <p:cNvSpPr/>
          <p:nvPr/>
        </p:nvSpPr>
        <p:spPr>
          <a:xfrm>
            <a:off x="3432175" y="12700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9D34C-F4C7-4333-8369-9C6858B47B5A}"/>
              </a:ext>
            </a:extLst>
          </p:cNvPr>
          <p:cNvSpPr/>
          <p:nvPr/>
        </p:nvSpPr>
        <p:spPr>
          <a:xfrm>
            <a:off x="3287688" y="452729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D278BB7-8A6B-4932-8B61-098F67895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272" y="3165274"/>
            <a:ext cx="10657184" cy="136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GB" sz="36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GB" sz="3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300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CA8F9-5E94-4A04-BCBC-C5C686DE3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3" y="494601"/>
            <a:ext cx="4583007" cy="2707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CA5FC-4819-405B-BF42-10DCA906A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620688"/>
            <a:ext cx="4583007" cy="2657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63598-A959-43D8-9842-FB4913169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47" y="3673404"/>
            <a:ext cx="4583843" cy="265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F0C52-DB88-4E07-A0E9-BA35EF8DF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80" y="3650120"/>
            <a:ext cx="4583843" cy="2669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1EB3C04-E439-4311-A5DD-8692BDB3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6010" r="1872" b="4124"/>
          <a:stretch>
            <a:fillRect/>
          </a:stretch>
        </p:blipFill>
        <p:spPr bwMode="auto">
          <a:xfrm>
            <a:off x="-13320" y="41667"/>
            <a:ext cx="123606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B405CCFF-BAE2-4752-9BE0-9A790709CC12}"/>
              </a:ext>
            </a:extLst>
          </p:cNvPr>
          <p:cNvSpPr/>
          <p:nvPr/>
        </p:nvSpPr>
        <p:spPr>
          <a:xfrm>
            <a:off x="4277518" y="15636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DC6395-EA28-4931-874C-B6EB49B72DBB}"/>
              </a:ext>
            </a:extLst>
          </p:cNvPr>
          <p:cNvSpPr/>
          <p:nvPr/>
        </p:nvSpPr>
        <p:spPr>
          <a:xfrm>
            <a:off x="4277518" y="428276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0C201FA-273C-4846-997F-40DC7C9B2CF7}"/>
              </a:ext>
            </a:extLst>
          </p:cNvPr>
          <p:cNvSpPr txBox="1">
            <a:spLocks/>
          </p:cNvSpPr>
          <p:nvPr/>
        </p:nvSpPr>
        <p:spPr>
          <a:xfrm>
            <a:off x="1368977" y="2312661"/>
            <a:ext cx="9732415" cy="513958"/>
          </a:xfrm>
          <a:prstGeom prst="rect">
            <a:avLst/>
          </a:prstGeom>
        </p:spPr>
        <p:txBody>
          <a:bodyPr/>
          <a:lstStyle>
            <a:lvl1pPr marL="342900" indent="-34290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</a:pP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3F0615-21FB-4BF7-B4FA-9275CFBEF32C}"/>
              </a:ext>
            </a:extLst>
          </p:cNvPr>
          <p:cNvSpPr txBox="1">
            <a:spLocks/>
          </p:cNvSpPr>
          <p:nvPr/>
        </p:nvSpPr>
        <p:spPr>
          <a:xfrm>
            <a:off x="1229791" y="2883887"/>
            <a:ext cx="9732415" cy="551789"/>
          </a:xfrm>
          <a:prstGeom prst="rect">
            <a:avLst/>
          </a:prstGeom>
        </p:spPr>
        <p:txBody>
          <a:bodyPr/>
          <a:lstStyle>
            <a:lvl1pPr marL="342900" indent="-34290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 sz="2000" kern="1200" spc="3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742950" indent="-28575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11430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16002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2057400" indent="-228600" algn="ctr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</a:pPr>
            <a:r>
              <a:rPr lang="en-GB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GB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C9692504-8490-4E41-B0F3-7F3D772A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0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5D27A13-A2AB-4F88-802A-17CEE854DBFE}"/>
              </a:ext>
            </a:extLst>
          </p:cNvPr>
          <p:cNvSpPr/>
          <p:nvPr/>
        </p:nvSpPr>
        <p:spPr>
          <a:xfrm>
            <a:off x="2649279" y="901504"/>
            <a:ext cx="66247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9CC9A-E830-48AA-98E6-4A6AA3673611}"/>
              </a:ext>
            </a:extLst>
          </p:cNvPr>
          <p:cNvSpPr txBox="1"/>
          <p:nvPr/>
        </p:nvSpPr>
        <p:spPr>
          <a:xfrm>
            <a:off x="2090195" y="1955719"/>
            <a:ext cx="8892782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iai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nhún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khoát</a:t>
            </a:r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F3DED8-9D2C-40D5-B4D8-D1B0DD3074E8}"/>
              </a:ext>
            </a:extLst>
          </p:cNvPr>
          <p:cNvSpPr txBox="1"/>
          <p:nvPr/>
        </p:nvSpPr>
        <p:spPr>
          <a:xfrm>
            <a:off x="2100400" y="2903603"/>
            <a:ext cx="8766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iai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Đung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di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17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DC137D-9415-4B6D-8E43-D5D175C968F5}"/>
              </a:ext>
            </a:extLst>
          </p:cNvPr>
          <p:cNvSpPr/>
          <p:nvPr/>
        </p:nvSpPr>
        <p:spPr>
          <a:xfrm>
            <a:off x="-2" y="-525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33382-5F77-47F0-A721-CD55A1EF8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638785"/>
            <a:ext cx="12191999" cy="5229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2330E1-C936-4B09-A9F4-901A6EF94387}"/>
              </a:ext>
            </a:extLst>
          </p:cNvPr>
          <p:cNvSpPr/>
          <p:nvPr/>
        </p:nvSpPr>
        <p:spPr>
          <a:xfrm>
            <a:off x="191340" y="308936"/>
            <a:ext cx="1180931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 </a:t>
            </a: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</a:p>
        </p:txBody>
      </p:sp>
    </p:spTree>
    <p:extLst>
      <p:ext uri="{BB962C8B-B14F-4D97-AF65-F5344CB8AC3E}">
        <p14:creationId xmlns:p14="http://schemas.microsoft.com/office/powerpoint/2010/main" val="1138207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8F178-D8B9-4AD2-A595-63BB3113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288688" cy="692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D61D2-A1E9-400C-9B14-750C676DAC76}"/>
              </a:ext>
            </a:extLst>
          </p:cNvPr>
          <p:cNvSpPr txBox="1"/>
          <p:nvPr/>
        </p:nvSpPr>
        <p:spPr>
          <a:xfrm>
            <a:off x="2207568" y="1268760"/>
            <a:ext cx="7776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3287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8F178-D8B9-4AD2-A595-63BB3113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288688" cy="692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D61D2-A1E9-400C-9B14-750C676DAC76}"/>
              </a:ext>
            </a:extLst>
          </p:cNvPr>
          <p:cNvSpPr txBox="1"/>
          <p:nvPr/>
        </p:nvSpPr>
        <p:spPr>
          <a:xfrm>
            <a:off x="2207568" y="1268760"/>
            <a:ext cx="7776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GB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GB" sz="4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AFED8-8386-404D-B766-E30C40E0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642"/>
            <a:ext cx="12288688" cy="6923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8F3531-A85B-4303-B339-4175000F473C}"/>
              </a:ext>
            </a:extLst>
          </p:cNvPr>
          <p:cNvSpPr/>
          <p:nvPr/>
        </p:nvSpPr>
        <p:spPr>
          <a:xfrm>
            <a:off x="1523070" y="1352587"/>
            <a:ext cx="91450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9858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">
            <a:extLst>
              <a:ext uri="{FF2B5EF4-FFF2-40B4-BE49-F238E27FC236}">
                <a16:creationId xmlns:a16="http://schemas.microsoft.com/office/drawing/2014/main" id="{E946428C-9380-4A34-AE98-37496E2A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229" b="57838"/>
          <a:stretch>
            <a:fillRect/>
          </a:stretch>
        </p:blipFill>
        <p:spPr bwMode="auto">
          <a:xfrm>
            <a:off x="30163" y="0"/>
            <a:ext cx="33099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owchart: Multidocument 12">
            <a:extLst>
              <a:ext uri="{FF2B5EF4-FFF2-40B4-BE49-F238E27FC236}">
                <a16:creationId xmlns:a16="http://schemas.microsoft.com/office/drawing/2014/main" id="{C063170C-F0D3-4F7D-A73E-4AF2ACB62A01}"/>
              </a:ext>
            </a:extLst>
          </p:cNvPr>
          <p:cNvSpPr/>
          <p:nvPr/>
        </p:nvSpPr>
        <p:spPr>
          <a:xfrm>
            <a:off x="3432175" y="12700"/>
            <a:ext cx="3636963" cy="1471613"/>
          </a:xfrm>
          <a:prstGeom prst="flowChartMultidocumen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9D34C-F4C7-4333-8369-9C6858B47B5A}"/>
              </a:ext>
            </a:extLst>
          </p:cNvPr>
          <p:cNvSpPr/>
          <p:nvPr/>
        </p:nvSpPr>
        <p:spPr>
          <a:xfrm>
            <a:off x="3287688" y="452729"/>
            <a:ext cx="30963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600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GHI NHỚ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65FA2-0CA5-48F3-BE93-CCEE98E3689C}"/>
              </a:ext>
            </a:extLst>
          </p:cNvPr>
          <p:cNvSpPr/>
          <p:nvPr/>
        </p:nvSpPr>
        <p:spPr>
          <a:xfrm>
            <a:off x="623392" y="1662732"/>
            <a:ext cx="7607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Quy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trình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bước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vẽ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theo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nhạc</a:t>
            </a:r>
            <a:r>
              <a:rPr lang="en-US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28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33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9723F5-5DDF-49E3-96EB-0F94C8843D42}"/>
              </a:ext>
            </a:extLst>
          </p:cNvPr>
          <p:cNvSpPr txBox="1"/>
          <p:nvPr/>
        </p:nvSpPr>
        <p:spPr>
          <a:xfrm>
            <a:off x="1415480" y="2278822"/>
            <a:ext cx="8892782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28503-6817-415F-B46B-FE78CCE1EFCE}"/>
              </a:ext>
            </a:extLst>
          </p:cNvPr>
          <p:cNvSpPr txBox="1"/>
          <p:nvPr/>
        </p:nvSpPr>
        <p:spPr>
          <a:xfrm>
            <a:off x="1430860" y="2831322"/>
            <a:ext cx="8892782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6D08A-B8A3-462E-B19F-04E02880EE9B}"/>
              </a:ext>
            </a:extLst>
          </p:cNvPr>
          <p:cNvSpPr txBox="1"/>
          <p:nvPr/>
        </p:nvSpPr>
        <p:spPr>
          <a:xfrm>
            <a:off x="1458899" y="3396788"/>
            <a:ext cx="8892782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2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21D84F-FED7-4E99-986A-76772FB34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0" y="1131253"/>
            <a:ext cx="3181888" cy="22488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D21BBF-4DB1-49BC-AA52-0F0CC99A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957" y="3637827"/>
            <a:ext cx="2956808" cy="2911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E4A295-2D03-44A8-AD98-30E920893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1" y="3631181"/>
            <a:ext cx="2232248" cy="2911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7EA7E5-8CB9-4F2B-BE6D-973D70966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2"/>
          <a:stretch/>
        </p:blipFill>
        <p:spPr>
          <a:xfrm>
            <a:off x="8817776" y="388966"/>
            <a:ext cx="2077117" cy="3248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E4A81-F7BA-46E9-BDB4-7F1815B70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111" y="3849923"/>
            <a:ext cx="3971277" cy="2670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53C398-83A2-4FD8-8C3A-9B62D8C06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410" y="1146090"/>
            <a:ext cx="3149740" cy="2219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996166-1988-4070-B6E4-3F459196FA2C}"/>
              </a:ext>
            </a:extLst>
          </p:cNvPr>
          <p:cNvSpPr/>
          <p:nvPr/>
        </p:nvSpPr>
        <p:spPr>
          <a:xfrm>
            <a:off x="500925" y="315400"/>
            <a:ext cx="58615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2811547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245FC-584F-4E61-B402-9ED51A0B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" y="-6679"/>
            <a:ext cx="12192001" cy="68474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EE5415-6B88-4E4D-9FF0-CA71E830E7E0}"/>
              </a:ext>
            </a:extLst>
          </p:cNvPr>
          <p:cNvSpPr/>
          <p:nvPr/>
        </p:nvSpPr>
        <p:spPr>
          <a:xfrm>
            <a:off x="4223792" y="908720"/>
            <a:ext cx="341995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9B22EE-6A86-4FD6-9F0A-79E2910CC56D}"/>
              </a:ext>
            </a:extLst>
          </p:cNvPr>
          <p:cNvSpPr/>
          <p:nvPr/>
        </p:nvSpPr>
        <p:spPr>
          <a:xfrm>
            <a:off x="3234493" y="1601217"/>
            <a:ext cx="5112568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083205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245FC-584F-4E61-B402-9ED51A0B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74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EE5415-6B88-4E4D-9FF0-CA71E830E7E0}"/>
              </a:ext>
            </a:extLst>
          </p:cNvPr>
          <p:cNvSpPr/>
          <p:nvPr/>
        </p:nvSpPr>
        <p:spPr>
          <a:xfrm>
            <a:off x="1487488" y="1124744"/>
            <a:ext cx="885698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96B8F-2708-4E30-ADC4-3C4A007D4B24}"/>
              </a:ext>
            </a:extLst>
          </p:cNvPr>
          <p:cNvSpPr/>
          <p:nvPr/>
        </p:nvSpPr>
        <p:spPr>
          <a:xfrm>
            <a:off x="1921176" y="1916832"/>
            <a:ext cx="712715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56C4B5-1E06-41E7-8FCF-F570333F761F}"/>
              </a:ext>
            </a:extLst>
          </p:cNvPr>
          <p:cNvSpPr/>
          <p:nvPr/>
        </p:nvSpPr>
        <p:spPr>
          <a:xfrm>
            <a:off x="1921176" y="2585809"/>
            <a:ext cx="1094357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ãy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2DDE1-1C58-4678-92B5-11796575EC66}"/>
              </a:ext>
            </a:extLst>
          </p:cNvPr>
          <p:cNvSpPr/>
          <p:nvPr/>
        </p:nvSpPr>
        <p:spPr>
          <a:xfrm>
            <a:off x="1933141" y="2924061"/>
            <a:ext cx="345562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64528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4C527D27-23B7-4952-9F45-23C37BCF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0"/>
            <a:ext cx="1036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9">
            <a:extLst>
              <a:ext uri="{FF2B5EF4-FFF2-40B4-BE49-F238E27FC236}">
                <a16:creationId xmlns:a16="http://schemas.microsoft.com/office/drawing/2014/main" id="{81267DCB-2D90-4E79-B6D9-B9ED27DF31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48075" y="4651375"/>
            <a:ext cx="4157663" cy="611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GB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45BDF5-5999-41E9-B930-8BC45CCEA23E}"/>
              </a:ext>
            </a:extLst>
          </p:cNvPr>
          <p:cNvSpPr/>
          <p:nvPr/>
        </p:nvSpPr>
        <p:spPr>
          <a:xfrm>
            <a:off x="2784059" y="1978720"/>
            <a:ext cx="6623882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NAY!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C7F25-25B0-4490-A887-D48E5ABF0C2F}"/>
              </a:ext>
            </a:extLst>
          </p:cNvPr>
          <p:cNvSpPr/>
          <p:nvPr/>
        </p:nvSpPr>
        <p:spPr>
          <a:xfrm>
            <a:off x="1104783" y="1192977"/>
            <a:ext cx="619268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NHẬN, CHIA SẺ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00D2BB-4EC3-4653-B6B1-11C3FA478B39}"/>
              </a:ext>
            </a:extLst>
          </p:cNvPr>
          <p:cNvSpPr/>
          <p:nvPr/>
        </p:nvSpPr>
        <p:spPr>
          <a:xfrm>
            <a:off x="1161251" y="2201089"/>
            <a:ext cx="5616624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64F20-E7EA-43B0-B8FE-033352534124}"/>
              </a:ext>
            </a:extLst>
          </p:cNvPr>
          <p:cNvSpPr/>
          <p:nvPr/>
        </p:nvSpPr>
        <p:spPr>
          <a:xfrm>
            <a:off x="1127448" y="2962980"/>
            <a:ext cx="763284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B484C0-CD62-406D-82A8-C263FF9D87CD}"/>
              </a:ext>
            </a:extLst>
          </p:cNvPr>
          <p:cNvSpPr/>
          <p:nvPr/>
        </p:nvSpPr>
        <p:spPr>
          <a:xfrm>
            <a:off x="1157902" y="3724871"/>
            <a:ext cx="7632848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6478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88EE4E66-7475-4007-A19D-23E4EF75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851" r="3928" b="2617"/>
          <a:stretch>
            <a:fillRect/>
          </a:stretch>
        </p:blipFill>
        <p:spPr bwMode="auto">
          <a:xfrm>
            <a:off x="11113" y="-15875"/>
            <a:ext cx="12180887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F2B6ED-2292-4282-9F2B-A651C501F27E}"/>
              </a:ext>
            </a:extLst>
          </p:cNvPr>
          <p:cNvSpPr/>
          <p:nvPr/>
        </p:nvSpPr>
        <p:spPr>
          <a:xfrm>
            <a:off x="3791744" y="2132856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E7031-0A72-4AAC-859B-1BA6FC917861}"/>
              </a:ext>
            </a:extLst>
          </p:cNvPr>
          <p:cNvSpPr/>
          <p:nvPr/>
        </p:nvSpPr>
        <p:spPr>
          <a:xfrm>
            <a:off x="2999656" y="3107869"/>
            <a:ext cx="590465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B1AF-F76F-4F4D-80C7-9644DED8427F}"/>
              </a:ext>
            </a:extLst>
          </p:cNvPr>
          <p:cNvSpPr/>
          <p:nvPr/>
        </p:nvSpPr>
        <p:spPr>
          <a:xfrm>
            <a:off x="2967081" y="3706584"/>
            <a:ext cx="687333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B55EF3-0E88-49AF-8C2E-61A1B1BCB4B9}"/>
              </a:ext>
            </a:extLst>
          </p:cNvPr>
          <p:cNvSpPr/>
          <p:nvPr/>
        </p:nvSpPr>
        <p:spPr>
          <a:xfrm>
            <a:off x="2967080" y="4305299"/>
            <a:ext cx="687333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294431"/>
      </p:ext>
    </p:extLst>
  </p:cSld>
  <p:clrMapOvr>
    <a:masterClrMapping/>
  </p:clrMapOvr>
  <p:transition spd="slow">
    <p:fade/>
    <p:sndAc>
      <p:endSnd/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C7F25-25B0-4490-A887-D48E5ABF0C2F}"/>
              </a:ext>
            </a:extLst>
          </p:cNvPr>
          <p:cNvSpPr/>
          <p:nvPr/>
        </p:nvSpPr>
        <p:spPr>
          <a:xfrm>
            <a:off x="767408" y="476672"/>
            <a:ext cx="1022513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BC1CF-F05B-4B9A-BBCA-4253D8A1F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46"/>
          <a:stretch/>
        </p:blipFill>
        <p:spPr>
          <a:xfrm>
            <a:off x="263352" y="1412776"/>
            <a:ext cx="11481840" cy="46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1046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47BDE5-8B10-4C68-A408-0761100B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92779-BFF4-4830-9B75-B09B117F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6" y="264994"/>
            <a:ext cx="11928648" cy="63280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E933F-62C0-47C0-9B85-76B7C066FB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5972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11397-2516-4E0B-9D5C-D1AB4B17B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" t="11835" r="5177"/>
          <a:stretch/>
        </p:blipFill>
        <p:spPr>
          <a:xfrm>
            <a:off x="0" y="1052736"/>
            <a:ext cx="12192000" cy="5805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A12889-7ADA-4EB4-92C8-095C6DA545DB}"/>
              </a:ext>
            </a:extLst>
          </p:cNvPr>
          <p:cNvSpPr/>
          <p:nvPr/>
        </p:nvSpPr>
        <p:spPr>
          <a:xfrm>
            <a:off x="767408" y="406405"/>
            <a:ext cx="1022513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33919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C4D39-A3EF-4ADB-91E7-DD7ECEBC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664" t="23612" r="4196" b="4345"/>
          <a:stretch/>
        </p:blipFill>
        <p:spPr>
          <a:xfrm>
            <a:off x="533037" y="4253520"/>
            <a:ext cx="3264048" cy="22961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3BFF81-F0E6-43E3-9042-0461CE3CA8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84"/>
          <a:stretch/>
        </p:blipFill>
        <p:spPr>
          <a:xfrm>
            <a:off x="7909992" y="3789826"/>
            <a:ext cx="3672408" cy="27598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A077B-F3A1-4BA7-8B4A-AAB234228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492"/>
          <a:stretch/>
        </p:blipFill>
        <p:spPr>
          <a:xfrm>
            <a:off x="410627" y="1451235"/>
            <a:ext cx="3465398" cy="2567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865BA-610B-4F50-8894-FCC2546D8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7" r="39235"/>
          <a:stretch/>
        </p:blipFill>
        <p:spPr>
          <a:xfrm>
            <a:off x="8904312" y="308344"/>
            <a:ext cx="2377939" cy="3195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0907C-9D6B-4728-8C86-E33744063F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76" t="22957" r="68354" b="5001"/>
          <a:stretch/>
        </p:blipFill>
        <p:spPr>
          <a:xfrm>
            <a:off x="4241791" y="1906269"/>
            <a:ext cx="3264048" cy="4592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9BFBC3-F3E0-4799-962B-39917F299FA8}"/>
              </a:ext>
            </a:extLst>
          </p:cNvPr>
          <p:cNvSpPr/>
          <p:nvPr/>
        </p:nvSpPr>
        <p:spPr>
          <a:xfrm>
            <a:off x="1631504" y="456698"/>
            <a:ext cx="679156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80925465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20" y="214345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2" y="2082689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6246" y="364835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64814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990" y="6101564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94990" y="878580"/>
            <a:ext cx="6296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  <p:pic>
        <p:nvPicPr>
          <p:cNvPr id="11" name="图片 3" descr="fbb63f59c772f80c241f5a3259235930">
            <a:extLst>
              <a:ext uri="{FF2B5EF4-FFF2-40B4-BE49-F238E27FC236}">
                <a16:creationId xmlns:a16="http://schemas.microsoft.com/office/drawing/2014/main" id="{CF4B95BE-0F7A-4BFB-9817-71FB805AFE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612" y="28511"/>
            <a:ext cx="12217612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DFFE8B5C-ADCF-442B-8247-05434237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25603" r="111" b="17680"/>
          <a:stretch>
            <a:fillRect/>
          </a:stretch>
        </p:blipFill>
        <p:spPr bwMode="auto">
          <a:xfrm>
            <a:off x="-96688" y="-99392"/>
            <a:ext cx="12192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">
            <a:extLst>
              <a:ext uri="{FF2B5EF4-FFF2-40B4-BE49-F238E27FC236}">
                <a16:creationId xmlns:a16="http://schemas.microsoft.com/office/drawing/2014/main" id="{5D9D0AD5-BEC2-4861-B1D4-40A6DE0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9" t="57838" r="2"/>
          <a:stretch>
            <a:fillRect/>
          </a:stretch>
        </p:blipFill>
        <p:spPr bwMode="auto">
          <a:xfrm>
            <a:off x="8256588" y="4681538"/>
            <a:ext cx="393541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570527-1930-4349-AAAF-37098EFC6E50}"/>
              </a:ext>
            </a:extLst>
          </p:cNvPr>
          <p:cNvSpPr/>
          <p:nvPr/>
        </p:nvSpPr>
        <p:spPr>
          <a:xfrm>
            <a:off x="4220331" y="1184508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D5094-2DCE-45A8-9D69-709716EBDA87}"/>
              </a:ext>
            </a:extLst>
          </p:cNvPr>
          <p:cNvSpPr/>
          <p:nvPr/>
        </p:nvSpPr>
        <p:spPr>
          <a:xfrm>
            <a:off x="670720" y="3515707"/>
            <a:ext cx="1065718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4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A51695-D1FB-4857-BDA4-DB132F22C8FE}"/>
              </a:ext>
            </a:extLst>
          </p:cNvPr>
          <p:cNvSpPr/>
          <p:nvPr/>
        </p:nvSpPr>
        <p:spPr>
          <a:xfrm>
            <a:off x="3802025" y="2324320"/>
            <a:ext cx="44644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88EE4E66-7475-4007-A19D-23E4EF75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4851" r="3928" b="2617"/>
          <a:stretch>
            <a:fillRect/>
          </a:stretch>
        </p:blipFill>
        <p:spPr bwMode="auto">
          <a:xfrm>
            <a:off x="11113" y="-15875"/>
            <a:ext cx="12180887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F2B6ED-2292-4282-9F2B-A651C501F27E}"/>
              </a:ext>
            </a:extLst>
          </p:cNvPr>
          <p:cNvSpPr/>
          <p:nvPr/>
        </p:nvSpPr>
        <p:spPr>
          <a:xfrm>
            <a:off x="4080029" y="2276872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E7031-0A72-4AAC-859B-1BA6FC917861}"/>
              </a:ext>
            </a:extLst>
          </p:cNvPr>
          <p:cNvSpPr/>
          <p:nvPr/>
        </p:nvSpPr>
        <p:spPr>
          <a:xfrm>
            <a:off x="1703511" y="3107869"/>
            <a:ext cx="878497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8D3477-60BE-46B5-8D6C-26164127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6057">
            <a:off x="7242902" y="475429"/>
            <a:ext cx="4061841" cy="2609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600F0-DF32-4E84-94BE-7B19F5668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3727">
            <a:off x="7298486" y="3920482"/>
            <a:ext cx="4023908" cy="2480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5FB63-7D27-4E99-8A5F-542EEDC4C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0" t="7853" r="1291" b="-7853"/>
          <a:stretch/>
        </p:blipFill>
        <p:spPr>
          <a:xfrm>
            <a:off x="551384" y="1270000"/>
            <a:ext cx="6091873" cy="4989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13EAF1-508D-45FB-AE63-5B7F7F96FF4D}"/>
              </a:ext>
            </a:extLst>
          </p:cNvPr>
          <p:cNvSpPr/>
          <p:nvPr/>
        </p:nvSpPr>
        <p:spPr>
          <a:xfrm>
            <a:off x="335360" y="476672"/>
            <a:ext cx="594581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Pollock Jackson (1912-1956)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AFD4E-7DC9-44FE-96D2-4B43FD5F7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2394C51-6B90-4390-87E0-F8CF26871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7" t="18462" r="6800" b="5475"/>
          <a:stretch/>
        </p:blipFill>
        <p:spPr bwMode="auto">
          <a:xfrm>
            <a:off x="1487488" y="894768"/>
            <a:ext cx="4078928" cy="23890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F87A8-5174-4D67-92F1-16F0DC552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5" t="4387" r="67464" b="56127"/>
          <a:stretch/>
        </p:blipFill>
        <p:spPr>
          <a:xfrm rot="16566759">
            <a:off x="7725728" y="201081"/>
            <a:ext cx="2494806" cy="3136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923FEA-8B43-473A-9B16-3716E562A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0" t="52737" r="41926" b="14359"/>
          <a:stretch/>
        </p:blipFill>
        <p:spPr>
          <a:xfrm>
            <a:off x="1146204" y="3574145"/>
            <a:ext cx="5117052" cy="2922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B58C6-B7D1-4E65-8E1F-D2DDED4C8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09" t="63616" r="3224" b="5674"/>
          <a:stretch/>
        </p:blipFill>
        <p:spPr>
          <a:xfrm rot="20780967">
            <a:off x="7359662" y="3525896"/>
            <a:ext cx="4191619" cy="2667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2753CC-85A1-4285-9555-A22A9A435C70}"/>
              </a:ext>
            </a:extLst>
          </p:cNvPr>
          <p:cNvSpPr/>
          <p:nvPr/>
        </p:nvSpPr>
        <p:spPr>
          <a:xfrm>
            <a:off x="263352" y="286565"/>
            <a:ext cx="7488325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Pollock Jackson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5E1EC5-BFF2-4F21-8D20-67357B2AA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994D6A-B768-4E6F-8850-814C66B46727}"/>
              </a:ext>
            </a:extLst>
          </p:cNvPr>
          <p:cNvSpPr/>
          <p:nvPr/>
        </p:nvSpPr>
        <p:spPr>
          <a:xfrm>
            <a:off x="4224297" y="1114644"/>
            <a:ext cx="40319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3B9F15-086F-4FD8-877D-DD9CD701D27E}"/>
              </a:ext>
            </a:extLst>
          </p:cNvPr>
          <p:cNvSpPr/>
          <p:nvPr/>
        </p:nvSpPr>
        <p:spPr>
          <a:xfrm>
            <a:off x="767408" y="3124380"/>
            <a:ext cx="1044116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54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A94EB-450A-4F33-B765-C9B161941B3D}"/>
              </a:ext>
            </a:extLst>
          </p:cNvPr>
          <p:cNvSpPr/>
          <p:nvPr/>
        </p:nvSpPr>
        <p:spPr>
          <a:xfrm>
            <a:off x="3431954" y="1906091"/>
            <a:ext cx="561662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A772FD-D4E2-4692-81A2-105BB8977755}"/>
              </a:ext>
            </a:extLst>
          </p:cNvPr>
          <p:cNvSpPr/>
          <p:nvPr/>
        </p:nvSpPr>
        <p:spPr>
          <a:xfrm>
            <a:off x="5448242" y="4202778"/>
            <a:ext cx="158404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1">
            <a:extLst>
              <a:ext uri="{FF2B5EF4-FFF2-40B4-BE49-F238E27FC236}">
                <a16:creationId xmlns:a16="http://schemas.microsoft.com/office/drawing/2014/main" id="{E946428C-9380-4A34-AE98-37496E2A6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9229" b="57838"/>
          <a:stretch>
            <a:fillRect/>
          </a:stretch>
        </p:blipFill>
        <p:spPr bwMode="auto">
          <a:xfrm>
            <a:off x="30163" y="0"/>
            <a:ext cx="33099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">
            <a:extLst>
              <a:ext uri="{FF2B5EF4-FFF2-40B4-BE49-F238E27FC236}">
                <a16:creationId xmlns:a16="http://schemas.microsoft.com/office/drawing/2014/main" id="{3AB5C7B5-A034-4DF9-A587-24AFDA2B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7838" r="49229"/>
          <a:stretch>
            <a:fillRect/>
          </a:stretch>
        </p:blipFill>
        <p:spPr bwMode="auto">
          <a:xfrm>
            <a:off x="0" y="4132263"/>
            <a:ext cx="5418138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>
            <a:extLst>
              <a:ext uri="{FF2B5EF4-FFF2-40B4-BE49-F238E27FC236}">
                <a16:creationId xmlns:a16="http://schemas.microsoft.com/office/drawing/2014/main" id="{FF24D24B-2078-4A5F-AC2F-DCA7BAEE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0"/>
            <a:ext cx="12192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007B5E-06EA-4F70-80B6-53B36B710F7C}"/>
              </a:ext>
            </a:extLst>
          </p:cNvPr>
          <p:cNvSpPr/>
          <p:nvPr/>
        </p:nvSpPr>
        <p:spPr>
          <a:xfrm>
            <a:off x="3107246" y="1007331"/>
            <a:ext cx="597666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339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8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339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TextBox 6">
            <a:extLst>
              <a:ext uri="{FF2B5EF4-FFF2-40B4-BE49-F238E27FC236}">
                <a16:creationId xmlns:a16="http://schemas.microsoft.com/office/drawing/2014/main" id="{B3AB1ACB-B621-48CA-837D-C231DFC59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600200"/>
            <a:ext cx="777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3" name="TextBox 6">
            <a:extLst>
              <a:ext uri="{FF2B5EF4-FFF2-40B4-BE49-F238E27FC236}">
                <a16:creationId xmlns:a16="http://schemas.microsoft.com/office/drawing/2014/main" id="{C9CDA54C-833E-4274-B75F-47D578F7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278063"/>
            <a:ext cx="777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14" name="TextBox 6">
            <a:extLst>
              <a:ext uri="{FF2B5EF4-FFF2-40B4-BE49-F238E27FC236}">
                <a16:creationId xmlns:a16="http://schemas.microsoft.com/office/drawing/2014/main" id="{0CC77980-EB63-4DB1-97A1-6A96F4798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909888"/>
            <a:ext cx="7777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Box 6">
            <a:extLst>
              <a:ext uri="{FF2B5EF4-FFF2-40B4-BE49-F238E27FC236}">
                <a16:creationId xmlns:a16="http://schemas.microsoft.com/office/drawing/2014/main" id="{7A4E7207-D514-4CB0-B09E-D60F81E7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3560763"/>
            <a:ext cx="777716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TextBox 7">
            <a:extLst>
              <a:ext uri="{FF2B5EF4-FFF2-40B4-BE49-F238E27FC236}">
                <a16:creationId xmlns:a16="http://schemas.microsoft.com/office/drawing/2014/main" id="{484CE78A-6120-4CA9-AF63-9D53B8ACB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4238625"/>
            <a:ext cx="7777162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Font typeface="Wingdings 3" panose="05040102010807070707" pitchFamily="18" charset="2"/>
              <a:buNone/>
            </a:pPr>
            <a:r>
              <a:rPr lang="en-US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5/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altLang="en-US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dirty="0">
              <a:solidFill>
                <a:srgbClr val="0033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B17525-87FE-4E1F-9394-DA0B2371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595"/>
            <a:ext cx="12192001" cy="68474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91A466-11D3-489B-9A13-DEAB5A1E3E08}"/>
              </a:ext>
            </a:extLst>
          </p:cNvPr>
          <p:cNvSpPr/>
          <p:nvPr/>
        </p:nvSpPr>
        <p:spPr>
          <a:xfrm>
            <a:off x="1415480" y="1196752"/>
            <a:ext cx="914501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55335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0.0&quot;&gt;&lt;object type=&quot;1&quot; unique_id=&quot;10001&quot;&gt;&lt;object type=&quot;8&quot; unique_id=&quot;10100&quot;&gt;&lt;/object&gt;&lt;object type=&quot;2&quot; unique_id=&quot;10101&quot;&gt;&lt;object type=&quot;3&quot; unique_id=&quot;10103&quot;&gt;&lt;property id=&quot;20148&quot; value=&quot;5&quot;/&gt;&lt;property id=&quot;20300&quot; value=&quot;Slide 2&quot;/&gt;&lt;property id=&quot;20307&quot; value=&quot;256&quot;/&gt;&lt;/object&gt;&lt;object type=&quot;3&quot; unique_id=&quot;10168&quot;&gt;&lt;property id=&quot;20148&quot; value=&quot;5&quot;/&gt;&lt;property id=&quot;20300&quot; value=&quot;Slide 6&quot;/&gt;&lt;property id=&quot;20307&quot; value=&quot;259&quot;/&gt;&lt;/object&gt;&lt;object type=&quot;3&quot; unique_id=&quot;10674&quot;&gt;&lt;property id=&quot;20148&quot; value=&quot;5&quot;/&gt;&lt;property id=&quot;20300&quot; value=&quot;Slide 10&quot;/&gt;&lt;property id=&quot;20307&quot; value=&quot;270&quot;/&gt;&lt;/object&gt;&lt;object type=&quot;3&quot; unique_id=&quot;10839&quot;&gt;&lt;property id=&quot;20148&quot; value=&quot;5&quot;/&gt;&lt;property id=&quot;20300&quot; value=&quot;Slide 39&quot;/&gt;&lt;property id=&quot;20307&quot; value=&quot;271&quot;/&gt;&lt;/object&gt;&lt;object type=&quot;3&quot; unique_id=&quot;11109&quot;&gt;&lt;property id=&quot;20148&quot; value=&quot;5&quot;/&gt;&lt;property id=&quot;20300&quot; value=&quot;Slide 4&quot;/&gt;&lt;property id=&quot;20307&quot; value=&quot;276&quot;/&gt;&lt;/object&gt;&lt;object type=&quot;3&quot; unique_id=&quot;11845&quot;&gt;&lt;property id=&quot;20148&quot; value=&quot;5&quot;/&gt;&lt;property id=&quot;20300&quot; value=&quot;Slide 1&quot;/&gt;&lt;property id=&quot;20307&quot; value=&quot;281&quot;/&gt;&lt;/object&gt;&lt;object type=&quot;3&quot; unique_id=&quot;12021&quot;&gt;&lt;property id=&quot;20148&quot; value=&quot;5&quot;/&gt;&lt;property id=&quot;20300&quot; value=&quot;Slide 7&quot;/&gt;&lt;property id=&quot;20307&quot; value=&quot;283&quot;/&gt;&lt;/object&gt;&lt;object type=&quot;3&quot; unique_id=&quot;12066&quot;&gt;&lt;property id=&quot;20148&quot; value=&quot;5&quot;/&gt;&lt;property id=&quot;20300&quot; value=&quot;Slide 9&quot;/&gt;&lt;property id=&quot;20307&quot; value=&quot;284&quot;/&gt;&lt;/object&gt;&lt;object type=&quot;3&quot; unique_id=&quot;12151&quot;&gt;&lt;property id=&quot;20148&quot; value=&quot;5&quot;/&gt;&lt;property id=&quot;20300&quot; value=&quot;Slide 13&quot;/&gt;&lt;property id=&quot;20307&quot; value=&quot;285&quot;/&gt;&lt;/object&gt;&lt;object type=&quot;3&quot; unique_id=&quot;13212&quot;&gt;&lt;property id=&quot;20148&quot; value=&quot;5&quot;/&gt;&lt;property id=&quot;20300&quot; value=&quot;Slide 3&quot;/&gt;&lt;property id=&quot;20307&quot; value=&quot;286&quot;/&gt;&lt;/object&gt;&lt;object type=&quot;3&quot; unique_id=&quot;13213&quot;&gt;&lt;property id=&quot;20148&quot; value=&quot;5&quot;/&gt;&lt;property id=&quot;20300&quot; value=&quot;Slide 5&quot;/&gt;&lt;property id=&quot;20307&quot; value=&quot;287&quot;/&gt;&lt;/object&gt;&lt;object type=&quot;3&quot; unique_id=&quot;13526&quot;&gt;&lt;property id=&quot;20148&quot; value=&quot;5&quot;/&gt;&lt;property id=&quot;20300&quot; value=&quot;Slide 15&quot;/&gt;&lt;property id=&quot;20307&quot; value=&quot;288&quot;/&gt;&lt;/object&gt;&lt;object type=&quot;3&quot; unique_id=&quot;13597&quot;&gt;&lt;property id=&quot;20148&quot; value=&quot;5&quot;/&gt;&lt;property id=&quot;20300&quot; value=&quot;Slide 16&quot;/&gt;&lt;property id=&quot;20307&quot; value=&quot;289&quot;/&gt;&lt;/object&gt;&lt;object type=&quot;3&quot; unique_id=&quot;13643&quot;&gt;&lt;property id=&quot;20148&quot; value=&quot;5&quot;/&gt;&lt;property id=&quot;20300&quot; value=&quot;Slide 18&quot;/&gt;&lt;property id=&quot;20307&quot; value=&quot;290&quot;/&gt;&lt;/object&gt;&lt;object type=&quot;3&quot; unique_id=&quot;13692&quot;&gt;&lt;property id=&quot;20148&quot; value=&quot;5&quot;/&gt;&lt;property id=&quot;20300&quot; value=&quot;Slide 26&quot;/&gt;&lt;property id=&quot;20307&quot; value=&quot;291&quot;/&gt;&lt;/object&gt;&lt;object type=&quot;3&quot; unique_id=&quot;13812&quot;&gt;&lt;property id=&quot;20148&quot; value=&quot;5&quot;/&gt;&lt;property id=&quot;20300&quot; value=&quot;Slide 31&quot;/&gt;&lt;property id=&quot;20307&quot; value=&quot;292&quot;/&gt;&lt;/object&gt;&lt;object type=&quot;3&quot; unique_id=&quot;13921&quot;&gt;&lt;property id=&quot;20148&quot; value=&quot;5&quot;/&gt;&lt;property id=&quot;20300&quot; value=&quot;Slide 27&quot;/&gt;&lt;property id=&quot;20307&quot; value=&quot;293&quot;/&gt;&lt;/object&gt;&lt;object type=&quot;3&quot; unique_id=&quot;13922&quot;&gt;&lt;property id=&quot;20148&quot; value=&quot;5&quot;/&gt;&lt;property id=&quot;20300&quot; value=&quot;Slide 36&quot;/&gt;&lt;property id=&quot;20307&quot; value=&quot;294&quot;/&gt;&lt;/object&gt;&lt;object type=&quot;3&quot; unique_id=&quot;13983&quot;&gt;&lt;property id=&quot;20148&quot; value=&quot;5&quot;/&gt;&lt;property id=&quot;20300&quot; value=&quot;Slide 11&quot;/&gt;&lt;property id=&quot;20307&quot; value=&quot;295&quot;/&gt;&lt;/object&gt;&lt;object type=&quot;3&quot; unique_id=&quot;14209&quot;&gt;&lt;property id=&quot;20148&quot; value=&quot;5&quot;/&gt;&lt;property id=&quot;20300&quot; value=&quot;Slide 19&quot;/&gt;&lt;property id=&quot;20307&quot; value=&quot;296&quot;/&gt;&lt;/object&gt;&lt;object type=&quot;3&quot; unique_id=&quot;14210&quot;&gt;&lt;property id=&quot;20148&quot; value=&quot;5&quot;/&gt;&lt;property id=&quot;20300&quot; value=&quot;Slide 20&quot;/&gt;&lt;property id=&quot;20307&quot; value=&quot;297&quot;/&gt;&lt;/object&gt;&lt;object type=&quot;3&quot; unique_id=&quot;14211&quot;&gt;&lt;property id=&quot;20148&quot; value=&quot;5&quot;/&gt;&lt;property id=&quot;20300&quot; value=&quot;Slide 21&quot;/&gt;&lt;property id=&quot;20307&quot; value=&quot;298&quot;/&gt;&lt;/object&gt;&lt;object type=&quot;3&quot; unique_id=&quot;14212&quot;&gt;&lt;property id=&quot;20148&quot; value=&quot;5&quot;/&gt;&lt;property id=&quot;20300&quot; value=&quot;Slide 22&quot;/&gt;&lt;property id=&quot;20307&quot; value=&quot;299&quot;/&gt;&lt;/object&gt;&lt;object type=&quot;3&quot; unique_id=&quot;14213&quot;&gt;&lt;property id=&quot;20148&quot; value=&quot;5&quot;/&gt;&lt;property id=&quot;20300&quot; value=&quot;Slide 23&quot;/&gt;&lt;property id=&quot;20307&quot; value=&quot;300&quot;/&gt;&lt;/object&gt;&lt;object type=&quot;3&quot; unique_id=&quot;14370&quot;&gt;&lt;property id=&quot;20148&quot; value=&quot;5&quot;/&gt;&lt;property id=&quot;20300&quot; value=&quot;Slide 30&quot;/&gt;&lt;property id=&quot;20307&quot; value=&quot;301&quot;/&gt;&lt;/object&gt;&lt;object type=&quot;3&quot; unique_id=&quot;14371&quot;&gt;&lt;property id=&quot;20148&quot; value=&quot;5&quot;/&gt;&lt;property id=&quot;20300&quot; value=&quot;Slide 33&quot;/&gt;&lt;property id=&quot;20307&quot; value=&quot;302&quot;/&gt;&lt;/object&gt;&lt;object type=&quot;3&quot; unique_id=&quot;14372&quot;&gt;&lt;property id=&quot;20148&quot; value=&quot;5&quot;/&gt;&lt;property id=&quot;20300&quot; value=&quot;Slide 34&quot;/&gt;&lt;property id=&quot;20307&quot; value=&quot;304&quot;/&gt;&lt;/object&gt;&lt;object type=&quot;3&quot; unique_id=&quot;14373&quot;&gt;&lt;property id=&quot;20148&quot; value=&quot;5&quot;/&gt;&lt;property id=&quot;20300&quot; value=&quot;Slide 35&quot;/&gt;&lt;property id=&quot;20307&quot; value=&quot;303&quot;/&gt;&lt;/object&gt;&lt;object type=&quot;3&quot; unique_id=&quot;14708&quot;&gt;&lt;property id=&quot;20148&quot; value=&quot;5&quot;/&gt;&lt;property id=&quot;20300&quot; value=&quot;Slide 29&quot;/&gt;&lt;property id=&quot;20307&quot; value=&quot;306&quot;/&gt;&lt;/object&gt;&lt;object type=&quot;3&quot; unique_id=&quot;14837&quot;&gt;&lt;property id=&quot;20148&quot; value=&quot;5&quot;/&gt;&lt;property id=&quot;20300&quot; value=&quot;Slide 14&quot;/&gt;&lt;property id=&quot;20307&quot; value=&quot;307&quot;/&gt;&lt;/object&gt;&lt;object type=&quot;3&quot; unique_id=&quot;14838&quot;&gt;&lt;property id=&quot;20148&quot; value=&quot;5&quot;/&gt;&lt;property id=&quot;20300&quot; value=&quot;Slide 32&quot;/&gt;&lt;property id=&quot;20307&quot; value=&quot;308&quot;/&gt;&lt;/object&gt;&lt;object type=&quot;3&quot; unique_id=&quot;15693&quot;&gt;&lt;property id=&quot;20148&quot; value=&quot;5&quot;/&gt;&lt;property id=&quot;20300&quot; value=&quot;Slide 17&quot;/&gt;&lt;property id=&quot;20307&quot; value=&quot;309&quot;/&gt;&lt;/object&gt;&lt;object type=&quot;3&quot; unique_id=&quot;15694&quot;&gt;&lt;property id=&quot;20148&quot; value=&quot;5&quot;/&gt;&lt;property id=&quot;20300&quot; value=&quot;Slide 28&quot;/&gt;&lt;property id=&quot;20307&quot; value=&quot;310&quot;/&gt;&lt;/object&gt;&lt;object type=&quot;3&quot; unique_id=&quot;15903&quot;&gt;&lt;property id=&quot;20148&quot; value=&quot;5&quot;/&gt;&lt;property id=&quot;20300&quot; value=&quot;Slide 8&quot;/&gt;&lt;property id=&quot;20307&quot; value=&quot;311&quot;/&gt;&lt;/object&gt;&lt;object type=&quot;3&quot; unique_id=&quot;15904&quot;&gt;&lt;property id=&quot;20148&quot; value=&quot;5&quot;/&gt;&lt;property id=&quot;20300&quot; value=&quot;Slide 12&quot;/&gt;&lt;property id=&quot;20307&quot; value=&quot;312&quot;/&gt;&lt;/object&gt;&lt;object type=&quot;3&quot; unique_id=&quot;15905&quot;&gt;&lt;property id=&quot;20148&quot; value=&quot;5&quot;/&gt;&lt;property id=&quot;20300&quot; value=&quot;Slide 37&quot;/&gt;&lt;property id=&quot;20307&quot; value=&quot;313&quot;/&gt;&lt;/object&gt;&lt;object type=&quot;3&quot; unique_id=&quot;16134&quot;&gt;&lt;property id=&quot;20148&quot; value=&quot;5&quot;/&gt;&lt;property id=&quot;20300&quot; value=&quot;Slide 24&quot;/&gt;&lt;property id=&quot;20307&quot; value=&quot;314&quot;/&gt;&lt;/object&gt;&lt;object type=&quot;3&quot; unique_id=&quot;16135&quot;&gt;&lt;property id=&quot;20148&quot; value=&quot;5&quot;/&gt;&lt;property id=&quot;20300&quot; value=&quot;Slide 25&quot;/&gt;&lt;property id=&quot;20307&quot; value=&quot;315&quot;/&gt;&lt;/object&gt;&lt;object type=&quot;3&quot; unique_id=&quot;16136&quot;&gt;&lt;property id=&quot;20148&quot; value=&quot;5&quot;/&gt;&lt;property id=&quot;20300&quot; value=&quot;Slide 38&quot;/&gt;&lt;property id=&quot;20307&quot; value=&quot;31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2620</TotalTime>
  <Words>696</Words>
  <Application>Microsoft Office PowerPoint</Application>
  <PresentationFormat>Widescreen</PresentationFormat>
  <Paragraphs>79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宋体</vt:lpstr>
      <vt:lpstr>Arial</vt:lpstr>
      <vt:lpstr>Calibri</vt:lpstr>
      <vt:lpstr>Garamond</vt:lpstr>
      <vt:lpstr>HP001 4 hàng</vt:lpstr>
      <vt:lpstr>华文新魏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ngmPhuong</dc:creator>
  <cp:lastModifiedBy>HP</cp:lastModifiedBy>
  <cp:revision>384</cp:revision>
  <dcterms:created xsi:type="dcterms:W3CDTF">2016-11-05T22:29:53Z</dcterms:created>
  <dcterms:modified xsi:type="dcterms:W3CDTF">2023-01-24T15:33:04Z</dcterms:modified>
</cp:coreProperties>
</file>