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</p:sldMasterIdLst>
  <p:sldIdLst>
    <p:sldId id="375" r:id="rId3"/>
    <p:sldId id="376" r:id="rId4"/>
    <p:sldId id="377" r:id="rId5"/>
    <p:sldId id="380" r:id="rId6"/>
    <p:sldId id="379" r:id="rId7"/>
    <p:sldId id="378" r:id="rId8"/>
    <p:sldId id="383" r:id="rId9"/>
    <p:sldId id="382" r:id="rId10"/>
    <p:sldId id="381" r:id="rId11"/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384" r:id="rId23"/>
    <p:sldId id="385" r:id="rId24"/>
  </p:sldIdLst>
  <p:sldSz cx="12192000" cy="6858000"/>
  <p:notesSz cx="6858000" cy="9144000"/>
  <p:embeddedFontLst>
    <p:embeddedFont>
      <p:font typeface="Arial Black" panose="020B0A04020102020204" pitchFamily="34" charset="0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Trebuchet MS" panose="020B0603020202020204" pitchFamily="34" charset="0"/>
      <p:regular r:id="rId32"/>
      <p:bold r:id="rId33"/>
      <p:italic r:id="rId34"/>
      <p:boldItalic r:id="rId35"/>
    </p:embeddedFont>
    <p:embeddedFont>
      <p:font typeface="Wingdings 3" panose="05040102010807070707" pitchFamily="18" charset="2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6DC"/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0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22/04/2022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22/04/2022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22/04/2022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18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E485E8C3-31AD-49FF-8668-C7E318705580}"/>
              </a:ext>
            </a:extLst>
          </p:cNvPr>
          <p:cNvGrpSpPr>
            <a:grpSpLocks/>
          </p:cNvGrpSpPr>
          <p:nvPr/>
        </p:nvGrpSpPr>
        <p:grpSpPr bwMode="auto">
          <a:xfrm>
            <a:off x="-10584" y="-7938"/>
            <a:ext cx="12227984" cy="6873876"/>
            <a:chOff x="-8466" y="-8468"/>
            <a:chExt cx="9171316" cy="687493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F56EDA6-A05A-4EA6-B9AC-75713610EDB2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389BED0-EB5E-4BA6-BBBB-2C4C5A9F15DA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0E9E438A-C058-4D47-BC34-6D6E3BACC770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CF7DFAA7-3FCD-44D1-B491-87F53D95BAD9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262C14A7-2F88-43EB-BB66-840ED519D23F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AA66C998-5F4E-4FE6-8696-1DFE3672847D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A66250BE-22EC-4EF6-B694-BC6C550B6321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20AB1AE0-4EE7-4710-8EA1-C2D5202200D4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20A609DB-CCE4-453D-A7A0-BCB477B60F28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AA15666-EDCB-42CF-91EA-B44085F8AB88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0487445-C279-4D42-B8FB-48F26E305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AFAE2-68C3-4575-B342-BF28AD7B2678}" type="datetimeFigureOut">
              <a:rPr lang="en-US"/>
              <a:pPr>
                <a:defRPr/>
              </a:pPr>
              <a:t>22/04/2022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A04F3F6-CB22-4FFA-B10B-8DE3F8147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0BED6A5-3846-4D0D-911A-3AE30B34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495DE-BE66-4BBA-B88A-8EAFFBA0D2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2988"/>
      </p:ext>
    </p:extLst>
  </p:cSld>
  <p:clrMapOvr>
    <a:masterClrMapping/>
  </p:clrMapOvr>
  <p:transition spd="med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2394B-A5BC-4CF8-892C-7BE85AC6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E6FBE-C1D1-4101-81FF-B0462DA06FD4}" type="datetimeFigureOut">
              <a:rPr lang="en-US"/>
              <a:pPr>
                <a:defRPr/>
              </a:pPr>
              <a:t>22/04/2022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CB335-6768-4931-9C10-A41BA7E9C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1B59D-203C-41E8-9284-CF0BCCE7C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92584-8627-432D-8613-3E7210119E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04337"/>
      </p:ext>
    </p:extLst>
  </p:cSld>
  <p:clrMapOvr>
    <a:masterClrMapping/>
  </p:clrMapOvr>
  <p:transition spd="med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D7DEA-2005-4CE1-9D96-9C9839F9A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13805-B336-412D-83D0-4CAE5B69333B}" type="datetimeFigureOut">
              <a:rPr lang="en-US"/>
              <a:pPr>
                <a:defRPr/>
              </a:pPr>
              <a:t>22/04/2022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39876-CCA9-457F-A875-7C7158D01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61545-ED51-4EA9-A045-74CEBE64B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71928-4A0A-4C82-8FB9-7CC9D7B0B4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69081"/>
      </p:ext>
    </p:extLst>
  </p:cSld>
  <p:clrMapOvr>
    <a:masterClrMapping/>
  </p:clrMapOvr>
  <p:transition spd="med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572A9-9427-44B4-9E8A-EFD46B665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300D1-FE82-4545-B603-36EB1E70D97C}" type="datetimeFigureOut">
              <a:rPr lang="en-US"/>
              <a:pPr>
                <a:defRPr/>
              </a:pPr>
              <a:t>22/04/2022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97ED3-75D9-4768-83D7-AB7D9D47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F29E2-A389-44D5-9D51-3B7CCCBE1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B51D2-C46B-4321-A1F1-F3852B1D86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607035"/>
      </p:ext>
    </p:extLst>
  </p:cSld>
  <p:clrMapOvr>
    <a:masterClrMapping/>
  </p:clrMapOvr>
  <p:transition spd="med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BA45E1-D039-45EB-8FB5-D20CE3C0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AA54-B902-4129-AFBB-EA0D7E2F97F9}" type="datetimeFigureOut">
              <a:rPr lang="en-US"/>
              <a:pPr>
                <a:defRPr/>
              </a:pPr>
              <a:t>22/04/2022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E59B7E-60DC-40DD-8653-37E34C66F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8639B4-3D1E-41FB-BC06-40C81F78B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F49DC-70E5-4DBB-90DE-56E78C2E7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04963"/>
      </p:ext>
    </p:extLst>
  </p:cSld>
  <p:clrMapOvr>
    <a:masterClrMapping/>
  </p:clrMapOvr>
  <p:transition spd="med"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236B6-EA77-44B9-A560-828ADD32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8DBF9-ED76-460D-B05C-6334D5D84820}" type="datetimeFigureOut">
              <a:rPr lang="en-US"/>
              <a:pPr>
                <a:defRPr/>
              </a:pPr>
              <a:t>22/04/2022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961BBB-4BFC-4603-9DA9-0B0BD070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206C5-D98E-4290-94B6-AB0DC6917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963D3-39A3-4D78-96A3-9BA76A42C1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79543"/>
      </p:ext>
    </p:extLst>
  </p:cSld>
  <p:clrMapOvr>
    <a:masterClrMapping/>
  </p:clrMapOvr>
  <p:transition spd="med"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F85FDE-BD2E-4455-B9AC-AB3A0D6D7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1383C-2307-4571-B115-1C3EB5B90A7C}" type="datetimeFigureOut">
              <a:rPr lang="en-US"/>
              <a:pPr>
                <a:defRPr/>
              </a:pPr>
              <a:t>22/04/2022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13308F-C20A-4FB8-B9C2-B76D29737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20D8A-0A4A-473A-A193-D41247578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157B1-7D2C-4BFE-9ABE-4037AE1126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055104"/>
      </p:ext>
    </p:extLst>
  </p:cSld>
  <p:clrMapOvr>
    <a:masterClrMapping/>
  </p:clrMapOvr>
  <p:transition spd="med"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C45BC-CD92-471A-B5A0-3A84BE7C7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85043-8762-4F6D-A467-17741FF9781E}" type="datetimeFigureOut">
              <a:rPr lang="en-US"/>
              <a:pPr>
                <a:defRPr/>
              </a:pPr>
              <a:t>22/04/2022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80127-C49A-4D00-9292-55A3F1B4E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D0F87-08E7-4C76-8105-8B937AF6A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A4D10-C612-47ED-B512-D0FCC9541D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86573"/>
      </p:ext>
    </p:extLst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22/04/2022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20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C413D-F521-4763-9667-932582F59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21866-D8BE-4077-BC85-B7C6439BE694}" type="datetimeFigureOut">
              <a:rPr lang="en-US"/>
              <a:pPr>
                <a:defRPr/>
              </a:pPr>
              <a:t>22/04/2022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50AAD-9062-481C-B11E-68041BBCF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045EE-2157-4AC3-9432-2B62013C2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FA10-C5B4-4AFD-9926-462E7473B6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84371"/>
      </p:ext>
    </p:extLst>
  </p:cSld>
  <p:clrMapOvr>
    <a:masterClrMapping/>
  </p:clrMapOvr>
  <p:transition spd="med"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353F8-0FF1-4736-BAF1-E85CEFD8E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36B53-F28C-402B-88B1-0C4CB86022B1}" type="datetimeFigureOut">
              <a:rPr lang="en-US"/>
              <a:pPr>
                <a:defRPr/>
              </a:pPr>
              <a:t>22/04/2022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F6022-65FF-48E6-841D-2362E4C4A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75F19-2322-4AB5-AD3A-3BD51589A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1E2AC-1FBA-4208-9008-00EAAC7AC3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207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67DCF7-8E10-47D5-9A12-4245B7F46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504319-3CCE-4415-BB78-37D150280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98E01B-B79A-4248-BB50-7BF9ADCD3E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3E9B0-E0A8-489A-AD28-229BFA6FF85F}" type="datetimeFigureOut">
              <a:rPr lang="en-US"/>
              <a:pPr>
                <a:defRPr/>
              </a:pPr>
              <a:t>22/04/2022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280EF52-8B52-4EB2-97D4-66264128AB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6D797A-892F-446B-9830-1F766E5EFD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B2879-472E-4694-BEFB-2F37F3B7FD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486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E9A2D-8B51-4A47-A28B-908AE42A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8288B-9509-4488-8FD0-39AFC3DBD9C4}" type="datetimeFigureOut">
              <a:rPr lang="en-US"/>
              <a:pPr>
                <a:defRPr/>
              </a:pPr>
              <a:t>22/04/2022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90601-29F7-45DE-85DF-CB32E956F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593A8-E503-4DFE-9E01-6ADB0B84E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D161D-CB51-42DD-A374-56D4759A8E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313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1536A1-F203-4B75-A17B-438CDEA73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D96B6D-F305-429B-A645-ED7653FAC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98EBCBF-19F5-413C-9F25-ED01FC22D7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BEEEA-F949-468E-8F81-B0CCC82F1321}" type="datetimeFigureOut">
              <a:rPr lang="en-US"/>
              <a:pPr>
                <a:defRPr/>
              </a:pPr>
              <a:t>22/04/2022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1B11A5A-0AEA-4C63-A505-877DAF8EA6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68A099-F5B4-49B9-85F3-5BE9E7A58B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2C30B-98CE-4D1F-B1CB-A48411AC65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265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A04B9F-9C8F-4229-98C5-6B30C4252C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FE102-99D4-4917-AA9D-0D041EA65CE5}" type="datetimeFigureOut">
              <a:rPr lang="en-US"/>
              <a:pPr>
                <a:defRPr/>
              </a:pPr>
              <a:t>22/04/2022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86DED6-E678-484A-91FD-2409A648AD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5B45C0-6BD5-4364-918C-68181A935A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F3ED6-CCF0-4ED2-BEF0-37240FFEB1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187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03274-082C-4409-A87A-EEEE5A949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8B760-A790-4701-8B82-2EC788ED26D1}" type="datetimeFigureOut">
              <a:rPr lang="en-US"/>
              <a:pPr>
                <a:defRPr/>
              </a:pPr>
              <a:t>22/04/2022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3321C-471F-4DE9-B286-7F5977CBE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5CEF4-0608-4EC6-8C0B-6C789242B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739C8-6E5C-4A99-A50C-5405EABF75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92271"/>
      </p:ext>
    </p:extLst>
  </p:cSld>
  <p:clrMapOvr>
    <a:masterClrMapping/>
  </p:clrMapOvr>
  <p:transition spd="med">
    <p:wheel spokes="8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5D682-F36B-46E9-A48D-5E6281370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F06B0-8F62-412D-BE84-7B25A18853C0}" type="datetimeFigureOut">
              <a:rPr lang="en-US"/>
              <a:pPr>
                <a:defRPr/>
              </a:pPr>
              <a:t>22/04/2022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80A74-FE47-42E3-88BA-1C6AC203C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2A2BD-0424-4B4F-9E24-CE4D21C96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BB837-56FF-4595-BA8E-18B545EBE7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536104"/>
      </p:ext>
    </p:extLst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22/04/2022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22/04/2022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22/04/2022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22/04/2022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22/04/2022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22/04/2022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22/04/2022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pPr/>
              <a:t>22/04/2022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>
            <a:extLst>
              <a:ext uri="{FF2B5EF4-FFF2-40B4-BE49-F238E27FC236}">
                <a16:creationId xmlns:a16="http://schemas.microsoft.com/office/drawing/2014/main" id="{B130727F-B4D8-48EE-832E-B38288B52799}"/>
              </a:ext>
            </a:extLst>
          </p:cNvPr>
          <p:cNvGrpSpPr>
            <a:grpSpLocks/>
          </p:cNvGrpSpPr>
          <p:nvPr/>
        </p:nvGrpSpPr>
        <p:grpSpPr bwMode="auto">
          <a:xfrm>
            <a:off x="-10584" y="-7938"/>
            <a:ext cx="12227984" cy="6873876"/>
            <a:chOff x="-8467" y="-8468"/>
            <a:chExt cx="9171317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5045F29-0488-4661-9510-B5B965B46A41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DBA9ADD-12D3-4780-8405-894C83F6184D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4046B7A-2397-4159-857F-C016FDFC0C47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6A490B9-9FB0-44D0-A17E-DD499B47DDB2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E454245-D4E3-4BC5-948B-DED6163E865B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145947C-B729-4DAD-9BC5-A8EE65D30086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2E4C251-C6D9-4107-9113-6E300C7CE423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5BB8BD4-3C72-4B9C-9D11-A96FF3631865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B5B4977-C2D8-4DA2-8DAE-60EDB37399D8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A4995A8-B64B-416E-BE3F-6176D8D5C3A4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E975A507-8173-41BE-813E-0CBB2B4B7F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61A1493E-58A9-4A59-90CB-08A61403F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76FE6-0809-4104-99B0-FCF5EC93E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41E24-AB78-480B-9B9C-2036DACD89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0B3F2-9DA2-4AD6-8F1B-F0B2D2161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0AF607A-BEBC-45C9-8B31-741411893A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49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ransition spd="med">
    <p:wheel spokes="8"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12.gif"/><Relationship Id="rId3" Type="http://schemas.openxmlformats.org/officeDocument/2006/relationships/slide" Target="slide12.xml"/><Relationship Id="rId7" Type="http://schemas.openxmlformats.org/officeDocument/2006/relationships/slide" Target="slide17.xml"/><Relationship Id="rId12" Type="http://schemas.openxmlformats.org/officeDocument/2006/relationships/image" Target="../media/image11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slide" Target="slide20.xml"/><Relationship Id="rId5" Type="http://schemas.openxmlformats.org/officeDocument/2006/relationships/slide" Target="slide16.xml"/><Relationship Id="rId15" Type="http://schemas.openxmlformats.org/officeDocument/2006/relationships/image" Target="../media/image14.gif"/><Relationship Id="rId10" Type="http://schemas.openxmlformats.org/officeDocument/2006/relationships/slide" Target="slide19.xml"/><Relationship Id="rId4" Type="http://schemas.openxmlformats.org/officeDocument/2006/relationships/slide" Target="slide15.xml"/><Relationship Id="rId9" Type="http://schemas.openxmlformats.org/officeDocument/2006/relationships/slide" Target="slide18.xml"/><Relationship Id="rId1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wmf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wmf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wmf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wmf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glitter-graphics.com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wmf"/><Relationship Id="rId10" Type="http://schemas.openxmlformats.org/officeDocument/2006/relationships/image" Target="../media/image8.png"/><Relationship Id="rId4" Type="http://schemas.openxmlformats.org/officeDocument/2006/relationships/image" Target="../media/image1.gif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wmf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F3B6552C-6E2A-42CD-9F41-72148D8C7BF9}"/>
              </a:ext>
            </a:extLst>
          </p:cNvPr>
          <p:cNvSpPr/>
          <p:nvPr/>
        </p:nvSpPr>
        <p:spPr>
          <a:xfrm>
            <a:off x="3657600" y="1373982"/>
            <a:ext cx="4171950" cy="120015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numCol="1" anchor="ctr">
            <a:prstTxWarp prst="textChevron">
              <a:avLst/>
            </a:prstTxWarp>
          </a:bodyPr>
          <a:lstStyle/>
          <a:p>
            <a:pPr algn="ctr" defTabSz="342900">
              <a:defRPr/>
            </a:pPr>
            <a:r>
              <a:rPr lang="en-US" sz="135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135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135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08ED8E-E05F-4D91-A1CE-C61DCD17F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050" y="2686051"/>
            <a:ext cx="5772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 vào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cái đặt tr</a:t>
            </a:r>
            <a:r>
              <a:rPr lang="vi-VN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câu trả lời đúng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3E9392-D348-4F27-80D9-A57BA5FF6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050" y="3314701"/>
            <a:ext cx="5772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34,67 × 0,1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864D7FA2-455B-4D45-8F8D-0513578DF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514" y="3865563"/>
            <a:ext cx="1368425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7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346,7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989A55CA-52BB-4BD8-B604-65050AD10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513" y="4457700"/>
            <a:ext cx="156051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7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0,3467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F2CA76F8-8146-478A-95C5-3AD192B8B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989" y="3829050"/>
            <a:ext cx="13874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7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3,467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38A2616C-B000-40B4-BB50-49618E745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438" y="4457700"/>
            <a:ext cx="1300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7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3467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A2F2B6-C94A-4459-B335-0D696CB00538}"/>
              </a:ext>
            </a:extLst>
          </p:cNvPr>
          <p:cNvSpPr/>
          <p:nvPr/>
        </p:nvSpPr>
        <p:spPr>
          <a:xfrm>
            <a:off x="3124200" y="3829051"/>
            <a:ext cx="628650" cy="48101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r>
              <a:rPr lang="en-US" sz="2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1514" name="TextBox 1">
            <a:extLst>
              <a:ext uri="{FF2B5EF4-FFF2-40B4-BE49-F238E27FC236}">
                <a16:creationId xmlns:a16="http://schemas.microsoft.com/office/drawing/2014/main" id="{99A6B827-BDCC-41D6-A8B5-E1D813997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050" y="228600"/>
            <a:ext cx="6305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58" y="4992693"/>
            <a:ext cx="3900652" cy="185043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20475" y="52715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701" y="4319752"/>
            <a:ext cx="5350548" cy="253824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hlinkClick r:id="rId2" action="ppaction://hlinksldjump"/>
          </p:cNvPr>
          <p:cNvSpPr/>
          <p:nvPr/>
        </p:nvSpPr>
        <p:spPr>
          <a:xfrm>
            <a:off x="1710558" y="961436"/>
            <a:ext cx="612890" cy="612890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533330" y="13862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3" name="5-Point Star 52">
            <a:hlinkClick r:id="rId3" action="ppaction://hlinksldjump"/>
          </p:cNvPr>
          <p:cNvSpPr/>
          <p:nvPr/>
        </p:nvSpPr>
        <p:spPr>
          <a:xfrm>
            <a:off x="3300287" y="1820576"/>
            <a:ext cx="859141" cy="85914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346086" y="52245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5" name="5-Point Star 54">
            <a:hlinkClick r:id="rId4" action="ppaction://hlinksldjump"/>
          </p:cNvPr>
          <p:cNvSpPr/>
          <p:nvPr/>
        </p:nvSpPr>
        <p:spPr>
          <a:xfrm>
            <a:off x="6113043" y="956728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9158842" y="181586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57" name="5-Point Star 56">
            <a:hlinkClick r:id="rId5" action="ppaction://hlinksldjump"/>
          </p:cNvPr>
          <p:cNvSpPr/>
          <p:nvPr/>
        </p:nvSpPr>
        <p:spPr>
          <a:xfrm>
            <a:off x="8925799" y="2250146"/>
            <a:ext cx="859141" cy="859141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88705" y="279717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9" name="5-Point Star 58">
            <a:hlinkClick r:id="rId6" action="ppaction://hlinksldjump"/>
          </p:cNvPr>
          <p:cNvSpPr/>
          <p:nvPr/>
        </p:nvSpPr>
        <p:spPr>
          <a:xfrm>
            <a:off x="6972184" y="3231447"/>
            <a:ext cx="626099" cy="626099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0325605" y="2433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61" name="5-Point Star 60">
            <a:hlinkClick r:id="rId7" action="ppaction://hlinksldjump"/>
          </p:cNvPr>
          <p:cNvSpPr/>
          <p:nvPr/>
        </p:nvSpPr>
        <p:spPr>
          <a:xfrm>
            <a:off x="10092562" y="677655"/>
            <a:ext cx="859141" cy="859141"/>
          </a:xfrm>
          <a:prstGeom prst="star5">
            <a:avLst>
              <a:gd name="adj" fmla="val 1411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50954" y="18158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3" name="5-Point Star 62">
            <a:hlinkClick r:id="rId8" action="ppaction://hlinksldjump"/>
          </p:cNvPr>
          <p:cNvSpPr/>
          <p:nvPr/>
        </p:nvSpPr>
        <p:spPr>
          <a:xfrm>
            <a:off x="732697" y="2250146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568198" y="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65" name="5-Point Star 64">
            <a:hlinkClick r:id="rId9" action="ppaction://hlinksldjump"/>
          </p:cNvPr>
          <p:cNvSpPr/>
          <p:nvPr/>
        </p:nvSpPr>
        <p:spPr>
          <a:xfrm>
            <a:off x="4503501" y="434277"/>
            <a:ext cx="522451" cy="52245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102992" y="39387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67" name="5-Point Star 66">
            <a:hlinkClick r:id="rId10" action="ppaction://hlinksldjump"/>
          </p:cNvPr>
          <p:cNvSpPr/>
          <p:nvPr/>
        </p:nvSpPr>
        <p:spPr>
          <a:xfrm>
            <a:off x="8020447" y="828154"/>
            <a:ext cx="558146" cy="558146"/>
          </a:xfrm>
          <a:prstGeom prst="star5">
            <a:avLst>
              <a:gd name="adj" fmla="val 293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156513" y="201220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69" name="5-Point Star 68">
            <a:hlinkClick r:id="rId11" action="ppaction://hlinksldjump"/>
          </p:cNvPr>
          <p:cNvSpPr/>
          <p:nvPr/>
        </p:nvSpPr>
        <p:spPr>
          <a:xfrm>
            <a:off x="5027666" y="2446482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entagon 69">
            <a:hlinkClick r:id="" action="ppaction://noaction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pipi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82448" y="4848027"/>
            <a:ext cx="57415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LUCKY STAR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4" y="3081916"/>
            <a:ext cx="149974" cy="132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0" y="1336023"/>
            <a:ext cx="247650" cy="2190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6" y="1866180"/>
            <a:ext cx="206475" cy="18265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80" y="1889180"/>
            <a:ext cx="174279" cy="1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6" grpId="0"/>
      <p:bldP spid="57" grpId="0" animBg="1"/>
      <p:bldP spid="57" grpId="1" animBg="1"/>
      <p:bldP spid="58" grpId="0"/>
      <p:bldP spid="59" grpId="0" animBg="1"/>
      <p:bldP spid="59" grpId="1" animBg="1"/>
      <p:bldP spid="60" grpId="0"/>
      <p:bldP spid="61" grpId="0" animBg="1"/>
      <p:bldP spid="61" grpId="1" animBg="1"/>
      <p:bldP spid="62" grpId="0"/>
      <p:bldP spid="63" grpId="0" animBg="1"/>
      <p:bldP spid="63" grpId="1" animBg="1"/>
      <p:bldP spid="64" grpId="0"/>
      <p:bldP spid="65" grpId="0" animBg="1"/>
      <p:bldP spid="65" grpId="1" animBg="1"/>
      <p:bldP spid="66" grpId="0"/>
      <p:bldP spid="67" grpId="0" animBg="1"/>
      <p:bldP spid="67" grpId="1" animBg="1"/>
      <p:bldP spid="68" grpId="0"/>
      <p:bldP spid="69" grpId="0" animBg="1"/>
      <p:bldP spid="69" grpId="1" animBg="1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: 0,1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00174" y="3013502"/>
            <a:ext cx="819166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81448" y="3013502"/>
            <a:ext cx="682911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4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kumimoji="0" lang="en-US" sz="4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sz="4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48 : 0,01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4800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23422" y="3013502"/>
            <a:ext cx="594515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 are given 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candies</a:t>
            </a:r>
          </a:p>
        </p:txBody>
      </p:sp>
    </p:spTree>
    <p:extLst>
      <p:ext uri="{BB962C8B-B14F-4D97-AF65-F5344CB8AC3E}">
        <p14:creationId xmlns:p14="http://schemas.microsoft.com/office/powerpoint/2010/main" val="3145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38698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48 x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44499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23422" y="3013502"/>
            <a:ext cx="594515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 are given 2 candies</a:t>
            </a:r>
          </a:p>
        </p:txBody>
      </p:sp>
    </p:spTree>
    <p:extLst>
      <p:ext uri="{BB962C8B-B14F-4D97-AF65-F5344CB8AC3E}">
        <p14:creationId xmlns:p14="http://schemas.microsoft.com/office/powerpoint/2010/main" val="27870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216D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95 : 0,1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31897" y="3013502"/>
            <a:ext cx="63282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 are given 3 candies</a:t>
            </a:r>
          </a:p>
        </p:txBody>
      </p:sp>
    </p:spTree>
    <p:extLst>
      <p:ext uri="{BB962C8B-B14F-4D97-AF65-F5344CB8AC3E}">
        <p14:creationId xmlns:p14="http://schemas.microsoft.com/office/powerpoint/2010/main" val="39051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72 : 0,01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23422" y="3013502"/>
            <a:ext cx="594515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 are given 2 candies</a:t>
            </a:r>
          </a:p>
        </p:txBody>
      </p:sp>
    </p:spTree>
    <p:extLst>
      <p:ext uri="{BB962C8B-B14F-4D97-AF65-F5344CB8AC3E}">
        <p14:creationId xmlns:p14="http://schemas.microsoft.com/office/powerpoint/2010/main" val="162122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 : 0,25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23422" y="3013502"/>
            <a:ext cx="594515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 are given 4 candies</a:t>
            </a:r>
          </a:p>
        </p:txBody>
      </p:sp>
    </p:spTree>
    <p:extLst>
      <p:ext uri="{BB962C8B-B14F-4D97-AF65-F5344CB8AC3E}">
        <p14:creationId xmlns:p14="http://schemas.microsoft.com/office/powerpoint/2010/main" val="357231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 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23422" y="3013502"/>
            <a:ext cx="594515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 are given 5 candies</a:t>
            </a:r>
          </a:p>
        </p:txBody>
      </p:sp>
    </p:spTree>
    <p:extLst>
      <p:ext uri="{BB962C8B-B14F-4D97-AF65-F5344CB8AC3E}">
        <p14:creationId xmlns:p14="http://schemas.microsoft.com/office/powerpoint/2010/main" val="337616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32 : 0,5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23422" y="3013502"/>
            <a:ext cx="594515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 are given 3 candies</a:t>
            </a:r>
          </a:p>
        </p:txBody>
      </p:sp>
    </p:spTree>
    <p:extLst>
      <p:ext uri="{BB962C8B-B14F-4D97-AF65-F5344CB8AC3E}">
        <p14:creationId xmlns:p14="http://schemas.microsoft.com/office/powerpoint/2010/main" val="3778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F3B6552C-6E2A-42CD-9F41-72148D8C7BF9}"/>
              </a:ext>
            </a:extLst>
          </p:cNvPr>
          <p:cNvSpPr/>
          <p:nvPr/>
        </p:nvSpPr>
        <p:spPr>
          <a:xfrm>
            <a:off x="3416300" y="1402557"/>
            <a:ext cx="4171950" cy="120015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numCol="1" anchor="ctr">
            <a:prstTxWarp prst="textChevron">
              <a:avLst/>
            </a:prstTxWarp>
          </a:bodyPr>
          <a:lstStyle/>
          <a:p>
            <a:pPr algn="ctr" defTabSz="342900">
              <a:defRPr/>
            </a:pPr>
            <a:r>
              <a:rPr lang="en-US" sz="135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135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135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A0F958-7CE3-4AAE-A93D-B10B0A6EC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050" y="2686051"/>
            <a:ext cx="5772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 vào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cái đặt tr</a:t>
            </a:r>
            <a:r>
              <a:rPr lang="vi-VN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câu trả lời đúng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C73B43-7656-48D8-BB33-7BBA13D27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050" y="3314701"/>
            <a:ext cx="5772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0,049 × 100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06A0D88-95C8-4677-BEA4-BB301DAFB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514" y="3865563"/>
            <a:ext cx="1368425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7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346,7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394771B5-A721-480F-B6D6-EB63DCD22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513" y="4457700"/>
            <a:ext cx="156051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7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0,3467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4DCF6561-59E1-4F65-9908-2C9C8A7FC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300" y="3829050"/>
            <a:ext cx="12128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7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0,49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421D14C3-9BC7-4AC1-A043-E7C6373FE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3" y="4457700"/>
            <a:ext cx="103981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7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4,9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A2F2B6-C94A-4459-B335-0D696CB00538}"/>
              </a:ext>
            </a:extLst>
          </p:cNvPr>
          <p:cNvSpPr/>
          <p:nvPr/>
        </p:nvSpPr>
        <p:spPr>
          <a:xfrm>
            <a:off x="3328988" y="4449763"/>
            <a:ext cx="628650" cy="4810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r>
              <a:rPr lang="en-US" sz="2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22539" name="Picture 34" descr="33720xmr97sdczd">
            <a:hlinkClick r:id="rId2"/>
            <a:extLst>
              <a:ext uri="{FF2B5EF4-FFF2-40B4-BE49-F238E27FC236}">
                <a16:creationId xmlns:a16="http://schemas.microsoft.com/office/drawing/2014/main" id="{08FBB2FC-9D0E-44E9-8D03-BE5F120A36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62">
            <a:off x="297604" y="90488"/>
            <a:ext cx="1419225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125 : 0,25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51287" y="3013502"/>
            <a:ext cx="608942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 are given 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candies</a:t>
            </a:r>
          </a:p>
        </p:txBody>
      </p:sp>
    </p:spTree>
    <p:extLst>
      <p:ext uri="{BB962C8B-B14F-4D97-AF65-F5344CB8AC3E}">
        <p14:creationId xmlns:p14="http://schemas.microsoft.com/office/powerpoint/2010/main" val="100198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-4516" y="741860"/>
            <a:ext cx="411052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4. Tính bằng hai cách:</a:t>
            </a:r>
          </a:p>
        </p:txBody>
      </p:sp>
      <p:grpSp>
        <p:nvGrpSpPr>
          <p:cNvPr id="9220" name="Group 63"/>
          <p:cNvGrpSpPr/>
          <p:nvPr/>
        </p:nvGrpSpPr>
        <p:grpSpPr bwMode="auto">
          <a:xfrm>
            <a:off x="2680691" y="1268637"/>
            <a:ext cx="4061535" cy="893920"/>
            <a:chOff x="730" y="1117"/>
            <a:chExt cx="2558" cy="563"/>
          </a:xfrm>
        </p:grpSpPr>
        <p:sp>
          <p:nvSpPr>
            <p:cNvPr id="9331" name="Text Box 65"/>
            <p:cNvSpPr txBox="1">
              <a:spLocks noChangeArrowheads="1"/>
            </p:cNvSpPr>
            <p:nvPr/>
          </p:nvSpPr>
          <p:spPr bwMode="auto">
            <a:xfrm>
              <a:off x="2789" y="1207"/>
              <a:ext cx="1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:</a:t>
              </a:r>
            </a:p>
          </p:txBody>
        </p:sp>
        <p:grpSp>
          <p:nvGrpSpPr>
            <p:cNvPr id="9332" name="Group 66"/>
            <p:cNvGrpSpPr/>
            <p:nvPr/>
          </p:nvGrpSpPr>
          <p:grpSpPr bwMode="auto">
            <a:xfrm>
              <a:off x="3016" y="1117"/>
              <a:ext cx="272" cy="555"/>
              <a:chOff x="4740" y="1298"/>
              <a:chExt cx="272" cy="555"/>
            </a:xfrm>
          </p:grpSpPr>
          <p:sp>
            <p:nvSpPr>
              <p:cNvPr id="9351" name="Text Box 67"/>
              <p:cNvSpPr txBox="1">
                <a:spLocks noChangeArrowheads="1"/>
              </p:cNvSpPr>
              <p:nvPr/>
            </p:nvSpPr>
            <p:spPr bwMode="auto">
              <a:xfrm>
                <a:off x="4767" y="1562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/>
                  <a:t>5</a:t>
                </a:r>
              </a:p>
            </p:txBody>
          </p:sp>
          <p:grpSp>
            <p:nvGrpSpPr>
              <p:cNvPr id="9352" name="Group 68"/>
              <p:cNvGrpSpPr/>
              <p:nvPr/>
            </p:nvGrpSpPr>
            <p:grpSpPr bwMode="auto">
              <a:xfrm>
                <a:off x="4740" y="1298"/>
                <a:ext cx="272" cy="291"/>
                <a:chOff x="2091" y="1706"/>
                <a:chExt cx="272" cy="291"/>
              </a:xfrm>
            </p:grpSpPr>
            <p:sp>
              <p:nvSpPr>
                <p:cNvPr id="9353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24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/>
                    <a:t>3</a:t>
                  </a:r>
                </a:p>
              </p:txBody>
            </p:sp>
            <p:sp>
              <p:nvSpPr>
                <p:cNvPr id="9354" name="Line 70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  <p:grpSp>
          <p:nvGrpSpPr>
            <p:cNvPr id="9333" name="Group 71"/>
            <p:cNvGrpSpPr/>
            <p:nvPr/>
          </p:nvGrpSpPr>
          <p:grpSpPr bwMode="auto">
            <a:xfrm>
              <a:off x="2426" y="1125"/>
              <a:ext cx="326" cy="555"/>
              <a:chOff x="4686" y="1298"/>
              <a:chExt cx="326" cy="555"/>
            </a:xfrm>
          </p:grpSpPr>
          <p:sp>
            <p:nvSpPr>
              <p:cNvPr id="9347" name="Text Box 72"/>
              <p:cNvSpPr txBox="1">
                <a:spLocks noChangeArrowheads="1"/>
              </p:cNvSpPr>
              <p:nvPr/>
            </p:nvSpPr>
            <p:spPr bwMode="auto">
              <a:xfrm>
                <a:off x="4686" y="1562"/>
                <a:ext cx="31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/>
                  <a:t>11</a:t>
                </a:r>
              </a:p>
            </p:txBody>
          </p:sp>
          <p:grpSp>
            <p:nvGrpSpPr>
              <p:cNvPr id="9348" name="Group 73"/>
              <p:cNvGrpSpPr/>
              <p:nvPr/>
            </p:nvGrpSpPr>
            <p:grpSpPr bwMode="auto">
              <a:xfrm>
                <a:off x="4740" y="1298"/>
                <a:ext cx="272" cy="291"/>
                <a:chOff x="2091" y="1706"/>
                <a:chExt cx="272" cy="291"/>
              </a:xfrm>
            </p:grpSpPr>
            <p:sp>
              <p:nvSpPr>
                <p:cNvPr id="9349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24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/>
                    <a:t>4</a:t>
                  </a:r>
                </a:p>
              </p:txBody>
            </p:sp>
            <p:sp>
              <p:nvSpPr>
                <p:cNvPr id="9350" name="Line 75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  <p:sp>
          <p:nvSpPr>
            <p:cNvPr id="9334" name="Text Box 76"/>
            <p:cNvSpPr txBox="1">
              <a:spLocks noChangeArrowheads="1"/>
            </p:cNvSpPr>
            <p:nvPr/>
          </p:nvSpPr>
          <p:spPr bwMode="auto">
            <a:xfrm>
              <a:off x="2109" y="1261"/>
              <a:ext cx="2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+</a:t>
              </a:r>
            </a:p>
          </p:txBody>
        </p:sp>
        <p:grpSp>
          <p:nvGrpSpPr>
            <p:cNvPr id="9335" name="Group 77"/>
            <p:cNvGrpSpPr/>
            <p:nvPr/>
          </p:nvGrpSpPr>
          <p:grpSpPr bwMode="auto">
            <a:xfrm>
              <a:off x="1728" y="1125"/>
              <a:ext cx="272" cy="555"/>
              <a:chOff x="4740" y="1298"/>
              <a:chExt cx="272" cy="555"/>
            </a:xfrm>
          </p:grpSpPr>
          <p:sp>
            <p:nvSpPr>
              <p:cNvPr id="9343" name="Text Box 78"/>
              <p:cNvSpPr txBox="1">
                <a:spLocks noChangeArrowheads="1"/>
              </p:cNvSpPr>
              <p:nvPr/>
            </p:nvSpPr>
            <p:spPr bwMode="auto">
              <a:xfrm>
                <a:off x="4767" y="1562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/>
                  <a:t>5</a:t>
                </a:r>
              </a:p>
            </p:txBody>
          </p:sp>
          <p:grpSp>
            <p:nvGrpSpPr>
              <p:cNvPr id="9344" name="Group 79"/>
              <p:cNvGrpSpPr/>
              <p:nvPr/>
            </p:nvGrpSpPr>
            <p:grpSpPr bwMode="auto">
              <a:xfrm>
                <a:off x="4740" y="1298"/>
                <a:ext cx="272" cy="291"/>
                <a:chOff x="2091" y="1706"/>
                <a:chExt cx="272" cy="291"/>
              </a:xfrm>
            </p:grpSpPr>
            <p:sp>
              <p:nvSpPr>
                <p:cNvPr id="9345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24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/>
                    <a:t>3</a:t>
                  </a:r>
                </a:p>
              </p:txBody>
            </p:sp>
            <p:sp>
              <p:nvSpPr>
                <p:cNvPr id="9346" name="Line 81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  <p:sp>
          <p:nvSpPr>
            <p:cNvPr id="9336" name="Text Box 82"/>
            <p:cNvSpPr txBox="1">
              <a:spLocks noChangeArrowheads="1"/>
            </p:cNvSpPr>
            <p:nvPr/>
          </p:nvSpPr>
          <p:spPr bwMode="auto">
            <a:xfrm>
              <a:off x="1456" y="1215"/>
              <a:ext cx="1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:</a:t>
              </a:r>
            </a:p>
          </p:txBody>
        </p:sp>
        <p:sp>
          <p:nvSpPr>
            <p:cNvPr id="9337" name="Text Box 83"/>
            <p:cNvSpPr txBox="1">
              <a:spLocks noChangeArrowheads="1"/>
            </p:cNvSpPr>
            <p:nvPr/>
          </p:nvSpPr>
          <p:spPr bwMode="auto">
            <a:xfrm>
              <a:off x="730" y="1215"/>
              <a:ext cx="34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a) </a:t>
              </a:r>
            </a:p>
          </p:txBody>
        </p:sp>
        <p:grpSp>
          <p:nvGrpSpPr>
            <p:cNvPr id="9338" name="Group 84"/>
            <p:cNvGrpSpPr/>
            <p:nvPr/>
          </p:nvGrpSpPr>
          <p:grpSpPr bwMode="auto">
            <a:xfrm>
              <a:off x="1048" y="1125"/>
              <a:ext cx="326" cy="555"/>
              <a:chOff x="4686" y="1298"/>
              <a:chExt cx="326" cy="555"/>
            </a:xfrm>
          </p:grpSpPr>
          <p:sp>
            <p:nvSpPr>
              <p:cNvPr id="9339" name="Text Box 85"/>
              <p:cNvSpPr txBox="1">
                <a:spLocks noChangeArrowheads="1"/>
              </p:cNvSpPr>
              <p:nvPr/>
            </p:nvSpPr>
            <p:spPr bwMode="auto">
              <a:xfrm>
                <a:off x="4686" y="1562"/>
                <a:ext cx="31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/>
                  <a:t>11</a:t>
                </a:r>
              </a:p>
            </p:txBody>
          </p:sp>
          <p:grpSp>
            <p:nvGrpSpPr>
              <p:cNvPr id="9340" name="Group 86"/>
              <p:cNvGrpSpPr/>
              <p:nvPr/>
            </p:nvGrpSpPr>
            <p:grpSpPr bwMode="auto">
              <a:xfrm>
                <a:off x="4740" y="1298"/>
                <a:ext cx="272" cy="291"/>
                <a:chOff x="2091" y="1706"/>
                <a:chExt cx="272" cy="291"/>
              </a:xfrm>
            </p:grpSpPr>
            <p:sp>
              <p:nvSpPr>
                <p:cNvPr id="934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24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/>
                    <a:t>7</a:t>
                  </a:r>
                </a:p>
              </p:txBody>
            </p:sp>
            <p:sp>
              <p:nvSpPr>
                <p:cNvPr id="9342" name="Line 88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</p:grpSp>
      <p:grpSp>
        <p:nvGrpSpPr>
          <p:cNvPr id="11" name="Group 89"/>
          <p:cNvGrpSpPr/>
          <p:nvPr/>
        </p:nvGrpSpPr>
        <p:grpSpPr bwMode="auto">
          <a:xfrm>
            <a:off x="3142733" y="2133974"/>
            <a:ext cx="517615" cy="881216"/>
            <a:chOff x="4686" y="1298"/>
            <a:chExt cx="326" cy="555"/>
          </a:xfrm>
        </p:grpSpPr>
        <p:sp>
          <p:nvSpPr>
            <p:cNvPr id="9326" name="Text Box 90"/>
            <p:cNvSpPr txBox="1">
              <a:spLocks noChangeArrowheads="1"/>
            </p:cNvSpPr>
            <p:nvPr/>
          </p:nvSpPr>
          <p:spPr bwMode="auto">
            <a:xfrm>
              <a:off x="4686" y="1562"/>
              <a:ext cx="31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11</a:t>
              </a:r>
            </a:p>
          </p:txBody>
        </p:sp>
        <p:grpSp>
          <p:nvGrpSpPr>
            <p:cNvPr id="9327" name="Group 91"/>
            <p:cNvGrpSpPr/>
            <p:nvPr/>
          </p:nvGrpSpPr>
          <p:grpSpPr bwMode="auto">
            <a:xfrm>
              <a:off x="4740" y="1298"/>
              <a:ext cx="272" cy="291"/>
              <a:chOff x="2091" y="1706"/>
              <a:chExt cx="272" cy="291"/>
            </a:xfrm>
          </p:grpSpPr>
          <p:sp>
            <p:nvSpPr>
              <p:cNvPr id="9328" name="Text Box 92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/>
                  <a:t>7</a:t>
                </a:r>
              </a:p>
            </p:txBody>
          </p:sp>
          <p:sp>
            <p:nvSpPr>
              <p:cNvPr id="9329" name="Line 93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526" name="Text Box 94"/>
          <p:cNvSpPr txBox="1">
            <a:spLocks noChangeArrowheads="1"/>
          </p:cNvSpPr>
          <p:nvPr/>
        </p:nvSpPr>
        <p:spPr bwMode="auto">
          <a:xfrm>
            <a:off x="3863584" y="2276873"/>
            <a:ext cx="40010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x</a:t>
            </a:r>
          </a:p>
        </p:txBody>
      </p:sp>
      <p:grpSp>
        <p:nvGrpSpPr>
          <p:cNvPr id="13" name="Group 95"/>
          <p:cNvGrpSpPr/>
          <p:nvPr/>
        </p:nvGrpSpPr>
        <p:grpSpPr bwMode="auto">
          <a:xfrm>
            <a:off x="4366903" y="2133974"/>
            <a:ext cx="431875" cy="881216"/>
            <a:chOff x="4740" y="1298"/>
            <a:chExt cx="272" cy="555"/>
          </a:xfrm>
        </p:grpSpPr>
        <p:sp>
          <p:nvSpPr>
            <p:cNvPr id="9322" name="Text Box 96"/>
            <p:cNvSpPr txBox="1">
              <a:spLocks noChangeArrowheads="1"/>
            </p:cNvSpPr>
            <p:nvPr/>
          </p:nvSpPr>
          <p:spPr bwMode="auto">
            <a:xfrm>
              <a:off x="4767" y="1562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chemeClr val="tx2"/>
                  </a:solidFill>
                </a:rPr>
                <a:t>3</a:t>
              </a:r>
            </a:p>
          </p:txBody>
        </p:sp>
        <p:grpSp>
          <p:nvGrpSpPr>
            <p:cNvPr id="9323" name="Group 97"/>
            <p:cNvGrpSpPr/>
            <p:nvPr/>
          </p:nvGrpSpPr>
          <p:grpSpPr bwMode="auto">
            <a:xfrm>
              <a:off x="4740" y="1298"/>
              <a:ext cx="272" cy="291"/>
              <a:chOff x="2091" y="1706"/>
              <a:chExt cx="272" cy="291"/>
            </a:xfrm>
          </p:grpSpPr>
          <p:sp>
            <p:nvSpPr>
              <p:cNvPr id="9324" name="Text Box 98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>
                    <a:solidFill>
                      <a:schemeClr val="tx2"/>
                    </a:solidFill>
                  </a:rPr>
                  <a:t>5</a:t>
                </a:r>
              </a:p>
            </p:txBody>
          </p:sp>
          <p:sp>
            <p:nvSpPr>
              <p:cNvPr id="9325" name="Line 99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532" name="Text Box 100"/>
          <p:cNvSpPr txBox="1">
            <a:spLocks noChangeArrowheads="1"/>
          </p:cNvSpPr>
          <p:nvPr/>
        </p:nvSpPr>
        <p:spPr bwMode="auto">
          <a:xfrm>
            <a:off x="4943274" y="2276873"/>
            <a:ext cx="42575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2"/>
                </a:solidFill>
              </a:rPr>
              <a:t>+</a:t>
            </a:r>
          </a:p>
        </p:txBody>
      </p:sp>
      <p:grpSp>
        <p:nvGrpSpPr>
          <p:cNvPr id="15" name="Group 101"/>
          <p:cNvGrpSpPr/>
          <p:nvPr/>
        </p:nvGrpSpPr>
        <p:grpSpPr bwMode="auto">
          <a:xfrm>
            <a:off x="5448187" y="2060936"/>
            <a:ext cx="517615" cy="881216"/>
            <a:chOff x="4686" y="1298"/>
            <a:chExt cx="326" cy="555"/>
          </a:xfrm>
        </p:grpSpPr>
        <p:sp>
          <p:nvSpPr>
            <p:cNvPr id="9318" name="Text Box 102"/>
            <p:cNvSpPr txBox="1">
              <a:spLocks noChangeArrowheads="1"/>
            </p:cNvSpPr>
            <p:nvPr/>
          </p:nvSpPr>
          <p:spPr bwMode="auto">
            <a:xfrm>
              <a:off x="4686" y="1562"/>
              <a:ext cx="31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11</a:t>
              </a:r>
            </a:p>
          </p:txBody>
        </p:sp>
        <p:grpSp>
          <p:nvGrpSpPr>
            <p:cNvPr id="9319" name="Group 103"/>
            <p:cNvGrpSpPr/>
            <p:nvPr/>
          </p:nvGrpSpPr>
          <p:grpSpPr bwMode="auto">
            <a:xfrm>
              <a:off x="4740" y="1298"/>
              <a:ext cx="272" cy="291"/>
              <a:chOff x="2091" y="1706"/>
              <a:chExt cx="272" cy="291"/>
            </a:xfrm>
          </p:grpSpPr>
          <p:sp>
            <p:nvSpPr>
              <p:cNvPr id="9320" name="Text Box 104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/>
                  <a:t>4</a:t>
                </a:r>
              </a:p>
            </p:txBody>
          </p:sp>
          <p:sp>
            <p:nvSpPr>
              <p:cNvPr id="9321" name="Line 105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538" name="Text Box 106"/>
          <p:cNvSpPr txBox="1">
            <a:spLocks noChangeArrowheads="1"/>
          </p:cNvSpPr>
          <p:nvPr/>
        </p:nvSpPr>
        <p:spPr bwMode="auto">
          <a:xfrm>
            <a:off x="6024551" y="2205424"/>
            <a:ext cx="40010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x</a:t>
            </a:r>
          </a:p>
        </p:txBody>
      </p:sp>
      <p:grpSp>
        <p:nvGrpSpPr>
          <p:cNvPr id="17" name="Group 107"/>
          <p:cNvGrpSpPr/>
          <p:nvPr/>
        </p:nvGrpSpPr>
        <p:grpSpPr bwMode="auto">
          <a:xfrm>
            <a:off x="6383381" y="2060936"/>
            <a:ext cx="431875" cy="881216"/>
            <a:chOff x="4740" y="1298"/>
            <a:chExt cx="272" cy="555"/>
          </a:xfrm>
        </p:grpSpPr>
        <p:sp>
          <p:nvSpPr>
            <p:cNvPr id="9314" name="Text Box 108"/>
            <p:cNvSpPr txBox="1">
              <a:spLocks noChangeArrowheads="1"/>
            </p:cNvSpPr>
            <p:nvPr/>
          </p:nvSpPr>
          <p:spPr bwMode="auto">
            <a:xfrm>
              <a:off x="4767" y="1562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3</a:t>
              </a:r>
            </a:p>
          </p:txBody>
        </p:sp>
        <p:grpSp>
          <p:nvGrpSpPr>
            <p:cNvPr id="9315" name="Group 109"/>
            <p:cNvGrpSpPr/>
            <p:nvPr/>
          </p:nvGrpSpPr>
          <p:grpSpPr bwMode="auto">
            <a:xfrm>
              <a:off x="4740" y="1298"/>
              <a:ext cx="272" cy="291"/>
              <a:chOff x="2091" y="1706"/>
              <a:chExt cx="272" cy="291"/>
            </a:xfrm>
          </p:grpSpPr>
          <p:sp>
            <p:nvSpPr>
              <p:cNvPr id="9316" name="Text Box 110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/>
                  <a:t>5</a:t>
                </a:r>
              </a:p>
            </p:txBody>
          </p:sp>
          <p:sp>
            <p:nvSpPr>
              <p:cNvPr id="9317" name="Line 111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544" name="Text Box 112"/>
          <p:cNvSpPr txBox="1">
            <a:spLocks noChangeArrowheads="1"/>
          </p:cNvSpPr>
          <p:nvPr/>
        </p:nvSpPr>
        <p:spPr bwMode="auto">
          <a:xfrm>
            <a:off x="2697388" y="2323176"/>
            <a:ext cx="59674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=  </a:t>
            </a:r>
          </a:p>
        </p:txBody>
      </p:sp>
      <p:sp>
        <p:nvSpPr>
          <p:cNvPr id="18545" name="AutoShape 113"/>
          <p:cNvSpPr/>
          <p:nvPr/>
        </p:nvSpPr>
        <p:spPr bwMode="auto">
          <a:xfrm rot="5400000">
            <a:off x="3828655" y="2311804"/>
            <a:ext cx="287388" cy="1513152"/>
          </a:xfrm>
          <a:prstGeom prst="rightBrace">
            <a:avLst>
              <a:gd name="adj1" fmla="val 4387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/>
          </a:p>
        </p:txBody>
      </p:sp>
      <p:sp>
        <p:nvSpPr>
          <p:cNvPr id="18546" name="AutoShape 114"/>
          <p:cNvSpPr/>
          <p:nvPr/>
        </p:nvSpPr>
        <p:spPr bwMode="auto">
          <a:xfrm rot="5400000">
            <a:off x="5988033" y="2311804"/>
            <a:ext cx="287388" cy="1513152"/>
          </a:xfrm>
          <a:prstGeom prst="rightBrace">
            <a:avLst>
              <a:gd name="adj1" fmla="val 4387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/>
          </a:p>
        </p:txBody>
      </p:sp>
      <p:grpSp>
        <p:nvGrpSpPr>
          <p:cNvPr id="19" name="Group 115"/>
          <p:cNvGrpSpPr/>
          <p:nvPr/>
        </p:nvGrpSpPr>
        <p:grpSpPr bwMode="auto">
          <a:xfrm>
            <a:off x="3719099" y="3213662"/>
            <a:ext cx="555723" cy="895507"/>
            <a:chOff x="1927" y="2840"/>
            <a:chExt cx="350" cy="564"/>
          </a:xfrm>
        </p:grpSpPr>
        <p:sp>
          <p:nvSpPr>
            <p:cNvPr id="9310" name="Text Box 116"/>
            <p:cNvSpPr txBox="1">
              <a:spLocks noChangeArrowheads="1"/>
            </p:cNvSpPr>
            <p:nvPr/>
          </p:nvSpPr>
          <p:spPr bwMode="auto">
            <a:xfrm>
              <a:off x="1945" y="3113"/>
              <a:ext cx="33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chemeClr val="tx2"/>
                  </a:solidFill>
                </a:rPr>
                <a:t>33</a:t>
              </a:r>
            </a:p>
          </p:txBody>
        </p:sp>
        <p:grpSp>
          <p:nvGrpSpPr>
            <p:cNvPr id="9311" name="Group 117"/>
            <p:cNvGrpSpPr/>
            <p:nvPr/>
          </p:nvGrpSpPr>
          <p:grpSpPr bwMode="auto">
            <a:xfrm>
              <a:off x="1927" y="2840"/>
              <a:ext cx="332" cy="291"/>
              <a:chOff x="1927" y="2840"/>
              <a:chExt cx="332" cy="291"/>
            </a:xfrm>
          </p:grpSpPr>
          <p:sp>
            <p:nvSpPr>
              <p:cNvPr id="9312" name="Text Box 118"/>
              <p:cNvSpPr txBox="1">
                <a:spLocks noChangeArrowheads="1"/>
              </p:cNvSpPr>
              <p:nvPr/>
            </p:nvSpPr>
            <p:spPr bwMode="auto">
              <a:xfrm>
                <a:off x="1927" y="2840"/>
                <a:ext cx="33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>
                    <a:solidFill>
                      <a:schemeClr val="tx2"/>
                    </a:solidFill>
                  </a:rPr>
                  <a:t>35</a:t>
                </a:r>
              </a:p>
            </p:txBody>
          </p:sp>
          <p:sp>
            <p:nvSpPr>
              <p:cNvPr id="9313" name="Line 119"/>
              <p:cNvSpPr>
                <a:spLocks noChangeShapeType="1"/>
              </p:cNvSpPr>
              <p:nvPr/>
            </p:nvSpPr>
            <p:spPr bwMode="auto">
              <a:xfrm>
                <a:off x="1973" y="3113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552" name="Text Box 120"/>
          <p:cNvSpPr txBox="1">
            <a:spLocks noChangeArrowheads="1"/>
          </p:cNvSpPr>
          <p:nvPr/>
        </p:nvSpPr>
        <p:spPr bwMode="auto">
          <a:xfrm>
            <a:off x="4943274" y="3358150"/>
            <a:ext cx="42575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2"/>
                </a:solidFill>
              </a:rPr>
              <a:t>+</a:t>
            </a:r>
          </a:p>
        </p:txBody>
      </p:sp>
      <p:grpSp>
        <p:nvGrpSpPr>
          <p:cNvPr id="21" name="Group 121"/>
          <p:cNvGrpSpPr/>
          <p:nvPr/>
        </p:nvGrpSpPr>
        <p:grpSpPr bwMode="auto">
          <a:xfrm>
            <a:off x="5830843" y="3142212"/>
            <a:ext cx="555723" cy="895507"/>
            <a:chOff x="1927" y="2840"/>
            <a:chExt cx="350" cy="564"/>
          </a:xfrm>
        </p:grpSpPr>
        <p:sp>
          <p:nvSpPr>
            <p:cNvPr id="9306" name="Text Box 122"/>
            <p:cNvSpPr txBox="1">
              <a:spLocks noChangeArrowheads="1"/>
            </p:cNvSpPr>
            <p:nvPr/>
          </p:nvSpPr>
          <p:spPr bwMode="auto">
            <a:xfrm>
              <a:off x="1945" y="3113"/>
              <a:ext cx="33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chemeClr val="tx2"/>
                  </a:solidFill>
                </a:rPr>
                <a:t>33</a:t>
              </a:r>
            </a:p>
          </p:txBody>
        </p:sp>
        <p:grpSp>
          <p:nvGrpSpPr>
            <p:cNvPr id="9307" name="Group 123"/>
            <p:cNvGrpSpPr/>
            <p:nvPr/>
          </p:nvGrpSpPr>
          <p:grpSpPr bwMode="auto">
            <a:xfrm>
              <a:off x="1927" y="2840"/>
              <a:ext cx="332" cy="291"/>
              <a:chOff x="1927" y="2840"/>
              <a:chExt cx="332" cy="291"/>
            </a:xfrm>
          </p:grpSpPr>
          <p:sp>
            <p:nvSpPr>
              <p:cNvPr id="9308" name="Text Box 124"/>
              <p:cNvSpPr txBox="1">
                <a:spLocks noChangeArrowheads="1"/>
              </p:cNvSpPr>
              <p:nvPr/>
            </p:nvSpPr>
            <p:spPr bwMode="auto">
              <a:xfrm>
                <a:off x="1927" y="2840"/>
                <a:ext cx="33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>
                    <a:solidFill>
                      <a:schemeClr val="tx2"/>
                    </a:solidFill>
                  </a:rPr>
                  <a:t>20</a:t>
                </a:r>
              </a:p>
            </p:txBody>
          </p:sp>
          <p:sp>
            <p:nvSpPr>
              <p:cNvPr id="9309" name="Line 125"/>
              <p:cNvSpPr>
                <a:spLocks noChangeShapeType="1"/>
              </p:cNvSpPr>
              <p:nvPr/>
            </p:nvSpPr>
            <p:spPr bwMode="auto">
              <a:xfrm>
                <a:off x="1973" y="3113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558" name="Text Box 126"/>
          <p:cNvSpPr txBox="1">
            <a:spLocks noChangeArrowheads="1"/>
          </p:cNvSpPr>
          <p:nvPr/>
        </p:nvSpPr>
        <p:spPr bwMode="auto">
          <a:xfrm>
            <a:off x="2682305" y="3358150"/>
            <a:ext cx="59674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=  </a:t>
            </a:r>
          </a:p>
        </p:txBody>
      </p:sp>
      <p:grpSp>
        <p:nvGrpSpPr>
          <p:cNvPr id="23" name="Group 127"/>
          <p:cNvGrpSpPr/>
          <p:nvPr/>
        </p:nvGrpSpPr>
        <p:grpSpPr bwMode="auto">
          <a:xfrm>
            <a:off x="7536117" y="3069173"/>
            <a:ext cx="555723" cy="895507"/>
            <a:chOff x="1927" y="2840"/>
            <a:chExt cx="350" cy="564"/>
          </a:xfrm>
        </p:grpSpPr>
        <p:sp>
          <p:nvSpPr>
            <p:cNvPr id="9302" name="Text Box 128"/>
            <p:cNvSpPr txBox="1">
              <a:spLocks noChangeArrowheads="1"/>
            </p:cNvSpPr>
            <p:nvPr/>
          </p:nvSpPr>
          <p:spPr bwMode="auto">
            <a:xfrm>
              <a:off x="1945" y="3113"/>
              <a:ext cx="33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chemeClr val="tx2"/>
                  </a:solidFill>
                </a:rPr>
                <a:t>33</a:t>
              </a:r>
            </a:p>
          </p:txBody>
        </p:sp>
        <p:grpSp>
          <p:nvGrpSpPr>
            <p:cNvPr id="9303" name="Group 129"/>
            <p:cNvGrpSpPr/>
            <p:nvPr/>
          </p:nvGrpSpPr>
          <p:grpSpPr bwMode="auto">
            <a:xfrm>
              <a:off x="1927" y="2840"/>
              <a:ext cx="332" cy="291"/>
              <a:chOff x="1927" y="2840"/>
              <a:chExt cx="332" cy="291"/>
            </a:xfrm>
          </p:grpSpPr>
          <p:sp>
            <p:nvSpPr>
              <p:cNvPr id="9304" name="Text Box 130"/>
              <p:cNvSpPr txBox="1">
                <a:spLocks noChangeArrowheads="1"/>
              </p:cNvSpPr>
              <p:nvPr/>
            </p:nvSpPr>
            <p:spPr bwMode="auto">
              <a:xfrm>
                <a:off x="1927" y="2840"/>
                <a:ext cx="33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>
                    <a:solidFill>
                      <a:schemeClr val="tx2"/>
                    </a:solidFill>
                  </a:rPr>
                  <a:t>55</a:t>
                </a:r>
              </a:p>
            </p:txBody>
          </p:sp>
          <p:sp>
            <p:nvSpPr>
              <p:cNvPr id="9305" name="Line 131"/>
              <p:cNvSpPr>
                <a:spLocks noChangeShapeType="1"/>
              </p:cNvSpPr>
              <p:nvPr/>
            </p:nvSpPr>
            <p:spPr bwMode="auto">
              <a:xfrm>
                <a:off x="1973" y="3113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564" name="Text Box 132"/>
          <p:cNvSpPr txBox="1">
            <a:spLocks noChangeArrowheads="1"/>
          </p:cNvSpPr>
          <p:nvPr/>
        </p:nvSpPr>
        <p:spPr bwMode="auto">
          <a:xfrm>
            <a:off x="8328416" y="3213663"/>
            <a:ext cx="59674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=  </a:t>
            </a:r>
          </a:p>
        </p:txBody>
      </p:sp>
      <p:grpSp>
        <p:nvGrpSpPr>
          <p:cNvPr id="25" name="Group 133"/>
          <p:cNvGrpSpPr/>
          <p:nvPr/>
        </p:nvGrpSpPr>
        <p:grpSpPr bwMode="auto">
          <a:xfrm>
            <a:off x="8833322" y="2997724"/>
            <a:ext cx="431875" cy="881216"/>
            <a:chOff x="4740" y="1298"/>
            <a:chExt cx="272" cy="555"/>
          </a:xfrm>
        </p:grpSpPr>
        <p:sp>
          <p:nvSpPr>
            <p:cNvPr id="9298" name="Text Box 134"/>
            <p:cNvSpPr txBox="1">
              <a:spLocks noChangeArrowheads="1"/>
            </p:cNvSpPr>
            <p:nvPr/>
          </p:nvSpPr>
          <p:spPr bwMode="auto">
            <a:xfrm>
              <a:off x="4767" y="1562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FF0000"/>
                  </a:solidFill>
                </a:rPr>
                <a:t>3</a:t>
              </a:r>
            </a:p>
          </p:txBody>
        </p:sp>
        <p:grpSp>
          <p:nvGrpSpPr>
            <p:cNvPr id="9299" name="Group 135"/>
            <p:cNvGrpSpPr/>
            <p:nvPr/>
          </p:nvGrpSpPr>
          <p:grpSpPr bwMode="auto">
            <a:xfrm>
              <a:off x="4740" y="1298"/>
              <a:ext cx="272" cy="291"/>
              <a:chOff x="2091" y="1706"/>
              <a:chExt cx="272" cy="291"/>
            </a:xfrm>
          </p:grpSpPr>
          <p:sp>
            <p:nvSpPr>
              <p:cNvPr id="9300" name="Text Box 136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>
                    <a:solidFill>
                      <a:srgbClr val="FF0000"/>
                    </a:solidFill>
                  </a:rPr>
                  <a:t>5</a:t>
                </a:r>
              </a:p>
            </p:txBody>
          </p:sp>
          <p:sp>
            <p:nvSpPr>
              <p:cNvPr id="9301" name="Line 137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grpSp>
        <p:nvGrpSpPr>
          <p:cNvPr id="27" name="Group 138"/>
          <p:cNvGrpSpPr/>
          <p:nvPr/>
        </p:nvGrpSpPr>
        <p:grpSpPr bwMode="auto">
          <a:xfrm>
            <a:off x="2825177" y="4150453"/>
            <a:ext cx="4061535" cy="893920"/>
            <a:chOff x="730" y="1117"/>
            <a:chExt cx="2558" cy="563"/>
          </a:xfrm>
        </p:grpSpPr>
        <p:sp>
          <p:nvSpPr>
            <p:cNvPr id="9274" name="Text Box 140"/>
            <p:cNvSpPr txBox="1">
              <a:spLocks noChangeArrowheads="1"/>
            </p:cNvSpPr>
            <p:nvPr/>
          </p:nvSpPr>
          <p:spPr bwMode="auto">
            <a:xfrm>
              <a:off x="2789" y="1207"/>
              <a:ext cx="1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:</a:t>
              </a:r>
            </a:p>
          </p:txBody>
        </p:sp>
        <p:grpSp>
          <p:nvGrpSpPr>
            <p:cNvPr id="9275" name="Group 141"/>
            <p:cNvGrpSpPr/>
            <p:nvPr/>
          </p:nvGrpSpPr>
          <p:grpSpPr bwMode="auto">
            <a:xfrm>
              <a:off x="3016" y="1117"/>
              <a:ext cx="272" cy="555"/>
              <a:chOff x="4740" y="1298"/>
              <a:chExt cx="272" cy="555"/>
            </a:xfrm>
          </p:grpSpPr>
          <p:sp>
            <p:nvSpPr>
              <p:cNvPr id="9294" name="Text Box 142"/>
              <p:cNvSpPr txBox="1">
                <a:spLocks noChangeArrowheads="1"/>
              </p:cNvSpPr>
              <p:nvPr/>
            </p:nvSpPr>
            <p:spPr bwMode="auto">
              <a:xfrm>
                <a:off x="4767" y="1562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/>
                  <a:t>5</a:t>
                </a:r>
              </a:p>
            </p:txBody>
          </p:sp>
          <p:grpSp>
            <p:nvGrpSpPr>
              <p:cNvPr id="9295" name="Group 143"/>
              <p:cNvGrpSpPr/>
              <p:nvPr/>
            </p:nvGrpSpPr>
            <p:grpSpPr bwMode="auto">
              <a:xfrm>
                <a:off x="4740" y="1298"/>
                <a:ext cx="272" cy="291"/>
                <a:chOff x="2091" y="1706"/>
                <a:chExt cx="272" cy="291"/>
              </a:xfrm>
            </p:grpSpPr>
            <p:sp>
              <p:nvSpPr>
                <p:cNvPr id="9296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24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/>
                    <a:t>3</a:t>
                  </a:r>
                </a:p>
              </p:txBody>
            </p:sp>
            <p:sp>
              <p:nvSpPr>
                <p:cNvPr id="9297" name="Line 145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  <p:grpSp>
          <p:nvGrpSpPr>
            <p:cNvPr id="9276" name="Group 146"/>
            <p:cNvGrpSpPr/>
            <p:nvPr/>
          </p:nvGrpSpPr>
          <p:grpSpPr bwMode="auto">
            <a:xfrm>
              <a:off x="2426" y="1125"/>
              <a:ext cx="326" cy="555"/>
              <a:chOff x="4686" y="1298"/>
              <a:chExt cx="326" cy="555"/>
            </a:xfrm>
          </p:grpSpPr>
          <p:sp>
            <p:nvSpPr>
              <p:cNvPr id="9290" name="Text Box 147"/>
              <p:cNvSpPr txBox="1">
                <a:spLocks noChangeArrowheads="1"/>
              </p:cNvSpPr>
              <p:nvPr/>
            </p:nvSpPr>
            <p:spPr bwMode="auto">
              <a:xfrm>
                <a:off x="4686" y="1562"/>
                <a:ext cx="31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/>
                  <a:t>11</a:t>
                </a:r>
              </a:p>
            </p:txBody>
          </p:sp>
          <p:grpSp>
            <p:nvGrpSpPr>
              <p:cNvPr id="9291" name="Group 148"/>
              <p:cNvGrpSpPr/>
              <p:nvPr/>
            </p:nvGrpSpPr>
            <p:grpSpPr bwMode="auto">
              <a:xfrm>
                <a:off x="4740" y="1298"/>
                <a:ext cx="272" cy="291"/>
                <a:chOff x="2091" y="1706"/>
                <a:chExt cx="272" cy="291"/>
              </a:xfrm>
            </p:grpSpPr>
            <p:sp>
              <p:nvSpPr>
                <p:cNvPr id="9292" name="Text Box 149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24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/>
                    <a:t>4</a:t>
                  </a:r>
                </a:p>
              </p:txBody>
            </p:sp>
            <p:sp>
              <p:nvSpPr>
                <p:cNvPr id="9293" name="Line 150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  <p:sp>
          <p:nvSpPr>
            <p:cNvPr id="9277" name="Text Box 151"/>
            <p:cNvSpPr txBox="1">
              <a:spLocks noChangeArrowheads="1"/>
            </p:cNvSpPr>
            <p:nvPr/>
          </p:nvSpPr>
          <p:spPr bwMode="auto">
            <a:xfrm>
              <a:off x="2109" y="1261"/>
              <a:ext cx="2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+</a:t>
              </a:r>
            </a:p>
          </p:txBody>
        </p:sp>
        <p:grpSp>
          <p:nvGrpSpPr>
            <p:cNvPr id="9278" name="Group 152"/>
            <p:cNvGrpSpPr/>
            <p:nvPr/>
          </p:nvGrpSpPr>
          <p:grpSpPr bwMode="auto">
            <a:xfrm>
              <a:off x="1728" y="1125"/>
              <a:ext cx="272" cy="555"/>
              <a:chOff x="4740" y="1298"/>
              <a:chExt cx="272" cy="555"/>
            </a:xfrm>
          </p:grpSpPr>
          <p:sp>
            <p:nvSpPr>
              <p:cNvPr id="9286" name="Text Box 153"/>
              <p:cNvSpPr txBox="1">
                <a:spLocks noChangeArrowheads="1"/>
              </p:cNvSpPr>
              <p:nvPr/>
            </p:nvSpPr>
            <p:spPr bwMode="auto">
              <a:xfrm>
                <a:off x="4767" y="1562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/>
                  <a:t>5</a:t>
                </a:r>
              </a:p>
            </p:txBody>
          </p:sp>
          <p:grpSp>
            <p:nvGrpSpPr>
              <p:cNvPr id="9287" name="Group 154"/>
              <p:cNvGrpSpPr/>
              <p:nvPr/>
            </p:nvGrpSpPr>
            <p:grpSpPr bwMode="auto">
              <a:xfrm>
                <a:off x="4740" y="1298"/>
                <a:ext cx="272" cy="291"/>
                <a:chOff x="2091" y="1706"/>
                <a:chExt cx="272" cy="291"/>
              </a:xfrm>
            </p:grpSpPr>
            <p:sp>
              <p:nvSpPr>
                <p:cNvPr id="9288" name="Text Box 155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24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/>
                    <a:t>3</a:t>
                  </a:r>
                </a:p>
              </p:txBody>
            </p:sp>
            <p:sp>
              <p:nvSpPr>
                <p:cNvPr id="9289" name="Line 156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  <p:sp>
          <p:nvSpPr>
            <p:cNvPr id="9279" name="Text Box 157"/>
            <p:cNvSpPr txBox="1">
              <a:spLocks noChangeArrowheads="1"/>
            </p:cNvSpPr>
            <p:nvPr/>
          </p:nvSpPr>
          <p:spPr bwMode="auto">
            <a:xfrm>
              <a:off x="1456" y="1215"/>
              <a:ext cx="1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:</a:t>
              </a:r>
            </a:p>
          </p:txBody>
        </p:sp>
        <p:sp>
          <p:nvSpPr>
            <p:cNvPr id="9280" name="Text Box 158"/>
            <p:cNvSpPr txBox="1">
              <a:spLocks noChangeArrowheads="1"/>
            </p:cNvSpPr>
            <p:nvPr/>
          </p:nvSpPr>
          <p:spPr bwMode="auto">
            <a:xfrm>
              <a:off x="730" y="1215"/>
              <a:ext cx="34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a) </a:t>
              </a:r>
            </a:p>
          </p:txBody>
        </p:sp>
        <p:grpSp>
          <p:nvGrpSpPr>
            <p:cNvPr id="9281" name="Group 159"/>
            <p:cNvGrpSpPr/>
            <p:nvPr/>
          </p:nvGrpSpPr>
          <p:grpSpPr bwMode="auto">
            <a:xfrm>
              <a:off x="1048" y="1125"/>
              <a:ext cx="326" cy="555"/>
              <a:chOff x="4686" y="1298"/>
              <a:chExt cx="326" cy="555"/>
            </a:xfrm>
          </p:grpSpPr>
          <p:sp>
            <p:nvSpPr>
              <p:cNvPr id="9282" name="Text Box 160"/>
              <p:cNvSpPr txBox="1">
                <a:spLocks noChangeArrowheads="1"/>
              </p:cNvSpPr>
              <p:nvPr/>
            </p:nvSpPr>
            <p:spPr bwMode="auto">
              <a:xfrm>
                <a:off x="4686" y="1562"/>
                <a:ext cx="31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dirty="0"/>
                  <a:t>11</a:t>
                </a:r>
              </a:p>
            </p:txBody>
          </p:sp>
          <p:grpSp>
            <p:nvGrpSpPr>
              <p:cNvPr id="9283" name="Group 161"/>
              <p:cNvGrpSpPr/>
              <p:nvPr/>
            </p:nvGrpSpPr>
            <p:grpSpPr bwMode="auto">
              <a:xfrm>
                <a:off x="4740" y="1298"/>
                <a:ext cx="272" cy="291"/>
                <a:chOff x="2091" y="1706"/>
                <a:chExt cx="272" cy="291"/>
              </a:xfrm>
            </p:grpSpPr>
            <p:sp>
              <p:nvSpPr>
                <p:cNvPr id="9284" name="Text Box 162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24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/>
                    <a:t>7</a:t>
                  </a:r>
                </a:p>
              </p:txBody>
            </p:sp>
            <p:sp>
              <p:nvSpPr>
                <p:cNvPr id="9285" name="Line 163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</p:grpSp>
      <p:grpSp>
        <p:nvGrpSpPr>
          <p:cNvPr id="18604" name="Group 164"/>
          <p:cNvGrpSpPr/>
          <p:nvPr/>
        </p:nvGrpSpPr>
        <p:grpSpPr bwMode="auto">
          <a:xfrm>
            <a:off x="3215774" y="4942755"/>
            <a:ext cx="1819593" cy="954256"/>
            <a:chOff x="966" y="1706"/>
            <a:chExt cx="1146" cy="601"/>
          </a:xfrm>
        </p:grpSpPr>
        <p:sp>
          <p:nvSpPr>
            <p:cNvPr id="9260" name="AutoShape 165"/>
            <p:cNvSpPr/>
            <p:nvPr/>
          </p:nvSpPr>
          <p:spPr bwMode="auto">
            <a:xfrm>
              <a:off x="2064" y="1706"/>
              <a:ext cx="48" cy="576"/>
            </a:xfrm>
            <a:prstGeom prst="rightBracket">
              <a:avLst>
                <a:gd name="adj" fmla="val 100000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00"/>
            </a:p>
          </p:txBody>
        </p:sp>
        <p:grpSp>
          <p:nvGrpSpPr>
            <p:cNvPr id="9261" name="Group 166"/>
            <p:cNvGrpSpPr/>
            <p:nvPr/>
          </p:nvGrpSpPr>
          <p:grpSpPr bwMode="auto">
            <a:xfrm>
              <a:off x="1701" y="1752"/>
              <a:ext cx="326" cy="555"/>
              <a:chOff x="4686" y="1298"/>
              <a:chExt cx="326" cy="555"/>
            </a:xfrm>
          </p:grpSpPr>
          <p:sp>
            <p:nvSpPr>
              <p:cNvPr id="9269" name="Text Box 167"/>
              <p:cNvSpPr txBox="1">
                <a:spLocks noChangeArrowheads="1"/>
              </p:cNvSpPr>
              <p:nvPr/>
            </p:nvSpPr>
            <p:spPr bwMode="auto">
              <a:xfrm>
                <a:off x="4686" y="1562"/>
                <a:ext cx="31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/>
                  <a:t>11</a:t>
                </a:r>
              </a:p>
            </p:txBody>
          </p:sp>
          <p:grpSp>
            <p:nvGrpSpPr>
              <p:cNvPr id="9270" name="Group 168"/>
              <p:cNvGrpSpPr/>
              <p:nvPr/>
            </p:nvGrpSpPr>
            <p:grpSpPr bwMode="auto">
              <a:xfrm>
                <a:off x="4740" y="1298"/>
                <a:ext cx="272" cy="291"/>
                <a:chOff x="2091" y="1706"/>
                <a:chExt cx="272" cy="291"/>
              </a:xfrm>
            </p:grpSpPr>
            <p:sp>
              <p:nvSpPr>
                <p:cNvPr id="9271" name="Text Box 169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24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/>
                    <a:t>4</a:t>
                  </a:r>
                </a:p>
              </p:txBody>
            </p:sp>
            <p:sp>
              <p:nvSpPr>
                <p:cNvPr id="9272" name="Line 170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  <p:sp>
          <p:nvSpPr>
            <p:cNvPr id="9262" name="Text Box 171"/>
            <p:cNvSpPr txBox="1">
              <a:spLocks noChangeArrowheads="1"/>
            </p:cNvSpPr>
            <p:nvPr/>
          </p:nvSpPr>
          <p:spPr bwMode="auto">
            <a:xfrm>
              <a:off x="1471" y="1842"/>
              <a:ext cx="2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+</a:t>
              </a:r>
            </a:p>
          </p:txBody>
        </p:sp>
        <p:grpSp>
          <p:nvGrpSpPr>
            <p:cNvPr id="9263" name="Group 172"/>
            <p:cNvGrpSpPr/>
            <p:nvPr/>
          </p:nvGrpSpPr>
          <p:grpSpPr bwMode="auto">
            <a:xfrm>
              <a:off x="1060" y="1752"/>
              <a:ext cx="326" cy="555"/>
              <a:chOff x="4686" y="1298"/>
              <a:chExt cx="326" cy="555"/>
            </a:xfrm>
          </p:grpSpPr>
          <p:sp>
            <p:nvSpPr>
              <p:cNvPr id="9265" name="Text Box 173"/>
              <p:cNvSpPr txBox="1">
                <a:spLocks noChangeArrowheads="1"/>
              </p:cNvSpPr>
              <p:nvPr/>
            </p:nvSpPr>
            <p:spPr bwMode="auto">
              <a:xfrm>
                <a:off x="4686" y="1562"/>
                <a:ext cx="31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/>
                  <a:t>11</a:t>
                </a:r>
              </a:p>
            </p:txBody>
          </p:sp>
          <p:grpSp>
            <p:nvGrpSpPr>
              <p:cNvPr id="9266" name="Group 174"/>
              <p:cNvGrpSpPr/>
              <p:nvPr/>
            </p:nvGrpSpPr>
            <p:grpSpPr bwMode="auto">
              <a:xfrm>
                <a:off x="4740" y="1298"/>
                <a:ext cx="272" cy="291"/>
                <a:chOff x="2091" y="1706"/>
                <a:chExt cx="272" cy="291"/>
              </a:xfrm>
            </p:grpSpPr>
            <p:sp>
              <p:nvSpPr>
                <p:cNvPr id="9267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24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/>
                    <a:t>7</a:t>
                  </a:r>
                </a:p>
              </p:txBody>
            </p:sp>
            <p:sp>
              <p:nvSpPr>
                <p:cNvPr id="9268" name="Line 176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  <p:sp>
          <p:nvSpPr>
            <p:cNvPr id="9264" name="AutoShape 177"/>
            <p:cNvSpPr/>
            <p:nvPr/>
          </p:nvSpPr>
          <p:spPr bwMode="auto">
            <a:xfrm>
              <a:off x="966" y="1724"/>
              <a:ext cx="93" cy="576"/>
            </a:xfrm>
            <a:prstGeom prst="leftBracket">
              <a:avLst>
                <a:gd name="adj" fmla="val 51613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00"/>
            </a:p>
          </p:txBody>
        </p:sp>
      </p:grpSp>
      <p:sp>
        <p:nvSpPr>
          <p:cNvPr id="18610" name="Text Box 178"/>
          <p:cNvSpPr txBox="1">
            <a:spLocks noChangeArrowheads="1"/>
          </p:cNvSpPr>
          <p:nvPr/>
        </p:nvSpPr>
        <p:spPr bwMode="auto">
          <a:xfrm>
            <a:off x="5251303" y="5158691"/>
            <a:ext cx="3317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:</a:t>
            </a:r>
          </a:p>
        </p:txBody>
      </p:sp>
      <p:grpSp>
        <p:nvGrpSpPr>
          <p:cNvPr id="18619" name="Group 179"/>
          <p:cNvGrpSpPr/>
          <p:nvPr/>
        </p:nvGrpSpPr>
        <p:grpSpPr bwMode="auto">
          <a:xfrm>
            <a:off x="6169030" y="5014203"/>
            <a:ext cx="431875" cy="881216"/>
            <a:chOff x="4740" y="1298"/>
            <a:chExt cx="272" cy="555"/>
          </a:xfrm>
        </p:grpSpPr>
        <p:sp>
          <p:nvSpPr>
            <p:cNvPr id="9256" name="Text Box 180"/>
            <p:cNvSpPr txBox="1">
              <a:spLocks noChangeArrowheads="1"/>
            </p:cNvSpPr>
            <p:nvPr/>
          </p:nvSpPr>
          <p:spPr bwMode="auto">
            <a:xfrm>
              <a:off x="4767" y="1562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5</a:t>
              </a:r>
            </a:p>
          </p:txBody>
        </p:sp>
        <p:grpSp>
          <p:nvGrpSpPr>
            <p:cNvPr id="9257" name="Group 181"/>
            <p:cNvGrpSpPr/>
            <p:nvPr/>
          </p:nvGrpSpPr>
          <p:grpSpPr bwMode="auto">
            <a:xfrm>
              <a:off x="4740" y="1298"/>
              <a:ext cx="272" cy="291"/>
              <a:chOff x="2091" y="1706"/>
              <a:chExt cx="272" cy="291"/>
            </a:xfrm>
          </p:grpSpPr>
          <p:sp>
            <p:nvSpPr>
              <p:cNvPr id="9258" name="Text Box 182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/>
                  <a:t>3</a:t>
                </a:r>
              </a:p>
            </p:txBody>
          </p:sp>
          <p:sp>
            <p:nvSpPr>
              <p:cNvPr id="9259" name="Line 183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616" name="Text Box 184"/>
          <p:cNvSpPr txBox="1">
            <a:spLocks noChangeArrowheads="1"/>
          </p:cNvSpPr>
          <p:nvPr/>
        </p:nvSpPr>
        <p:spPr bwMode="auto">
          <a:xfrm>
            <a:off x="7123295" y="5158691"/>
            <a:ext cx="128069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=  1  :   </a:t>
            </a:r>
          </a:p>
        </p:txBody>
      </p:sp>
      <p:grpSp>
        <p:nvGrpSpPr>
          <p:cNvPr id="18625" name="Group 185"/>
          <p:cNvGrpSpPr/>
          <p:nvPr/>
        </p:nvGrpSpPr>
        <p:grpSpPr bwMode="auto">
          <a:xfrm>
            <a:off x="8041021" y="5014203"/>
            <a:ext cx="431875" cy="881216"/>
            <a:chOff x="4740" y="1298"/>
            <a:chExt cx="272" cy="555"/>
          </a:xfrm>
        </p:grpSpPr>
        <p:sp>
          <p:nvSpPr>
            <p:cNvPr id="9252" name="Text Box 186"/>
            <p:cNvSpPr txBox="1">
              <a:spLocks noChangeArrowheads="1"/>
            </p:cNvSpPr>
            <p:nvPr/>
          </p:nvSpPr>
          <p:spPr bwMode="auto">
            <a:xfrm>
              <a:off x="4767" y="1562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5</a:t>
              </a:r>
            </a:p>
          </p:txBody>
        </p:sp>
        <p:grpSp>
          <p:nvGrpSpPr>
            <p:cNvPr id="9253" name="Group 187"/>
            <p:cNvGrpSpPr/>
            <p:nvPr/>
          </p:nvGrpSpPr>
          <p:grpSpPr bwMode="auto">
            <a:xfrm>
              <a:off x="4740" y="1298"/>
              <a:ext cx="272" cy="291"/>
              <a:chOff x="2091" y="1706"/>
              <a:chExt cx="272" cy="291"/>
            </a:xfrm>
          </p:grpSpPr>
          <p:sp>
            <p:nvSpPr>
              <p:cNvPr id="9254" name="Text Box 188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/>
                  <a:t>3</a:t>
                </a:r>
              </a:p>
            </p:txBody>
          </p:sp>
          <p:sp>
            <p:nvSpPr>
              <p:cNvPr id="9255" name="Line 189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622" name="Text Box 190"/>
          <p:cNvSpPr txBox="1">
            <a:spLocks noChangeArrowheads="1"/>
          </p:cNvSpPr>
          <p:nvPr/>
        </p:nvSpPr>
        <p:spPr bwMode="auto">
          <a:xfrm>
            <a:off x="8614216" y="5230140"/>
            <a:ext cx="42575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=</a:t>
            </a:r>
          </a:p>
        </p:txBody>
      </p:sp>
      <p:grpSp>
        <p:nvGrpSpPr>
          <p:cNvPr id="18631" name="Group 191"/>
          <p:cNvGrpSpPr/>
          <p:nvPr/>
        </p:nvGrpSpPr>
        <p:grpSpPr bwMode="auto">
          <a:xfrm>
            <a:off x="10452579" y="4977005"/>
            <a:ext cx="431875" cy="881216"/>
            <a:chOff x="4740" y="1298"/>
            <a:chExt cx="272" cy="555"/>
          </a:xfrm>
        </p:grpSpPr>
        <p:sp>
          <p:nvSpPr>
            <p:cNvPr id="9248" name="Text Box 192"/>
            <p:cNvSpPr txBox="1">
              <a:spLocks noChangeArrowheads="1"/>
            </p:cNvSpPr>
            <p:nvPr/>
          </p:nvSpPr>
          <p:spPr bwMode="auto">
            <a:xfrm>
              <a:off x="4767" y="1562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FF0000"/>
                  </a:solidFill>
                </a:rPr>
                <a:t>3</a:t>
              </a:r>
            </a:p>
          </p:txBody>
        </p:sp>
        <p:grpSp>
          <p:nvGrpSpPr>
            <p:cNvPr id="9249" name="Group 193"/>
            <p:cNvGrpSpPr/>
            <p:nvPr/>
          </p:nvGrpSpPr>
          <p:grpSpPr bwMode="auto">
            <a:xfrm>
              <a:off x="4740" y="1298"/>
              <a:ext cx="272" cy="291"/>
              <a:chOff x="2091" y="1706"/>
              <a:chExt cx="272" cy="291"/>
            </a:xfrm>
          </p:grpSpPr>
          <p:sp>
            <p:nvSpPr>
              <p:cNvPr id="9250" name="Text Box 194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>
                    <a:solidFill>
                      <a:srgbClr val="FF0000"/>
                    </a:solidFill>
                  </a:rPr>
                  <a:t>5</a:t>
                </a:r>
              </a:p>
            </p:txBody>
          </p:sp>
          <p:sp>
            <p:nvSpPr>
              <p:cNvPr id="9251" name="Line 195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628" name="Oval 196"/>
          <p:cNvSpPr>
            <a:spLocks noChangeArrowheads="1"/>
          </p:cNvSpPr>
          <p:nvPr/>
        </p:nvSpPr>
        <p:spPr bwMode="auto">
          <a:xfrm>
            <a:off x="3287222" y="4005966"/>
            <a:ext cx="647813" cy="1059047"/>
          </a:xfrm>
          <a:prstGeom prst="ellipse">
            <a:avLst/>
          </a:prstGeom>
          <a:noFill/>
          <a:ln w="28575">
            <a:solidFill>
              <a:srgbClr val="CC33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/>
          </a:p>
        </p:txBody>
      </p:sp>
      <p:sp>
        <p:nvSpPr>
          <p:cNvPr id="18629" name="Oval 197"/>
          <p:cNvSpPr>
            <a:spLocks noChangeArrowheads="1"/>
          </p:cNvSpPr>
          <p:nvPr/>
        </p:nvSpPr>
        <p:spPr bwMode="auto">
          <a:xfrm>
            <a:off x="5448187" y="4005966"/>
            <a:ext cx="647813" cy="1059047"/>
          </a:xfrm>
          <a:prstGeom prst="ellipse">
            <a:avLst/>
          </a:prstGeom>
          <a:noFill/>
          <a:ln w="28575">
            <a:solidFill>
              <a:srgbClr val="CC33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/>
          </a:p>
        </p:txBody>
      </p:sp>
      <p:sp>
        <p:nvSpPr>
          <p:cNvPr id="139" name="Text Box 132"/>
          <p:cNvSpPr txBox="1">
            <a:spLocks noChangeArrowheads="1"/>
          </p:cNvSpPr>
          <p:nvPr/>
        </p:nvSpPr>
        <p:spPr bwMode="auto">
          <a:xfrm>
            <a:off x="6826377" y="3292745"/>
            <a:ext cx="59674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=  </a:t>
            </a:r>
          </a:p>
        </p:txBody>
      </p:sp>
      <p:sp>
        <p:nvSpPr>
          <p:cNvPr id="140" name="Text Box 139"/>
          <p:cNvSpPr txBox="1">
            <a:spLocks noChangeArrowheads="1"/>
          </p:cNvSpPr>
          <p:nvPr/>
        </p:nvSpPr>
        <p:spPr bwMode="auto">
          <a:xfrm>
            <a:off x="2663226" y="5171392"/>
            <a:ext cx="42575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17563" y="5246815"/>
            <a:ext cx="1250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x 5/3 = </a:t>
            </a:r>
          </a:p>
        </p:txBody>
      </p:sp>
    </p:spTree>
    <p:extLst>
      <p:ext uri="{BB962C8B-B14F-4D97-AF65-F5344CB8AC3E}">
        <p14:creationId xmlns:p14="http://schemas.microsoft.com/office/powerpoint/2010/main" val="72777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1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1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1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1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1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"/>
                                        <p:tgtEl>
                                          <p:spTgt spid="1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6" grpId="0"/>
      <p:bldP spid="18532" grpId="0"/>
      <p:bldP spid="18538" grpId="0"/>
      <p:bldP spid="18544" grpId="0"/>
      <p:bldP spid="18545" grpId="0" bldLvl="0" animBg="1"/>
      <p:bldP spid="18546" grpId="0" bldLvl="0" animBg="1"/>
      <p:bldP spid="18552" grpId="0"/>
      <p:bldP spid="18558" grpId="0"/>
      <p:bldP spid="18564" grpId="0"/>
      <p:bldP spid="18610" grpId="0"/>
      <p:bldP spid="18616" grpId="0"/>
      <p:bldP spid="18622" grpId="0"/>
      <p:bldP spid="18628" grpId="0" animBg="1"/>
      <p:bldP spid="18629" grpId="0" animBg="1"/>
      <p:bldP spid="139" grpId="0"/>
      <p:bldP spid="1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7133" y="1036825"/>
            <a:ext cx="411052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639410" y="1557611"/>
            <a:ext cx="41532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b) (6,24  +  1,26)   :  0,75      </a:t>
            </a:r>
          </a:p>
        </p:txBody>
      </p:sp>
      <p:sp>
        <p:nvSpPr>
          <p:cNvPr id="16388" name="AutoShape 4"/>
          <p:cNvSpPr/>
          <p:nvPr/>
        </p:nvSpPr>
        <p:spPr bwMode="auto">
          <a:xfrm rot="5400000">
            <a:off x="3900106" y="1448053"/>
            <a:ext cx="287388" cy="1513152"/>
          </a:xfrm>
          <a:prstGeom prst="rightBrace">
            <a:avLst>
              <a:gd name="adj1" fmla="val 4387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719100" y="2492811"/>
            <a:ext cx="6736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7,5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881953" y="2421361"/>
            <a:ext cx="93871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=  10</a:t>
            </a:r>
          </a:p>
        </p:txBody>
      </p:sp>
      <p:sp>
        <p:nvSpPr>
          <p:cNvPr id="16449" name="Rectangle 65"/>
          <p:cNvSpPr>
            <a:spLocks noChangeArrowheads="1"/>
          </p:cNvSpPr>
          <p:nvPr/>
        </p:nvSpPr>
        <p:spPr bwMode="auto">
          <a:xfrm>
            <a:off x="5159213" y="2421361"/>
            <a:ext cx="11011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:  0,75</a:t>
            </a:r>
          </a:p>
        </p:txBody>
      </p:sp>
      <p:sp>
        <p:nvSpPr>
          <p:cNvPr id="16452" name="Text Box 68"/>
          <p:cNvSpPr txBox="1">
            <a:spLocks noChangeArrowheads="1"/>
          </p:cNvSpPr>
          <p:nvPr/>
        </p:nvSpPr>
        <p:spPr bwMode="auto">
          <a:xfrm>
            <a:off x="2696568" y="3790025"/>
            <a:ext cx="440975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b) (6,24  +  1,26)   :  0,75         </a:t>
            </a:r>
          </a:p>
        </p:txBody>
      </p:sp>
      <p:sp>
        <p:nvSpPr>
          <p:cNvPr id="16453" name="Text Box 69"/>
          <p:cNvSpPr txBox="1">
            <a:spLocks noChangeArrowheads="1"/>
          </p:cNvSpPr>
          <p:nvPr/>
        </p:nvSpPr>
        <p:spPr bwMode="auto">
          <a:xfrm>
            <a:off x="2926796" y="4582327"/>
            <a:ext cx="17851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6,24  : 0,75</a:t>
            </a:r>
          </a:p>
        </p:txBody>
      </p:sp>
      <p:sp>
        <p:nvSpPr>
          <p:cNvPr id="16454" name="Rectangle 70"/>
          <p:cNvSpPr>
            <a:spLocks noChangeArrowheads="1"/>
          </p:cNvSpPr>
          <p:nvPr/>
        </p:nvSpPr>
        <p:spPr bwMode="auto">
          <a:xfrm>
            <a:off x="5232249" y="4556923"/>
            <a:ext cx="16996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1,26 : 0,75</a:t>
            </a:r>
          </a:p>
        </p:txBody>
      </p:sp>
      <p:sp>
        <p:nvSpPr>
          <p:cNvPr id="16455" name="Text Box 71"/>
          <p:cNvSpPr txBox="1">
            <a:spLocks noChangeArrowheads="1"/>
          </p:cNvSpPr>
          <p:nvPr/>
        </p:nvSpPr>
        <p:spPr bwMode="auto">
          <a:xfrm>
            <a:off x="4800374" y="4556923"/>
            <a:ext cx="42575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16456" name="Text Box 72"/>
          <p:cNvSpPr txBox="1">
            <a:spLocks noChangeArrowheads="1"/>
          </p:cNvSpPr>
          <p:nvPr/>
        </p:nvSpPr>
        <p:spPr bwMode="auto">
          <a:xfrm>
            <a:off x="2597896" y="5239667"/>
            <a:ext cx="59674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=  </a:t>
            </a:r>
          </a:p>
        </p:txBody>
      </p:sp>
      <p:sp>
        <p:nvSpPr>
          <p:cNvPr id="16457" name="AutoShape 73"/>
          <p:cNvSpPr/>
          <p:nvPr/>
        </p:nvSpPr>
        <p:spPr bwMode="auto">
          <a:xfrm rot="5400000">
            <a:off x="3684168" y="4329871"/>
            <a:ext cx="287387" cy="1513152"/>
          </a:xfrm>
          <a:prstGeom prst="rightBrace">
            <a:avLst>
              <a:gd name="adj1" fmla="val 4387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/>
          </a:p>
        </p:txBody>
      </p:sp>
      <p:sp>
        <p:nvSpPr>
          <p:cNvPr id="16458" name="AutoShape 74"/>
          <p:cNvSpPr/>
          <p:nvPr/>
        </p:nvSpPr>
        <p:spPr bwMode="auto">
          <a:xfrm rot="5400000">
            <a:off x="5988032" y="4329871"/>
            <a:ext cx="287387" cy="1513152"/>
          </a:xfrm>
          <a:prstGeom prst="rightBrace">
            <a:avLst>
              <a:gd name="adj1" fmla="val 4387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/>
          </a:p>
        </p:txBody>
      </p:sp>
      <p:sp>
        <p:nvSpPr>
          <p:cNvPr id="16459" name="Text Box 75"/>
          <p:cNvSpPr txBox="1">
            <a:spLocks noChangeArrowheads="1"/>
          </p:cNvSpPr>
          <p:nvPr/>
        </p:nvSpPr>
        <p:spPr bwMode="auto">
          <a:xfrm>
            <a:off x="3503162" y="5230140"/>
            <a:ext cx="8446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8,32</a:t>
            </a:r>
          </a:p>
        </p:txBody>
      </p:sp>
      <p:sp>
        <p:nvSpPr>
          <p:cNvPr id="16460" name="Text Box 76"/>
          <p:cNvSpPr txBox="1">
            <a:spLocks noChangeArrowheads="1"/>
          </p:cNvSpPr>
          <p:nvPr/>
        </p:nvSpPr>
        <p:spPr bwMode="auto">
          <a:xfrm>
            <a:off x="5735577" y="5158691"/>
            <a:ext cx="8446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1,68</a:t>
            </a:r>
          </a:p>
        </p:txBody>
      </p:sp>
      <p:sp>
        <p:nvSpPr>
          <p:cNvPr id="16461" name="Text Box 77"/>
          <p:cNvSpPr txBox="1">
            <a:spLocks noChangeArrowheads="1"/>
          </p:cNvSpPr>
          <p:nvPr/>
        </p:nvSpPr>
        <p:spPr bwMode="auto">
          <a:xfrm>
            <a:off x="4871824" y="5204736"/>
            <a:ext cx="42575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16463" name="Text Box 79"/>
          <p:cNvSpPr txBox="1">
            <a:spLocks noChangeArrowheads="1"/>
          </p:cNvSpPr>
          <p:nvPr/>
        </p:nvSpPr>
        <p:spPr bwMode="auto">
          <a:xfrm>
            <a:off x="6888303" y="5158691"/>
            <a:ext cx="93871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=  10</a:t>
            </a:r>
          </a:p>
        </p:txBody>
      </p:sp>
      <p:grpSp>
        <p:nvGrpSpPr>
          <p:cNvPr id="2" name="Group 94"/>
          <p:cNvGrpSpPr/>
          <p:nvPr/>
        </p:nvGrpSpPr>
        <p:grpSpPr bwMode="auto">
          <a:xfrm>
            <a:off x="3574610" y="3574088"/>
            <a:ext cx="2305453" cy="214349"/>
            <a:chOff x="3742" y="2051"/>
            <a:chExt cx="1497" cy="291"/>
          </a:xfrm>
        </p:grpSpPr>
        <p:sp>
          <p:nvSpPr>
            <p:cNvPr id="10265" name="Line 91"/>
            <p:cNvSpPr>
              <a:spLocks noChangeShapeType="1"/>
            </p:cNvSpPr>
            <p:nvPr/>
          </p:nvSpPr>
          <p:spPr bwMode="auto">
            <a:xfrm flipV="1">
              <a:off x="3742" y="2069"/>
              <a:ext cx="0" cy="273"/>
            </a:xfrm>
            <a:prstGeom prst="line">
              <a:avLst/>
            </a:prstGeom>
            <a:noFill/>
            <a:ln w="28575">
              <a:solidFill>
                <a:srgbClr val="CC33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10266" name="Line 92"/>
            <p:cNvSpPr>
              <a:spLocks noChangeShapeType="1"/>
            </p:cNvSpPr>
            <p:nvPr/>
          </p:nvSpPr>
          <p:spPr bwMode="auto">
            <a:xfrm>
              <a:off x="3742" y="2069"/>
              <a:ext cx="1497" cy="0"/>
            </a:xfrm>
            <a:prstGeom prst="line">
              <a:avLst/>
            </a:prstGeom>
            <a:noFill/>
            <a:ln w="28575">
              <a:solidFill>
                <a:srgbClr val="CC33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10267" name="Line 93"/>
            <p:cNvSpPr>
              <a:spLocks noChangeShapeType="1"/>
            </p:cNvSpPr>
            <p:nvPr/>
          </p:nvSpPr>
          <p:spPr bwMode="auto">
            <a:xfrm flipV="1">
              <a:off x="5239" y="2051"/>
              <a:ext cx="0" cy="273"/>
            </a:xfrm>
            <a:prstGeom prst="line">
              <a:avLst/>
            </a:prstGeom>
            <a:noFill/>
            <a:ln w="28575">
              <a:solidFill>
                <a:srgbClr val="CC3399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</p:grpSp>
      <p:grpSp>
        <p:nvGrpSpPr>
          <p:cNvPr id="3" name="Group 106"/>
          <p:cNvGrpSpPr/>
          <p:nvPr/>
        </p:nvGrpSpPr>
        <p:grpSpPr bwMode="auto">
          <a:xfrm>
            <a:off x="4655887" y="3358152"/>
            <a:ext cx="1368664" cy="433463"/>
            <a:chOff x="3651" y="1842"/>
            <a:chExt cx="1497" cy="273"/>
          </a:xfrm>
        </p:grpSpPr>
        <p:sp>
          <p:nvSpPr>
            <p:cNvPr id="10262" name="Line 103"/>
            <p:cNvSpPr>
              <a:spLocks noChangeShapeType="1"/>
            </p:cNvSpPr>
            <p:nvPr/>
          </p:nvSpPr>
          <p:spPr bwMode="auto">
            <a:xfrm flipV="1">
              <a:off x="5148" y="1842"/>
              <a:ext cx="0" cy="2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10263" name="Line 104"/>
            <p:cNvSpPr>
              <a:spLocks noChangeShapeType="1"/>
            </p:cNvSpPr>
            <p:nvPr/>
          </p:nvSpPr>
          <p:spPr bwMode="auto">
            <a:xfrm flipV="1">
              <a:off x="3651" y="1842"/>
              <a:ext cx="0" cy="2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10264" name="Line 105"/>
            <p:cNvSpPr>
              <a:spLocks noChangeShapeType="1"/>
            </p:cNvSpPr>
            <p:nvPr/>
          </p:nvSpPr>
          <p:spPr bwMode="auto">
            <a:xfrm>
              <a:off x="3651" y="1842"/>
              <a:ext cx="149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866314" y="2492811"/>
            <a:ext cx="714276" cy="55399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/>
              <a:t>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76279" y="4607732"/>
            <a:ext cx="714276" cy="55399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78058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6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 bldLvl="0" animBg="1"/>
      <p:bldP spid="16389" grpId="0"/>
      <p:bldP spid="16390" grpId="0"/>
      <p:bldP spid="16449" grpId="0"/>
      <p:bldP spid="16452" grpId="0"/>
      <p:bldP spid="16453" grpId="0"/>
      <p:bldP spid="16454" grpId="0"/>
      <p:bldP spid="16455" grpId="0"/>
      <p:bldP spid="16456" grpId="0"/>
      <p:bldP spid="16457" grpId="0" bldLvl="0" animBg="1"/>
      <p:bldP spid="16458" grpId="0" bldLvl="0" animBg="1"/>
      <p:bldP spid="16459" grpId="0"/>
      <p:bldP spid="16460" grpId="0"/>
      <p:bldP spid="16461" grpId="0"/>
      <p:bldP spid="164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>
            <a:extLst>
              <a:ext uri="{FF2B5EF4-FFF2-40B4-BE49-F238E27FC236}">
                <a16:creationId xmlns:a16="http://schemas.microsoft.com/office/drawing/2014/main" id="{8E73E267-CB3A-4659-89F5-B4CEBCAF8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4" descr="33720xmr97sdczd">
            <a:hlinkClick r:id="rId3"/>
            <a:extLst>
              <a:ext uri="{FF2B5EF4-FFF2-40B4-BE49-F238E27FC236}">
                <a16:creationId xmlns:a16="http://schemas.microsoft.com/office/drawing/2014/main" id="{96D647E1-08B5-47D1-9855-68990BF6AE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5944">
            <a:off x="10517818" y="-95269"/>
            <a:ext cx="1420813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FLOWERS4">
            <a:extLst>
              <a:ext uri="{FF2B5EF4-FFF2-40B4-BE49-F238E27FC236}">
                <a16:creationId xmlns:a16="http://schemas.microsoft.com/office/drawing/2014/main" id="{51625FED-70A7-4276-B8BA-1EF22A990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6062"/>
            <a:ext cx="1104903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4">
            <a:extLst>
              <a:ext uri="{FF2B5EF4-FFF2-40B4-BE49-F238E27FC236}">
                <a16:creationId xmlns:a16="http://schemas.microsoft.com/office/drawing/2014/main" id="{4EA72219-EEAA-4937-94ED-C416D70A9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152400"/>
            <a:ext cx="63055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152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1AA8E-13B4-4D39-97DA-9176969F8E5D}"/>
              </a:ext>
            </a:extLst>
          </p:cNvPr>
          <p:cNvSpPr txBox="1"/>
          <p:nvPr/>
        </p:nvSpPr>
        <p:spPr>
          <a:xfrm>
            <a:off x="4830149" y="3021510"/>
            <a:ext cx="58485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267F4A-75D8-4EF1-9D99-A080020BD843}"/>
              </a:ext>
            </a:extLst>
          </p:cNvPr>
          <p:cNvSpPr txBox="1"/>
          <p:nvPr/>
        </p:nvSpPr>
        <p:spPr>
          <a:xfrm>
            <a:off x="6236854" y="3033243"/>
            <a:ext cx="56318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169274-B9C1-4072-BBAD-F458CCDD992F}"/>
              </a:ext>
            </a:extLst>
          </p:cNvPr>
          <p:cNvSpPr txBox="1"/>
          <p:nvPr/>
        </p:nvSpPr>
        <p:spPr>
          <a:xfrm>
            <a:off x="7692589" y="3050864"/>
            <a:ext cx="57507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8920C6-5C00-4273-A3C2-461ECD829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1" y="3059113"/>
            <a:ext cx="392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E8212E-144F-4BA4-BDAA-489557CF8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326" y="3076575"/>
            <a:ext cx="574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0D5933-4FA7-42E7-B9F9-2927082CA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1" y="5438775"/>
            <a:ext cx="1736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a = 1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AA1241-8D4A-4500-A0B4-177EE6971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1" y="4887914"/>
            <a:ext cx="20288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1 = 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E97117-27A6-48E7-8535-F58FA6807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289" y="4098925"/>
            <a:ext cx="2092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bị chia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F342B3-AC3D-4F14-88BD-16F4BB85A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8522" y="1844554"/>
            <a:ext cx="1876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A89A5D-4657-4AFF-87B8-508C954E9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264" y="4103689"/>
            <a:ext cx="17621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chia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931936-4AB1-4C68-801F-5E77D35AD4B5}"/>
              </a:ext>
            </a:extLst>
          </p:cNvPr>
          <p:cNvCxnSpPr/>
          <p:nvPr/>
        </p:nvCxnSpPr>
        <p:spPr>
          <a:xfrm flipH="1">
            <a:off x="4830763" y="3606800"/>
            <a:ext cx="152400" cy="4762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7EDB22-2DA0-42CC-B9B8-80DDE03D0815}"/>
              </a:ext>
            </a:extLst>
          </p:cNvPr>
          <p:cNvCxnSpPr>
            <a:cxnSpLocks/>
          </p:cNvCxnSpPr>
          <p:nvPr/>
        </p:nvCxnSpPr>
        <p:spPr>
          <a:xfrm>
            <a:off x="6434139" y="3627438"/>
            <a:ext cx="192087" cy="4556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AutoShape 9">
            <a:extLst>
              <a:ext uri="{FF2B5EF4-FFF2-40B4-BE49-F238E27FC236}">
                <a16:creationId xmlns:a16="http://schemas.microsoft.com/office/drawing/2014/main" id="{48E2FE07-89BD-4CC2-B94A-D05360E2DD06}"/>
              </a:ext>
            </a:extLst>
          </p:cNvPr>
          <p:cNvSpPr>
            <a:spLocks/>
          </p:cNvSpPr>
          <p:nvPr/>
        </p:nvSpPr>
        <p:spPr bwMode="auto">
          <a:xfrm rot="5400000">
            <a:off x="5637213" y="2289175"/>
            <a:ext cx="76200" cy="1447800"/>
          </a:xfrm>
          <a:prstGeom prst="leftBrace">
            <a:avLst>
              <a:gd name="adj1" fmla="val 158333"/>
              <a:gd name="adj2" fmla="val 50000"/>
            </a:avLst>
          </a:prstGeom>
          <a:noFill/>
          <a:ln w="28575">
            <a:solidFill>
              <a:srgbClr val="3216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572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AutoShape 10">
            <a:extLst>
              <a:ext uri="{FF2B5EF4-FFF2-40B4-BE49-F238E27FC236}">
                <a16:creationId xmlns:a16="http://schemas.microsoft.com/office/drawing/2014/main" id="{97F31AA3-1AFF-4FED-8BD6-1A3269E93C00}"/>
              </a:ext>
            </a:extLst>
          </p:cNvPr>
          <p:cNvSpPr>
            <a:spLocks/>
          </p:cNvSpPr>
          <p:nvPr/>
        </p:nvSpPr>
        <p:spPr bwMode="auto">
          <a:xfrm rot="5400000">
            <a:off x="7865269" y="2696369"/>
            <a:ext cx="55562" cy="673100"/>
          </a:xfrm>
          <a:prstGeom prst="leftBrace">
            <a:avLst>
              <a:gd name="adj1" fmla="val 91811"/>
              <a:gd name="adj2" fmla="val 50000"/>
            </a:avLst>
          </a:prstGeom>
          <a:noFill/>
          <a:ln w="28575">
            <a:solidFill>
              <a:srgbClr val="3216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572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11">
            <a:extLst>
              <a:ext uri="{FF2B5EF4-FFF2-40B4-BE49-F238E27FC236}">
                <a16:creationId xmlns:a16="http://schemas.microsoft.com/office/drawing/2014/main" id="{942B4838-0624-4871-8BD5-9809EECACA18}"/>
              </a:ext>
            </a:extLst>
          </p:cNvPr>
          <p:cNvGrpSpPr>
            <a:grpSpLocks/>
          </p:cNvGrpSpPr>
          <p:nvPr/>
        </p:nvGrpSpPr>
        <p:grpSpPr bwMode="auto">
          <a:xfrm>
            <a:off x="5543551" y="2289175"/>
            <a:ext cx="609600" cy="709611"/>
            <a:chOff x="1248" y="1296"/>
            <a:chExt cx="960" cy="720"/>
          </a:xfrm>
        </p:grpSpPr>
        <p:sp>
          <p:nvSpPr>
            <p:cNvPr id="23583" name="Line 12">
              <a:extLst>
                <a:ext uri="{FF2B5EF4-FFF2-40B4-BE49-F238E27FC236}">
                  <a16:creationId xmlns:a16="http://schemas.microsoft.com/office/drawing/2014/main" id="{A01E0764-9E5D-44B6-B07F-BFFAD2ED5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296"/>
              <a:ext cx="960" cy="0"/>
            </a:xfrm>
            <a:prstGeom prst="line">
              <a:avLst/>
            </a:prstGeom>
            <a:noFill/>
            <a:ln w="28575">
              <a:solidFill>
                <a:srgbClr val="3216D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3584" name="Line 13">
              <a:extLst>
                <a:ext uri="{FF2B5EF4-FFF2-40B4-BE49-F238E27FC236}">
                  <a16:creationId xmlns:a16="http://schemas.microsoft.com/office/drawing/2014/main" id="{E7B4B4B3-BD24-46FD-8887-7BE7B77782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296"/>
              <a:ext cx="0" cy="720"/>
            </a:xfrm>
            <a:prstGeom prst="line">
              <a:avLst/>
            </a:prstGeom>
            <a:noFill/>
            <a:ln w="28575">
              <a:solidFill>
                <a:srgbClr val="3216D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9" name="Group 14">
            <a:extLst>
              <a:ext uri="{FF2B5EF4-FFF2-40B4-BE49-F238E27FC236}">
                <a16:creationId xmlns:a16="http://schemas.microsoft.com/office/drawing/2014/main" id="{52D83768-C857-4BE7-8F4C-5EC246E8AB0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493001" y="2230438"/>
            <a:ext cx="457200" cy="744537"/>
            <a:chOff x="1248" y="1296"/>
            <a:chExt cx="960" cy="720"/>
          </a:xfrm>
        </p:grpSpPr>
        <p:sp>
          <p:nvSpPr>
            <p:cNvPr id="23581" name="Line 15">
              <a:extLst>
                <a:ext uri="{FF2B5EF4-FFF2-40B4-BE49-F238E27FC236}">
                  <a16:creationId xmlns:a16="http://schemas.microsoft.com/office/drawing/2014/main" id="{E6F20933-2D8A-4659-9DB4-F57F89187B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296"/>
              <a:ext cx="960" cy="0"/>
            </a:xfrm>
            <a:prstGeom prst="line">
              <a:avLst/>
            </a:prstGeom>
            <a:noFill/>
            <a:ln w="28575">
              <a:solidFill>
                <a:srgbClr val="3216D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3582" name="Line 16">
              <a:extLst>
                <a:ext uri="{FF2B5EF4-FFF2-40B4-BE49-F238E27FC236}">
                  <a16:creationId xmlns:a16="http://schemas.microsoft.com/office/drawing/2014/main" id="{1A78A0D2-2DD4-4179-98D1-6BE191639E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296"/>
              <a:ext cx="0" cy="720"/>
            </a:xfrm>
            <a:prstGeom prst="line">
              <a:avLst/>
            </a:prstGeom>
            <a:noFill/>
            <a:ln w="28575">
              <a:solidFill>
                <a:srgbClr val="3216D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3C7022B-B27F-46F8-B25E-26A71798F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689" y="6022975"/>
            <a:ext cx="1760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b = 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25995B-C3C9-407B-8F28-8FC4CA193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5426075"/>
            <a:ext cx="1928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a khác 0)</a:t>
            </a:r>
            <a:endParaRPr lang="en-US" altLang="en-US" sz="3200">
              <a:solidFill>
                <a:prstClr val="black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D939D98-DCBD-4A64-BD35-3D26B88ED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1289" y="6038850"/>
            <a:ext cx="1951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b khác 0)</a:t>
            </a:r>
            <a:endParaRPr lang="en-US" altLang="en-US" sz="3200">
              <a:solidFill>
                <a:prstClr val="black"/>
              </a:solidFill>
            </a:endParaRPr>
          </a:p>
        </p:txBody>
      </p:sp>
      <p:sp>
        <p:nvSpPr>
          <p:cNvPr id="35" name="Arrow: Notched Right 34">
            <a:extLst>
              <a:ext uri="{FF2B5EF4-FFF2-40B4-BE49-F238E27FC236}">
                <a16:creationId xmlns:a16="http://schemas.microsoft.com/office/drawing/2014/main" id="{F4185313-B778-4128-9B6E-6EB9D9B5FC20}"/>
              </a:ext>
            </a:extLst>
          </p:cNvPr>
          <p:cNvSpPr/>
          <p:nvPr/>
        </p:nvSpPr>
        <p:spPr>
          <a:xfrm>
            <a:off x="2895600" y="5425440"/>
            <a:ext cx="1934548" cy="905066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43016A-6F35-4B1D-9C2D-627EB869B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413" y="1997075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chia hết</a:t>
            </a:r>
          </a:p>
        </p:txBody>
      </p:sp>
      <p:pic>
        <p:nvPicPr>
          <p:cNvPr id="31" name="Picture 4" descr="FLOWERS4">
            <a:extLst>
              <a:ext uri="{FF2B5EF4-FFF2-40B4-BE49-F238E27FC236}">
                <a16:creationId xmlns:a16="http://schemas.microsoft.com/office/drawing/2014/main" id="{8D1DD93B-6F80-45E5-A527-4B51B903E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93" y="5461704"/>
            <a:ext cx="867739" cy="136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24" grpId="0" animBg="1"/>
      <p:bldP spid="25" grpId="0" animBg="1"/>
      <p:bldP spid="32" grpId="0"/>
      <p:bldP spid="33" grpId="0"/>
      <p:bldP spid="34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>
            <a:extLst>
              <a:ext uri="{FF2B5EF4-FFF2-40B4-BE49-F238E27FC236}">
                <a16:creationId xmlns:a16="http://schemas.microsoft.com/office/drawing/2014/main" id="{EAAC4071-605F-4DCE-9C39-BE5BF3602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4" descr="33720xmr97sdczd">
            <a:hlinkClick r:id="rId3"/>
            <a:extLst>
              <a:ext uri="{FF2B5EF4-FFF2-40B4-BE49-F238E27FC236}">
                <a16:creationId xmlns:a16="http://schemas.microsoft.com/office/drawing/2014/main" id="{CCE814C4-B0B4-4E14-AAC1-1660310C0B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7434">
            <a:off x="10570893" y="800"/>
            <a:ext cx="1420813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FLOWERS4">
            <a:extLst>
              <a:ext uri="{FF2B5EF4-FFF2-40B4-BE49-F238E27FC236}">
                <a16:creationId xmlns:a16="http://schemas.microsoft.com/office/drawing/2014/main" id="{C122978A-13B8-49AD-BD0A-427BA95AE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2862"/>
            <a:ext cx="1638301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AF2B19-F8D2-4754-A465-B1E3AD2F77A5}"/>
              </a:ext>
            </a:extLst>
          </p:cNvPr>
          <p:cNvSpPr txBox="1"/>
          <p:nvPr/>
        </p:nvSpPr>
        <p:spPr>
          <a:xfrm>
            <a:off x="3200401" y="3069057"/>
            <a:ext cx="58485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82EEAA-E565-4862-876C-5DF4D7C4D136}"/>
              </a:ext>
            </a:extLst>
          </p:cNvPr>
          <p:cNvSpPr txBox="1"/>
          <p:nvPr/>
        </p:nvSpPr>
        <p:spPr>
          <a:xfrm>
            <a:off x="4607106" y="3080790"/>
            <a:ext cx="56318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528501-93B1-478B-A140-FEE65C51AD0F}"/>
              </a:ext>
            </a:extLst>
          </p:cNvPr>
          <p:cNvSpPr txBox="1"/>
          <p:nvPr/>
        </p:nvSpPr>
        <p:spPr>
          <a:xfrm>
            <a:off x="6062841" y="3098411"/>
            <a:ext cx="57507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2A3B57-9F2A-4B01-BF00-6D0221002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3106738"/>
            <a:ext cx="392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AD6C0C-CFFF-434E-B431-E1FC34C09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551" y="3124201"/>
            <a:ext cx="574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66EF0C-BF84-45B1-80D4-B1EB19389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939" y="4214814"/>
            <a:ext cx="2092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bị chia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5D83DB-267B-4FB2-AFF3-172019619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339" y="4233863"/>
            <a:ext cx="1762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chia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D7F48E-10A0-403C-821C-47D8AD7A2137}"/>
              </a:ext>
            </a:extLst>
          </p:cNvPr>
          <p:cNvCxnSpPr/>
          <p:nvPr/>
        </p:nvCxnSpPr>
        <p:spPr>
          <a:xfrm flipH="1">
            <a:off x="3300413" y="3722688"/>
            <a:ext cx="152400" cy="4762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9017207-67FA-488B-A99C-D8CEF0193A32}"/>
              </a:ext>
            </a:extLst>
          </p:cNvPr>
          <p:cNvCxnSpPr>
            <a:cxnSpLocks/>
          </p:cNvCxnSpPr>
          <p:nvPr/>
        </p:nvCxnSpPr>
        <p:spPr>
          <a:xfrm>
            <a:off x="4875214" y="3756026"/>
            <a:ext cx="192087" cy="4556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1A87411-5F83-4EE7-9B24-FC77F1ECD39F}"/>
              </a:ext>
            </a:extLst>
          </p:cNvPr>
          <p:cNvSpPr txBox="1"/>
          <p:nvPr/>
        </p:nvSpPr>
        <p:spPr>
          <a:xfrm>
            <a:off x="7160619" y="3153382"/>
            <a:ext cx="162413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b="1" dirty="0" err="1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4F6601-C4C3-4FAF-955B-498C120B1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6" y="4208463"/>
            <a:ext cx="1762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CDB7576-AC7D-457F-BDB6-22E59A4722C8}"/>
              </a:ext>
            </a:extLst>
          </p:cNvPr>
          <p:cNvCxnSpPr>
            <a:cxnSpLocks/>
          </p:cNvCxnSpPr>
          <p:nvPr/>
        </p:nvCxnSpPr>
        <p:spPr>
          <a:xfrm>
            <a:off x="6381750" y="3730626"/>
            <a:ext cx="190500" cy="4556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429D0C7-07ED-461B-B846-4CE4424B9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3039" y="4197350"/>
            <a:ext cx="17605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dư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411A67B-E342-43BC-B5AE-C41B2ABAE5DE}"/>
              </a:ext>
            </a:extLst>
          </p:cNvPr>
          <p:cNvCxnSpPr>
            <a:cxnSpLocks/>
          </p:cNvCxnSpPr>
          <p:nvPr/>
        </p:nvCxnSpPr>
        <p:spPr>
          <a:xfrm>
            <a:off x="8305800" y="3789363"/>
            <a:ext cx="190500" cy="4556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8F1B5AE-6EFB-4C9F-9E15-D7F12A48D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0" y="5176839"/>
            <a:ext cx="520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Số d</a:t>
            </a:r>
            <a:r>
              <a:rPr lang="vi-VN" altLang="en-US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phải bé h</a:t>
            </a:r>
            <a:r>
              <a:rPr lang="vi-VN" altLang="en-US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số chia</a:t>
            </a:r>
          </a:p>
        </p:txBody>
      </p: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4A64BC97-3C83-42AB-AEDA-443F4E7705C8}"/>
              </a:ext>
            </a:extLst>
          </p:cNvPr>
          <p:cNvSpPr/>
          <p:nvPr/>
        </p:nvSpPr>
        <p:spPr>
          <a:xfrm>
            <a:off x="2590800" y="1905000"/>
            <a:ext cx="4724400" cy="858838"/>
          </a:xfrm>
          <a:prstGeom prst="cloudCallou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4" descr="FLOWERS4">
            <a:extLst>
              <a:ext uri="{FF2B5EF4-FFF2-40B4-BE49-F238E27FC236}">
                <a16:creationId xmlns:a16="http://schemas.microsoft.com/office/drawing/2014/main" id="{663BF1CB-338C-43FF-A59A-360C92918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2" y="5482842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4">
            <a:extLst>
              <a:ext uri="{FF2B5EF4-FFF2-40B4-BE49-F238E27FC236}">
                <a16:creationId xmlns:a16="http://schemas.microsoft.com/office/drawing/2014/main" id="{4EA72219-EEAA-4937-94ED-C416D70A9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7689" y="373568"/>
            <a:ext cx="63055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152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7" grpId="0"/>
      <p:bldP spid="19" grpId="0"/>
      <p:bldP spid="21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>
            <a:extLst>
              <a:ext uri="{FF2B5EF4-FFF2-40B4-BE49-F238E27FC236}">
                <a16:creationId xmlns:a16="http://schemas.microsoft.com/office/drawing/2014/main" id="{980C51EF-FF28-4724-A73D-DB714A52B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4" descr="33720xmr97sdczd">
            <a:hlinkClick r:id="rId3"/>
            <a:extLst>
              <a:ext uri="{FF2B5EF4-FFF2-40B4-BE49-F238E27FC236}">
                <a16:creationId xmlns:a16="http://schemas.microsoft.com/office/drawing/2014/main" id="{EFCA91D7-AF2C-433E-9BF3-A95DA4F411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222">
            <a:off x="10589043" y="45155"/>
            <a:ext cx="1420813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A9CDF36E-D720-423A-A691-ED494FA13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189164"/>
            <a:ext cx="4572000" cy="3754437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5832   24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103     243 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072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0 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en-US" altLang="en-US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Line 10">
            <a:extLst>
              <a:ext uri="{FF2B5EF4-FFF2-40B4-BE49-F238E27FC236}">
                <a16:creationId xmlns:a16="http://schemas.microsoft.com/office/drawing/2014/main" id="{92371F18-7EFA-4D08-B111-695A019598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343150"/>
            <a:ext cx="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5607" name="Line 11">
            <a:extLst>
              <a:ext uri="{FF2B5EF4-FFF2-40B4-BE49-F238E27FC236}">
                <a16:creationId xmlns:a16="http://schemas.microsoft.com/office/drawing/2014/main" id="{658EA7B7-4FDC-449A-927D-045FD20AB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800350"/>
            <a:ext cx="1066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5608" name="Text Box 13">
            <a:extLst>
              <a:ext uri="{FF2B5EF4-FFF2-40B4-BE49-F238E27FC236}">
                <a16:creationId xmlns:a16="http://schemas.microsoft.com/office/drawing/2014/main" id="{4A90396B-2AAA-4DF5-9112-A38DC352E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788" y="2189164"/>
            <a:ext cx="4494212" cy="375443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257300" indent="-3429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714500" indent="-3429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171700" indent="-3429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5837    24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103      243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077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5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u="sng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243 x 24 + 5 = 5837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5609" name="Line 14">
            <a:extLst>
              <a:ext uri="{FF2B5EF4-FFF2-40B4-BE49-F238E27FC236}">
                <a16:creationId xmlns:a16="http://schemas.microsoft.com/office/drawing/2014/main" id="{A5D3CCAE-4BD7-4B89-8585-A5B3954DA9A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234315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5610" name="Line 15">
            <a:extLst>
              <a:ext uri="{FF2B5EF4-FFF2-40B4-BE49-F238E27FC236}">
                <a16:creationId xmlns:a16="http://schemas.microsoft.com/office/drawing/2014/main" id="{7ECBA07F-FC95-48EB-95F0-FA7E6BA0B233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280035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5611" name="Text Box 17">
            <a:extLst>
              <a:ext uri="{FF2B5EF4-FFF2-40B4-BE49-F238E27FC236}">
                <a16:creationId xmlns:a16="http://schemas.microsoft.com/office/drawing/2014/main" id="{583CEA6A-0CF5-4F2A-896E-F00101223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89563"/>
            <a:ext cx="144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lại:  </a:t>
            </a:r>
          </a:p>
        </p:txBody>
      </p:sp>
      <p:sp>
        <p:nvSpPr>
          <p:cNvPr id="25612" name="Text Box 20">
            <a:extLst>
              <a:ext uri="{FF2B5EF4-FFF2-40B4-BE49-F238E27FC236}">
                <a16:creationId xmlns:a16="http://schemas.microsoft.com/office/drawing/2014/main" id="{8789AD4E-E480-4FB5-A349-122625A7D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389563"/>
            <a:ext cx="297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243 x 24 = 5832</a:t>
            </a:r>
          </a:p>
        </p:txBody>
      </p:sp>
      <p:sp>
        <p:nvSpPr>
          <p:cNvPr id="25613" name="TextBox 13">
            <a:extLst>
              <a:ext uri="{FF2B5EF4-FFF2-40B4-BE49-F238E27FC236}">
                <a16:creationId xmlns:a16="http://schemas.microsoft.com/office/drawing/2014/main" id="{F237BC88-256F-46BE-B731-E8AFA7C34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587839"/>
            <a:ext cx="556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dirty="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dirty="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dirty="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dirty="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dirty="0" err="1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dirty="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684037B2-749F-4C65-B7C5-CB5A20914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6096000"/>
            <a:ext cx="9144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00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cách thử lại của hai phép tính?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>
            <a:extLst>
              <a:ext uri="{FF2B5EF4-FFF2-40B4-BE49-F238E27FC236}">
                <a16:creationId xmlns:a16="http://schemas.microsoft.com/office/drawing/2014/main" id="{219B894B-1F4E-4AFB-9B2C-CA51B0D75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4" descr="33720xmr97sdczd">
            <a:hlinkClick r:id="rId3"/>
            <a:extLst>
              <a:ext uri="{FF2B5EF4-FFF2-40B4-BE49-F238E27FC236}">
                <a16:creationId xmlns:a16="http://schemas.microsoft.com/office/drawing/2014/main" id="{31C46D75-D96E-43CC-A096-E5BB309F0D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3309">
            <a:off x="10529321" y="15532"/>
            <a:ext cx="1420813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FLOWERS4">
            <a:extLst>
              <a:ext uri="{FF2B5EF4-FFF2-40B4-BE49-F238E27FC236}">
                <a16:creationId xmlns:a16="http://schemas.microsoft.com/office/drawing/2014/main" id="{1C59AF15-E160-4B00-AA5C-336FD0187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5122862"/>
            <a:ext cx="1638301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13">
            <a:extLst>
              <a:ext uri="{FF2B5EF4-FFF2-40B4-BE49-F238E27FC236}">
                <a16:creationId xmlns:a16="http://schemas.microsoft.com/office/drawing/2014/main" id="{F63E6044-1718-4870-BF93-03CDB5900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079625"/>
            <a:ext cx="861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en-US" sz="9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C11291B3-CF8E-4029-A234-9370A3246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32025"/>
            <a:ext cx="373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8192  :  32  =  ? 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AD69A04E-A566-403A-9107-9F9E81BE7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232025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FCDE7"/>
              </a:buClr>
              <a:buSz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15335 : 42 = ?</a:t>
            </a: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4230709C-E626-418D-A16A-A5D3A8C1C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994026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8192   32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A626E0E9-85FA-45A9-87DC-4499CA47D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388" y="348773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 </a:t>
            </a:r>
          </a:p>
        </p:txBody>
      </p:sp>
      <p:sp>
        <p:nvSpPr>
          <p:cNvPr id="11" name="Text Box 20">
            <a:extLst>
              <a:ext uri="{FF2B5EF4-FFF2-40B4-BE49-F238E27FC236}">
                <a16:creationId xmlns:a16="http://schemas.microsoft.com/office/drawing/2014/main" id="{D3EC1037-9F11-409E-8388-9CDC215B4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0" y="3957638"/>
            <a:ext cx="121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192</a:t>
            </a: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F1A8827B-766E-4083-9610-B3C9A6854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638" y="4367213"/>
            <a:ext cx="76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FCDE7"/>
              </a:buClr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altLang="en-US" sz="9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24">
            <a:extLst>
              <a:ext uri="{FF2B5EF4-FFF2-40B4-BE49-F238E27FC236}">
                <a16:creationId xmlns:a16="http://schemas.microsoft.com/office/drawing/2014/main" id="{81EF5637-313C-4992-AD80-915CA1701C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4700" y="3146425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 Box 27">
            <a:extLst>
              <a:ext uri="{FF2B5EF4-FFF2-40B4-BE49-F238E27FC236}">
                <a16:creationId xmlns:a16="http://schemas.microsoft.com/office/drawing/2014/main" id="{9FD8EA43-9E2E-442A-A1CC-DE8B58046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1838" y="3513138"/>
            <a:ext cx="590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5" name="Text Box 28">
            <a:extLst>
              <a:ext uri="{FF2B5EF4-FFF2-40B4-BE49-F238E27FC236}">
                <a16:creationId xmlns:a16="http://schemas.microsoft.com/office/drawing/2014/main" id="{E27020B8-93F6-4555-88C0-D9C649C02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146426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15335</a:t>
            </a:r>
          </a:p>
        </p:txBody>
      </p:sp>
      <p:sp>
        <p:nvSpPr>
          <p:cNvPr id="16" name="Text Box 33">
            <a:extLst>
              <a:ext uri="{FF2B5EF4-FFF2-40B4-BE49-F238E27FC236}">
                <a16:creationId xmlns:a16="http://schemas.microsoft.com/office/drawing/2014/main" id="{5F23E5E3-B18C-4F32-9A64-FE8895C9F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9013" y="30734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FCDE7"/>
              </a:buClr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altLang="en-US" sz="9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34">
            <a:extLst>
              <a:ext uri="{FF2B5EF4-FFF2-40B4-BE49-F238E27FC236}">
                <a16:creationId xmlns:a16="http://schemas.microsoft.com/office/drawing/2014/main" id="{077FDA47-2D26-424B-9301-12A8D8296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0164" y="3571876"/>
            <a:ext cx="592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18" name="Text Box 35">
            <a:extLst>
              <a:ext uri="{FF2B5EF4-FFF2-40B4-BE49-F238E27FC236}">
                <a16:creationId xmlns:a16="http://schemas.microsoft.com/office/drawing/2014/main" id="{F4C287D5-34F9-4377-ADCD-43B4A8B31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6425" y="3603626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273 </a:t>
            </a:r>
          </a:p>
        </p:txBody>
      </p:sp>
      <p:sp>
        <p:nvSpPr>
          <p:cNvPr id="19" name="Text Box 36">
            <a:extLst>
              <a:ext uri="{FF2B5EF4-FFF2-40B4-BE49-F238E27FC236}">
                <a16:creationId xmlns:a16="http://schemas.microsoft.com/office/drawing/2014/main" id="{87B1D776-FD4F-48DF-9189-2BBFC3585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325" y="4014788"/>
            <a:ext cx="1752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215 </a:t>
            </a:r>
          </a:p>
        </p:txBody>
      </p:sp>
      <p:sp>
        <p:nvSpPr>
          <p:cNvPr id="20" name="Text Box 37">
            <a:extLst>
              <a:ext uri="{FF2B5EF4-FFF2-40B4-BE49-F238E27FC236}">
                <a16:creationId xmlns:a16="http://schemas.microsoft.com/office/drawing/2014/main" id="{8035F902-614F-495F-BB36-A573F7CE7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50215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FCDE7"/>
              </a:buClr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05</a:t>
            </a:r>
            <a:endParaRPr lang="en-US" altLang="en-US" sz="9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40">
            <a:extLst>
              <a:ext uri="{FF2B5EF4-FFF2-40B4-BE49-F238E27FC236}">
                <a16:creationId xmlns:a16="http://schemas.microsoft.com/office/drawing/2014/main" id="{C62A23D4-DEFC-4F34-A95B-5FBD3344E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945063"/>
            <a:ext cx="419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lại: 256 x 32 = 8192</a:t>
            </a:r>
          </a:p>
        </p:txBody>
      </p:sp>
      <p:sp>
        <p:nvSpPr>
          <p:cNvPr id="22" name="Text Box 42">
            <a:extLst>
              <a:ext uri="{FF2B5EF4-FFF2-40B4-BE49-F238E27FC236}">
                <a16:creationId xmlns:a16="http://schemas.microsoft.com/office/drawing/2014/main" id="{B2EA89D9-9EEA-451D-BBDC-2E1E12721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725" y="4979988"/>
            <a:ext cx="449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FCDE7"/>
              </a:buClr>
              <a:buSz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lại: 365 x 42 + 5 = 15335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8B5BFA-036F-4570-872B-DCED5503F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38300"/>
            <a:ext cx="5562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en-US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Tính rồi thử lại ( theo mẫu)</a:t>
            </a:r>
          </a:p>
        </p:txBody>
      </p:sp>
      <p:sp>
        <p:nvSpPr>
          <p:cNvPr id="25" name="Text Box 27">
            <a:extLst>
              <a:ext uri="{FF2B5EF4-FFF2-40B4-BE49-F238E27FC236}">
                <a16:creationId xmlns:a16="http://schemas.microsoft.com/office/drawing/2014/main" id="{85F72BB5-2239-4563-992F-7E5EB7FEA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350" y="3513138"/>
            <a:ext cx="488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ADB24CA9-2291-417F-AA58-831DDF5C9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2338" y="3513138"/>
            <a:ext cx="641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49C1362-AD74-455C-A2CB-7A09D5458438}"/>
              </a:ext>
            </a:extLst>
          </p:cNvPr>
          <p:cNvCxnSpPr/>
          <p:nvPr/>
        </p:nvCxnSpPr>
        <p:spPr>
          <a:xfrm>
            <a:off x="3314700" y="3481388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ine 24">
            <a:extLst>
              <a:ext uri="{FF2B5EF4-FFF2-40B4-BE49-F238E27FC236}">
                <a16:creationId xmlns:a16="http://schemas.microsoft.com/office/drawing/2014/main" id="{51B2248C-F0ED-42AB-AE34-621F989DA3A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6463" y="31877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20F80E7-2CAB-41EA-8AC2-BDFA57F2DAF2}"/>
              </a:ext>
            </a:extLst>
          </p:cNvPr>
          <p:cNvCxnSpPr/>
          <p:nvPr/>
        </p:nvCxnSpPr>
        <p:spPr>
          <a:xfrm>
            <a:off x="8526463" y="3522663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34">
            <a:extLst>
              <a:ext uri="{FF2B5EF4-FFF2-40B4-BE49-F238E27FC236}">
                <a16:creationId xmlns:a16="http://schemas.microsoft.com/office/drawing/2014/main" id="{3DB7E923-B4B8-4695-81A0-3C86B02E5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8551" y="3571876"/>
            <a:ext cx="627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32" name="Text Box 34">
            <a:extLst>
              <a:ext uri="{FF2B5EF4-FFF2-40B4-BE49-F238E27FC236}">
                <a16:creationId xmlns:a16="http://schemas.microsoft.com/office/drawing/2014/main" id="{A1429862-1504-4F11-9346-0CEC5BFEC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525" y="3568701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68CCA57B-B03F-4BE2-AC90-16A19C383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" y="12192"/>
            <a:ext cx="121298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4" descr="33720xmr97sdczd">
            <a:hlinkClick r:id="rId3"/>
            <a:extLst>
              <a:ext uri="{FF2B5EF4-FFF2-40B4-BE49-F238E27FC236}">
                <a16:creationId xmlns:a16="http://schemas.microsoft.com/office/drawing/2014/main" id="{EBEF1E09-049F-43A8-938D-C9A357E86F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5944">
            <a:off x="10622550" y="-73380"/>
            <a:ext cx="1420813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FLOWERS4">
            <a:extLst>
              <a:ext uri="{FF2B5EF4-FFF2-40B4-BE49-F238E27FC236}">
                <a16:creationId xmlns:a16="http://schemas.microsoft.com/office/drawing/2014/main" id="{4EF4EFE4-04E7-4E72-BF10-191C9E13C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" y="6131451"/>
            <a:ext cx="27987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934F1FD1-0D30-42DC-9CB3-52B4421F6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175" y="2500313"/>
            <a:ext cx="41211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75,95  :  3,5 =  ? </a:t>
            </a: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26DD1990-0B78-4F88-8044-BC45E8C27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775" y="2500313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FCDE7"/>
              </a:buClr>
              <a:buSzTx/>
              <a:buNone/>
            </a:pPr>
            <a:r>
              <a:rPr lang="en-US" alt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97,65 : 21,7 = ?</a:t>
            </a: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9AD4AE07-5802-4FCF-9F5B-6053FD855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175" y="3262313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75,95   3,5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93BEC179-5C54-4335-B8E7-34E4EA2EA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3756026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059 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49046CB3-8AEE-4326-991E-1487006F9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138" y="4225926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245</a:t>
            </a:r>
          </a:p>
        </p:txBody>
      </p:sp>
      <p:sp>
        <p:nvSpPr>
          <p:cNvPr id="11" name="Text Box 22">
            <a:extLst>
              <a:ext uri="{FF2B5EF4-FFF2-40B4-BE49-F238E27FC236}">
                <a16:creationId xmlns:a16="http://schemas.microsoft.com/office/drawing/2014/main" id="{47D5DB5F-EAC2-4791-8494-7EE147B8D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225" y="4633913"/>
            <a:ext cx="76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FCDE7"/>
              </a:buClr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altLang="en-US" sz="96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24">
            <a:extLst>
              <a:ext uri="{FF2B5EF4-FFF2-40B4-BE49-F238E27FC236}">
                <a16:creationId xmlns:a16="http://schemas.microsoft.com/office/drawing/2014/main" id="{4ACC436B-045D-4BF5-B641-678E694DAC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8675" y="3414713"/>
            <a:ext cx="0" cy="838200"/>
          </a:xfrm>
          <a:prstGeom prst="line">
            <a:avLst/>
          </a:prstGeom>
          <a:noFill/>
          <a:ln w="28575">
            <a:solidFill>
              <a:srgbClr val="3216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id="{6A40F1C2-E34A-4658-930F-A127996A3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975" y="3414713"/>
            <a:ext cx="1371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97,65</a:t>
            </a:r>
          </a:p>
        </p:txBody>
      </p:sp>
      <p:sp>
        <p:nvSpPr>
          <p:cNvPr id="14" name="Text Box 33">
            <a:extLst>
              <a:ext uri="{FF2B5EF4-FFF2-40B4-BE49-F238E27FC236}">
                <a16:creationId xmlns:a16="http://schemas.microsoft.com/office/drawing/2014/main" id="{2A9E6ED7-B3BA-4BBE-B7BF-6599E2DA4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6139" y="3341689"/>
            <a:ext cx="12795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FCDE7"/>
              </a:buClr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21,7</a:t>
            </a:r>
            <a:endParaRPr lang="en-US" altLang="en-US" sz="96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5">
            <a:extLst>
              <a:ext uri="{FF2B5EF4-FFF2-40B4-BE49-F238E27FC236}">
                <a16:creationId xmlns:a16="http://schemas.microsoft.com/office/drawing/2014/main" id="{B7609ECE-3225-499A-B750-6E1DE0941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8638" y="3871913"/>
            <a:ext cx="152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1085</a:t>
            </a:r>
          </a:p>
        </p:txBody>
      </p:sp>
      <p:sp>
        <p:nvSpPr>
          <p:cNvPr id="16" name="Text Box 36">
            <a:extLst>
              <a:ext uri="{FF2B5EF4-FFF2-40B4-BE49-F238E27FC236}">
                <a16:creationId xmlns:a16="http://schemas.microsoft.com/office/drawing/2014/main" id="{986E3B55-1CC3-45B8-A638-36CE5C0F4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550" y="4283076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000 </a:t>
            </a:r>
          </a:p>
        </p:txBody>
      </p:sp>
      <p:sp>
        <p:nvSpPr>
          <p:cNvPr id="18" name="Text Box 40">
            <a:extLst>
              <a:ext uri="{FF2B5EF4-FFF2-40B4-BE49-F238E27FC236}">
                <a16:creationId xmlns:a16="http://schemas.microsoft.com/office/drawing/2014/main" id="{861940E0-01C3-486D-9CEB-C0BD64238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938" y="5245101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21,7 x 3,5 = 75,95</a:t>
            </a:r>
          </a:p>
        </p:txBody>
      </p:sp>
      <p:sp>
        <p:nvSpPr>
          <p:cNvPr id="19" name="Text Box 42">
            <a:extLst>
              <a:ext uri="{FF2B5EF4-FFF2-40B4-BE49-F238E27FC236}">
                <a16:creationId xmlns:a16="http://schemas.microsoft.com/office/drawing/2014/main" id="{095EBA75-9C4E-44CB-8317-4656D4B51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700" y="5248276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FCDE7"/>
              </a:buClr>
              <a:buSz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4,5 x 21,7 = 97,65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DC76CA-25CD-42C1-9817-14398DAEE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175" y="1906589"/>
            <a:ext cx="5562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en-US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Tính rồi thử lại ( theo mẫu)</a:t>
            </a:r>
          </a:p>
        </p:txBody>
      </p:sp>
      <p:sp>
        <p:nvSpPr>
          <p:cNvPr id="21" name="Text Box 27">
            <a:extLst>
              <a:ext uri="{FF2B5EF4-FFF2-40B4-BE49-F238E27FC236}">
                <a16:creationId xmlns:a16="http://schemas.microsoft.com/office/drawing/2014/main" id="{7721F511-11C2-44CF-9077-15603A84D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614" y="3756026"/>
            <a:ext cx="503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C65C71-60A6-41B1-89C5-06D6CC1814F0}"/>
              </a:ext>
            </a:extLst>
          </p:cNvPr>
          <p:cNvCxnSpPr/>
          <p:nvPr/>
        </p:nvCxnSpPr>
        <p:spPr>
          <a:xfrm>
            <a:off x="3368675" y="3749675"/>
            <a:ext cx="685800" cy="0"/>
          </a:xfrm>
          <a:prstGeom prst="line">
            <a:avLst/>
          </a:prstGeom>
          <a:ln w="28575">
            <a:solidFill>
              <a:srgbClr val="3216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ine 24">
            <a:extLst>
              <a:ext uri="{FF2B5EF4-FFF2-40B4-BE49-F238E27FC236}">
                <a16:creationId xmlns:a16="http://schemas.microsoft.com/office/drawing/2014/main" id="{CE5E2C80-886E-4926-BE64-01127829D65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3588" y="3454400"/>
            <a:ext cx="0" cy="838200"/>
          </a:xfrm>
          <a:prstGeom prst="line">
            <a:avLst/>
          </a:prstGeom>
          <a:noFill/>
          <a:ln w="28575">
            <a:solidFill>
              <a:srgbClr val="3216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550BD9C-D456-4021-9FB8-CC3CF18A78DA}"/>
              </a:ext>
            </a:extLst>
          </p:cNvPr>
          <p:cNvCxnSpPr>
            <a:cxnSpLocks/>
          </p:cNvCxnSpPr>
          <p:nvPr/>
        </p:nvCxnSpPr>
        <p:spPr>
          <a:xfrm>
            <a:off x="8383588" y="3790951"/>
            <a:ext cx="946150" cy="4763"/>
          </a:xfrm>
          <a:prstGeom prst="line">
            <a:avLst/>
          </a:prstGeom>
          <a:ln w="28575">
            <a:solidFill>
              <a:srgbClr val="3216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34">
            <a:extLst>
              <a:ext uri="{FF2B5EF4-FFF2-40B4-BE49-F238E27FC236}">
                <a16:creationId xmlns:a16="http://schemas.microsoft.com/office/drawing/2014/main" id="{2445A9C6-89B1-4A8F-A8D7-86102265E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1675" y="3846513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F20A86-4DA4-4B7F-8392-BF808680D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6564" y="3263901"/>
            <a:ext cx="274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4CFD70-3AB4-424B-B47F-FF518B5EE9FB}"/>
              </a:ext>
            </a:extLst>
          </p:cNvPr>
          <p:cNvCxnSpPr/>
          <p:nvPr/>
        </p:nvCxnSpPr>
        <p:spPr>
          <a:xfrm>
            <a:off x="2838450" y="3587750"/>
            <a:ext cx="160338" cy="152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6E82F3-FD22-4DA2-A5E6-A15BD5EE712E}"/>
              </a:ext>
            </a:extLst>
          </p:cNvPr>
          <p:cNvCxnSpPr/>
          <p:nvPr/>
        </p:nvCxnSpPr>
        <p:spPr>
          <a:xfrm>
            <a:off x="8866189" y="3675063"/>
            <a:ext cx="160337" cy="152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F23F69F-0A8F-4ECA-A18D-CB33F03FAB87}"/>
              </a:ext>
            </a:extLst>
          </p:cNvPr>
          <p:cNvCxnSpPr/>
          <p:nvPr/>
        </p:nvCxnSpPr>
        <p:spPr>
          <a:xfrm>
            <a:off x="3754439" y="3643313"/>
            <a:ext cx="160337" cy="152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C707E77-6B32-4F7D-8CE6-1F9BE19BEDFC}"/>
              </a:ext>
            </a:extLst>
          </p:cNvPr>
          <p:cNvCxnSpPr/>
          <p:nvPr/>
        </p:nvCxnSpPr>
        <p:spPr>
          <a:xfrm>
            <a:off x="7718426" y="3781425"/>
            <a:ext cx="161925" cy="152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647392B-B8D2-4E46-8D39-215273AE4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39" y="3790950"/>
            <a:ext cx="2746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1858429-D452-4E90-9D50-C5F61DF22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2414" y="3452814"/>
            <a:ext cx="2746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" name="Text Box 27">
            <a:extLst>
              <a:ext uri="{FF2B5EF4-FFF2-40B4-BE49-F238E27FC236}">
                <a16:creationId xmlns:a16="http://schemas.microsoft.com/office/drawing/2014/main" id="{A00FFF6B-23FA-4D42-A6CE-ABF3F7528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150" y="3763963"/>
            <a:ext cx="642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  <p:sp>
        <p:nvSpPr>
          <p:cNvPr id="36" name="Text Box 27">
            <a:extLst>
              <a:ext uri="{FF2B5EF4-FFF2-40B4-BE49-F238E27FC236}">
                <a16:creationId xmlns:a16="http://schemas.microsoft.com/office/drawing/2014/main" id="{E37CDF9D-FEBE-44A4-8CB9-B908809D3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1739" y="3771901"/>
            <a:ext cx="642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38" name="Text Box 34">
            <a:extLst>
              <a:ext uri="{FF2B5EF4-FFF2-40B4-BE49-F238E27FC236}">
                <a16:creationId xmlns:a16="http://schemas.microsoft.com/office/drawing/2014/main" id="{A04EFAD6-0DA4-4DF7-B602-C35413D88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2350" y="3833813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9" name="Text Box 34">
            <a:extLst>
              <a:ext uri="{FF2B5EF4-FFF2-40B4-BE49-F238E27FC236}">
                <a16:creationId xmlns:a16="http://schemas.microsoft.com/office/drawing/2014/main" id="{EC4E131D-127C-4BDD-81AD-9C7F3EBF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3821113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5" grpId="0"/>
      <p:bldP spid="27" grpId="0"/>
      <p:bldP spid="33" grpId="0"/>
      <p:bldP spid="34" grpId="0"/>
      <p:bldP spid="35" grpId="0"/>
      <p:bldP spid="36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>
            <a:extLst>
              <a:ext uri="{FF2B5EF4-FFF2-40B4-BE49-F238E27FC236}">
                <a16:creationId xmlns:a16="http://schemas.microsoft.com/office/drawing/2014/main" id="{5A894770-CD65-4469-A84A-FEBB46B49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4" descr="33720xmr97sdczd">
            <a:hlinkClick r:id="rId3"/>
            <a:extLst>
              <a:ext uri="{FF2B5EF4-FFF2-40B4-BE49-F238E27FC236}">
                <a16:creationId xmlns:a16="http://schemas.microsoft.com/office/drawing/2014/main" id="{31610C07-E95F-4417-BEA0-8AF25CA2EE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3518">
            <a:off x="10480927" y="-121345"/>
            <a:ext cx="1420813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FLOWERS4">
            <a:extLst>
              <a:ext uri="{FF2B5EF4-FFF2-40B4-BE49-F238E27FC236}">
                <a16:creationId xmlns:a16="http://schemas.microsoft.com/office/drawing/2014/main" id="{7F63E767-14EA-4F54-8181-1B2282297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68" y="5016623"/>
            <a:ext cx="1638301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219342-74A4-4336-9384-7441F5957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1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</a:t>
            </a:r>
            <a:r>
              <a:rPr lang="en-US" altLang="en-US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BDC7-127C-48CC-A465-36F8BCCE3A8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57400" y="2728638"/>
            <a:ext cx="2895600" cy="791820"/>
          </a:xfrm>
          <a:prstGeom prst="rect">
            <a:avLst/>
          </a:prstGeom>
          <a:blipFill>
            <a:blip r:embed="rId6"/>
            <a:stretch>
              <a:fillRect l="-5474" b="-10000"/>
            </a:stretch>
          </a:blip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noFill/>
                <a:latin typeface="Arial Black" panose="020B0A04020102020204" pitchFamily="34" charset="0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45B3D0-AD19-4138-864A-0CACF03CB02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32518" y="4029778"/>
            <a:ext cx="2895600" cy="791820"/>
          </a:xfrm>
          <a:prstGeom prst="rect">
            <a:avLst/>
          </a:prstGeom>
          <a:blipFill>
            <a:blip r:embed="rId7"/>
            <a:stretch>
              <a:fillRect l="-5263" b="-10000"/>
            </a:stretch>
          </a:blip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noFill/>
                <a:latin typeface="Arial Black" panose="020B0A04020102020204" pitchFamily="34" charset="0"/>
              </a:rPr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1072F-DC73-41F8-90E7-502D95755C2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14700" y="2612710"/>
            <a:ext cx="2514600" cy="907749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noFill/>
                <a:latin typeface="Arial Black" panose="020B0A04020102020204" pitchFamily="34" charset="0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26330-CB50-4383-83D6-5BF531D37FC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62466" y="2626788"/>
            <a:ext cx="1858347" cy="907749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noFill/>
                <a:latin typeface="Arial Black" panose="020B0A04020102020204" pitchFamily="34" charset="0"/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62640D-08AD-4600-AAC6-DFC1C620116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27406" y="2646830"/>
            <a:ext cx="1858347" cy="901785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noFill/>
                <a:latin typeface="Arial Black" panose="020B0A04020102020204" pitchFamily="34" charset="0"/>
              </a:rPr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922062-0CFF-4501-8E0C-EF964AF91A5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04255" y="4029778"/>
            <a:ext cx="1981200" cy="791820"/>
          </a:xfrm>
          <a:prstGeom prst="rect">
            <a:avLst/>
          </a:prstGeom>
          <a:blipFill>
            <a:blip r:embed="rId11"/>
            <a:stretch>
              <a:fillRect l="-8000" b="-9231"/>
            </a:stretch>
          </a:blip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noFill/>
                <a:latin typeface="Arial Black" panose="020B0A04020102020204" pitchFamily="34" charset="0"/>
              </a:rPr>
              <a:t>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298F9F-315B-4959-B98D-924B9D04E36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34002" y="4029778"/>
            <a:ext cx="1459633" cy="791820"/>
          </a:xfrm>
          <a:prstGeom prst="rect">
            <a:avLst/>
          </a:prstGeom>
          <a:blipFill>
            <a:blip r:embed="rId12"/>
            <a:stretch>
              <a:fillRect l="-10879" b="-9231"/>
            </a:stretch>
          </a:blip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noFill/>
                <a:latin typeface="Arial Black" panose="020B0A04020102020204" pitchFamily="34" charset="0"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>
            <a:extLst>
              <a:ext uri="{FF2B5EF4-FFF2-40B4-BE49-F238E27FC236}">
                <a16:creationId xmlns:a16="http://schemas.microsoft.com/office/drawing/2014/main" id="{863AE6E3-3F48-44F5-B673-B5C377181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4" descr="33720xmr97sdczd">
            <a:hlinkClick r:id="rId3"/>
            <a:extLst>
              <a:ext uri="{FF2B5EF4-FFF2-40B4-BE49-F238E27FC236}">
                <a16:creationId xmlns:a16="http://schemas.microsoft.com/office/drawing/2014/main" id="{CDDE37D0-5F81-487E-86C1-0F7F373B48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8162">
            <a:off x="10444086" y="24275"/>
            <a:ext cx="1420813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FLOWERS4">
            <a:extLst>
              <a:ext uri="{FF2B5EF4-FFF2-40B4-BE49-F238E27FC236}">
                <a16:creationId xmlns:a16="http://schemas.microsoft.com/office/drawing/2014/main" id="{BA0B8123-F377-48E4-94A2-B089BFF62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2862"/>
            <a:ext cx="1638301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LOWERS4">
            <a:extLst>
              <a:ext uri="{FF2B5EF4-FFF2-40B4-BE49-F238E27FC236}">
                <a16:creationId xmlns:a16="http://schemas.microsoft.com/office/drawing/2014/main" id="{C81F7117-D476-4402-B44F-BF2AB6359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763" y="5610687"/>
            <a:ext cx="1177701" cy="124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B4BD2F65-7B96-4CC9-A815-2B420D80BEBB}"/>
              </a:ext>
            </a:extLst>
          </p:cNvPr>
          <p:cNvSpPr/>
          <p:nvPr/>
        </p:nvSpPr>
        <p:spPr>
          <a:xfrm>
            <a:off x="2379216" y="2183907"/>
            <a:ext cx="7448365" cy="2547891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648</Words>
  <Application>Microsoft Office PowerPoint</Application>
  <PresentationFormat>Widescreen</PresentationFormat>
  <Paragraphs>248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Calibri Light</vt:lpstr>
      <vt:lpstr>Trebuchet MS</vt:lpstr>
      <vt:lpstr>Arial Black</vt:lpstr>
      <vt:lpstr>Times New Roman</vt:lpstr>
      <vt:lpstr>Wingdings 3</vt:lpstr>
      <vt:lpstr>Calibri</vt:lpstr>
      <vt:lpstr>Arial</vt:lpstr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This MC</cp:lastModifiedBy>
  <cp:revision>56</cp:revision>
  <dcterms:created xsi:type="dcterms:W3CDTF">2018-04-11T05:48:28Z</dcterms:created>
  <dcterms:modified xsi:type="dcterms:W3CDTF">2022-04-22T01:54:09Z</dcterms:modified>
</cp:coreProperties>
</file>