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80" r:id="rId3"/>
    <p:sldId id="258" r:id="rId4"/>
    <p:sldId id="278" r:id="rId5"/>
    <p:sldId id="272" r:id="rId6"/>
    <p:sldId id="257" r:id="rId7"/>
    <p:sldId id="259" r:id="rId8"/>
    <p:sldId id="260" r:id="rId9"/>
    <p:sldId id="261" r:id="rId10"/>
    <p:sldId id="262" r:id="rId11"/>
    <p:sldId id="281" r:id="rId12"/>
    <p:sldId id="277" r:id="rId13"/>
    <p:sldId id="275" r:id="rId14"/>
    <p:sldId id="276" r:id="rId15"/>
    <p:sldId id="28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6600"/>
    <a:srgbClr val="800080"/>
    <a:srgbClr val="0066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10" autoAdjust="0"/>
  </p:normalViewPr>
  <p:slideViewPr>
    <p:cSldViewPr>
      <p:cViewPr varScale="1">
        <p:scale>
          <a:sx n="79" d="100"/>
          <a:sy n="79" d="100"/>
        </p:scale>
        <p:origin x="11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9BBF-C6CF-431E-B381-35EA11334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26A23-A0AE-4A2D-9E1C-94FE2151B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D0E7-0928-4982-96E1-B127ACFC8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3512D-4486-4047-8635-79069D99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0F2FB80-0812-44DB-9E34-B95797AD7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B336CD-CBF7-47A1-9773-FF1C5B91C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21B702-B37A-4D13-B454-61FB9E247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2965F1-4B90-4227-BCCB-B523FE66B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6908CC-D64D-48B8-AF04-868C2CAE6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33EDAA0-26AE-41F2-82BE-E9FAE4F9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47CDC2-0839-48D8-9231-7A00D448F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6752-BAB1-4643-8CA6-1D0388179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634B0AE-7CF0-4186-8818-8447D0CB9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F4958CD-3D66-42FF-9B4A-6D73FCBF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E08982-F3A3-474E-91E8-01A3952D6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DDDC889-9222-4F35-9DD0-A5AD21C38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A2F43B-43B4-4DD8-A119-E6A6E5E15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32856-A99E-41DA-B3DD-F5703D669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08C5-23EC-4431-8630-BD0D3D484F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A4375-FC4A-4581-9C5D-34A9D23A88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7913A-DE65-4903-ACCA-EFFE0D0C5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F7B6-9E79-44E4-B595-43A1C22C36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70746-3AD9-4DBB-ABE5-12005D34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D464C-A1E6-48E8-9F39-8AA191484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9DF1662-2E50-4932-9CB8-660E2D750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E8E5D3A-C3FE-4CC0-9982-D47724381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image" Target="../media/image12.gi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24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rgbClr val="FF0000">
                  <a:alpha val="99001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51" name="WordArt 20"/>
          <p:cNvSpPr>
            <a:spLocks noChangeArrowheads="1" noChangeShapeType="1" noTextEdit="1"/>
          </p:cNvSpPr>
          <p:nvPr/>
        </p:nvSpPr>
        <p:spPr bwMode="auto">
          <a:xfrm>
            <a:off x="3189143" y="2971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53261" name="WordArt 20"/>
          <p:cNvSpPr>
            <a:spLocks noChangeArrowheads="1" noChangeShapeType="1" noTextEdit="1"/>
          </p:cNvSpPr>
          <p:nvPr/>
        </p:nvSpPr>
        <p:spPr bwMode="auto">
          <a:xfrm>
            <a:off x="1828800" y="5334000"/>
            <a:ext cx="556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63" name="WordArt 21"/>
          <p:cNvSpPr>
            <a:spLocks noChangeArrowheads="1" noChangeShapeType="1" noTextEdit="1"/>
          </p:cNvSpPr>
          <p:nvPr/>
        </p:nvSpPr>
        <p:spPr bwMode="auto">
          <a:xfrm>
            <a:off x="1588943" y="3657600"/>
            <a:ext cx="5486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295400" y="1676168"/>
            <a:ext cx="6797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516878" y="2798618"/>
            <a:ext cx="801847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CC0000"/>
                </a:solidFill>
              </a:rPr>
              <a:t>Bài</a:t>
            </a:r>
            <a:r>
              <a:rPr lang="en-US" sz="2800" b="1" dirty="0">
                <a:solidFill>
                  <a:srgbClr val="CC0000"/>
                </a:solidFill>
              </a:rPr>
              <a:t> 5: </a:t>
            </a:r>
            <a:r>
              <a:rPr lang="en-US" sz="2800" b="1" dirty="0" err="1">
                <a:solidFill>
                  <a:srgbClr val="CC0000"/>
                </a:solidFill>
              </a:rPr>
              <a:t>Viết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phân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số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thích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hợp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vào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vạch</a:t>
            </a:r>
            <a:r>
              <a:rPr lang="en-US" sz="2800" b="1" dirty="0">
                <a:solidFill>
                  <a:srgbClr val="CC0000"/>
                </a:solidFill>
              </a:rPr>
              <a:t> ở </a:t>
            </a:r>
            <a:r>
              <a:rPr lang="en-US" sz="2800" b="1" dirty="0" err="1">
                <a:solidFill>
                  <a:srgbClr val="CC0000"/>
                </a:solidFill>
              </a:rPr>
              <a:t>giữa</a:t>
            </a:r>
            <a:endParaRPr lang="en-US" sz="2800" b="1" dirty="0">
              <a:solidFill>
                <a:srgbClr val="CC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C0000"/>
                </a:solidFill>
              </a:rPr>
              <a:t>                   </a:t>
            </a:r>
            <a:r>
              <a:rPr lang="en-US" sz="2800" b="1" dirty="0" err="1">
                <a:solidFill>
                  <a:srgbClr val="CC0000"/>
                </a:solidFill>
              </a:rPr>
              <a:t>trên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tia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số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914400" y="4724400"/>
            <a:ext cx="6324600" cy="1143000"/>
            <a:chOff x="576" y="2832"/>
            <a:chExt cx="3984" cy="720"/>
          </a:xfrm>
        </p:grpSpPr>
        <p:sp>
          <p:nvSpPr>
            <p:cNvPr id="6164" name="Line 33"/>
            <p:cNvSpPr>
              <a:spLocks noChangeShapeType="1"/>
            </p:cNvSpPr>
            <p:nvPr/>
          </p:nvSpPr>
          <p:spPr bwMode="auto">
            <a:xfrm>
              <a:off x="672" y="3456"/>
              <a:ext cx="388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34"/>
            <p:cNvSpPr>
              <a:spLocks noChangeShapeType="1"/>
            </p:cNvSpPr>
            <p:nvPr/>
          </p:nvSpPr>
          <p:spPr bwMode="auto">
            <a:xfrm>
              <a:off x="67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35"/>
            <p:cNvSpPr>
              <a:spLocks noChangeShapeType="1"/>
            </p:cNvSpPr>
            <p:nvPr/>
          </p:nvSpPr>
          <p:spPr bwMode="auto">
            <a:xfrm>
              <a:off x="110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36"/>
            <p:cNvSpPr>
              <a:spLocks noChangeShapeType="1"/>
            </p:cNvSpPr>
            <p:nvPr/>
          </p:nvSpPr>
          <p:spPr bwMode="auto">
            <a:xfrm>
              <a:off x="158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37"/>
            <p:cNvSpPr>
              <a:spLocks noChangeShapeType="1"/>
            </p:cNvSpPr>
            <p:nvPr/>
          </p:nvSpPr>
          <p:spPr bwMode="auto">
            <a:xfrm>
              <a:off x="206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38"/>
            <p:cNvSpPr>
              <a:spLocks noChangeShapeType="1"/>
            </p:cNvSpPr>
            <p:nvPr/>
          </p:nvSpPr>
          <p:spPr bwMode="auto">
            <a:xfrm>
              <a:off x="254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39"/>
            <p:cNvSpPr>
              <a:spLocks noChangeShapeType="1"/>
            </p:cNvSpPr>
            <p:nvPr/>
          </p:nvSpPr>
          <p:spPr bwMode="auto">
            <a:xfrm>
              <a:off x="307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40"/>
            <p:cNvSpPr>
              <a:spLocks noChangeShapeType="1"/>
            </p:cNvSpPr>
            <p:nvPr/>
          </p:nvSpPr>
          <p:spPr bwMode="auto">
            <a:xfrm>
              <a:off x="355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Text Box 41"/>
            <p:cNvSpPr txBox="1">
              <a:spLocks noChangeArrowheads="1"/>
            </p:cNvSpPr>
            <p:nvPr/>
          </p:nvSpPr>
          <p:spPr bwMode="auto">
            <a:xfrm>
              <a:off x="576" y="3024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o</a:t>
              </a:r>
            </a:p>
          </p:txBody>
        </p:sp>
        <p:sp>
          <p:nvSpPr>
            <p:cNvPr id="6173" name="Text Box 42"/>
            <p:cNvSpPr txBox="1">
              <a:spLocks noChangeArrowheads="1"/>
            </p:cNvSpPr>
            <p:nvPr/>
          </p:nvSpPr>
          <p:spPr bwMode="auto">
            <a:xfrm>
              <a:off x="1488" y="2832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1</a:t>
              </a:r>
            </a:p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3</a:t>
              </a:r>
            </a:p>
          </p:txBody>
        </p:sp>
        <p:sp>
          <p:nvSpPr>
            <p:cNvPr id="6174" name="Line 43"/>
            <p:cNvSpPr>
              <a:spLocks noChangeShapeType="1"/>
            </p:cNvSpPr>
            <p:nvPr/>
          </p:nvSpPr>
          <p:spPr bwMode="auto">
            <a:xfrm>
              <a:off x="1488" y="3072"/>
              <a:ext cx="240" cy="0"/>
            </a:xfrm>
            <a:prstGeom prst="line">
              <a:avLst/>
            </a:prstGeom>
            <a:noFill/>
            <a:ln w="254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44"/>
            <p:cNvSpPr txBox="1">
              <a:spLocks noChangeArrowheads="1"/>
            </p:cNvSpPr>
            <p:nvPr/>
          </p:nvSpPr>
          <p:spPr bwMode="auto">
            <a:xfrm>
              <a:off x="2448" y="2832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2</a:t>
              </a:r>
            </a:p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3</a:t>
              </a:r>
            </a:p>
          </p:txBody>
        </p:sp>
        <p:sp>
          <p:nvSpPr>
            <p:cNvPr id="11" name="Line 45"/>
            <p:cNvSpPr>
              <a:spLocks noChangeShapeType="1"/>
            </p:cNvSpPr>
            <p:nvPr/>
          </p:nvSpPr>
          <p:spPr bwMode="auto">
            <a:xfrm>
              <a:off x="2448" y="3072"/>
              <a:ext cx="240" cy="0"/>
            </a:xfrm>
            <a:prstGeom prst="line">
              <a:avLst/>
            </a:prstGeom>
            <a:noFill/>
            <a:ln w="254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Text Box 46"/>
            <p:cNvSpPr txBox="1">
              <a:spLocks noChangeArrowheads="1"/>
            </p:cNvSpPr>
            <p:nvPr/>
          </p:nvSpPr>
          <p:spPr bwMode="auto">
            <a:xfrm>
              <a:off x="3456" y="297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1</a:t>
              </a:r>
            </a:p>
          </p:txBody>
        </p: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124200" y="4724400"/>
            <a:ext cx="381000" cy="822325"/>
            <a:chOff x="1968" y="2976"/>
            <a:chExt cx="240" cy="518"/>
          </a:xfrm>
        </p:grpSpPr>
        <p:sp>
          <p:nvSpPr>
            <p:cNvPr id="6162" name="Text Box 48"/>
            <p:cNvSpPr txBox="1">
              <a:spLocks noChangeArrowheads="1"/>
            </p:cNvSpPr>
            <p:nvPr/>
          </p:nvSpPr>
          <p:spPr bwMode="auto">
            <a:xfrm>
              <a:off x="1968" y="2976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3</a:t>
              </a:r>
            </a:p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6</a:t>
              </a:r>
            </a:p>
          </p:txBody>
        </p:sp>
        <p:sp>
          <p:nvSpPr>
            <p:cNvPr id="6163" name="Line 49"/>
            <p:cNvSpPr>
              <a:spLocks noChangeShapeType="1"/>
            </p:cNvSpPr>
            <p:nvPr/>
          </p:nvSpPr>
          <p:spPr bwMode="auto">
            <a:xfrm>
              <a:off x="1968" y="3216"/>
              <a:ext cx="24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3124200" y="4724400"/>
            <a:ext cx="396875" cy="822325"/>
            <a:chOff x="4598" y="2569"/>
            <a:chExt cx="250" cy="518"/>
          </a:xfrm>
        </p:grpSpPr>
        <p:sp>
          <p:nvSpPr>
            <p:cNvPr id="6160" name="Text Box 51"/>
            <p:cNvSpPr txBox="1">
              <a:spLocks noChangeArrowheads="1"/>
            </p:cNvSpPr>
            <p:nvPr/>
          </p:nvSpPr>
          <p:spPr bwMode="auto">
            <a:xfrm>
              <a:off x="4598" y="2569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1</a:t>
              </a:r>
            </a:p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2</a:t>
              </a:r>
            </a:p>
          </p:txBody>
        </p:sp>
        <p:sp>
          <p:nvSpPr>
            <p:cNvPr id="12" name="Line 52"/>
            <p:cNvSpPr>
              <a:spLocks noChangeShapeType="1"/>
            </p:cNvSpPr>
            <p:nvPr/>
          </p:nvSpPr>
          <p:spPr bwMode="auto">
            <a:xfrm>
              <a:off x="4608" y="2832"/>
              <a:ext cx="24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234198"/>
              </p:ext>
            </p:extLst>
          </p:nvPr>
        </p:nvGraphicFramePr>
        <p:xfrm>
          <a:off x="704850" y="3321838"/>
          <a:ext cx="361950" cy="82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1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3321838"/>
                        <a:ext cx="361950" cy="829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018090"/>
              </p:ext>
            </p:extLst>
          </p:nvPr>
        </p:nvGraphicFramePr>
        <p:xfrm>
          <a:off x="2057400" y="3321838"/>
          <a:ext cx="304800" cy="795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21838"/>
                        <a:ext cx="304800" cy="795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914400" y="3343432"/>
            <a:ext cx="9905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829830-B582-4344-93D8-9612399FB4EA}"/>
              </a:ext>
            </a:extLst>
          </p:cNvPr>
          <p:cNvSpPr txBox="1"/>
          <p:nvPr/>
        </p:nvSpPr>
        <p:spPr>
          <a:xfrm>
            <a:off x="1859280" y="5141913"/>
            <a:ext cx="45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1/6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97FF6-910A-4581-9FA9-5CB699287F5E}"/>
              </a:ext>
            </a:extLst>
          </p:cNvPr>
          <p:cNvSpPr txBox="1"/>
          <p:nvPr/>
        </p:nvSpPr>
        <p:spPr>
          <a:xfrm>
            <a:off x="4876800" y="4907281"/>
            <a:ext cx="45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5/6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1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Shape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33400" y="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533400" y="9906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chơi: Rung chuông vàng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6867" name="Picture 4" descr="XMBL_0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71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5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2905125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6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76598">
            <a:off x="3886200" y="2838450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7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934200" y="2676525"/>
            <a:ext cx="1295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8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6735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9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530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0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717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1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481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Picture 12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24700" y="466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Picture 13" descr="BAN_06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Sj038821700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" fill="hold"/>
                                        <p:tgtEl>
                                          <p:spTgt spid="512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2"/>
                </p:tgtEl>
              </p:cMediaNode>
            </p:audio>
          </p:childTnLst>
        </p:cTn>
      </p:par>
    </p:tnLst>
    <p:bldLst>
      <p:bldP spid="512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3"/>
          <p:cNvSpPr txBox="1">
            <a:spLocks noChangeArrowheads="1"/>
          </p:cNvSpPr>
          <p:nvPr/>
        </p:nvSpPr>
        <p:spPr bwMode="auto">
          <a:xfrm>
            <a:off x="6781800" y="2514600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6932613" y="2733675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6630" name="AutoShap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576263"/>
            <a:ext cx="8991600" cy="1328737"/>
          </a:xfrm>
          <a:prstGeom prst="horizontalScroll">
            <a:avLst>
              <a:gd name="adj" fmla="val 12500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latin typeface="Arial" panose="020B0604020202020204" pitchFamily="34" charset="0"/>
                <a:cs typeface="+mn-cs"/>
              </a:rPr>
              <a:t> 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4572000" y="19812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4572000" y="3581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45720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257800" y="1981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B</a:t>
            </a:r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5257800" y="3505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C</a:t>
            </a: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5257800" y="52578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A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438400" y="1905000"/>
            <a:ext cx="381000" cy="9144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2057400" y="1905000"/>
            <a:ext cx="1143000" cy="914400"/>
            <a:chOff x="150" y="1358"/>
            <a:chExt cx="720" cy="576"/>
          </a:xfrm>
        </p:grpSpPr>
        <p:sp>
          <p:nvSpPr>
            <p:cNvPr id="37910" name="Rectangle 17"/>
            <p:cNvSpPr>
              <a:spLocks noChangeArrowheads="1"/>
            </p:cNvSpPr>
            <p:nvPr/>
          </p:nvSpPr>
          <p:spPr bwMode="auto">
            <a:xfrm>
              <a:off x="15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11" name="Rectangle 18"/>
            <p:cNvSpPr>
              <a:spLocks noChangeArrowheads="1"/>
            </p:cNvSpPr>
            <p:nvPr/>
          </p:nvSpPr>
          <p:spPr bwMode="auto">
            <a:xfrm>
              <a:off x="63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3622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A</a:t>
            </a:r>
          </a:p>
        </p:txBody>
      </p: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2057400" y="3352800"/>
            <a:ext cx="1219200" cy="1066800"/>
            <a:chOff x="144" y="2288"/>
            <a:chExt cx="768" cy="672"/>
          </a:xfrm>
        </p:grpSpPr>
        <p:sp>
          <p:nvSpPr>
            <p:cNvPr id="37906" name="Rectangle 21"/>
            <p:cNvSpPr>
              <a:spLocks noChangeArrowheads="1"/>
            </p:cNvSpPr>
            <p:nvPr/>
          </p:nvSpPr>
          <p:spPr bwMode="auto">
            <a:xfrm>
              <a:off x="528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7" name="Rectangle 22"/>
            <p:cNvSpPr>
              <a:spLocks noChangeArrowheads="1"/>
            </p:cNvSpPr>
            <p:nvPr/>
          </p:nvSpPr>
          <p:spPr bwMode="auto">
            <a:xfrm>
              <a:off x="528" y="2624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8" name="Rectangle 23"/>
            <p:cNvSpPr>
              <a:spLocks noChangeArrowheads="1"/>
            </p:cNvSpPr>
            <p:nvPr/>
          </p:nvSpPr>
          <p:spPr bwMode="auto">
            <a:xfrm>
              <a:off x="144" y="2624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9" name="Rectangle 24"/>
            <p:cNvSpPr>
              <a:spLocks noChangeArrowheads="1"/>
            </p:cNvSpPr>
            <p:nvPr/>
          </p:nvSpPr>
          <p:spPr bwMode="auto">
            <a:xfrm>
              <a:off x="144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</p:grp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4384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B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438400" y="601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C</a:t>
            </a:r>
          </a:p>
        </p:txBody>
      </p:sp>
      <p:pic>
        <p:nvPicPr>
          <p:cNvPr id="26651" name="Picture 2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73138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5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2150" y="4829175"/>
            <a:ext cx="13144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7" grpId="1" animBg="1"/>
      <p:bldP spid="26639" grpId="0" animBg="1"/>
      <p:bldP spid="26643" grpId="0"/>
      <p:bldP spid="26649" grpId="0"/>
      <p:bldP spid="266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3" name="Text Box 2"/>
          <p:cNvSpPr txBox="1">
            <a:spLocks noChangeArrowheads="1"/>
          </p:cNvSpPr>
          <p:nvPr/>
        </p:nvSpPr>
        <p:spPr bwMode="auto">
          <a:xfrm>
            <a:off x="1103313" y="938213"/>
            <a:ext cx="6740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4" name="Text Box 3"/>
          <p:cNvSpPr txBox="1">
            <a:spLocks noChangeArrowheads="1"/>
          </p:cNvSpPr>
          <p:nvPr/>
        </p:nvSpPr>
        <p:spPr bwMode="auto">
          <a:xfrm>
            <a:off x="4662488" y="2316163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7695" name="Text Box 4"/>
          <p:cNvSpPr txBox="1">
            <a:spLocks noChangeArrowheads="1"/>
          </p:cNvSpPr>
          <p:nvPr/>
        </p:nvSpPr>
        <p:spPr bwMode="auto">
          <a:xfrm>
            <a:off x="5324475" y="2986088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6" name="Text Box 5"/>
          <p:cNvSpPr txBox="1">
            <a:spLocks noChangeArrowheads="1"/>
          </p:cNvSpPr>
          <p:nvPr/>
        </p:nvSpPr>
        <p:spPr bwMode="auto">
          <a:xfrm>
            <a:off x="5324475" y="2970213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124200" y="25908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124200" y="3962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2004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3948113" y="2418081"/>
            <a:ext cx="4433887" cy="887412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 phân số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871913" y="3810000"/>
            <a:ext cx="4586287" cy="9906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 sz="2400" b="1">
              <a:solidFill>
                <a:srgbClr val="FFFF00"/>
              </a:solidFill>
            </a:endParaRPr>
          </a:p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phân số</a:t>
            </a:r>
          </a:p>
          <a:p>
            <a:pPr eaLnBrk="0" hangingPunct="0"/>
            <a:endParaRPr lang="en-US" altLang="en-US" sz="2400" b="1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948113" y="5181600"/>
            <a:ext cx="4433887" cy="9144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 phân số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152400" y="762000"/>
            <a:ext cx="8610600" cy="14478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800" b="1">
                <a:solidFill>
                  <a:srgbClr val="FFFF00"/>
                </a:solidFill>
                <a:latin typeface="Times New Roman" pitchFamily="18" charset="0"/>
              </a:rPr>
              <a:t>           </a:t>
            </a:r>
            <a:r>
              <a:rPr lang="en-US" altLang="en-US" sz="2800" b="1">
                <a:solidFill>
                  <a:srgbClr val="CC0000"/>
                </a:solidFill>
                <a:latin typeface="Times New Roman" pitchFamily="18" charset="0"/>
              </a:rPr>
              <a:t>Phân số tối giản của phân số         là ?</a:t>
            </a:r>
          </a:p>
        </p:txBody>
      </p:sp>
      <p:graphicFrame>
        <p:nvGraphicFramePr>
          <p:cNvPr id="27662" name="Object 41"/>
          <p:cNvGraphicFramePr>
            <a:graphicFrameLocks noGrp="1" noChangeAspect="1"/>
          </p:cNvGraphicFramePr>
          <p:nvPr>
            <p:ph sz="half" idx="2"/>
          </p:nvPr>
        </p:nvGraphicFramePr>
        <p:xfrm>
          <a:off x="5816600" y="982663"/>
          <a:ext cx="5492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5" name="Equation" r:id="rId3" imgW="215713" imgH="393359" progId="Equation.3">
                  <p:embed/>
                </p:oleObj>
              </mc:Choice>
              <mc:Fallback>
                <p:oleObj name="Equation" r:id="rId3" imgW="215713" imgH="393359" progId="Equation.3">
                  <p:embed/>
                  <p:pic>
                    <p:nvPicPr>
                      <p:cNvPr id="0" name="Picture 4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982663"/>
                        <a:ext cx="549275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42"/>
          <p:cNvGraphicFramePr>
            <a:graphicFrameLocks noGrp="1" noChangeAspect="1"/>
          </p:cNvGraphicFramePr>
          <p:nvPr>
            <p:ph sz="half" idx="1"/>
          </p:nvPr>
        </p:nvGraphicFramePr>
        <p:xfrm>
          <a:off x="5730875" y="2498725"/>
          <a:ext cx="5318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6" name="Equation" r:id="rId5" imgW="203112" imgH="393529" progId="Equation.DSMT4">
                  <p:embed/>
                </p:oleObj>
              </mc:Choice>
              <mc:Fallback>
                <p:oleObj name="Equation" r:id="rId5" imgW="203112" imgH="393529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2498725"/>
                        <a:ext cx="531813" cy="838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43"/>
          <p:cNvGraphicFramePr>
            <a:graphicFrameLocks noChangeAspect="1"/>
          </p:cNvGraphicFramePr>
          <p:nvPr/>
        </p:nvGraphicFramePr>
        <p:xfrm>
          <a:off x="5816600" y="3924300"/>
          <a:ext cx="525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7" name="Equation" r:id="rId7" imgW="228501" imgH="393529" progId="Equation.3">
                  <p:embed/>
                </p:oleObj>
              </mc:Choice>
              <mc:Fallback>
                <p:oleObj name="Equation" r:id="rId7" imgW="228501" imgH="393529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3924300"/>
                        <a:ext cx="525463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44"/>
          <p:cNvGraphicFramePr>
            <a:graphicFrameLocks noChangeAspect="1"/>
          </p:cNvGraphicFramePr>
          <p:nvPr/>
        </p:nvGraphicFramePr>
        <p:xfrm>
          <a:off x="5757863" y="5257800"/>
          <a:ext cx="496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8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5257800"/>
                        <a:ext cx="496887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66" name="Picture 1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54038" y="1181100"/>
            <a:ext cx="549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D2F151-2631-4B12-9F9A-7C89A7273477}"/>
              </a:ext>
            </a:extLst>
          </p:cNvPr>
          <p:cNvSpPr txBox="1"/>
          <p:nvPr/>
        </p:nvSpPr>
        <p:spPr>
          <a:xfrm>
            <a:off x="1828800" y="106680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C, 2/3 ,  3/4 và 4/5</a:t>
            </a:r>
          </a:p>
          <a:p>
            <a:r>
              <a:rPr lang="vi-VN" b="1" dirty="0">
                <a:solidFill>
                  <a:srgbClr val="FF0000"/>
                </a:solidFill>
              </a:rPr>
              <a:t>2/3 = 2x4x5/ 3x4x5 = 40 /60 </a:t>
            </a:r>
          </a:p>
          <a:p>
            <a:r>
              <a:rPr lang="vi-VN" b="1" dirty="0">
                <a:solidFill>
                  <a:srgbClr val="FF0000"/>
                </a:solidFill>
              </a:rPr>
              <a:t>¾ = 3x3x5 / 4x3x5 = 45 /60 </a:t>
            </a:r>
          </a:p>
          <a:p>
            <a:r>
              <a:rPr lang="vi-VN" b="1" dirty="0">
                <a:solidFill>
                  <a:srgbClr val="FF0000"/>
                </a:solidFill>
              </a:rPr>
              <a:t>4x3x4 / 5x3x4 = 48/ 60 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39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2362200" y="1143000"/>
            <a:ext cx="3829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22860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en-US" sz="3200" b="1">
                <a:latin typeface="Times New Roman" pitchFamily="18" charset="0"/>
              </a:rPr>
              <a:t>Viết các số 4567; 4630; 6514; 6447 theo thứ tự:</a:t>
            </a:r>
          </a:p>
          <a:p>
            <a:pPr marL="342900" indent="-342900"/>
            <a:endParaRPr lang="en-US" altLang="en-US" sz="3200" b="1">
              <a:latin typeface="Times New Roman" pitchFamily="18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434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en-US" sz="3600" b="1">
                <a:latin typeface="Times New Roman" pitchFamily="18" charset="0"/>
              </a:rPr>
              <a:t>a) Từ bé đến lớn</a:t>
            </a:r>
          </a:p>
          <a:p>
            <a:pPr marL="342900" indent="-342900"/>
            <a:endParaRPr lang="en-US" altLang="en-US" sz="3600" b="1"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" y="4572000"/>
            <a:ext cx="8140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a) Từ bé đến lớn : 4567, 4630,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6447, 6514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57200" y="4800600"/>
            <a:ext cx="8178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b) Từ lớn đến bé: 6514, 6447,</a:t>
            </a:r>
            <a:r>
              <a:rPr lang="en-US" altLang="en-US" sz="3600" b="1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4630</a:t>
            </a:r>
            <a:r>
              <a:rPr lang="en-US" altLang="en-US" sz="3600">
                <a:latin typeface="Times New Roman" pitchFamily="18" charset="0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4567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 altLang="en-US" sz="3600" b="1" dirty="0">
              <a:latin typeface="Times New Roman" pitchFamily="18" charset="0"/>
            </a:endParaRPr>
          </a:p>
          <a:p>
            <a:pPr marL="342900" indent="-342900"/>
            <a:r>
              <a:rPr lang="en-US" altLang="en-US" sz="3600" b="1" dirty="0">
                <a:latin typeface="Times New Roman" pitchFamily="18" charset="0"/>
              </a:rPr>
              <a:t>    b) </a:t>
            </a:r>
            <a:r>
              <a:rPr lang="en-US" altLang="en-US" sz="3600" b="1" dirty="0" err="1">
                <a:latin typeface="Times New Roman" pitchFamily="18" charset="0"/>
              </a:rPr>
              <a:t>Từ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lớn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đến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bé</a:t>
            </a:r>
            <a:endParaRPr lang="en-US" alt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1" grpId="0"/>
      <p:bldP spid="3081" grpId="1"/>
      <p:bldP spid="3082" grpId="1" build="allAtOnce"/>
      <p:bldP spid="3083" grpId="0"/>
      <p:bldP spid="3083" grpId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2. Chọn đáp án đúng: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Trong những số sau, số nào chia hết cho 5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371600" y="2386013"/>
            <a:ext cx="403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a.  </a:t>
            </a:r>
            <a:r>
              <a:rPr lang="en-US" altLang="en-US" sz="3200" b="1">
                <a:latin typeface="Times New Roman" pitchFamily="18" charset="0"/>
              </a:rPr>
              <a:t>1234</a:t>
            </a:r>
            <a:r>
              <a:rPr lang="en-US" altLang="en-US" sz="3200" b="1"/>
              <a:t>   ;  </a:t>
            </a:r>
            <a:r>
              <a:rPr lang="en-US" altLang="en-US" sz="3200" b="1">
                <a:latin typeface="Times New Roman" pitchFamily="18" charset="0"/>
              </a:rPr>
              <a:t>6027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371600" y="4052888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c.   1700   ;  2455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371600" y="3230563"/>
            <a:ext cx="3581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b.  2533   ;  4729</a:t>
            </a: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143000" y="4038600"/>
            <a:ext cx="762000" cy="762000"/>
          </a:xfrm>
          <a:prstGeom prst="ellipse">
            <a:avLst/>
          </a:prstGeom>
          <a:noFill/>
          <a:ln w="57150">
            <a:solidFill>
              <a:srgbClr val="FF0000">
                <a:alpha val="85097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0" grpId="0"/>
      <p:bldP spid="29702" grpId="0"/>
      <p:bldP spid="92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4"/>
          <p:cNvGrpSpPr>
            <a:grpSpLocks/>
          </p:cNvGrpSpPr>
          <p:nvPr/>
        </p:nvGrpSpPr>
        <p:grpSpPr bwMode="auto">
          <a:xfrm>
            <a:off x="2898775" y="2362200"/>
            <a:ext cx="1825625" cy="914400"/>
            <a:chOff x="1584" y="1776"/>
            <a:chExt cx="1200" cy="624"/>
          </a:xfrm>
        </p:grpSpPr>
        <p:sp>
          <p:nvSpPr>
            <p:cNvPr id="30775" name="Rectangle 5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6" name="Rectangle 6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7" name="Rectangle 7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8" name="Rectangle 8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9" name="Rectangle 9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22" name="Group 10"/>
          <p:cNvGrpSpPr>
            <a:grpSpLocks/>
          </p:cNvGrpSpPr>
          <p:nvPr/>
        </p:nvGrpSpPr>
        <p:grpSpPr bwMode="auto">
          <a:xfrm>
            <a:off x="7315200" y="2133600"/>
            <a:ext cx="765175" cy="1201738"/>
            <a:chOff x="4128" y="1824"/>
            <a:chExt cx="384" cy="768"/>
          </a:xfrm>
        </p:grpSpPr>
        <p:sp>
          <p:nvSpPr>
            <p:cNvPr id="30767" name="AutoShape 11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8" name="AutoShape 12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9" name="AutoShape 13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0" name="AutoShape 14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1" name="AutoShape 15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2" name="AutoShape 16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3" name="AutoShape 17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4" name="AutoShape 18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30723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057400"/>
            <a:ext cx="1828800" cy="13874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0724" name="Text Box 20"/>
          <p:cNvSpPr txBox="1">
            <a:spLocks noChangeArrowheads="1"/>
          </p:cNvSpPr>
          <p:nvPr/>
        </p:nvSpPr>
        <p:spPr bwMode="auto">
          <a:xfrm>
            <a:off x="1084263" y="34290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25" name="Text Box 21"/>
          <p:cNvSpPr txBox="1">
            <a:spLocks noChangeArrowheads="1"/>
          </p:cNvSpPr>
          <p:nvPr/>
        </p:nvSpPr>
        <p:spPr bwMode="auto">
          <a:xfrm>
            <a:off x="53975" y="1447800"/>
            <a:ext cx="909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30726" name="Text Box 22"/>
          <p:cNvSpPr txBox="1">
            <a:spLocks noChangeArrowheads="1"/>
          </p:cNvSpPr>
          <p:nvPr/>
        </p:nvSpPr>
        <p:spPr bwMode="auto">
          <a:xfrm>
            <a:off x="3294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27" name="Text Box 23"/>
          <p:cNvSpPr txBox="1">
            <a:spLocks noChangeArrowheads="1"/>
          </p:cNvSpPr>
          <p:nvPr/>
        </p:nvSpPr>
        <p:spPr bwMode="auto">
          <a:xfrm>
            <a:off x="5580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28" name="Text Box 24"/>
          <p:cNvSpPr txBox="1">
            <a:spLocks noChangeArrowheads="1"/>
          </p:cNvSpPr>
          <p:nvPr/>
        </p:nvSpPr>
        <p:spPr bwMode="auto">
          <a:xfrm>
            <a:off x="71802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30729" name="Group 25"/>
          <p:cNvGrpSpPr>
            <a:grpSpLocks/>
          </p:cNvGrpSpPr>
          <p:nvPr/>
        </p:nvGrpSpPr>
        <p:grpSpPr bwMode="auto">
          <a:xfrm>
            <a:off x="1066800" y="2438400"/>
            <a:ext cx="990600" cy="914400"/>
            <a:chOff x="240" y="2016"/>
            <a:chExt cx="1056" cy="960"/>
          </a:xfrm>
        </p:grpSpPr>
        <p:sp>
          <p:nvSpPr>
            <p:cNvPr id="30763" name="Rectangle 2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4" name="Rectangle 2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5" name="Rectangle 2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6" name="Rectangle 2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0" name="Group 30"/>
          <p:cNvGrpSpPr>
            <a:grpSpLocks/>
          </p:cNvGrpSpPr>
          <p:nvPr/>
        </p:nvGrpSpPr>
        <p:grpSpPr bwMode="auto">
          <a:xfrm>
            <a:off x="304800" y="4267200"/>
            <a:ext cx="1676400" cy="1054100"/>
            <a:chOff x="624" y="768"/>
            <a:chExt cx="1440" cy="904"/>
          </a:xfrm>
        </p:grpSpPr>
        <p:sp>
          <p:nvSpPr>
            <p:cNvPr id="30760" name="Oval 31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0761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62" name="AutoShape 33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1" name="Group 34"/>
          <p:cNvGrpSpPr>
            <a:grpSpLocks/>
          </p:cNvGrpSpPr>
          <p:nvPr/>
        </p:nvGrpSpPr>
        <p:grpSpPr bwMode="auto">
          <a:xfrm>
            <a:off x="2514600" y="4495800"/>
            <a:ext cx="2362200" cy="838200"/>
            <a:chOff x="2736" y="1632"/>
            <a:chExt cx="2208" cy="792"/>
          </a:xfrm>
        </p:grpSpPr>
        <p:sp>
          <p:nvSpPr>
            <p:cNvPr id="30753" name="AutoShape 3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4" name="AutoShape 3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5" name="AutoShape 3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6" name="AutoShape 3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7" name="AutoShape 3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8" name="AutoShape 4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9" name="AutoShape 4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2" name="Group 42"/>
          <p:cNvGrpSpPr>
            <a:grpSpLocks/>
          </p:cNvGrpSpPr>
          <p:nvPr/>
        </p:nvGrpSpPr>
        <p:grpSpPr bwMode="auto">
          <a:xfrm>
            <a:off x="5562600" y="4533900"/>
            <a:ext cx="2895600" cy="800100"/>
            <a:chOff x="240" y="2640"/>
            <a:chExt cx="2130" cy="744"/>
          </a:xfrm>
        </p:grpSpPr>
        <p:sp>
          <p:nvSpPr>
            <p:cNvPr id="30746" name="AutoShape 43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7" name="AutoShape 44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8" name="AutoShape 45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9" name="AutoShape 46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0" name="AutoShape 47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1" name="AutoShape 48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2" name="AutoShape 49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3" name="Group 50"/>
          <p:cNvGrpSpPr>
            <a:grpSpLocks/>
          </p:cNvGrpSpPr>
          <p:nvPr/>
        </p:nvGrpSpPr>
        <p:grpSpPr bwMode="auto">
          <a:xfrm>
            <a:off x="2514600" y="5689600"/>
            <a:ext cx="4038600" cy="838200"/>
            <a:chOff x="2679" y="1536"/>
            <a:chExt cx="2955" cy="714"/>
          </a:xfrm>
        </p:grpSpPr>
        <p:sp>
          <p:nvSpPr>
            <p:cNvPr id="30740" name="AutoShape 51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1" name="AutoShape 52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2" name="AutoShape 53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3" name="AutoShape 54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0744" name="Picture 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0745" name="AutoShape 56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altLang="en-US"/>
            </a:p>
          </p:txBody>
        </p:sp>
      </p:grpSp>
      <p:sp>
        <p:nvSpPr>
          <p:cNvPr id="30734" name="Text Box 57"/>
          <p:cNvSpPr txBox="1">
            <a:spLocks noChangeArrowheads="1"/>
          </p:cNvSpPr>
          <p:nvPr/>
        </p:nvSpPr>
        <p:spPr bwMode="auto">
          <a:xfrm>
            <a:off x="4572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35" name="Text Box 58"/>
          <p:cNvSpPr txBox="1">
            <a:spLocks noChangeArrowheads="1"/>
          </p:cNvSpPr>
          <p:nvPr/>
        </p:nvSpPr>
        <p:spPr bwMode="auto">
          <a:xfrm>
            <a:off x="32004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36" name="Text Box 59"/>
          <p:cNvSpPr txBox="1">
            <a:spLocks noChangeArrowheads="1"/>
          </p:cNvSpPr>
          <p:nvPr/>
        </p:nvSpPr>
        <p:spPr bwMode="auto">
          <a:xfrm>
            <a:off x="64770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37" name="Text Box 60"/>
          <p:cNvSpPr txBox="1">
            <a:spLocks noChangeArrowheads="1"/>
          </p:cNvSpPr>
          <p:nvPr/>
        </p:nvSpPr>
        <p:spPr bwMode="auto">
          <a:xfrm>
            <a:off x="4038600" y="64135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sp>
        <p:nvSpPr>
          <p:cNvPr id="30738" name="Text Box 61"/>
          <p:cNvSpPr txBox="1">
            <a:spLocks noChangeArrowheads="1"/>
          </p:cNvSpPr>
          <p:nvPr/>
        </p:nvSpPr>
        <p:spPr bwMode="auto">
          <a:xfrm>
            <a:off x="0" y="3886200"/>
            <a:ext cx="9090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b) Viết hỗn số chỉ phần đã tô màu của mỗi hình dưới đây:</a:t>
            </a:r>
          </a:p>
          <a:p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2590800" y="1104900"/>
            <a:ext cx="3352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61" name="WordArt 20"/>
          <p:cNvSpPr>
            <a:spLocks noChangeArrowheads="1" noChangeShapeType="1" noTextEdit="1"/>
          </p:cNvSpPr>
          <p:nvPr/>
        </p:nvSpPr>
        <p:spPr bwMode="auto">
          <a:xfrm>
            <a:off x="3402012" y="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62" name="WordArt 21"/>
          <p:cNvSpPr>
            <a:spLocks noChangeArrowheads="1" noChangeShapeType="1" noTextEdit="1"/>
          </p:cNvSpPr>
          <p:nvPr/>
        </p:nvSpPr>
        <p:spPr bwMode="auto">
          <a:xfrm>
            <a:off x="1981200" y="304800"/>
            <a:ext cx="5525294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438400" y="2971800"/>
            <a:ext cx="2362200" cy="1524000"/>
            <a:chOff x="1584" y="1776"/>
            <a:chExt cx="1200" cy="624"/>
          </a:xfrm>
        </p:grpSpPr>
        <p:sp>
          <p:nvSpPr>
            <p:cNvPr id="31783" name="Rectangle 8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4" name="Rectangle 9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5" name="Rectangle 10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6" name="Rectangle 11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7" name="Rectangle 12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7848600" y="2895600"/>
            <a:ext cx="990600" cy="1600200"/>
            <a:chOff x="4128" y="1824"/>
            <a:chExt cx="384" cy="768"/>
          </a:xfrm>
        </p:grpSpPr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6" name="AutoShape 15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7" name="AutoShape 16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8" name="AutoShape 17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9" name="AutoShape 18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0" name="AutoShape 19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1" name="AutoShape 20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2" name="AutoShape 21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678113"/>
            <a:ext cx="2667000" cy="204628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1</a:t>
            </a:r>
          </a:p>
        </p:txBody>
      </p:sp>
      <p:sp>
        <p:nvSpPr>
          <p:cNvPr id="31749" name="Text Box 29"/>
          <p:cNvSpPr txBox="1">
            <a:spLocks noChangeArrowheads="1"/>
          </p:cNvSpPr>
          <p:nvPr/>
        </p:nvSpPr>
        <p:spPr bwMode="auto">
          <a:xfrm>
            <a:off x="898525" y="2017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31750" name="Text Box 30"/>
          <p:cNvSpPr txBox="1">
            <a:spLocks noChangeArrowheads="1"/>
          </p:cNvSpPr>
          <p:nvPr/>
        </p:nvSpPr>
        <p:spPr bwMode="auto">
          <a:xfrm>
            <a:off x="98425" y="1263650"/>
            <a:ext cx="9090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8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956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2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6388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3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76962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5421" name="Group 61"/>
          <p:cNvGrpSpPr>
            <a:grpSpLocks/>
          </p:cNvGrpSpPr>
          <p:nvPr/>
        </p:nvGrpSpPr>
        <p:grpSpPr bwMode="auto">
          <a:xfrm>
            <a:off x="762000" y="5257800"/>
            <a:ext cx="533400" cy="1295400"/>
            <a:chOff x="480" y="3360"/>
            <a:chExt cx="336" cy="816"/>
          </a:xfrm>
        </p:grpSpPr>
        <p:sp>
          <p:nvSpPr>
            <p:cNvPr id="31772" name="Text Box 40"/>
            <p:cNvSpPr txBox="1">
              <a:spLocks noChangeArrowheads="1"/>
            </p:cNvSpPr>
            <p:nvPr/>
          </p:nvSpPr>
          <p:spPr bwMode="auto">
            <a:xfrm>
              <a:off x="528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73" name="Text Box 41"/>
            <p:cNvSpPr txBox="1">
              <a:spLocks noChangeArrowheads="1"/>
            </p:cNvSpPr>
            <p:nvPr/>
          </p:nvSpPr>
          <p:spPr bwMode="auto">
            <a:xfrm>
              <a:off x="524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1774" name="Line 42"/>
            <p:cNvSpPr>
              <a:spLocks noChangeShapeType="1"/>
            </p:cNvSpPr>
            <p:nvPr/>
          </p:nvSpPr>
          <p:spPr bwMode="auto">
            <a:xfrm>
              <a:off x="480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2" name="Group 62"/>
          <p:cNvGrpSpPr>
            <a:grpSpLocks/>
          </p:cNvGrpSpPr>
          <p:nvPr/>
        </p:nvGrpSpPr>
        <p:grpSpPr bwMode="auto">
          <a:xfrm>
            <a:off x="3200400" y="5257800"/>
            <a:ext cx="533400" cy="1295400"/>
            <a:chOff x="2016" y="3360"/>
            <a:chExt cx="336" cy="816"/>
          </a:xfrm>
        </p:grpSpPr>
        <p:sp>
          <p:nvSpPr>
            <p:cNvPr id="31769" name="Text Box 45"/>
            <p:cNvSpPr txBox="1">
              <a:spLocks noChangeArrowheads="1"/>
            </p:cNvSpPr>
            <p:nvPr/>
          </p:nvSpPr>
          <p:spPr bwMode="auto">
            <a:xfrm>
              <a:off x="2064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1770" name="Text Box 46"/>
            <p:cNvSpPr txBox="1">
              <a:spLocks noChangeArrowheads="1"/>
            </p:cNvSpPr>
            <p:nvPr/>
          </p:nvSpPr>
          <p:spPr bwMode="auto">
            <a:xfrm>
              <a:off x="2060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71" name="Line 47"/>
            <p:cNvSpPr>
              <a:spLocks noChangeShapeType="1"/>
            </p:cNvSpPr>
            <p:nvPr/>
          </p:nvSpPr>
          <p:spPr bwMode="auto">
            <a:xfrm>
              <a:off x="2016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5" name="Group 65"/>
          <p:cNvGrpSpPr>
            <a:grpSpLocks/>
          </p:cNvGrpSpPr>
          <p:nvPr/>
        </p:nvGrpSpPr>
        <p:grpSpPr bwMode="auto">
          <a:xfrm>
            <a:off x="5943600" y="5318125"/>
            <a:ext cx="533400" cy="1250950"/>
            <a:chOff x="3744" y="3350"/>
            <a:chExt cx="336" cy="788"/>
          </a:xfrm>
        </p:grpSpPr>
        <p:sp>
          <p:nvSpPr>
            <p:cNvPr id="31766" name="Text Box 49"/>
            <p:cNvSpPr txBox="1">
              <a:spLocks noChangeArrowheads="1"/>
            </p:cNvSpPr>
            <p:nvPr/>
          </p:nvSpPr>
          <p:spPr bwMode="auto">
            <a:xfrm>
              <a:off x="3792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67" name="Text Box 50"/>
            <p:cNvSpPr txBox="1">
              <a:spLocks noChangeArrowheads="1"/>
            </p:cNvSpPr>
            <p:nvPr/>
          </p:nvSpPr>
          <p:spPr bwMode="auto">
            <a:xfrm>
              <a:off x="3788" y="369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8" name="Line 51"/>
            <p:cNvSpPr>
              <a:spLocks noChangeShapeType="1"/>
            </p:cNvSpPr>
            <p:nvPr/>
          </p:nvSpPr>
          <p:spPr bwMode="auto">
            <a:xfrm>
              <a:off x="3744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001000" y="5318125"/>
            <a:ext cx="533400" cy="1235075"/>
            <a:chOff x="5040" y="3350"/>
            <a:chExt cx="336" cy="778"/>
          </a:xfrm>
        </p:grpSpPr>
        <p:sp>
          <p:nvSpPr>
            <p:cNvPr id="31763" name="Text Box 53"/>
            <p:cNvSpPr txBox="1">
              <a:spLocks noChangeArrowheads="1"/>
            </p:cNvSpPr>
            <p:nvPr/>
          </p:nvSpPr>
          <p:spPr bwMode="auto">
            <a:xfrm>
              <a:off x="5088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64" name="Text Box 54"/>
            <p:cNvSpPr txBox="1">
              <a:spLocks noChangeArrowheads="1"/>
            </p:cNvSpPr>
            <p:nvPr/>
          </p:nvSpPr>
          <p:spPr bwMode="auto">
            <a:xfrm>
              <a:off x="5084" y="368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5" name="Line 55"/>
            <p:cNvSpPr>
              <a:spLocks noChangeShapeType="1"/>
            </p:cNvSpPr>
            <p:nvPr/>
          </p:nvSpPr>
          <p:spPr bwMode="auto">
            <a:xfrm>
              <a:off x="5040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8" name="Group 60"/>
          <p:cNvGrpSpPr>
            <a:grpSpLocks/>
          </p:cNvGrpSpPr>
          <p:nvPr/>
        </p:nvGrpSpPr>
        <p:grpSpPr bwMode="auto">
          <a:xfrm>
            <a:off x="381000" y="2971800"/>
            <a:ext cx="1676400" cy="1524000"/>
            <a:chOff x="240" y="2016"/>
            <a:chExt cx="1056" cy="960"/>
          </a:xfrm>
        </p:grpSpPr>
        <p:sp>
          <p:nvSpPr>
            <p:cNvPr id="31759" name="Rectangle 5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0" name="Rectangle 5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1" name="Rectangle 5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2" name="Rectangle 5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1" grpId="0"/>
      <p:bldP spid="15391" grpId="1"/>
      <p:bldP spid="15392" grpId="0"/>
      <p:bldP spid="15392" grpId="1"/>
      <p:bldP spid="15393" grpId="0"/>
      <p:bldP spid="1539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31"/>
          <p:cNvGrpSpPr>
            <a:grpSpLocks/>
          </p:cNvGrpSpPr>
          <p:nvPr/>
        </p:nvGrpSpPr>
        <p:grpSpPr bwMode="auto">
          <a:xfrm>
            <a:off x="914400" y="1981200"/>
            <a:ext cx="1905000" cy="1130300"/>
            <a:chOff x="624" y="768"/>
            <a:chExt cx="1440" cy="904"/>
          </a:xfrm>
        </p:grpSpPr>
        <p:sp>
          <p:nvSpPr>
            <p:cNvPr id="32822" name="Oval 2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282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824" name="AutoShape 4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7" name="Group 21"/>
          <p:cNvGrpSpPr>
            <a:grpSpLocks/>
          </p:cNvGrpSpPr>
          <p:nvPr/>
        </p:nvGrpSpPr>
        <p:grpSpPr bwMode="auto">
          <a:xfrm>
            <a:off x="4800600" y="2209800"/>
            <a:ext cx="2667000" cy="990600"/>
            <a:chOff x="2736" y="1632"/>
            <a:chExt cx="2208" cy="792"/>
          </a:xfrm>
        </p:grpSpPr>
        <p:sp>
          <p:nvSpPr>
            <p:cNvPr id="32815" name="AutoShape 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6" name="AutoShape 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7" name="AutoShape 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8" name="AutoShape 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9" name="AutoShape 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0" name="AutoShape 1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1" name="AutoShape 1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228600" y="4457700"/>
            <a:ext cx="3429000" cy="1028700"/>
            <a:chOff x="240" y="2640"/>
            <a:chExt cx="2130" cy="744"/>
          </a:xfrm>
        </p:grpSpPr>
        <p:sp>
          <p:nvSpPr>
            <p:cNvPr id="32808" name="AutoShape 12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9" name="AutoShape 13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0" name="AutoShape 14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1" name="AutoShape 15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2" name="AutoShape 16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3" name="AutoShape 17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4" name="AutoShape 18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4300538" y="4352925"/>
            <a:ext cx="4691062" cy="1133475"/>
            <a:chOff x="2679" y="1536"/>
            <a:chExt cx="2955" cy="714"/>
          </a:xfrm>
        </p:grpSpPr>
        <p:sp>
          <p:nvSpPr>
            <p:cNvPr id="32802" name="AutoShape 23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3" name="AutoShape 24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4" name="AutoShape 25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5" name="AutoShape 26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2806" name="Picture 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2807" name="AutoShape 28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32773" name="Text Box 32"/>
          <p:cNvSpPr txBox="1">
            <a:spLocks noChangeArrowheads="1"/>
          </p:cNvSpPr>
          <p:nvPr/>
        </p:nvSpPr>
        <p:spPr bwMode="auto">
          <a:xfrm>
            <a:off x="-28575" y="1295400"/>
            <a:ext cx="909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Viết hỗn số chỉ phần đã tô màu của mỗi hình dưới đây:</a:t>
            </a:r>
          </a:p>
        </p:txBody>
      </p:sp>
      <p:sp>
        <p:nvSpPr>
          <p:cNvPr id="32774" name="Text Box 33"/>
          <p:cNvSpPr txBox="1">
            <a:spLocks noChangeArrowheads="1"/>
          </p:cNvSpPr>
          <p:nvPr/>
        </p:nvSpPr>
        <p:spPr bwMode="auto">
          <a:xfrm>
            <a:off x="12954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6388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1722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4390" name="Group 54"/>
          <p:cNvGrpSpPr>
            <a:grpSpLocks/>
          </p:cNvGrpSpPr>
          <p:nvPr/>
        </p:nvGrpSpPr>
        <p:grpSpPr bwMode="auto">
          <a:xfrm>
            <a:off x="1289050" y="3335338"/>
            <a:ext cx="920750" cy="1084262"/>
            <a:chOff x="668" y="2149"/>
            <a:chExt cx="580" cy="683"/>
          </a:xfrm>
        </p:grpSpPr>
        <p:grpSp>
          <p:nvGrpSpPr>
            <p:cNvPr id="32797" name="Group 37"/>
            <p:cNvGrpSpPr>
              <a:grpSpLocks/>
            </p:cNvGrpSpPr>
            <p:nvPr/>
          </p:nvGrpSpPr>
          <p:grpSpPr bwMode="auto">
            <a:xfrm>
              <a:off x="912" y="2149"/>
              <a:ext cx="336" cy="683"/>
              <a:chOff x="480" y="3157"/>
              <a:chExt cx="336" cy="683"/>
            </a:xfrm>
          </p:grpSpPr>
          <p:sp>
            <p:nvSpPr>
              <p:cNvPr id="32799" name="Text Box 38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800" name="Text Box 39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801" name="Line 40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8" name="Text Box 53"/>
            <p:cNvSpPr txBox="1">
              <a:spLocks noChangeArrowheads="1"/>
            </p:cNvSpPr>
            <p:nvPr/>
          </p:nvSpPr>
          <p:spPr bwMode="auto">
            <a:xfrm>
              <a:off x="668" y="2304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4396" name="Group 60"/>
          <p:cNvGrpSpPr>
            <a:grpSpLocks/>
          </p:cNvGrpSpPr>
          <p:nvPr/>
        </p:nvGrpSpPr>
        <p:grpSpPr bwMode="auto">
          <a:xfrm>
            <a:off x="5632450" y="3352800"/>
            <a:ext cx="920750" cy="1084263"/>
            <a:chOff x="3500" y="2112"/>
            <a:chExt cx="580" cy="683"/>
          </a:xfrm>
        </p:grpSpPr>
        <p:grpSp>
          <p:nvGrpSpPr>
            <p:cNvPr id="32792" name="Group 41"/>
            <p:cNvGrpSpPr>
              <a:grpSpLocks/>
            </p:cNvGrpSpPr>
            <p:nvPr/>
          </p:nvGrpSpPr>
          <p:grpSpPr bwMode="auto">
            <a:xfrm>
              <a:off x="3744" y="2112"/>
              <a:ext cx="336" cy="683"/>
              <a:chOff x="480" y="3157"/>
              <a:chExt cx="336" cy="683"/>
            </a:xfrm>
          </p:grpSpPr>
          <p:sp>
            <p:nvSpPr>
              <p:cNvPr id="32794" name="Text Box 42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5" name="Text Box 43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796" name="Line 44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3" name="Text Box 55"/>
            <p:cNvSpPr txBox="1">
              <a:spLocks noChangeArrowheads="1"/>
            </p:cNvSpPr>
            <p:nvPr/>
          </p:nvSpPr>
          <p:spPr bwMode="auto">
            <a:xfrm>
              <a:off x="3500" y="225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4394" name="Group 58"/>
          <p:cNvGrpSpPr>
            <a:grpSpLocks/>
          </p:cNvGrpSpPr>
          <p:nvPr/>
        </p:nvGrpSpPr>
        <p:grpSpPr bwMode="auto">
          <a:xfrm>
            <a:off x="1295400" y="5697538"/>
            <a:ext cx="914400" cy="1084262"/>
            <a:chOff x="672" y="3637"/>
            <a:chExt cx="576" cy="683"/>
          </a:xfrm>
        </p:grpSpPr>
        <p:grpSp>
          <p:nvGrpSpPr>
            <p:cNvPr id="32787" name="Group 45"/>
            <p:cNvGrpSpPr>
              <a:grpSpLocks/>
            </p:cNvGrpSpPr>
            <p:nvPr/>
          </p:nvGrpSpPr>
          <p:grpSpPr bwMode="auto">
            <a:xfrm>
              <a:off x="912" y="3637"/>
              <a:ext cx="336" cy="683"/>
              <a:chOff x="480" y="3157"/>
              <a:chExt cx="336" cy="683"/>
            </a:xfrm>
          </p:grpSpPr>
          <p:sp>
            <p:nvSpPr>
              <p:cNvPr id="32789" name="Text Box 46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90" name="Text Box 47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1" name="Line 48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8" name="Text Box 56"/>
            <p:cNvSpPr txBox="1">
              <a:spLocks noChangeArrowheads="1"/>
            </p:cNvSpPr>
            <p:nvPr/>
          </p:nvSpPr>
          <p:spPr bwMode="auto">
            <a:xfrm>
              <a:off x="672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14395" name="Group 59"/>
          <p:cNvGrpSpPr>
            <a:grpSpLocks/>
          </p:cNvGrpSpPr>
          <p:nvPr/>
        </p:nvGrpSpPr>
        <p:grpSpPr bwMode="auto">
          <a:xfrm>
            <a:off x="6165850" y="5697538"/>
            <a:ext cx="920750" cy="1084262"/>
            <a:chOff x="3788" y="3637"/>
            <a:chExt cx="580" cy="683"/>
          </a:xfrm>
        </p:grpSpPr>
        <p:grpSp>
          <p:nvGrpSpPr>
            <p:cNvPr id="32782" name="Group 49"/>
            <p:cNvGrpSpPr>
              <a:grpSpLocks/>
            </p:cNvGrpSpPr>
            <p:nvPr/>
          </p:nvGrpSpPr>
          <p:grpSpPr bwMode="auto">
            <a:xfrm>
              <a:off x="4032" y="3637"/>
              <a:ext cx="336" cy="683"/>
              <a:chOff x="480" y="3157"/>
              <a:chExt cx="336" cy="683"/>
            </a:xfrm>
          </p:grpSpPr>
          <p:sp>
            <p:nvSpPr>
              <p:cNvPr id="32784" name="Text Box 50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785" name="Text Box 51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86" name="Line 52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3" name="Text Box 57"/>
            <p:cNvSpPr txBox="1">
              <a:spLocks noChangeArrowheads="1"/>
            </p:cNvSpPr>
            <p:nvPr/>
          </p:nvSpPr>
          <p:spPr bwMode="auto">
            <a:xfrm>
              <a:off x="3788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0" grpId="1"/>
      <p:bldP spid="14371" grpId="0"/>
      <p:bldP spid="14371" grpId="1"/>
      <p:bldP spid="14372" grpId="0"/>
      <p:bldP spid="143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4"/>
          <p:cNvSpPr txBox="1">
            <a:spLocks noChangeArrowheads="1"/>
          </p:cNvSpPr>
          <p:nvPr/>
        </p:nvSpPr>
        <p:spPr bwMode="auto">
          <a:xfrm>
            <a:off x="68263" y="1371600"/>
            <a:ext cx="4913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2. Rút gọn các phân số:</a:t>
            </a: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2298700" y="2079625"/>
            <a:ext cx="533400" cy="1084263"/>
            <a:chOff x="480" y="3157"/>
            <a:chExt cx="336" cy="683"/>
          </a:xfrm>
        </p:grpSpPr>
        <p:sp>
          <p:nvSpPr>
            <p:cNvPr id="33887" name="Text Box 6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88" name="Text Box 7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89" name="Line 8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5" name="Group 33"/>
          <p:cNvGrpSpPr>
            <a:grpSpLocks/>
          </p:cNvGrpSpPr>
          <p:nvPr/>
        </p:nvGrpSpPr>
        <p:grpSpPr bwMode="auto">
          <a:xfrm>
            <a:off x="3136900" y="2079625"/>
            <a:ext cx="596900" cy="1084263"/>
            <a:chOff x="1484" y="1550"/>
            <a:chExt cx="376" cy="683"/>
          </a:xfrm>
        </p:grpSpPr>
        <p:sp>
          <p:nvSpPr>
            <p:cNvPr id="33884" name="Text Box 10"/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85" name="Text Box 11"/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86" name="Line 12"/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6" name="Group 34"/>
          <p:cNvGrpSpPr>
            <a:grpSpLocks/>
          </p:cNvGrpSpPr>
          <p:nvPr/>
        </p:nvGrpSpPr>
        <p:grpSpPr bwMode="auto">
          <a:xfrm>
            <a:off x="3917950" y="2116138"/>
            <a:ext cx="590550" cy="1084262"/>
            <a:chOff x="2496" y="1502"/>
            <a:chExt cx="372" cy="683"/>
          </a:xfrm>
        </p:grpSpPr>
        <p:sp>
          <p:nvSpPr>
            <p:cNvPr id="33881" name="Text Box 14"/>
            <p:cNvSpPr txBox="1">
              <a:spLocks noChangeArrowheads="1"/>
            </p:cNvSpPr>
            <p:nvPr/>
          </p:nvSpPr>
          <p:spPr bwMode="auto">
            <a:xfrm>
              <a:off x="2544" y="150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82" name="Text Box 15"/>
            <p:cNvSpPr txBox="1">
              <a:spLocks noChangeArrowheads="1"/>
            </p:cNvSpPr>
            <p:nvPr/>
          </p:nvSpPr>
          <p:spPr bwMode="auto">
            <a:xfrm>
              <a:off x="2496" y="182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83" name="Line 16"/>
            <p:cNvSpPr>
              <a:spLocks noChangeShapeType="1"/>
            </p:cNvSpPr>
            <p:nvPr/>
          </p:nvSpPr>
          <p:spPr bwMode="auto">
            <a:xfrm>
              <a:off x="2496" y="184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7" name="Group 35"/>
          <p:cNvGrpSpPr>
            <a:grpSpLocks/>
          </p:cNvGrpSpPr>
          <p:nvPr/>
        </p:nvGrpSpPr>
        <p:grpSpPr bwMode="auto">
          <a:xfrm>
            <a:off x="4673600" y="2079625"/>
            <a:ext cx="596900" cy="1084263"/>
            <a:chOff x="3548" y="1550"/>
            <a:chExt cx="376" cy="683"/>
          </a:xfrm>
        </p:grpSpPr>
        <p:sp>
          <p:nvSpPr>
            <p:cNvPr id="33878" name="Text Box 18"/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79" name="Text Box 19"/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80" name="Line 20"/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8" name="Group 36"/>
          <p:cNvGrpSpPr>
            <a:grpSpLocks/>
          </p:cNvGrpSpPr>
          <p:nvPr/>
        </p:nvGrpSpPr>
        <p:grpSpPr bwMode="auto">
          <a:xfrm>
            <a:off x="5499100" y="2079625"/>
            <a:ext cx="596900" cy="1084263"/>
            <a:chOff x="4508" y="1550"/>
            <a:chExt cx="376" cy="683"/>
          </a:xfrm>
        </p:grpSpPr>
        <p:sp>
          <p:nvSpPr>
            <p:cNvPr id="33875" name="Text Box 22"/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75</a:t>
              </a:r>
            </a:p>
          </p:txBody>
        </p:sp>
        <p:sp>
          <p:nvSpPr>
            <p:cNvPr id="33876" name="Text Box 23"/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33877" name="Line 24"/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9" name="Text Box 29"/>
          <p:cNvSpPr txBox="1">
            <a:spLocks noChangeArrowheads="1"/>
          </p:cNvSpPr>
          <p:nvPr/>
        </p:nvSpPr>
        <p:spPr bwMode="auto">
          <a:xfrm>
            <a:off x="28321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0" name="Text Box 30"/>
          <p:cNvSpPr txBox="1">
            <a:spLocks noChangeArrowheads="1"/>
          </p:cNvSpPr>
          <p:nvPr/>
        </p:nvSpPr>
        <p:spPr bwMode="auto">
          <a:xfrm>
            <a:off x="3657600" y="22860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1" name="Text Box 31"/>
          <p:cNvSpPr txBox="1">
            <a:spLocks noChangeArrowheads="1"/>
          </p:cNvSpPr>
          <p:nvPr/>
        </p:nvSpPr>
        <p:spPr bwMode="auto">
          <a:xfrm>
            <a:off x="4432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2" name="Text Box 32"/>
          <p:cNvSpPr txBox="1">
            <a:spLocks noChangeArrowheads="1"/>
          </p:cNvSpPr>
          <p:nvPr/>
        </p:nvSpPr>
        <p:spPr bwMode="auto">
          <a:xfrm>
            <a:off x="5194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grpSp>
        <p:nvGrpSpPr>
          <p:cNvPr id="8261" name="Group 37"/>
          <p:cNvGrpSpPr>
            <a:grpSpLocks/>
          </p:cNvGrpSpPr>
          <p:nvPr/>
        </p:nvGrpSpPr>
        <p:grpSpPr bwMode="auto">
          <a:xfrm>
            <a:off x="685800" y="3187700"/>
            <a:ext cx="533400" cy="1084263"/>
            <a:chOff x="480" y="3157"/>
            <a:chExt cx="336" cy="683"/>
          </a:xfrm>
        </p:grpSpPr>
        <p:sp>
          <p:nvSpPr>
            <p:cNvPr id="33872" name="Text Box 38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73" name="Text Box 39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74" name="Line 40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" name="Group 105"/>
          <p:cNvGrpSpPr>
            <a:grpSpLocks/>
          </p:cNvGrpSpPr>
          <p:nvPr/>
        </p:nvGrpSpPr>
        <p:grpSpPr bwMode="auto">
          <a:xfrm>
            <a:off x="1295400" y="3182938"/>
            <a:ext cx="1539875" cy="1084262"/>
            <a:chOff x="816" y="2005"/>
            <a:chExt cx="970" cy="683"/>
          </a:xfrm>
        </p:grpSpPr>
        <p:sp>
          <p:nvSpPr>
            <p:cNvPr id="33867" name="Text Box 41"/>
            <p:cNvSpPr txBox="1">
              <a:spLocks noChangeArrowheads="1"/>
            </p:cNvSpPr>
            <p:nvPr/>
          </p:nvSpPr>
          <p:spPr bwMode="auto">
            <a:xfrm>
              <a:off x="81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33868" name="Group 42"/>
            <p:cNvGrpSpPr>
              <a:grpSpLocks/>
            </p:cNvGrpSpPr>
            <p:nvPr/>
          </p:nvGrpSpPr>
          <p:grpSpPr bwMode="auto">
            <a:xfrm>
              <a:off x="1104" y="2005"/>
              <a:ext cx="682" cy="683"/>
              <a:chOff x="480" y="3157"/>
              <a:chExt cx="341" cy="683"/>
            </a:xfrm>
          </p:grpSpPr>
          <p:sp>
            <p:nvSpPr>
              <p:cNvPr id="33869" name="Text Box 4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 : 3</a:t>
                </a:r>
              </a:p>
            </p:txBody>
          </p:sp>
          <p:sp>
            <p:nvSpPr>
              <p:cNvPr id="33870" name="Text Box 4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6 : 3</a:t>
                </a:r>
              </a:p>
            </p:txBody>
          </p:sp>
          <p:sp>
            <p:nvSpPr>
              <p:cNvPr id="33871" name="Line 4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298" name="Group 106"/>
          <p:cNvGrpSpPr>
            <a:grpSpLocks/>
          </p:cNvGrpSpPr>
          <p:nvPr/>
        </p:nvGrpSpPr>
        <p:grpSpPr bwMode="auto">
          <a:xfrm>
            <a:off x="2743200" y="3182938"/>
            <a:ext cx="914400" cy="1084262"/>
            <a:chOff x="1776" y="2005"/>
            <a:chExt cx="576" cy="683"/>
          </a:xfrm>
        </p:grpSpPr>
        <p:grpSp>
          <p:nvGrpSpPr>
            <p:cNvPr id="33862" name="Group 46"/>
            <p:cNvGrpSpPr>
              <a:grpSpLocks/>
            </p:cNvGrpSpPr>
            <p:nvPr/>
          </p:nvGrpSpPr>
          <p:grpSpPr bwMode="auto">
            <a:xfrm>
              <a:off x="2016" y="2005"/>
              <a:ext cx="336" cy="683"/>
              <a:chOff x="480" y="3157"/>
              <a:chExt cx="336" cy="683"/>
            </a:xfrm>
          </p:grpSpPr>
          <p:sp>
            <p:nvSpPr>
              <p:cNvPr id="33864" name="Text Box 47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3865" name="Text Box 48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3866" name="Line 49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63" name="Text Box 50"/>
            <p:cNvSpPr txBox="1">
              <a:spLocks noChangeArrowheads="1"/>
            </p:cNvSpPr>
            <p:nvPr/>
          </p:nvSpPr>
          <p:spPr bwMode="auto">
            <a:xfrm>
              <a:off x="177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299" name="Group 107"/>
          <p:cNvGrpSpPr>
            <a:grpSpLocks/>
          </p:cNvGrpSpPr>
          <p:nvPr/>
        </p:nvGrpSpPr>
        <p:grpSpPr bwMode="auto">
          <a:xfrm>
            <a:off x="755650" y="4402138"/>
            <a:ext cx="952500" cy="1084262"/>
            <a:chOff x="476" y="2773"/>
            <a:chExt cx="600" cy="683"/>
          </a:xfrm>
        </p:grpSpPr>
        <p:sp>
          <p:nvSpPr>
            <p:cNvPr id="33858" name="Text Box 54"/>
            <p:cNvSpPr txBox="1">
              <a:spLocks noChangeArrowheads="1"/>
            </p:cNvSpPr>
            <p:nvPr/>
          </p:nvSpPr>
          <p:spPr bwMode="auto">
            <a:xfrm>
              <a:off x="480" y="2773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59" name="Text Box 55"/>
            <p:cNvSpPr txBox="1">
              <a:spLocks noChangeArrowheads="1"/>
            </p:cNvSpPr>
            <p:nvPr/>
          </p:nvSpPr>
          <p:spPr bwMode="auto">
            <a:xfrm>
              <a:off x="476" y="309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60" name="Line 56"/>
            <p:cNvSpPr>
              <a:spLocks noChangeShapeType="1"/>
            </p:cNvSpPr>
            <p:nvPr/>
          </p:nvSpPr>
          <p:spPr bwMode="auto">
            <a:xfrm>
              <a:off x="480" y="312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Text Box 57"/>
            <p:cNvSpPr txBox="1">
              <a:spLocks noChangeArrowheads="1"/>
            </p:cNvSpPr>
            <p:nvPr/>
          </p:nvSpPr>
          <p:spPr bwMode="auto">
            <a:xfrm>
              <a:off x="81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0" name="Group 108"/>
          <p:cNvGrpSpPr>
            <a:grpSpLocks/>
          </p:cNvGrpSpPr>
          <p:nvPr/>
        </p:nvGrpSpPr>
        <p:grpSpPr bwMode="auto">
          <a:xfrm>
            <a:off x="1720850" y="4402138"/>
            <a:ext cx="1146175" cy="1084262"/>
            <a:chOff x="1084" y="2773"/>
            <a:chExt cx="722" cy="683"/>
          </a:xfrm>
        </p:grpSpPr>
        <p:sp>
          <p:nvSpPr>
            <p:cNvPr id="33855" name="Text Box 59"/>
            <p:cNvSpPr txBox="1">
              <a:spLocks noChangeArrowheads="1"/>
            </p:cNvSpPr>
            <p:nvPr/>
          </p:nvSpPr>
          <p:spPr bwMode="auto">
            <a:xfrm>
              <a:off x="1092" y="2773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 : 6</a:t>
              </a:r>
            </a:p>
          </p:txBody>
        </p:sp>
        <p:sp>
          <p:nvSpPr>
            <p:cNvPr id="33856" name="Text Box 60"/>
            <p:cNvSpPr txBox="1">
              <a:spLocks noChangeArrowheads="1"/>
            </p:cNvSpPr>
            <p:nvPr/>
          </p:nvSpPr>
          <p:spPr bwMode="auto">
            <a:xfrm>
              <a:off x="1084" y="3091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 : 6</a:t>
              </a:r>
            </a:p>
          </p:txBody>
        </p:sp>
        <p:sp>
          <p:nvSpPr>
            <p:cNvPr id="33857" name="Line 61"/>
            <p:cNvSpPr>
              <a:spLocks noChangeShapeType="1"/>
            </p:cNvSpPr>
            <p:nvPr/>
          </p:nvSpPr>
          <p:spPr bwMode="auto">
            <a:xfrm>
              <a:off x="1092" y="3120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302" name="Group 110"/>
          <p:cNvGrpSpPr>
            <a:grpSpLocks/>
          </p:cNvGrpSpPr>
          <p:nvPr/>
        </p:nvGrpSpPr>
        <p:grpSpPr bwMode="auto">
          <a:xfrm>
            <a:off x="2787650" y="4402138"/>
            <a:ext cx="946150" cy="1084262"/>
            <a:chOff x="1756" y="2773"/>
            <a:chExt cx="596" cy="683"/>
          </a:xfrm>
        </p:grpSpPr>
        <p:grpSp>
          <p:nvGrpSpPr>
            <p:cNvPr id="33850" name="Group 62"/>
            <p:cNvGrpSpPr>
              <a:grpSpLocks/>
            </p:cNvGrpSpPr>
            <p:nvPr/>
          </p:nvGrpSpPr>
          <p:grpSpPr bwMode="auto">
            <a:xfrm>
              <a:off x="2016" y="2773"/>
              <a:ext cx="336" cy="683"/>
              <a:chOff x="480" y="3157"/>
              <a:chExt cx="336" cy="683"/>
            </a:xfrm>
          </p:grpSpPr>
          <p:sp>
            <p:nvSpPr>
              <p:cNvPr id="33852" name="Text Box 6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3853" name="Text Box 6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3854" name="Line 6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51" name="Text Box 66"/>
            <p:cNvSpPr txBox="1">
              <a:spLocks noChangeArrowheads="1"/>
            </p:cNvSpPr>
            <p:nvPr/>
          </p:nvSpPr>
          <p:spPr bwMode="auto">
            <a:xfrm>
              <a:off x="175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4" name="Group 112"/>
          <p:cNvGrpSpPr>
            <a:grpSpLocks/>
          </p:cNvGrpSpPr>
          <p:nvPr/>
        </p:nvGrpSpPr>
        <p:grpSpPr bwMode="auto">
          <a:xfrm>
            <a:off x="755650" y="5621338"/>
            <a:ext cx="590550" cy="1084262"/>
            <a:chOff x="476" y="3541"/>
            <a:chExt cx="372" cy="683"/>
          </a:xfrm>
        </p:grpSpPr>
        <p:sp>
          <p:nvSpPr>
            <p:cNvPr id="33847" name="Text Box 69"/>
            <p:cNvSpPr txBox="1">
              <a:spLocks noChangeArrowheads="1"/>
            </p:cNvSpPr>
            <p:nvPr/>
          </p:nvSpPr>
          <p:spPr bwMode="auto">
            <a:xfrm>
              <a:off x="528" y="3541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48" name="Text Box 70"/>
            <p:cNvSpPr txBox="1">
              <a:spLocks noChangeArrowheads="1"/>
            </p:cNvSpPr>
            <p:nvPr/>
          </p:nvSpPr>
          <p:spPr bwMode="auto">
            <a:xfrm>
              <a:off x="476" y="385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49" name="Line 71"/>
            <p:cNvSpPr>
              <a:spLocks noChangeShapeType="1"/>
            </p:cNvSpPr>
            <p:nvPr/>
          </p:nvSpPr>
          <p:spPr bwMode="auto">
            <a:xfrm>
              <a:off x="480" y="38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0" name="Text Box 72"/>
          <p:cNvSpPr txBox="1">
            <a:spLocks noChangeArrowheads="1"/>
          </p:cNvSpPr>
          <p:nvPr/>
        </p:nvSpPr>
        <p:spPr bwMode="auto">
          <a:xfrm>
            <a:off x="129540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3" name="Group 111"/>
          <p:cNvGrpSpPr>
            <a:grpSpLocks/>
          </p:cNvGrpSpPr>
          <p:nvPr/>
        </p:nvGrpSpPr>
        <p:grpSpPr bwMode="auto">
          <a:xfrm>
            <a:off x="1720850" y="5621338"/>
            <a:ext cx="1131888" cy="1084262"/>
            <a:chOff x="1084" y="3541"/>
            <a:chExt cx="713" cy="683"/>
          </a:xfrm>
        </p:grpSpPr>
        <p:sp>
          <p:nvSpPr>
            <p:cNvPr id="33844" name="Text Box 73"/>
            <p:cNvSpPr txBox="1">
              <a:spLocks noChangeArrowheads="1"/>
            </p:cNvSpPr>
            <p:nvPr/>
          </p:nvSpPr>
          <p:spPr bwMode="auto">
            <a:xfrm>
              <a:off x="1200" y="3541"/>
              <a:ext cx="5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: 5</a:t>
              </a:r>
            </a:p>
          </p:txBody>
        </p:sp>
        <p:sp>
          <p:nvSpPr>
            <p:cNvPr id="33845" name="Text Box 74"/>
            <p:cNvSpPr txBox="1">
              <a:spLocks noChangeArrowheads="1"/>
            </p:cNvSpPr>
            <p:nvPr/>
          </p:nvSpPr>
          <p:spPr bwMode="auto">
            <a:xfrm>
              <a:off x="1084" y="3859"/>
              <a:ext cx="7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 : 5</a:t>
              </a:r>
            </a:p>
          </p:txBody>
        </p:sp>
        <p:sp>
          <p:nvSpPr>
            <p:cNvPr id="33846" name="Line 75"/>
            <p:cNvSpPr>
              <a:spLocks noChangeShapeType="1"/>
            </p:cNvSpPr>
            <p:nvPr/>
          </p:nvSpPr>
          <p:spPr bwMode="auto">
            <a:xfrm>
              <a:off x="1092" y="388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4" name="Group 76"/>
          <p:cNvGrpSpPr>
            <a:grpSpLocks/>
          </p:cNvGrpSpPr>
          <p:nvPr/>
        </p:nvGrpSpPr>
        <p:grpSpPr bwMode="auto">
          <a:xfrm>
            <a:off x="3200400" y="5621338"/>
            <a:ext cx="533400" cy="1084262"/>
            <a:chOff x="480" y="3157"/>
            <a:chExt cx="336" cy="683"/>
          </a:xfrm>
        </p:grpSpPr>
        <p:sp>
          <p:nvSpPr>
            <p:cNvPr id="33841" name="Text Box 77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3842" name="Text Box 78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33843" name="Line 79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Text Box 80"/>
          <p:cNvSpPr txBox="1">
            <a:spLocks noChangeArrowheads="1"/>
          </p:cNvSpPr>
          <p:nvPr/>
        </p:nvSpPr>
        <p:spPr bwMode="auto">
          <a:xfrm>
            <a:off x="278765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5" name="Group 113"/>
          <p:cNvGrpSpPr>
            <a:grpSpLocks/>
          </p:cNvGrpSpPr>
          <p:nvPr/>
        </p:nvGrpSpPr>
        <p:grpSpPr bwMode="auto">
          <a:xfrm>
            <a:off x="5022850" y="3411538"/>
            <a:ext cx="596900" cy="1084262"/>
            <a:chOff x="3164" y="2149"/>
            <a:chExt cx="376" cy="683"/>
          </a:xfrm>
        </p:grpSpPr>
        <p:sp>
          <p:nvSpPr>
            <p:cNvPr id="33838" name="Text Box 83"/>
            <p:cNvSpPr txBox="1">
              <a:spLocks noChangeArrowheads="1"/>
            </p:cNvSpPr>
            <p:nvPr/>
          </p:nvSpPr>
          <p:spPr bwMode="auto">
            <a:xfrm>
              <a:off x="3168" y="214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39" name="Text Box 84"/>
            <p:cNvSpPr txBox="1">
              <a:spLocks noChangeArrowheads="1"/>
            </p:cNvSpPr>
            <p:nvPr/>
          </p:nvSpPr>
          <p:spPr bwMode="auto">
            <a:xfrm>
              <a:off x="3164" y="246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40" name="Line 85"/>
            <p:cNvSpPr>
              <a:spLocks noChangeShapeType="1"/>
            </p:cNvSpPr>
            <p:nvPr/>
          </p:nvSpPr>
          <p:spPr bwMode="auto">
            <a:xfrm>
              <a:off x="3168" y="24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Text Box 86"/>
          <p:cNvSpPr txBox="1">
            <a:spLocks noChangeArrowheads="1"/>
          </p:cNvSpPr>
          <p:nvPr/>
        </p:nvSpPr>
        <p:spPr bwMode="auto">
          <a:xfrm>
            <a:off x="556260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29" name="Text Box 87"/>
          <p:cNvSpPr txBox="1">
            <a:spLocks noChangeArrowheads="1"/>
          </p:cNvSpPr>
          <p:nvPr/>
        </p:nvSpPr>
        <p:spPr bwMode="auto">
          <a:xfrm>
            <a:off x="5975350" y="34115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40 : 10</a:t>
            </a:r>
          </a:p>
        </p:txBody>
      </p:sp>
      <p:sp>
        <p:nvSpPr>
          <p:cNvPr id="8230" name="Text Box 88"/>
          <p:cNvSpPr txBox="1">
            <a:spLocks noChangeArrowheads="1"/>
          </p:cNvSpPr>
          <p:nvPr/>
        </p:nvSpPr>
        <p:spPr bwMode="auto">
          <a:xfrm>
            <a:off x="5943600" y="3916363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90 : 10</a:t>
            </a:r>
          </a:p>
        </p:txBody>
      </p:sp>
      <p:sp>
        <p:nvSpPr>
          <p:cNvPr id="8231" name="Line 89"/>
          <p:cNvSpPr>
            <a:spLocks noChangeShapeType="1"/>
          </p:cNvSpPr>
          <p:nvPr/>
        </p:nvSpPr>
        <p:spPr bwMode="auto">
          <a:xfrm>
            <a:off x="6000750" y="3962400"/>
            <a:ext cx="1238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2" name="Group 90"/>
          <p:cNvGrpSpPr>
            <a:grpSpLocks/>
          </p:cNvGrpSpPr>
          <p:nvPr/>
        </p:nvGrpSpPr>
        <p:grpSpPr bwMode="auto">
          <a:xfrm>
            <a:off x="7620000" y="3411538"/>
            <a:ext cx="533400" cy="1084262"/>
            <a:chOff x="480" y="3157"/>
            <a:chExt cx="336" cy="683"/>
          </a:xfrm>
        </p:grpSpPr>
        <p:sp>
          <p:nvSpPr>
            <p:cNvPr id="33835" name="Text Box 91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3836" name="Text Box 92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3837" name="Line 93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94"/>
          <p:cNvSpPr txBox="1">
            <a:spLocks noChangeArrowheads="1"/>
          </p:cNvSpPr>
          <p:nvPr/>
        </p:nvSpPr>
        <p:spPr bwMode="auto">
          <a:xfrm>
            <a:off x="720725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13" name="Text Box 96"/>
          <p:cNvSpPr txBox="1">
            <a:spLocks noChangeArrowheads="1"/>
          </p:cNvSpPr>
          <p:nvPr/>
        </p:nvSpPr>
        <p:spPr bwMode="auto">
          <a:xfrm>
            <a:off x="4972050" y="48768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75</a:t>
            </a:r>
          </a:p>
        </p:txBody>
      </p:sp>
      <p:sp>
        <p:nvSpPr>
          <p:cNvPr id="8214" name="Text Box 97"/>
          <p:cNvSpPr txBox="1">
            <a:spLocks noChangeArrowheads="1"/>
          </p:cNvSpPr>
          <p:nvPr/>
        </p:nvSpPr>
        <p:spPr bwMode="auto">
          <a:xfrm>
            <a:off x="5022850" y="53816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8215" name="Line 98"/>
          <p:cNvSpPr>
            <a:spLocks noChangeShapeType="1"/>
          </p:cNvSpPr>
          <p:nvPr/>
        </p:nvSpPr>
        <p:spPr bwMode="auto">
          <a:xfrm>
            <a:off x="5029200" y="54276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306" name="Group 114"/>
          <p:cNvGrpSpPr>
            <a:grpSpLocks/>
          </p:cNvGrpSpPr>
          <p:nvPr/>
        </p:nvGrpSpPr>
        <p:grpSpPr bwMode="auto">
          <a:xfrm>
            <a:off x="5562600" y="4876800"/>
            <a:ext cx="1760538" cy="1084263"/>
            <a:chOff x="3504" y="3072"/>
            <a:chExt cx="1109" cy="683"/>
          </a:xfrm>
        </p:grpSpPr>
        <p:sp>
          <p:nvSpPr>
            <p:cNvPr id="33831" name="Text Box 99"/>
            <p:cNvSpPr txBox="1">
              <a:spLocks noChangeArrowheads="1"/>
            </p:cNvSpPr>
            <p:nvPr/>
          </p:nvSpPr>
          <p:spPr bwMode="auto">
            <a:xfrm>
              <a:off x="3504" y="3235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33832" name="Text Box 100"/>
            <p:cNvSpPr txBox="1">
              <a:spLocks noChangeArrowheads="1"/>
            </p:cNvSpPr>
            <p:nvPr/>
          </p:nvSpPr>
          <p:spPr bwMode="auto">
            <a:xfrm>
              <a:off x="3744" y="3072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75 : 15</a:t>
              </a:r>
            </a:p>
          </p:txBody>
        </p:sp>
        <p:sp>
          <p:nvSpPr>
            <p:cNvPr id="33833" name="Text Box 101"/>
            <p:cNvSpPr txBox="1">
              <a:spLocks noChangeArrowheads="1"/>
            </p:cNvSpPr>
            <p:nvPr/>
          </p:nvSpPr>
          <p:spPr bwMode="auto">
            <a:xfrm>
              <a:off x="3772" y="3390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30 : 15</a:t>
              </a:r>
            </a:p>
          </p:txBody>
        </p:sp>
        <p:sp>
          <p:nvSpPr>
            <p:cNvPr id="33834" name="Line 102"/>
            <p:cNvSpPr>
              <a:spLocks noChangeShapeType="1"/>
            </p:cNvSpPr>
            <p:nvPr/>
          </p:nvSpPr>
          <p:spPr bwMode="auto">
            <a:xfrm flipV="1">
              <a:off x="3780" y="3408"/>
              <a:ext cx="780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0" name="Group 103"/>
          <p:cNvGrpSpPr>
            <a:grpSpLocks/>
          </p:cNvGrpSpPr>
          <p:nvPr/>
        </p:nvGrpSpPr>
        <p:grpSpPr bwMode="auto">
          <a:xfrm>
            <a:off x="7620000" y="4876800"/>
            <a:ext cx="533400" cy="1084263"/>
            <a:chOff x="480" y="3157"/>
            <a:chExt cx="336" cy="683"/>
          </a:xfrm>
        </p:grpSpPr>
        <p:sp>
          <p:nvSpPr>
            <p:cNvPr id="33828" name="Text Box 104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29" name="Text Box 105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3830" name="Line 106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Text Box 107"/>
          <p:cNvSpPr txBox="1">
            <a:spLocks noChangeArrowheads="1"/>
          </p:cNvSpPr>
          <p:nvPr/>
        </p:nvSpPr>
        <p:spPr bwMode="auto">
          <a:xfrm>
            <a:off x="7207250" y="5135563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307" name="Line 115"/>
          <p:cNvSpPr>
            <a:spLocks noChangeShapeType="1"/>
          </p:cNvSpPr>
          <p:nvPr/>
        </p:nvSpPr>
        <p:spPr bwMode="auto">
          <a:xfrm>
            <a:off x="4419600" y="3319463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  <p:bldP spid="8245" grpId="0"/>
      <p:bldP spid="8228" grpId="0"/>
      <p:bldP spid="8229" grpId="0"/>
      <p:bldP spid="8230" grpId="0"/>
      <p:bldP spid="8231" grpId="0" animBg="1"/>
      <p:bldP spid="8233" grpId="0"/>
      <p:bldP spid="8213" grpId="0"/>
      <p:bldP spid="8214" grpId="0"/>
      <p:bldP spid="8215" grpId="0" animBg="1"/>
      <p:bldP spid="8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76200" y="1373188"/>
            <a:ext cx="6561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3. Quy đồng mẫu số các phân số:</a:t>
            </a:r>
          </a:p>
        </p:txBody>
      </p:sp>
      <p:grpSp>
        <p:nvGrpSpPr>
          <p:cNvPr id="34818" name="Group 72"/>
          <p:cNvGrpSpPr>
            <a:grpSpLocks/>
          </p:cNvGrpSpPr>
          <p:nvPr/>
        </p:nvGrpSpPr>
        <p:grpSpPr bwMode="auto">
          <a:xfrm>
            <a:off x="914400" y="1981200"/>
            <a:ext cx="2209800" cy="976313"/>
            <a:chOff x="241" y="1248"/>
            <a:chExt cx="1392" cy="615"/>
          </a:xfrm>
        </p:grpSpPr>
        <p:sp>
          <p:nvSpPr>
            <p:cNvPr id="34880" name="Text Box 5"/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</a:t>
              </a:r>
            </a:p>
          </p:txBody>
        </p:sp>
        <p:sp>
          <p:nvSpPr>
            <p:cNvPr id="34881" name="Text Box 7"/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82" name="Text Box 8"/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83" name="Line 9"/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11"/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85" name="Text Box 12"/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86" name="Line 13"/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14"/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</p:grpSp>
      <p:grpSp>
        <p:nvGrpSpPr>
          <p:cNvPr id="34819" name="Group 73"/>
          <p:cNvGrpSpPr>
            <a:grpSpLocks/>
          </p:cNvGrpSpPr>
          <p:nvPr/>
        </p:nvGrpSpPr>
        <p:grpSpPr bwMode="auto">
          <a:xfrm>
            <a:off x="5176838" y="1981200"/>
            <a:ext cx="2324100" cy="976313"/>
            <a:chOff x="1917" y="1248"/>
            <a:chExt cx="1464" cy="615"/>
          </a:xfrm>
        </p:grpSpPr>
        <p:sp>
          <p:nvSpPr>
            <p:cNvPr id="34871" name="Text Box 17"/>
            <p:cNvSpPr txBox="1">
              <a:spLocks noChangeArrowheads="1"/>
            </p:cNvSpPr>
            <p:nvPr/>
          </p:nvSpPr>
          <p:spPr bwMode="auto">
            <a:xfrm>
              <a:off x="1917" y="1357"/>
              <a:ext cx="3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</a:t>
              </a:r>
            </a:p>
          </p:txBody>
        </p:sp>
        <p:sp>
          <p:nvSpPr>
            <p:cNvPr id="34872" name="Text Box 19"/>
            <p:cNvSpPr txBox="1">
              <a:spLocks noChangeArrowheads="1"/>
            </p:cNvSpPr>
            <p:nvPr/>
          </p:nvSpPr>
          <p:spPr bwMode="auto">
            <a:xfrm>
              <a:off x="2301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73" name="Text Box 20"/>
            <p:cNvSpPr txBox="1">
              <a:spLocks noChangeArrowheads="1"/>
            </p:cNvSpPr>
            <p:nvPr/>
          </p:nvSpPr>
          <p:spPr bwMode="auto">
            <a:xfrm>
              <a:off x="2249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74" name="Line 21"/>
            <p:cNvSpPr>
              <a:spLocks noChangeShapeType="1"/>
            </p:cNvSpPr>
            <p:nvPr/>
          </p:nvSpPr>
          <p:spPr bwMode="auto">
            <a:xfrm>
              <a:off x="225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Text Box 23"/>
            <p:cNvSpPr txBox="1">
              <a:spLocks noChangeArrowheads="1"/>
            </p:cNvSpPr>
            <p:nvPr/>
          </p:nvSpPr>
          <p:spPr bwMode="auto">
            <a:xfrm>
              <a:off x="2973" y="1248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76" name="Text Box 24"/>
            <p:cNvSpPr txBox="1">
              <a:spLocks noChangeArrowheads="1"/>
            </p:cNvSpPr>
            <p:nvPr/>
          </p:nvSpPr>
          <p:spPr bwMode="auto">
            <a:xfrm>
              <a:off x="2973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77" name="Line 25"/>
            <p:cNvSpPr>
              <a:spLocks noChangeShapeType="1"/>
            </p:cNvSpPr>
            <p:nvPr/>
          </p:nvSpPr>
          <p:spPr bwMode="auto">
            <a:xfrm>
              <a:off x="297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Text Box 26"/>
            <p:cNvSpPr txBox="1">
              <a:spLocks noChangeArrowheads="1"/>
            </p:cNvSpPr>
            <p:nvPr/>
          </p:nvSpPr>
          <p:spPr bwMode="auto">
            <a:xfrm>
              <a:off x="2589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  <p:sp>
          <p:nvSpPr>
            <p:cNvPr id="34879" name="Text Box 39"/>
            <p:cNvSpPr txBox="1">
              <a:spLocks noChangeArrowheads="1"/>
            </p:cNvSpPr>
            <p:nvPr/>
          </p:nvSpPr>
          <p:spPr bwMode="auto">
            <a:xfrm>
              <a:off x="3265" y="1401"/>
              <a:ext cx="1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altLang="en-US" sz="2800" b="1">
                <a:latin typeface="Times New Roman" pitchFamily="18" charset="0"/>
              </a:endParaRPr>
            </a:p>
          </p:txBody>
        </p:sp>
      </p:grpSp>
      <p:sp>
        <p:nvSpPr>
          <p:cNvPr id="34820" name="Text Box 57"/>
          <p:cNvSpPr txBox="1">
            <a:spLocks noChangeArrowheads="1"/>
          </p:cNvSpPr>
          <p:nvPr/>
        </p:nvSpPr>
        <p:spPr bwMode="auto">
          <a:xfrm>
            <a:off x="228600" y="4648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393825" y="31242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20</a:t>
            </a:r>
          </a:p>
        </p:txBody>
      </p:sp>
      <p:grpSp>
        <p:nvGrpSpPr>
          <p:cNvPr id="9304" name="Group 77"/>
          <p:cNvGrpSpPr>
            <a:grpSpLocks/>
          </p:cNvGrpSpPr>
          <p:nvPr/>
        </p:nvGrpSpPr>
        <p:grpSpPr bwMode="auto">
          <a:xfrm>
            <a:off x="838200" y="3860800"/>
            <a:ext cx="533400" cy="1112838"/>
            <a:chOff x="240" y="2432"/>
            <a:chExt cx="336" cy="701"/>
          </a:xfrm>
        </p:grpSpPr>
        <p:sp>
          <p:nvSpPr>
            <p:cNvPr id="34868" name="Text Box 62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69" name="Text Box 63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70" name="Line 64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5" name="Group 83"/>
          <p:cNvGrpSpPr>
            <a:grpSpLocks/>
          </p:cNvGrpSpPr>
          <p:nvPr/>
        </p:nvGrpSpPr>
        <p:grpSpPr bwMode="auto">
          <a:xfrm>
            <a:off x="1765300" y="3860800"/>
            <a:ext cx="1058863" cy="1112838"/>
            <a:chOff x="864" y="2432"/>
            <a:chExt cx="821" cy="701"/>
          </a:xfrm>
        </p:grpSpPr>
        <p:sp>
          <p:nvSpPr>
            <p:cNvPr id="34865" name="Text Box 79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 x 5</a:t>
              </a:r>
            </a:p>
          </p:txBody>
        </p:sp>
        <p:sp>
          <p:nvSpPr>
            <p:cNvPr id="34866" name="Text Box 80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 x 5</a:t>
              </a:r>
            </a:p>
          </p:txBody>
        </p:sp>
        <p:sp>
          <p:nvSpPr>
            <p:cNvPr id="34867" name="Line 81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6" name="Text Box 82"/>
          <p:cNvSpPr txBox="1">
            <a:spLocks noChangeArrowheads="1"/>
          </p:cNvSpPr>
          <p:nvPr/>
        </p:nvSpPr>
        <p:spPr bwMode="auto">
          <a:xfrm>
            <a:off x="1384300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307" name="Group 89"/>
          <p:cNvGrpSpPr>
            <a:grpSpLocks/>
          </p:cNvGrpSpPr>
          <p:nvPr/>
        </p:nvGrpSpPr>
        <p:grpSpPr bwMode="auto">
          <a:xfrm>
            <a:off x="3060700" y="3860800"/>
            <a:ext cx="596900" cy="1112838"/>
            <a:chOff x="1704" y="2432"/>
            <a:chExt cx="376" cy="701"/>
          </a:xfrm>
        </p:grpSpPr>
        <p:sp>
          <p:nvSpPr>
            <p:cNvPr id="34862" name="Text Box 85"/>
            <p:cNvSpPr txBox="1">
              <a:spLocks noChangeArrowheads="1"/>
            </p:cNvSpPr>
            <p:nvPr/>
          </p:nvSpPr>
          <p:spPr bwMode="auto">
            <a:xfrm>
              <a:off x="1708" y="24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63" name="Text Box 86"/>
            <p:cNvSpPr txBox="1">
              <a:spLocks noChangeArrowheads="1"/>
            </p:cNvSpPr>
            <p:nvPr/>
          </p:nvSpPr>
          <p:spPr bwMode="auto">
            <a:xfrm>
              <a:off x="1704" y="27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Text Box 88"/>
          <p:cNvSpPr txBox="1">
            <a:spLocks noChangeArrowheads="1"/>
          </p:cNvSpPr>
          <p:nvPr/>
        </p:nvSpPr>
        <p:spPr bwMode="auto">
          <a:xfrm>
            <a:off x="2720975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291" name="Group 92"/>
          <p:cNvGrpSpPr>
            <a:grpSpLocks/>
          </p:cNvGrpSpPr>
          <p:nvPr/>
        </p:nvGrpSpPr>
        <p:grpSpPr bwMode="auto">
          <a:xfrm>
            <a:off x="914400" y="5135563"/>
            <a:ext cx="533400" cy="1112837"/>
            <a:chOff x="240" y="2432"/>
            <a:chExt cx="336" cy="701"/>
          </a:xfrm>
        </p:grpSpPr>
        <p:sp>
          <p:nvSpPr>
            <p:cNvPr id="34859" name="Text Box 93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60" name="Text Box 94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61" name="Line 95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92" name="Group 96"/>
          <p:cNvGrpSpPr>
            <a:grpSpLocks/>
          </p:cNvGrpSpPr>
          <p:nvPr/>
        </p:nvGrpSpPr>
        <p:grpSpPr bwMode="auto">
          <a:xfrm>
            <a:off x="1828800" y="5135563"/>
            <a:ext cx="1058863" cy="1112837"/>
            <a:chOff x="864" y="2432"/>
            <a:chExt cx="821" cy="701"/>
          </a:xfrm>
        </p:grpSpPr>
        <p:sp>
          <p:nvSpPr>
            <p:cNvPr id="34856" name="Text Box 97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 x 4</a:t>
              </a:r>
            </a:p>
          </p:txBody>
        </p:sp>
        <p:sp>
          <p:nvSpPr>
            <p:cNvPr id="34857" name="Text Box 98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4</a:t>
              </a:r>
            </a:p>
          </p:txBody>
        </p:sp>
        <p:sp>
          <p:nvSpPr>
            <p:cNvPr id="34858" name="Line 99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93" name="Text Box 100"/>
          <p:cNvSpPr txBox="1">
            <a:spLocks noChangeArrowheads="1"/>
          </p:cNvSpPr>
          <p:nvPr/>
        </p:nvSpPr>
        <p:spPr bwMode="auto">
          <a:xfrm>
            <a:off x="1447800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9294" name="Text Box 102"/>
          <p:cNvSpPr txBox="1">
            <a:spLocks noChangeArrowheads="1"/>
          </p:cNvSpPr>
          <p:nvPr/>
        </p:nvSpPr>
        <p:spPr bwMode="auto">
          <a:xfrm>
            <a:off x="3200400" y="51355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295" name="Text Box 103"/>
          <p:cNvSpPr txBox="1">
            <a:spLocks noChangeArrowheads="1"/>
          </p:cNvSpPr>
          <p:nvPr/>
        </p:nvSpPr>
        <p:spPr bwMode="auto">
          <a:xfrm>
            <a:off x="3124200" y="5668963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9296" name="Line 104"/>
          <p:cNvSpPr>
            <a:spLocks noChangeShapeType="1"/>
          </p:cNvSpPr>
          <p:nvPr/>
        </p:nvSpPr>
        <p:spPr bwMode="auto">
          <a:xfrm>
            <a:off x="3175000" y="56991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7" name="Text Box 105"/>
          <p:cNvSpPr txBox="1">
            <a:spLocks noChangeArrowheads="1"/>
          </p:cNvSpPr>
          <p:nvPr/>
        </p:nvSpPr>
        <p:spPr bwMode="auto">
          <a:xfrm>
            <a:off x="2784475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395" name="Line 107"/>
          <p:cNvSpPr>
            <a:spLocks noChangeShapeType="1"/>
          </p:cNvSpPr>
          <p:nvPr/>
        </p:nvSpPr>
        <p:spPr bwMode="auto">
          <a:xfrm>
            <a:off x="4495800" y="2133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356" name="Group 140"/>
          <p:cNvGrpSpPr>
            <a:grpSpLocks/>
          </p:cNvGrpSpPr>
          <p:nvPr/>
        </p:nvGrpSpPr>
        <p:grpSpPr bwMode="auto">
          <a:xfrm>
            <a:off x="5181600" y="3962400"/>
            <a:ext cx="590550" cy="1112838"/>
            <a:chOff x="3264" y="2496"/>
            <a:chExt cx="372" cy="701"/>
          </a:xfrm>
        </p:grpSpPr>
        <p:sp>
          <p:nvSpPr>
            <p:cNvPr id="34853" name="Text Box 111"/>
            <p:cNvSpPr txBox="1">
              <a:spLocks noChangeArrowheads="1"/>
            </p:cNvSpPr>
            <p:nvPr/>
          </p:nvSpPr>
          <p:spPr bwMode="auto">
            <a:xfrm>
              <a:off x="3320" y="249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54" name="Text Box 112"/>
            <p:cNvSpPr txBox="1">
              <a:spLocks noChangeArrowheads="1"/>
            </p:cNvSpPr>
            <p:nvPr/>
          </p:nvSpPr>
          <p:spPr bwMode="auto">
            <a:xfrm>
              <a:off x="326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55" name="Line 113"/>
            <p:cNvSpPr>
              <a:spLocks noChangeShapeType="1"/>
            </p:cNvSpPr>
            <p:nvPr/>
          </p:nvSpPr>
          <p:spPr bwMode="auto">
            <a:xfrm>
              <a:off x="3272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57" name="Group 141"/>
          <p:cNvGrpSpPr>
            <a:grpSpLocks/>
          </p:cNvGrpSpPr>
          <p:nvPr/>
        </p:nvGrpSpPr>
        <p:grpSpPr bwMode="auto">
          <a:xfrm>
            <a:off x="5727700" y="3962400"/>
            <a:ext cx="1492250" cy="1112838"/>
            <a:chOff x="3608" y="2496"/>
            <a:chExt cx="940" cy="701"/>
          </a:xfrm>
        </p:grpSpPr>
        <p:sp>
          <p:nvSpPr>
            <p:cNvPr id="34849" name="Text Box 115"/>
            <p:cNvSpPr txBox="1">
              <a:spLocks noChangeArrowheads="1"/>
            </p:cNvSpPr>
            <p:nvPr/>
          </p:nvSpPr>
          <p:spPr bwMode="auto">
            <a:xfrm>
              <a:off x="3887" y="2496"/>
              <a:ext cx="6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3</a:t>
              </a:r>
            </a:p>
          </p:txBody>
        </p:sp>
        <p:sp>
          <p:nvSpPr>
            <p:cNvPr id="34850" name="Text Box 116"/>
            <p:cNvSpPr txBox="1">
              <a:spLocks noChangeArrowheads="1"/>
            </p:cNvSpPr>
            <p:nvPr/>
          </p:nvSpPr>
          <p:spPr bwMode="auto">
            <a:xfrm>
              <a:off x="3792" y="2832"/>
              <a:ext cx="7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 x 3</a:t>
              </a:r>
            </a:p>
          </p:txBody>
        </p:sp>
        <p:sp>
          <p:nvSpPr>
            <p:cNvPr id="34851" name="Line 117"/>
            <p:cNvSpPr>
              <a:spLocks noChangeShapeType="1"/>
            </p:cNvSpPr>
            <p:nvPr/>
          </p:nvSpPr>
          <p:spPr bwMode="auto">
            <a:xfrm flipV="1">
              <a:off x="3848" y="2848"/>
              <a:ext cx="624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Text Box 118"/>
            <p:cNvSpPr txBox="1">
              <a:spLocks noChangeArrowheads="1"/>
            </p:cNvSpPr>
            <p:nvPr/>
          </p:nvSpPr>
          <p:spPr bwMode="auto">
            <a:xfrm>
              <a:off x="3608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9358" name="Group 142"/>
          <p:cNvGrpSpPr>
            <a:grpSpLocks/>
          </p:cNvGrpSpPr>
          <p:nvPr/>
        </p:nvGrpSpPr>
        <p:grpSpPr bwMode="auto">
          <a:xfrm>
            <a:off x="7064375" y="3962400"/>
            <a:ext cx="993775" cy="1112838"/>
            <a:chOff x="4450" y="2496"/>
            <a:chExt cx="626" cy="701"/>
          </a:xfrm>
        </p:grpSpPr>
        <p:sp>
          <p:nvSpPr>
            <p:cNvPr id="34845" name="Text Box 120"/>
            <p:cNvSpPr txBox="1">
              <a:spLocks noChangeArrowheads="1"/>
            </p:cNvSpPr>
            <p:nvPr/>
          </p:nvSpPr>
          <p:spPr bwMode="auto">
            <a:xfrm>
              <a:off x="4704" y="2496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46" name="Text Box 121"/>
            <p:cNvSpPr txBox="1">
              <a:spLocks noChangeArrowheads="1"/>
            </p:cNvSpPr>
            <p:nvPr/>
          </p:nvSpPr>
          <p:spPr bwMode="auto">
            <a:xfrm>
              <a:off x="470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7" name="Line 122"/>
            <p:cNvSpPr>
              <a:spLocks noChangeShapeType="1"/>
            </p:cNvSpPr>
            <p:nvPr/>
          </p:nvSpPr>
          <p:spPr bwMode="auto">
            <a:xfrm>
              <a:off x="4704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Text Box 123"/>
            <p:cNvSpPr txBox="1">
              <a:spLocks noChangeArrowheads="1"/>
            </p:cNvSpPr>
            <p:nvPr/>
          </p:nvSpPr>
          <p:spPr bwMode="auto">
            <a:xfrm>
              <a:off x="4450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5187950" y="5211763"/>
            <a:ext cx="603250" cy="1112837"/>
            <a:chOff x="1968" y="3251"/>
            <a:chExt cx="380" cy="701"/>
          </a:xfrm>
        </p:grpSpPr>
        <p:sp>
          <p:nvSpPr>
            <p:cNvPr id="34842" name="Text Box 126"/>
            <p:cNvSpPr txBox="1">
              <a:spLocks noChangeArrowheads="1"/>
            </p:cNvSpPr>
            <p:nvPr/>
          </p:nvSpPr>
          <p:spPr bwMode="auto">
            <a:xfrm>
              <a:off x="1976" y="325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43" name="Text Box 127"/>
            <p:cNvSpPr txBox="1">
              <a:spLocks noChangeArrowheads="1"/>
            </p:cNvSpPr>
            <p:nvPr/>
          </p:nvSpPr>
          <p:spPr bwMode="auto">
            <a:xfrm>
              <a:off x="1972" y="358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4" name="Line 128"/>
            <p:cNvSpPr>
              <a:spLocks noChangeShapeType="1"/>
            </p:cNvSpPr>
            <p:nvPr/>
          </p:nvSpPr>
          <p:spPr bwMode="auto">
            <a:xfrm>
              <a:off x="1968" y="360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5943600" y="30480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36</a:t>
            </a:r>
          </a:p>
        </p:txBody>
      </p:sp>
      <p:sp>
        <p:nvSpPr>
          <p:cNvPr id="9354" name="Text Box 138"/>
          <p:cNvSpPr txBox="1">
            <a:spLocks noChangeArrowheads="1"/>
          </p:cNvSpPr>
          <p:nvPr/>
        </p:nvSpPr>
        <p:spPr bwMode="auto">
          <a:xfrm>
            <a:off x="3962400" y="5562600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355" name="Text Box 139"/>
          <p:cNvSpPr txBox="1">
            <a:spLocks noChangeArrowheads="1"/>
          </p:cNvSpPr>
          <p:nvPr/>
        </p:nvSpPr>
        <p:spPr bwMode="auto">
          <a:xfrm>
            <a:off x="6019800" y="5424488"/>
            <a:ext cx="21336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+mn-cs"/>
              </a:rPr>
              <a:t>(Giữ nguyên)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/>
      <p:bldP spid="9306" grpId="0"/>
      <p:bldP spid="9308" grpId="0"/>
      <p:bldP spid="9293" grpId="0"/>
      <p:bldP spid="9294" grpId="0"/>
      <p:bldP spid="9295" grpId="0"/>
      <p:bldP spid="9296" grpId="0" animBg="1"/>
      <p:bldP spid="9297" grpId="0"/>
      <p:bldP spid="12395" grpId="0" animBg="1"/>
      <p:bldP spid="12427" grpId="0"/>
      <p:bldP spid="93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149225" y="17526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4. </a:t>
            </a:r>
          </a:p>
        </p:txBody>
      </p:sp>
      <p:sp>
        <p:nvSpPr>
          <p:cNvPr id="10243" name="WordArt 14"/>
          <p:cNvSpPr>
            <a:spLocks noChangeArrowheads="1" noChangeShapeType="1" noTextEdit="1"/>
          </p:cNvSpPr>
          <p:nvPr/>
        </p:nvSpPr>
        <p:spPr bwMode="auto">
          <a:xfrm>
            <a:off x="2514600" y="1905000"/>
            <a:ext cx="304800" cy="341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0275" name="Text Box 34"/>
          <p:cNvSpPr txBox="1">
            <a:spLocks noChangeArrowheads="1"/>
          </p:cNvSpPr>
          <p:nvPr/>
        </p:nvSpPr>
        <p:spPr bwMode="auto">
          <a:xfrm>
            <a:off x="67056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6" name="Text Box 35"/>
          <p:cNvSpPr txBox="1">
            <a:spLocks noChangeArrowheads="1"/>
          </p:cNvSpPr>
          <p:nvPr/>
        </p:nvSpPr>
        <p:spPr bwMode="auto">
          <a:xfrm>
            <a:off x="65532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10</a:t>
            </a:r>
          </a:p>
        </p:txBody>
      </p:sp>
      <p:sp>
        <p:nvSpPr>
          <p:cNvPr id="10277" name="Line 36"/>
          <p:cNvSpPr>
            <a:spLocks noChangeShapeType="1"/>
          </p:cNvSpPr>
          <p:nvPr/>
        </p:nvSpPr>
        <p:spPr bwMode="auto">
          <a:xfrm>
            <a:off x="67056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37"/>
          <p:cNvSpPr txBox="1">
            <a:spLocks noChangeArrowheads="1"/>
          </p:cNvSpPr>
          <p:nvPr/>
        </p:nvSpPr>
        <p:spPr bwMode="auto">
          <a:xfrm>
            <a:off x="8197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9" name="Text Box 38"/>
          <p:cNvSpPr txBox="1">
            <a:spLocks noChangeArrowheads="1"/>
          </p:cNvSpPr>
          <p:nvPr/>
        </p:nvSpPr>
        <p:spPr bwMode="auto">
          <a:xfrm>
            <a:off x="819150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9</a:t>
            </a:r>
          </a:p>
        </p:txBody>
      </p:sp>
      <p:sp>
        <p:nvSpPr>
          <p:cNvPr id="10280" name="Line 39"/>
          <p:cNvSpPr>
            <a:spLocks noChangeShapeType="1"/>
          </p:cNvSpPr>
          <p:nvPr/>
        </p:nvSpPr>
        <p:spPr bwMode="auto">
          <a:xfrm>
            <a:off x="8121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40"/>
          <p:cNvSpPr txBox="1">
            <a:spLocks noChangeArrowheads="1"/>
          </p:cNvSpPr>
          <p:nvPr/>
        </p:nvSpPr>
        <p:spPr bwMode="auto">
          <a:xfrm>
            <a:off x="7385050" y="36718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1143000" y="35052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254500" y="35306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7416800" y="35433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10287" name="Text Box 17"/>
          <p:cNvSpPr txBox="1">
            <a:spLocks noChangeArrowheads="1"/>
          </p:cNvSpPr>
          <p:nvPr/>
        </p:nvSpPr>
        <p:spPr bwMode="auto">
          <a:xfrm>
            <a:off x="5334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 dirty="0">
                <a:latin typeface="Times New Roman" pitchFamily="18" charset="0"/>
              </a:rPr>
              <a:t>7</a:t>
            </a:r>
          </a:p>
        </p:txBody>
      </p:sp>
      <p:sp>
        <p:nvSpPr>
          <p:cNvPr id="10288" name="Text Box 18"/>
          <p:cNvSpPr txBox="1">
            <a:spLocks noChangeArrowheads="1"/>
          </p:cNvSpPr>
          <p:nvPr/>
        </p:nvSpPr>
        <p:spPr bwMode="auto">
          <a:xfrm>
            <a:off x="3048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10289" name="Line 19"/>
          <p:cNvSpPr>
            <a:spLocks noChangeShapeType="1"/>
          </p:cNvSpPr>
          <p:nvPr/>
        </p:nvSpPr>
        <p:spPr bwMode="auto">
          <a:xfrm>
            <a:off x="457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0" name="Text Box 20"/>
          <p:cNvSpPr txBox="1">
            <a:spLocks noChangeArrowheads="1"/>
          </p:cNvSpPr>
          <p:nvPr/>
        </p:nvSpPr>
        <p:spPr bwMode="auto">
          <a:xfrm>
            <a:off x="2101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91" name="Text Box 21"/>
          <p:cNvSpPr txBox="1">
            <a:spLocks noChangeArrowheads="1"/>
          </p:cNvSpPr>
          <p:nvPr/>
        </p:nvSpPr>
        <p:spPr bwMode="auto">
          <a:xfrm>
            <a:off x="18732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92" name="Line 22"/>
          <p:cNvSpPr>
            <a:spLocks noChangeShapeType="1"/>
          </p:cNvSpPr>
          <p:nvPr/>
        </p:nvSpPr>
        <p:spPr bwMode="auto">
          <a:xfrm>
            <a:off x="2025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auto">
          <a:xfrm>
            <a:off x="114300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3" name="Text Box 48"/>
          <p:cNvSpPr txBox="1">
            <a:spLocks noChangeArrowheads="1"/>
          </p:cNvSpPr>
          <p:nvPr/>
        </p:nvSpPr>
        <p:spPr bwMode="auto">
          <a:xfrm>
            <a:off x="25082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sp>
        <p:nvSpPr>
          <p:cNvPr id="10281" name="Text Box 26"/>
          <p:cNvSpPr txBox="1">
            <a:spLocks noChangeArrowheads="1"/>
          </p:cNvSpPr>
          <p:nvPr/>
        </p:nvSpPr>
        <p:spPr bwMode="auto">
          <a:xfrm>
            <a:off x="35242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2</a:t>
            </a:r>
          </a:p>
        </p:txBody>
      </p:sp>
      <p:sp>
        <p:nvSpPr>
          <p:cNvPr id="10282" name="Text Box 27"/>
          <p:cNvSpPr txBox="1">
            <a:spLocks noChangeArrowheads="1"/>
          </p:cNvSpPr>
          <p:nvPr/>
        </p:nvSpPr>
        <p:spPr bwMode="auto">
          <a:xfrm>
            <a:off x="354965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83" name="Line 28"/>
          <p:cNvSpPr>
            <a:spLocks noChangeShapeType="1"/>
          </p:cNvSpPr>
          <p:nvPr/>
        </p:nvSpPr>
        <p:spPr bwMode="auto">
          <a:xfrm>
            <a:off x="3505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Text Box 29"/>
          <p:cNvSpPr txBox="1">
            <a:spLocks noChangeArrowheads="1"/>
          </p:cNvSpPr>
          <p:nvPr/>
        </p:nvSpPr>
        <p:spPr bwMode="auto">
          <a:xfrm>
            <a:off x="51244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6</a:t>
            </a:r>
          </a:p>
        </p:txBody>
      </p:sp>
      <p:sp>
        <p:nvSpPr>
          <p:cNvPr id="10285" name="Text Box 30"/>
          <p:cNvSpPr txBox="1">
            <a:spLocks noChangeArrowheads="1"/>
          </p:cNvSpPr>
          <p:nvPr/>
        </p:nvSpPr>
        <p:spPr bwMode="auto">
          <a:xfrm>
            <a:off x="49974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15</a:t>
            </a:r>
          </a:p>
        </p:txBody>
      </p:sp>
      <p:sp>
        <p:nvSpPr>
          <p:cNvPr id="10286" name="Line 31"/>
          <p:cNvSpPr>
            <a:spLocks noChangeShapeType="1"/>
          </p:cNvSpPr>
          <p:nvPr/>
        </p:nvSpPr>
        <p:spPr bwMode="auto">
          <a:xfrm>
            <a:off x="51054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 Box 32"/>
          <p:cNvSpPr txBox="1">
            <a:spLocks noChangeArrowheads="1"/>
          </p:cNvSpPr>
          <p:nvPr/>
        </p:nvSpPr>
        <p:spPr bwMode="auto">
          <a:xfrm>
            <a:off x="4197350" y="3668713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4" name="Text Box 49"/>
          <p:cNvSpPr txBox="1">
            <a:spLocks noChangeArrowheads="1"/>
          </p:cNvSpPr>
          <p:nvPr/>
        </p:nvSpPr>
        <p:spPr bwMode="auto">
          <a:xfrm>
            <a:off x="56324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grpSp>
        <p:nvGrpSpPr>
          <p:cNvPr id="11330" name="Group 66"/>
          <p:cNvGrpSpPr>
            <a:grpSpLocks/>
          </p:cNvGrpSpPr>
          <p:nvPr/>
        </p:nvGrpSpPr>
        <p:grpSpPr bwMode="auto">
          <a:xfrm>
            <a:off x="2406650" y="4724400"/>
            <a:ext cx="4559300" cy="1509713"/>
            <a:chOff x="1516" y="2832"/>
            <a:chExt cx="2872" cy="951"/>
          </a:xfrm>
        </p:grpSpPr>
        <p:grpSp>
          <p:nvGrpSpPr>
            <p:cNvPr id="35871" name="Group 63"/>
            <p:cNvGrpSpPr>
              <a:grpSpLocks/>
            </p:cNvGrpSpPr>
            <p:nvPr/>
          </p:nvGrpSpPr>
          <p:grpSpPr bwMode="auto">
            <a:xfrm>
              <a:off x="1776" y="2832"/>
              <a:ext cx="2420" cy="951"/>
              <a:chOff x="2112" y="2832"/>
              <a:chExt cx="2420" cy="951"/>
            </a:xfrm>
          </p:grpSpPr>
          <p:sp>
            <p:nvSpPr>
              <p:cNvPr id="35874" name="Text Box 52"/>
              <p:cNvSpPr txBox="1">
                <a:spLocks noChangeArrowheads="1"/>
              </p:cNvSpPr>
              <p:nvPr/>
            </p:nvSpPr>
            <p:spPr bwMode="auto">
              <a:xfrm>
                <a:off x="2124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5875" name="Text Box 53"/>
              <p:cNvSpPr txBox="1">
                <a:spLocks noChangeArrowheads="1"/>
              </p:cNvSpPr>
              <p:nvPr/>
            </p:nvSpPr>
            <p:spPr bwMode="auto">
              <a:xfrm>
                <a:off x="2140" y="3253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35876" name="Line 54"/>
              <p:cNvSpPr>
                <a:spLocks noChangeShapeType="1"/>
              </p:cNvSpPr>
              <p:nvPr/>
            </p:nvSpPr>
            <p:spPr bwMode="auto">
              <a:xfrm>
                <a:off x="2112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7" name="Text Box 55"/>
              <p:cNvSpPr txBox="1">
                <a:spLocks noChangeArrowheads="1"/>
              </p:cNvSpPr>
              <p:nvPr/>
            </p:nvSpPr>
            <p:spPr bwMode="auto">
              <a:xfrm>
                <a:off x="4140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35878" name="Text Box 56"/>
              <p:cNvSpPr txBox="1">
                <a:spLocks noChangeArrowheads="1"/>
              </p:cNvSpPr>
              <p:nvPr/>
            </p:nvSpPr>
            <p:spPr bwMode="auto">
              <a:xfrm>
                <a:off x="4032" y="3253"/>
                <a:ext cx="50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35879" name="Line 57"/>
              <p:cNvSpPr>
                <a:spLocks noChangeShapeType="1"/>
              </p:cNvSpPr>
              <p:nvPr/>
            </p:nvSpPr>
            <p:spPr bwMode="auto">
              <a:xfrm>
                <a:off x="4128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0" name="Text Box 58"/>
              <p:cNvSpPr txBox="1">
                <a:spLocks noChangeArrowheads="1"/>
              </p:cNvSpPr>
              <p:nvPr/>
            </p:nvSpPr>
            <p:spPr bwMode="auto">
              <a:xfrm>
                <a:off x="2448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5881" name="Text Box 59"/>
              <p:cNvSpPr txBox="1">
                <a:spLocks noChangeArrowheads="1"/>
              </p:cNvSpPr>
              <p:nvPr/>
            </p:nvSpPr>
            <p:spPr bwMode="auto">
              <a:xfrm>
                <a:off x="2864" y="2843"/>
                <a:ext cx="884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 x 3</a:t>
                </a:r>
              </a:p>
            </p:txBody>
          </p:sp>
          <p:sp>
            <p:nvSpPr>
              <p:cNvPr id="35882" name="Text Box 60"/>
              <p:cNvSpPr txBox="1">
                <a:spLocks noChangeArrowheads="1"/>
              </p:cNvSpPr>
              <p:nvPr/>
            </p:nvSpPr>
            <p:spPr bwMode="auto">
              <a:xfrm>
                <a:off x="2860" y="3264"/>
                <a:ext cx="98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 x 3 </a:t>
                </a:r>
              </a:p>
            </p:txBody>
          </p:sp>
          <p:sp>
            <p:nvSpPr>
              <p:cNvPr id="35883" name="Line 61"/>
              <p:cNvSpPr>
                <a:spLocks noChangeShapeType="1"/>
              </p:cNvSpPr>
              <p:nvPr/>
            </p:nvSpPr>
            <p:spPr bwMode="auto">
              <a:xfrm flipV="1">
                <a:off x="2832" y="3312"/>
                <a:ext cx="940" cy="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4" name="Text Box 62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</p:grpSp>
        <p:sp>
          <p:nvSpPr>
            <p:cNvPr id="35872" name="Text Box 64"/>
            <p:cNvSpPr txBox="1">
              <a:spLocks noChangeArrowheads="1"/>
            </p:cNvSpPr>
            <p:nvPr/>
          </p:nvSpPr>
          <p:spPr bwMode="auto">
            <a:xfrm>
              <a:off x="1516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35873" name="Text Box 65"/>
            <p:cNvSpPr txBox="1">
              <a:spLocks noChangeArrowheads="1"/>
            </p:cNvSpPr>
            <p:nvPr/>
          </p:nvSpPr>
          <p:spPr bwMode="auto">
            <a:xfrm>
              <a:off x="4080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)</a:t>
              </a:r>
            </a:p>
          </p:txBody>
        </p:sp>
      </p:grp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1454150" y="1295400"/>
            <a:ext cx="5334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000" b="1">
                <a:latin typeface="Times New Roman" pitchFamily="18" charset="0"/>
              </a:rPr>
              <a:t>&gt;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&lt;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75" grpId="0"/>
      <p:bldP spid="10276" grpId="0"/>
      <p:bldP spid="10277" grpId="0" animBg="1"/>
      <p:bldP spid="10278" grpId="0"/>
      <p:bldP spid="10279" grpId="0"/>
      <p:bldP spid="10280" grpId="0" animBg="1"/>
      <p:bldP spid="10249" grpId="0"/>
      <p:bldP spid="11309" grpId="0"/>
      <p:bldP spid="11310" grpId="0"/>
      <p:bldP spid="11311" grpId="0"/>
      <p:bldP spid="10287" grpId="0"/>
      <p:bldP spid="10288" grpId="0"/>
      <p:bldP spid="10289" grpId="0" animBg="1"/>
      <p:bldP spid="10290" grpId="0"/>
      <p:bldP spid="10291" grpId="0"/>
      <p:bldP spid="10292" grpId="0" animBg="1"/>
      <p:bldP spid="10245" grpId="0"/>
      <p:bldP spid="10253" grpId="0"/>
      <p:bldP spid="10281" grpId="0"/>
      <p:bldP spid="10282" grpId="0"/>
      <p:bldP spid="10283" grpId="0" animBg="1"/>
      <p:bldP spid="10284" grpId="0"/>
      <p:bldP spid="10285" grpId="0"/>
      <p:bldP spid="10286" grpId="0" animBg="1"/>
      <p:bldP spid="10247" grpId="0"/>
      <p:bldP spid="10254" grpId="0"/>
      <p:bldP spid="1025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537</Words>
  <Application>Microsoft Office PowerPoint</Application>
  <PresentationFormat>On-screen Show (4:3)</PresentationFormat>
  <Paragraphs>228</Paragraphs>
  <Slides>14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Tahoma</vt:lpstr>
      <vt:lpstr>Times New Roman</vt:lpstr>
      <vt:lpstr>VNI-Times</vt:lpstr>
      <vt:lpstr>Default Design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This MC</cp:lastModifiedBy>
  <cp:revision>114</cp:revision>
  <dcterms:created xsi:type="dcterms:W3CDTF">2014-02-20T11:26:58Z</dcterms:created>
  <dcterms:modified xsi:type="dcterms:W3CDTF">2022-04-01T01:35:47Z</dcterms:modified>
</cp:coreProperties>
</file>