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393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32" y="13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10" Type="http://schemas.openxmlformats.org/officeDocument/2006/relationships/image" Target="../media/image46.png"/><Relationship Id="rId4" Type="http://schemas.openxmlformats.org/officeDocument/2006/relationships/image" Target="../media/image40.gif"/><Relationship Id="rId9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7.png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jpeg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5916949" y="3661792"/>
              <a:ext cx="10935" cy="15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2274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4227316" y="3128966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3077" name="TextBox 15"/>
          <p:cNvSpPr txBox="1">
            <a:spLocks noChangeArrowheads="1"/>
          </p:cNvSpPr>
          <p:nvPr/>
        </p:nvSpPr>
        <p:spPr bwMode="auto">
          <a:xfrm>
            <a:off x="1869450" y="1581883"/>
            <a:ext cx="7914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28 tháng 3 năm 2022</a:t>
            </a:r>
            <a:endParaRPr lang="en-US" alt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08092" y="2559490"/>
            <a:ext cx="3437064" cy="791172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42" y="493298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86" y="451413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0" y="429903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1" y="444694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39908">
            <a:off x="-166801" y="588082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902633">
            <a:off x="10902927" y="596621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661255" y="3930510"/>
            <a:ext cx="10744199" cy="132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CỦA ĐỘNG VẬT</a:t>
            </a:r>
          </a:p>
        </p:txBody>
      </p:sp>
    </p:spTree>
    <p:extLst>
      <p:ext uri="{BB962C8B-B14F-4D97-AF65-F5344CB8AC3E}">
        <p14:creationId xmlns:p14="http://schemas.microsoft.com/office/powerpoint/2010/main" val="411722777"/>
      </p:ext>
    </p:extLst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371600" y="838200"/>
            <a:ext cx="9448800" cy="25853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31079"/>
      </p:ext>
    </p:extLst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voi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9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latin typeface="Arial" panose="020B0604020202020204" pitchFamily="34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82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6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 mèo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lợn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4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559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9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118237" cy="1924050"/>
            <a:chOff x="3984" y="1872"/>
            <a:chExt cx="1532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7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70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latin typeface="Arial" panose="020B0604020202020204" pitchFamily="34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18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FF00"/>
                  </a:solidFill>
                  <a:latin typeface="Arial" panose="020B0604020202020204" pitchFamily="34" charset="0"/>
                </a:rPr>
                <a:t>con gấu trúc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7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605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con vật đẻ trứng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latin typeface="Arial" panose="020B0604020202020204" pitchFamily="34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7" y="2624138"/>
            <a:ext cx="1995488" cy="2024062"/>
            <a:chOff x="4494" y="1653"/>
            <a:chExt cx="1257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latin typeface="Arial" panose="020B0604020202020204" pitchFamily="34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9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7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8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endParaRPr 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3:Hiện tượng tinh trùng kết hợp với trứng gọi là gì?</a:t>
            </a:r>
            <a:endParaRPr lang="en-US" sz="3600" b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63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81000" y="922832"/>
            <a:ext cx="1120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19200" y="-4572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295400" y="9906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35062"/>
            <a:chOff x="1440" y="2313"/>
            <a:chExt cx="2496" cy="1590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68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5" y="3978760"/>
            <a:ext cx="3681964" cy="24851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44663" y="921642"/>
            <a:ext cx="100018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76200" y="-2286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0" y="8382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29562" y="3505200"/>
            <a:ext cx="6816966" cy="2621059"/>
            <a:chOff x="1492" y="2313"/>
            <a:chExt cx="2559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1492" y="3002"/>
              <a:ext cx="234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9" y="4169383"/>
            <a:ext cx="4273982" cy="232253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005936"/>
            <a:ext cx="11125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5596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6517" y="3987664"/>
            <a:ext cx="6119446" cy="2638425"/>
            <a:chOff x="1336" y="1968"/>
            <a:chExt cx="2754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336" y="2266"/>
              <a:ext cx="187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2" y="3962400"/>
            <a:ext cx="3946309" cy="25760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23083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304800" y="3811012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76312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trấn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-13996" y="-3048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295400" y="1066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2938" y="3657600"/>
            <a:ext cx="6062662" cy="2802295"/>
            <a:chOff x="1290" y="2304"/>
            <a:chExt cx="2694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290" y="3034"/>
              <a:ext cx="264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" y="4513141"/>
            <a:ext cx="5000475" cy="20574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1097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371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447800" y="1447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95" y="2348"/>
              <a:ext cx="19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3505200"/>
            <a:ext cx="4424265" cy="29179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90600" y="979549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Hai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38416" y="-2643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38300" y="779884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12132" y="2968117"/>
            <a:ext cx="7275068" cy="2619376"/>
            <a:chOff x="1015" y="1968"/>
            <a:chExt cx="2921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015" y="2301"/>
              <a:ext cx="246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100134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114009"/>
            <a:ext cx="1089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6206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4000" y="685022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44682" y="3347337"/>
            <a:ext cx="5670305" cy="2257424"/>
            <a:chOff x="1320" y="1968"/>
            <a:chExt cx="2616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320" y="2255"/>
              <a:ext cx="19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" y="335652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066801"/>
            <a:ext cx="10515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442912" y="-22859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35663" y="3786187"/>
            <a:ext cx="5037137" cy="2157413"/>
            <a:chOff x="1314" y="2615"/>
            <a:chExt cx="2862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314" y="2867"/>
              <a:ext cx="22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35075"/>
            <a:ext cx="5448300" cy="26943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15278" y="975156"/>
            <a:ext cx="8991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633412" y="1905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1752600" y="9144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584" y="1999"/>
              <a:ext cx="18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667000"/>
            <a:ext cx="5462954" cy="3886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328612" y="-10019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447800" y="1052511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24600" y="3421855"/>
            <a:ext cx="5848117" cy="1828800"/>
            <a:chOff x="1344" y="1968"/>
            <a:chExt cx="2592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344" y="2255"/>
              <a:ext cx="194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943600" cy="34385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03928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 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52400" y="-141276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52600" y="914399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316286"/>
            <a:ext cx="7086419" cy="2202199"/>
            <a:chOff x="825" y="1871"/>
            <a:chExt cx="3111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825" y="2196"/>
              <a:ext cx="25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7355" y="1047751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9050" y="-15515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752600" y="685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31" y="2297"/>
              <a:ext cx="106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val="3398502387"/>
      </p:ext>
    </p:extLst>
  </p:cSld>
  <p:clrMapOvr>
    <a:masterClrMapping/>
  </p:clrMapOvr>
  <p:transition spd="med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tỏi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...  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quỳnh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4419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57200"/>
            <a:ext cx="59436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Khoa</a:t>
            </a:r>
            <a:r>
              <a:rPr lang="en-US" sz="3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học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1246</Words>
  <Application>Microsoft Office PowerPoint</Application>
  <PresentationFormat>Custom</PresentationFormat>
  <Paragraphs>164</Paragraphs>
  <Slides>41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.VnTime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This MC</cp:lastModifiedBy>
  <cp:revision>391</cp:revision>
  <dcterms:created xsi:type="dcterms:W3CDTF">2010-01-20T14:56:19Z</dcterms:created>
  <dcterms:modified xsi:type="dcterms:W3CDTF">2022-03-26T15:21:37Z</dcterms:modified>
</cp:coreProperties>
</file>