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06" r:id="rId2"/>
    <p:sldId id="261" r:id="rId3"/>
    <p:sldId id="293" r:id="rId4"/>
    <p:sldId id="268" r:id="rId5"/>
    <p:sldId id="300" r:id="rId6"/>
    <p:sldId id="301" r:id="rId7"/>
    <p:sldId id="294" r:id="rId8"/>
    <p:sldId id="295" r:id="rId9"/>
    <p:sldId id="276" r:id="rId10"/>
    <p:sldId id="299" r:id="rId11"/>
    <p:sldId id="278" r:id="rId12"/>
    <p:sldId id="275" r:id="rId13"/>
    <p:sldId id="280" r:id="rId14"/>
    <p:sldId id="297" r:id="rId15"/>
    <p:sldId id="291" r:id="rId16"/>
    <p:sldId id="298" r:id="rId17"/>
    <p:sldId id="283" r:id="rId18"/>
    <p:sldId id="287" r:id="rId19"/>
    <p:sldId id="284" r:id="rId20"/>
    <p:sldId id="288" r:id="rId21"/>
    <p:sldId id="30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660"/>
  </p:normalViewPr>
  <p:slideViewPr>
    <p:cSldViewPr>
      <p:cViewPr varScale="1">
        <p:scale>
          <a:sx n="80" d="100"/>
          <a:sy n="80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h Hoang" userId="f58f8dc7a0e68e5f" providerId="LiveId" clId="{1D3BDDF7-27E3-4698-8CDC-AD15EC1C6FCD}"/>
    <pc:docChg chg="modSld">
      <pc:chgData name="Anh Hoang" userId="f58f8dc7a0e68e5f" providerId="LiveId" clId="{1D3BDDF7-27E3-4698-8CDC-AD15EC1C6FCD}" dt="2022-01-04T02:33:18.769" v="2" actId="1076"/>
      <pc:docMkLst>
        <pc:docMk/>
      </pc:docMkLst>
      <pc:sldChg chg="modSp mod">
        <pc:chgData name="Anh Hoang" userId="f58f8dc7a0e68e5f" providerId="LiveId" clId="{1D3BDDF7-27E3-4698-8CDC-AD15EC1C6FCD}" dt="2022-01-04T02:32:17.972" v="1" actId="14100"/>
        <pc:sldMkLst>
          <pc:docMk/>
          <pc:sldMk cId="1351302650" sldId="257"/>
        </pc:sldMkLst>
        <pc:spChg chg="mod">
          <ac:chgData name="Anh Hoang" userId="f58f8dc7a0e68e5f" providerId="LiveId" clId="{1D3BDDF7-27E3-4698-8CDC-AD15EC1C6FCD}" dt="2022-01-04T02:32:17.972" v="1" actId="14100"/>
          <ac:spMkLst>
            <pc:docMk/>
            <pc:sldMk cId="1351302650" sldId="257"/>
            <ac:spMk id="14" creationId="{00000000-0000-0000-0000-000000000000}"/>
          </ac:spMkLst>
        </pc:spChg>
      </pc:sldChg>
      <pc:sldChg chg="modSp">
        <pc:chgData name="Anh Hoang" userId="f58f8dc7a0e68e5f" providerId="LiveId" clId="{1D3BDDF7-27E3-4698-8CDC-AD15EC1C6FCD}" dt="2022-01-04T02:33:18.769" v="2" actId="1076"/>
        <pc:sldMkLst>
          <pc:docMk/>
          <pc:sldMk cId="3245143573" sldId="306"/>
        </pc:sldMkLst>
        <pc:grpChg chg="mod">
          <ac:chgData name="Anh Hoang" userId="f58f8dc7a0e68e5f" providerId="LiveId" clId="{1D3BDDF7-27E3-4698-8CDC-AD15EC1C6FCD}" dt="2022-01-04T02:33:18.769" v="2" actId="1076"/>
          <ac:grpSpMkLst>
            <pc:docMk/>
            <pc:sldMk cId="3245143573" sldId="306"/>
            <ac:grpSpMk id="2053" creationId="{00000000-0000-0000-0000-000000000000}"/>
          </ac:grpSpMkLst>
        </pc:grpChg>
        <pc:grpChg chg="mod">
          <ac:chgData name="Anh Hoang" userId="f58f8dc7a0e68e5f" providerId="LiveId" clId="{1D3BDDF7-27E3-4698-8CDC-AD15EC1C6FCD}" dt="2022-01-04T02:33:18.769" v="2" actId="1076"/>
          <ac:grpSpMkLst>
            <pc:docMk/>
            <pc:sldMk cId="3245143573" sldId="306"/>
            <ac:grpSpMk id="2057" creationId="{00000000-0000-0000-0000-000000000000}"/>
          </ac:grpSpMkLst>
        </pc:grpChg>
        <pc:picChg chg="mod">
          <ac:chgData name="Anh Hoang" userId="f58f8dc7a0e68e5f" providerId="LiveId" clId="{1D3BDDF7-27E3-4698-8CDC-AD15EC1C6FCD}" dt="2022-01-04T02:33:18.769" v="2" actId="1076"/>
          <ac:picMkLst>
            <pc:docMk/>
            <pc:sldMk cId="3245143573" sldId="306"/>
            <ac:picMk id="2055" creationId="{00000000-0000-0000-0000-000000000000}"/>
          </ac:picMkLst>
        </pc:picChg>
        <pc:picChg chg="mod">
          <ac:chgData name="Anh Hoang" userId="f58f8dc7a0e68e5f" providerId="LiveId" clId="{1D3BDDF7-27E3-4698-8CDC-AD15EC1C6FCD}" dt="2022-01-04T02:33:18.769" v="2" actId="1076"/>
          <ac:picMkLst>
            <pc:docMk/>
            <pc:sldMk cId="3245143573" sldId="306"/>
            <ac:picMk id="2056" creationId="{00000000-0000-0000-0000-000000000000}"/>
          </ac:picMkLst>
        </pc:picChg>
        <pc:picChg chg="mod">
          <ac:chgData name="Anh Hoang" userId="f58f8dc7a0e68e5f" providerId="LiveId" clId="{1D3BDDF7-27E3-4698-8CDC-AD15EC1C6FCD}" dt="2022-01-04T02:33:18.769" v="2" actId="1076"/>
          <ac:picMkLst>
            <pc:docMk/>
            <pc:sldMk cId="3245143573" sldId="306"/>
            <ac:picMk id="2058" creationId="{00000000-0000-0000-0000-000000000000}"/>
          </ac:picMkLst>
        </pc:picChg>
        <pc:picChg chg="mod">
          <ac:chgData name="Anh Hoang" userId="f58f8dc7a0e68e5f" providerId="LiveId" clId="{1D3BDDF7-27E3-4698-8CDC-AD15EC1C6FCD}" dt="2022-01-04T02:33:18.769" v="2" actId="1076"/>
          <ac:picMkLst>
            <pc:docMk/>
            <pc:sldMk cId="3245143573" sldId="306"/>
            <ac:picMk id="2059" creationId="{00000000-0000-0000-0000-000000000000}"/>
          </ac:picMkLst>
        </pc:picChg>
        <pc:picChg chg="mod">
          <ac:chgData name="Anh Hoang" userId="f58f8dc7a0e68e5f" providerId="LiveId" clId="{1D3BDDF7-27E3-4698-8CDC-AD15EC1C6FCD}" dt="2022-01-04T02:33:18.769" v="2" actId="1076"/>
          <ac:picMkLst>
            <pc:docMk/>
            <pc:sldMk cId="3245143573" sldId="306"/>
            <ac:picMk id="2060" creationId="{00000000-0000-0000-0000-000000000000}"/>
          </ac:picMkLst>
        </pc:picChg>
        <pc:picChg chg="mod">
          <ac:chgData name="Anh Hoang" userId="f58f8dc7a0e68e5f" providerId="LiveId" clId="{1D3BDDF7-27E3-4698-8CDC-AD15EC1C6FCD}" dt="2022-01-04T02:33:18.769" v="2" actId="1076"/>
          <ac:picMkLst>
            <pc:docMk/>
            <pc:sldMk cId="3245143573" sldId="306"/>
            <ac:picMk id="206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E9CFF-90C9-4234-8E84-E859B257C946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9CCB9-B9BC-41F0-A1BA-5F819E13B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3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9CCB9-B9BC-41F0-A1BA-5F819E13BA9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55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9CCB9-B9BC-41F0-A1BA-5F819E13BA9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09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12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37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41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93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50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0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1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5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6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9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9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AB5D9-698F-4FD0-9A9E-2FA66A742DC5}" type="datetimeFigureOut">
              <a:rPr lang="en-US" smtClean="0"/>
              <a:pPr/>
              <a:t>28/02/2022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5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5" Type="http://schemas.openxmlformats.org/officeDocument/2006/relationships/image" Target="../media/image12.jpeg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504828" y="2760300"/>
            <a:ext cx="8305800" cy="589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Luật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tục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xưa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của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người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Ê-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đê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0" y="2540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7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E272110-97A4-4574-B041-1DCC45ED1B71}"/>
              </a:ext>
            </a:extLst>
          </p:cNvPr>
          <p:cNvSpPr txBox="1"/>
          <p:nvPr/>
        </p:nvSpPr>
        <p:spPr>
          <a:xfrm>
            <a:off x="1600200" y="87724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>
                <a:latin typeface="+mj-lt"/>
              </a:rPr>
              <a:t>Thứ hai ngày 28 tháng 2 năm 2022</a:t>
            </a:r>
            <a:endParaRPr lang="en-US" sz="2800" b="1" i="1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4782D2-E37A-42BB-A36A-C1D40189BF5C}"/>
              </a:ext>
            </a:extLst>
          </p:cNvPr>
          <p:cNvSpPr txBox="1"/>
          <p:nvPr/>
        </p:nvSpPr>
        <p:spPr>
          <a:xfrm>
            <a:off x="2224088" y="1544331"/>
            <a:ext cx="472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7200" b="1" i="1" dirty="0">
                <a:latin typeface="+mj-lt"/>
              </a:rPr>
              <a:t>TẬP ĐỌC </a:t>
            </a:r>
            <a:endParaRPr lang="en-US" sz="72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5143573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orizontal Scroll 10">
            <a:hlinkClick r:id="rId2" action="ppaction://hlinksldjump"/>
          </p:cNvPr>
          <p:cNvSpPr/>
          <p:nvPr/>
        </p:nvSpPr>
        <p:spPr>
          <a:xfrm>
            <a:off x="0" y="-273536"/>
            <a:ext cx="9144000" cy="190500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772816"/>
            <a:ext cx="9144000" cy="424731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cha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cắp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tội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mình</a:t>
            </a:r>
            <a:endParaRPr lang="vi-VN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87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36104" y="1268760"/>
            <a:ext cx="7772400" cy="245118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song ) 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co ),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3917674"/>
            <a:ext cx="7772400" cy="2590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Tang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chắn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gùi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,…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tai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8" name="Action Button: Home 7">
            <a:hlinkClick r:id="rId2" action="ppaction://hlinksldjump" highlightClick="1"/>
          </p:cNvPr>
          <p:cNvSpPr/>
          <p:nvPr/>
        </p:nvSpPr>
        <p:spPr>
          <a:xfrm>
            <a:off x="8534400" y="6172200"/>
            <a:ext cx="6096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orizontal Scroll 9">
            <a:hlinkClick r:id="rId3" action="ppaction://hlinksldjump"/>
          </p:cNvPr>
          <p:cNvSpPr/>
          <p:nvPr/>
        </p:nvSpPr>
        <p:spPr>
          <a:xfrm>
            <a:off x="395536" y="2057400"/>
            <a:ext cx="7986464" cy="2438400"/>
          </a:xfrm>
          <a:prstGeom prst="horizont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dirty="0"/>
              <a:t>3. </a:t>
            </a:r>
            <a:r>
              <a:rPr lang="en-US" sz="3600" dirty="0" err="1"/>
              <a:t>Tìm</a:t>
            </a:r>
            <a:r>
              <a:rPr lang="en-US" sz="3600" dirty="0"/>
              <a:t> </a:t>
            </a:r>
            <a:r>
              <a:rPr lang="en-US" sz="3600" dirty="0" err="1"/>
              <a:t>những</a:t>
            </a:r>
            <a:r>
              <a:rPr lang="en-US" sz="3600" dirty="0"/>
              <a:t> chi </a:t>
            </a:r>
            <a:r>
              <a:rPr lang="en-US" sz="3600" dirty="0" err="1"/>
              <a:t>tiết</a:t>
            </a:r>
            <a:r>
              <a:rPr lang="en-US" sz="3600" dirty="0"/>
              <a:t> </a:t>
            </a:r>
            <a:r>
              <a:rPr lang="en-US" sz="3600" dirty="0" err="1"/>
              <a:t>cho</a:t>
            </a:r>
            <a:r>
              <a:rPr lang="en-US" sz="3600" dirty="0"/>
              <a:t> </a:t>
            </a:r>
            <a:r>
              <a:rPr lang="en-US" sz="3600" dirty="0" err="1"/>
              <a:t>thấy</a:t>
            </a:r>
            <a:r>
              <a:rPr lang="en-US" sz="3600" dirty="0"/>
              <a:t> </a:t>
            </a:r>
            <a:r>
              <a:rPr lang="en-US" sz="3600" dirty="0" err="1"/>
              <a:t>đồng</a:t>
            </a:r>
            <a:r>
              <a:rPr lang="en-US" sz="3600" dirty="0"/>
              <a:t> </a:t>
            </a:r>
            <a:r>
              <a:rPr lang="en-US" sz="3600" dirty="0" err="1"/>
              <a:t>bào</a:t>
            </a:r>
            <a:r>
              <a:rPr lang="en-US" sz="3600" dirty="0"/>
              <a:t> Ê-</a:t>
            </a:r>
            <a:r>
              <a:rPr lang="en-US" sz="3600" dirty="0" err="1"/>
              <a:t>đê</a:t>
            </a:r>
            <a:r>
              <a:rPr lang="en-US" sz="3600" dirty="0"/>
              <a:t> </a:t>
            </a:r>
            <a:r>
              <a:rPr lang="en-US" sz="3600" dirty="0" err="1"/>
              <a:t>xử</a:t>
            </a:r>
            <a:r>
              <a:rPr lang="en-US" sz="3600" dirty="0"/>
              <a:t> </a:t>
            </a:r>
            <a:r>
              <a:rPr lang="en-US" sz="3600" dirty="0" err="1"/>
              <a:t>phạt</a:t>
            </a:r>
            <a:r>
              <a:rPr lang="en-US" sz="3600" dirty="0"/>
              <a:t> </a:t>
            </a:r>
            <a:r>
              <a:rPr lang="en-US" sz="3600" dirty="0" err="1"/>
              <a:t>rất</a:t>
            </a:r>
            <a:r>
              <a:rPr lang="en-US" sz="3600" dirty="0"/>
              <a:t> </a:t>
            </a:r>
            <a:r>
              <a:rPr lang="en-US" sz="3600" dirty="0" err="1"/>
              <a:t>công</a:t>
            </a:r>
            <a:r>
              <a:rPr lang="en-US" sz="3600" dirty="0"/>
              <a:t> </a:t>
            </a:r>
            <a:r>
              <a:rPr lang="en-US" sz="3600" dirty="0" err="1"/>
              <a:t>bằng</a:t>
            </a:r>
            <a:r>
              <a:rPr lang="en-US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0737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>
            <a:hlinkClick r:id="rId2" action="ppaction://hlinksldjump"/>
          </p:cNvPr>
          <p:cNvSpPr/>
          <p:nvPr/>
        </p:nvSpPr>
        <p:spPr>
          <a:xfrm>
            <a:off x="0" y="1600200"/>
            <a:ext cx="9144000" cy="2057400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8" name="Folded Corner 7"/>
          <p:cNvSpPr/>
          <p:nvPr/>
        </p:nvSpPr>
        <p:spPr>
          <a:xfrm>
            <a:off x="0" y="3789040"/>
            <a:ext cx="9144000" cy="2764160"/>
          </a:xfrm>
          <a:prstGeom prst="foldedCorne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đai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mại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3137268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469956"/>
            <a:ext cx="7634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dung: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99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60839" y="2590800"/>
            <a:ext cx="662232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Đọc diễn cảm</a:t>
            </a:r>
            <a:endParaRPr lang="en-US" sz="66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961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828800"/>
            <a:ext cx="8610600" cy="415498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cha.</a:t>
            </a: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sung,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cha.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cha,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5" name="Line 65"/>
          <p:cNvSpPr>
            <a:spLocks noChangeShapeType="1"/>
          </p:cNvSpPr>
          <p:nvPr/>
        </p:nvSpPr>
        <p:spPr bwMode="auto">
          <a:xfrm flipH="1">
            <a:off x="838200" y="25908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" name="Line 65"/>
          <p:cNvSpPr>
            <a:spLocks noChangeShapeType="1"/>
          </p:cNvSpPr>
          <p:nvPr/>
        </p:nvSpPr>
        <p:spPr bwMode="auto">
          <a:xfrm flipH="1">
            <a:off x="4159526" y="2570922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Line 65"/>
          <p:cNvSpPr>
            <a:spLocks noChangeShapeType="1"/>
          </p:cNvSpPr>
          <p:nvPr/>
        </p:nvSpPr>
        <p:spPr bwMode="auto">
          <a:xfrm flipH="1">
            <a:off x="6400800" y="25908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0" name="Line 65"/>
          <p:cNvSpPr>
            <a:spLocks noChangeShapeType="1"/>
          </p:cNvSpPr>
          <p:nvPr/>
        </p:nvSpPr>
        <p:spPr bwMode="auto">
          <a:xfrm flipH="1">
            <a:off x="4876800" y="2971800"/>
            <a:ext cx="152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" name="Line 65"/>
          <p:cNvSpPr>
            <a:spLocks noChangeShapeType="1"/>
          </p:cNvSpPr>
          <p:nvPr/>
        </p:nvSpPr>
        <p:spPr bwMode="auto">
          <a:xfrm flipH="1">
            <a:off x="7924800" y="25908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2" name="Line 65"/>
          <p:cNvSpPr>
            <a:spLocks noChangeShapeType="1"/>
          </p:cNvSpPr>
          <p:nvPr/>
        </p:nvSpPr>
        <p:spPr bwMode="auto">
          <a:xfrm flipH="1">
            <a:off x="838200" y="3352800"/>
            <a:ext cx="2133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3" name="Line 65"/>
          <p:cNvSpPr>
            <a:spLocks noChangeShapeType="1"/>
          </p:cNvSpPr>
          <p:nvPr/>
        </p:nvSpPr>
        <p:spPr bwMode="auto">
          <a:xfrm flipH="1" flipV="1">
            <a:off x="7924800" y="3346174"/>
            <a:ext cx="762000" cy="662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" name="Line 65"/>
          <p:cNvSpPr>
            <a:spLocks noChangeShapeType="1"/>
          </p:cNvSpPr>
          <p:nvPr/>
        </p:nvSpPr>
        <p:spPr bwMode="auto">
          <a:xfrm flipH="1">
            <a:off x="304800" y="36576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Line 65"/>
          <p:cNvSpPr>
            <a:spLocks noChangeShapeType="1"/>
          </p:cNvSpPr>
          <p:nvPr/>
        </p:nvSpPr>
        <p:spPr bwMode="auto">
          <a:xfrm flipH="1">
            <a:off x="3429000" y="36576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6" name="Line 65"/>
          <p:cNvSpPr>
            <a:spLocks noChangeShapeType="1"/>
          </p:cNvSpPr>
          <p:nvPr/>
        </p:nvSpPr>
        <p:spPr bwMode="auto">
          <a:xfrm flipH="1">
            <a:off x="2362200" y="4419600"/>
            <a:ext cx="914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Line 65"/>
          <p:cNvSpPr>
            <a:spLocks noChangeShapeType="1"/>
          </p:cNvSpPr>
          <p:nvPr/>
        </p:nvSpPr>
        <p:spPr bwMode="auto">
          <a:xfrm flipH="1">
            <a:off x="1295400" y="2910509"/>
            <a:ext cx="914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8" name="Line 65"/>
          <p:cNvSpPr>
            <a:spLocks noChangeShapeType="1"/>
          </p:cNvSpPr>
          <p:nvPr/>
        </p:nvSpPr>
        <p:spPr bwMode="auto">
          <a:xfrm flipH="1">
            <a:off x="3505200" y="4770783"/>
            <a:ext cx="2133600" cy="1987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9" name="Line 65"/>
          <p:cNvSpPr>
            <a:spLocks noChangeShapeType="1"/>
          </p:cNvSpPr>
          <p:nvPr/>
        </p:nvSpPr>
        <p:spPr bwMode="auto">
          <a:xfrm flipH="1">
            <a:off x="685800" y="4770783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Line 49"/>
          <p:cNvSpPr>
            <a:spLocks noChangeShapeType="1"/>
          </p:cNvSpPr>
          <p:nvPr/>
        </p:nvSpPr>
        <p:spPr bwMode="auto">
          <a:xfrm flipH="1">
            <a:off x="1562100" y="2224709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Line 49"/>
          <p:cNvSpPr>
            <a:spLocks noChangeShapeType="1"/>
          </p:cNvSpPr>
          <p:nvPr/>
        </p:nvSpPr>
        <p:spPr bwMode="auto">
          <a:xfrm flipH="1">
            <a:off x="5105400" y="2239618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Line 49"/>
          <p:cNvSpPr>
            <a:spLocks noChangeShapeType="1"/>
          </p:cNvSpPr>
          <p:nvPr/>
        </p:nvSpPr>
        <p:spPr bwMode="auto">
          <a:xfrm flipH="1">
            <a:off x="8763000" y="2209800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Line 49"/>
          <p:cNvSpPr>
            <a:spLocks noChangeShapeType="1"/>
          </p:cNvSpPr>
          <p:nvPr/>
        </p:nvSpPr>
        <p:spPr bwMode="auto">
          <a:xfrm flipH="1">
            <a:off x="4351683" y="2529509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Line 49"/>
          <p:cNvSpPr>
            <a:spLocks noChangeShapeType="1"/>
          </p:cNvSpPr>
          <p:nvPr/>
        </p:nvSpPr>
        <p:spPr bwMode="auto">
          <a:xfrm flipH="1">
            <a:off x="8709991" y="2622275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Line 49"/>
          <p:cNvSpPr>
            <a:spLocks noChangeShapeType="1"/>
          </p:cNvSpPr>
          <p:nvPr/>
        </p:nvSpPr>
        <p:spPr bwMode="auto">
          <a:xfrm flipH="1">
            <a:off x="5961744" y="2971800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Line 49"/>
          <p:cNvSpPr>
            <a:spLocks noChangeShapeType="1"/>
          </p:cNvSpPr>
          <p:nvPr/>
        </p:nvSpPr>
        <p:spPr bwMode="auto">
          <a:xfrm flipH="1">
            <a:off x="1535990" y="4453993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" name="Line 49"/>
          <p:cNvSpPr>
            <a:spLocks noChangeShapeType="1"/>
          </p:cNvSpPr>
          <p:nvPr/>
        </p:nvSpPr>
        <p:spPr bwMode="auto">
          <a:xfrm flipH="1">
            <a:off x="1905000" y="4040257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0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903" y="1219200"/>
            <a:ext cx="4040188" cy="639762"/>
          </a:xfrm>
        </p:spPr>
        <p:txBody>
          <a:bodyPr/>
          <a:lstStyle/>
          <a:p>
            <a:pPr algn="ctr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  <a:endParaRPr lang="vi-VN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820379"/>
            <a:ext cx="3430588" cy="2625725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song.</a:t>
            </a:r>
          </a:p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8626" y="1219200"/>
            <a:ext cx="4041775" cy="639762"/>
          </a:xfrm>
        </p:spPr>
        <p:txBody>
          <a:bodyPr/>
          <a:lstStyle/>
          <a:p>
            <a:pPr algn="ctr"/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vi-VN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905000"/>
            <a:ext cx="3657600" cy="1066800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Gùi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sung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876800" y="1447800"/>
            <a:ext cx="0" cy="4572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81000" y="46482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CC3300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rgbClr val="CC3300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-</a:t>
            </a:r>
            <a:r>
              <a:rPr lang="en-US" dirty="0" err="1">
                <a:solidFill>
                  <a:srgbClr val="000000"/>
                </a:solidFill>
              </a:rPr>
              <a:t>Gánh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không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nổi,nhìn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tận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mặt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Line 36"/>
          <p:cNvSpPr>
            <a:spLocks noChangeShapeType="1"/>
          </p:cNvSpPr>
          <p:nvPr/>
        </p:nvSpPr>
        <p:spPr bwMode="auto">
          <a:xfrm>
            <a:off x="838200" y="5029200"/>
            <a:ext cx="152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Line 37"/>
          <p:cNvSpPr>
            <a:spLocks noChangeShapeType="1"/>
          </p:cNvSpPr>
          <p:nvPr/>
        </p:nvSpPr>
        <p:spPr bwMode="auto">
          <a:xfrm>
            <a:off x="2743200" y="50292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381000" y="5105400"/>
            <a:ext cx="3962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sung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sung,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cha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cha.</a:t>
            </a:r>
          </a:p>
        </p:txBody>
      </p:sp>
      <p:sp>
        <p:nvSpPr>
          <p:cNvPr id="22" name="Line 26"/>
          <p:cNvSpPr>
            <a:spLocks noChangeShapeType="1"/>
          </p:cNvSpPr>
          <p:nvPr/>
        </p:nvSpPr>
        <p:spPr bwMode="auto">
          <a:xfrm flipV="1">
            <a:off x="1905000" y="52578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Line 27"/>
          <p:cNvSpPr>
            <a:spLocks noChangeShapeType="1"/>
          </p:cNvSpPr>
          <p:nvPr/>
        </p:nvSpPr>
        <p:spPr bwMode="auto">
          <a:xfrm flipH="1">
            <a:off x="1905000" y="5638800"/>
            <a:ext cx="1524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H="1">
            <a:off x="2438400" y="6019800"/>
            <a:ext cx="1524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876800" y="2971800"/>
            <a:ext cx="3962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4146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25" y="3786187"/>
            <a:ext cx="2343150" cy="1952625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2762249"/>
            <a:ext cx="2286000" cy="2000250"/>
          </a:xfrm>
          <a:prstGeom prst="rect">
            <a:avLst/>
          </a:prstGeom>
        </p:spPr>
      </p:pic>
      <p:pic>
        <p:nvPicPr>
          <p:cNvPr id="7" name="Picture 6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748" y="3633787"/>
            <a:ext cx="2810317" cy="2105025"/>
          </a:xfrm>
          <a:prstGeom prst="rect">
            <a:avLst/>
          </a:prstGeom>
        </p:spPr>
      </p:pic>
      <p:sp>
        <p:nvSpPr>
          <p:cNvPr id="8" name="Flowchart: Punched Tape 7"/>
          <p:cNvSpPr/>
          <p:nvPr/>
        </p:nvSpPr>
        <p:spPr>
          <a:xfrm>
            <a:off x="1562100" y="1066800"/>
            <a:ext cx="6477000" cy="1371600"/>
          </a:xfrm>
          <a:prstGeom prst="flowChartPunchedTap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CHIẾC HỘP BÍ MẬT </a:t>
            </a:r>
          </a:p>
        </p:txBody>
      </p:sp>
      <p:sp>
        <p:nvSpPr>
          <p:cNvPr id="9" name="Action Button: Forward or Next 8">
            <a:hlinkClick r:id="" action="ppaction://noaction" highlightClick="1"/>
          </p:cNvPr>
          <p:cNvSpPr/>
          <p:nvPr/>
        </p:nvSpPr>
        <p:spPr>
          <a:xfrm>
            <a:off x="8382000" y="6143625"/>
            <a:ext cx="762000" cy="7143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029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ded Corner 4"/>
          <p:cNvSpPr/>
          <p:nvPr/>
        </p:nvSpPr>
        <p:spPr>
          <a:xfrm>
            <a:off x="1219200" y="1066800"/>
            <a:ext cx="7145481" cy="1752600"/>
          </a:xfrm>
          <a:prstGeom prst="foldedCorner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ctr"/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3505200"/>
            <a:ext cx="6781800" cy="5611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" y="4270664"/>
            <a:ext cx="67818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cắp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9200" y="5011882"/>
            <a:ext cx="67818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5715001"/>
            <a:ext cx="6781800" cy="9663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0" y="6198178"/>
            <a:ext cx="914400" cy="65982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925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ded Corner 4"/>
          <p:cNvSpPr/>
          <p:nvPr/>
        </p:nvSpPr>
        <p:spPr>
          <a:xfrm>
            <a:off x="1363394" y="1676400"/>
            <a:ext cx="7145481" cy="1676400"/>
          </a:xfrm>
          <a:prstGeom prst="foldedCorner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3505200"/>
            <a:ext cx="6781800" cy="5611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" y="4270664"/>
            <a:ext cx="6781800" cy="987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buôn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9200" y="5448301"/>
            <a:ext cx="67818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4" name="Action Button: Home 13">
            <a:hlinkClick r:id="rId2" action="ppaction://hlinksldjump" highlightClick="1"/>
          </p:cNvPr>
          <p:cNvSpPr/>
          <p:nvPr/>
        </p:nvSpPr>
        <p:spPr>
          <a:xfrm>
            <a:off x="0" y="6162675"/>
            <a:ext cx="990600" cy="69532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0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0"/>
            <a:ext cx="9217024" cy="5334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614" y="-171400"/>
            <a:ext cx="8229600" cy="762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Ê-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30219" y="1062335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61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ded Corner 4"/>
          <p:cNvSpPr/>
          <p:nvPr/>
        </p:nvSpPr>
        <p:spPr>
          <a:xfrm>
            <a:off x="1219199" y="1905000"/>
            <a:ext cx="7145481" cy="1371600"/>
          </a:xfrm>
          <a:prstGeom prst="foldedCorner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3505200"/>
            <a:ext cx="6781800" cy="9161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" y="4953000"/>
            <a:ext cx="6781800" cy="987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đê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0" y="6172200"/>
            <a:ext cx="9906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7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 noGrp="1"/>
          </p:cNvSpPr>
          <p:nvPr>
            <p:ph type="title"/>
          </p:nvPr>
        </p:nvSpPr>
        <p:spPr>
          <a:xfrm>
            <a:off x="609600" y="33130"/>
            <a:ext cx="8153400" cy="94456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Ê-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903" y="1219200"/>
            <a:ext cx="4040188" cy="639762"/>
          </a:xfrm>
        </p:spPr>
        <p:txBody>
          <a:bodyPr/>
          <a:lstStyle/>
          <a:p>
            <a:pPr algn="ctr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  <a:endParaRPr lang="vi-VN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820379"/>
            <a:ext cx="3430588" cy="2625725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song.</a:t>
            </a:r>
          </a:p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285750" indent="-28575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cắp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8626" y="1219200"/>
            <a:ext cx="4041775" cy="639762"/>
          </a:xfrm>
        </p:spPr>
        <p:txBody>
          <a:bodyPr/>
          <a:lstStyle/>
          <a:p>
            <a:pPr algn="ctr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  <a:endParaRPr lang="vi-VN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905000"/>
            <a:ext cx="3657600" cy="106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Gùi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876800" y="1600200"/>
            <a:ext cx="0" cy="4572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Action Button: Home 20">
            <a:hlinkClick r:id="rId2" action="ppaction://hlinksldjump" highlightClick="1"/>
          </p:cNvPr>
          <p:cNvSpPr/>
          <p:nvPr/>
        </p:nvSpPr>
        <p:spPr>
          <a:xfrm>
            <a:off x="8191500" y="6390861"/>
            <a:ext cx="876300" cy="457200"/>
          </a:xfrm>
          <a:prstGeom prst="actionButtonHom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81000" y="46482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CC3300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rgbClr val="CC3300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-</a:t>
            </a:r>
            <a:r>
              <a:rPr lang="en-US" dirty="0" err="1">
                <a:solidFill>
                  <a:srgbClr val="000000"/>
                </a:solidFill>
              </a:rPr>
              <a:t>Gánh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không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nổi,nhìn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tận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mặt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Line 36"/>
          <p:cNvSpPr>
            <a:spLocks noChangeShapeType="1"/>
          </p:cNvSpPr>
          <p:nvPr/>
        </p:nvSpPr>
        <p:spPr bwMode="auto">
          <a:xfrm>
            <a:off x="838200" y="5029200"/>
            <a:ext cx="152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Line 37"/>
          <p:cNvSpPr>
            <a:spLocks noChangeShapeType="1"/>
          </p:cNvSpPr>
          <p:nvPr/>
        </p:nvSpPr>
        <p:spPr bwMode="auto">
          <a:xfrm>
            <a:off x="2743200" y="50292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381000" y="5105400"/>
            <a:ext cx="3962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sung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sung,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cha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cha.</a:t>
            </a:r>
          </a:p>
        </p:txBody>
      </p:sp>
      <p:sp>
        <p:nvSpPr>
          <p:cNvPr id="22" name="Line 26"/>
          <p:cNvSpPr>
            <a:spLocks noChangeShapeType="1"/>
          </p:cNvSpPr>
          <p:nvPr/>
        </p:nvSpPr>
        <p:spPr bwMode="auto">
          <a:xfrm flipV="1">
            <a:off x="1905000" y="52578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Line 27"/>
          <p:cNvSpPr>
            <a:spLocks noChangeShapeType="1"/>
          </p:cNvSpPr>
          <p:nvPr/>
        </p:nvSpPr>
        <p:spPr bwMode="auto">
          <a:xfrm flipH="1">
            <a:off x="1905000" y="5638800"/>
            <a:ext cx="1524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H="1">
            <a:off x="2438400" y="6019800"/>
            <a:ext cx="1524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905215" y="986135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44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  <p:bldP spid="14" grpId="0" animBg="1"/>
      <p:bldP spid="15" grpId="0" animBg="1"/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830" y="2352449"/>
            <a:ext cx="2303770" cy="30491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128" y="3276600"/>
            <a:ext cx="2568163" cy="35020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984" y="1320800"/>
            <a:ext cx="44018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Gùi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thiểu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Gùi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7458279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903" y="1219200"/>
            <a:ext cx="4040188" cy="639762"/>
          </a:xfrm>
        </p:spPr>
        <p:txBody>
          <a:bodyPr/>
          <a:lstStyle/>
          <a:p>
            <a:pPr algn="ctr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  <a:endParaRPr lang="vi-VN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820379"/>
            <a:ext cx="3430588" cy="2625725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pPr marL="285750" indent="-285750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0" indent="0"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8626" y="1219200"/>
            <a:ext cx="4041775" cy="639762"/>
          </a:xfrm>
        </p:spPr>
        <p:txBody>
          <a:bodyPr/>
          <a:lstStyle/>
          <a:p>
            <a:pPr algn="ctr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  <a:endParaRPr lang="vi-VN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905000"/>
            <a:ext cx="3657600" cy="106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Gùi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876800" y="1447800"/>
            <a:ext cx="0" cy="4572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Action Button: Home 20">
            <a:hlinkClick r:id="rId2" action="ppaction://hlinksldjump" highlightClick="1"/>
          </p:cNvPr>
          <p:cNvSpPr/>
          <p:nvPr/>
        </p:nvSpPr>
        <p:spPr>
          <a:xfrm>
            <a:off x="8191500" y="6390861"/>
            <a:ext cx="876300" cy="457200"/>
          </a:xfrm>
          <a:prstGeom prst="actionButtonHom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81000" y="46482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CC3300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rgbClr val="CC3300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-</a:t>
            </a:r>
            <a:r>
              <a:rPr lang="en-US" dirty="0" err="1">
                <a:solidFill>
                  <a:srgbClr val="000000"/>
                </a:solidFill>
              </a:rPr>
              <a:t>Gánh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không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nổi,nhìn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tận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mặt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Line 36"/>
          <p:cNvSpPr>
            <a:spLocks noChangeShapeType="1"/>
          </p:cNvSpPr>
          <p:nvPr/>
        </p:nvSpPr>
        <p:spPr bwMode="auto">
          <a:xfrm>
            <a:off x="838200" y="5029200"/>
            <a:ext cx="152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Line 37"/>
          <p:cNvSpPr>
            <a:spLocks noChangeShapeType="1"/>
          </p:cNvSpPr>
          <p:nvPr/>
        </p:nvSpPr>
        <p:spPr bwMode="auto">
          <a:xfrm>
            <a:off x="2743200" y="50292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381000" y="5105400"/>
            <a:ext cx="3962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sung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sung,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cha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cha.</a:t>
            </a:r>
          </a:p>
        </p:txBody>
      </p:sp>
      <p:sp>
        <p:nvSpPr>
          <p:cNvPr id="22" name="Line 26"/>
          <p:cNvSpPr>
            <a:spLocks noChangeShapeType="1"/>
          </p:cNvSpPr>
          <p:nvPr/>
        </p:nvSpPr>
        <p:spPr bwMode="auto">
          <a:xfrm flipV="1">
            <a:off x="1905000" y="52578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Line 27"/>
          <p:cNvSpPr>
            <a:spLocks noChangeShapeType="1"/>
          </p:cNvSpPr>
          <p:nvPr/>
        </p:nvSpPr>
        <p:spPr bwMode="auto">
          <a:xfrm flipH="1">
            <a:off x="1905000" y="5638800"/>
            <a:ext cx="1524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H="1">
            <a:off x="2438400" y="6019800"/>
            <a:ext cx="1524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029200" y="2590800"/>
            <a:ext cx="1529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sung</a:t>
            </a:r>
          </a:p>
        </p:txBody>
      </p:sp>
    </p:spTree>
    <p:extLst>
      <p:ext uri="{BB962C8B-B14F-4D97-AF65-F5344CB8AC3E}">
        <p14:creationId xmlns:p14="http://schemas.microsoft.com/office/powerpoint/2010/main" val="247925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2082358"/>
            <a:ext cx="4820478" cy="35832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1958141"/>
            <a:ext cx="3733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" name="Action Button: Back or Previous 1">
            <a:hlinkClick r:id="rId3" action="ppaction://hlinksldjump" highlightClick="1"/>
          </p:cNvPr>
          <p:cNvSpPr/>
          <p:nvPr/>
        </p:nvSpPr>
        <p:spPr>
          <a:xfrm>
            <a:off x="6601239" y="6172200"/>
            <a:ext cx="637761" cy="457200"/>
          </a:xfrm>
          <a:prstGeom prst="actionButtonBackPrevious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86995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tion Button: Back or Previous 1">
            <a:hlinkClick r:id="rId2" action="ppaction://hlinksldjump" highlightClick="1"/>
          </p:cNvPr>
          <p:cNvSpPr/>
          <p:nvPr/>
        </p:nvSpPr>
        <p:spPr>
          <a:xfrm>
            <a:off x="8229600" y="1524000"/>
            <a:ext cx="685800" cy="304800"/>
          </a:xfrm>
          <a:prstGeom prst="actionButtonBackPrevious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70" y="457200"/>
            <a:ext cx="5715000" cy="381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774" y="3454577"/>
            <a:ext cx="4504626" cy="3380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4495800"/>
            <a:ext cx="2136329" cy="19547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2322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860953"/>
            <a:ext cx="5257800" cy="8309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vi-VN" sz="4800">
                <a:latin typeface="+mj-lt"/>
              </a:rPr>
              <a:t>Luyện đọc nhóm đôi</a:t>
            </a:r>
          </a:p>
        </p:txBody>
      </p:sp>
      <p:sp>
        <p:nvSpPr>
          <p:cNvPr id="4" name="Curved Right Arrow 3"/>
          <p:cNvSpPr/>
          <p:nvPr/>
        </p:nvSpPr>
        <p:spPr>
          <a:xfrm>
            <a:off x="381000" y="1905000"/>
            <a:ext cx="990600" cy="955953"/>
          </a:xfrm>
          <a:prstGeom prst="curved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563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24800" y="3455822"/>
            <a:ext cx="9011696" cy="2895600"/>
          </a:xfrm>
          <a:prstGeom prst="cloud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buôn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63848" y="990600"/>
            <a:ext cx="2133600" cy="523220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Tìm hiểu bài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764688" y="39526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4800" y="1988840"/>
            <a:ext cx="9119200" cy="14597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1.Người xưa đặt ra luật tục để làm gì 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073710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1279728</TotalTime>
  <Words>907</Words>
  <Application>Microsoft Office PowerPoint</Application>
  <PresentationFormat>On-screen Show (4:3)</PresentationFormat>
  <Paragraphs>82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Tập đọc Luật tục xưa của người Ê- đê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This MC</cp:lastModifiedBy>
  <cp:revision>134</cp:revision>
  <dcterms:created xsi:type="dcterms:W3CDTF">2016-02-22T00:56:09Z</dcterms:created>
  <dcterms:modified xsi:type="dcterms:W3CDTF">2022-02-28T03:02:14Z</dcterms:modified>
</cp:coreProperties>
</file>