
<file path=[Content_Types].xml><?xml version="1.0" encoding="utf-8"?>
<Types xmlns="http://schemas.openxmlformats.org/package/2006/content-types">
  <Default Extension="bin" ContentType="application/vnd.openxmlformats-officedocument.oleObject"/>
  <Default Extension="jpeg" ContentType="image/jpeg"/>
  <Default Extension="wmf" ContentType="image/x-wmf"/>
  <Default Extension="emf" ContentType="image/x-e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1" r:id="rId1"/>
  </p:sldMasterIdLst>
  <p:sldIdLst>
    <p:sldId id="256" r:id="rId2"/>
    <p:sldId id="260" r:id="rId3"/>
    <p:sldId id="261" r:id="rId4"/>
    <p:sldId id="262" r:id="rId5"/>
    <p:sldId id="277" r:id="rId6"/>
    <p:sldId id="265" r:id="rId7"/>
    <p:sldId id="267" r:id="rId8"/>
    <p:sldId id="278" r:id="rId9"/>
    <p:sldId id="275" r:id="rId10"/>
    <p:sldId id="264" r:id="rId11"/>
    <p:sldId id="268" r:id="rId12"/>
    <p:sldId id="266" r:id="rId13"/>
    <p:sldId id="269" r:id="rId14"/>
    <p:sldId id="271" r:id="rId15"/>
    <p:sldId id="272" r:id="rId16"/>
    <p:sldId id="273" r:id="rId17"/>
  </p:sldIdLst>
  <p:sldSz cx="9144000" cy="6858000" type="screen4x3"/>
  <p:notesSz cx="6858000" cy="9144000"/>
  <p:defaultTextStyle>
    <a:defPPr>
      <a:defRPr lang="en-US"/>
    </a:defPPr>
    <a:lvl1pPr algn="l" rtl="0" fontAlgn="base">
      <a:spcBef>
        <a:spcPct val="0"/>
      </a:spcBef>
      <a:spcAft>
        <a:spcPct val="0"/>
      </a:spcAft>
      <a:defRPr sz="2400" b="1" i="1" kern="1200">
        <a:solidFill>
          <a:schemeClr val="tx1"/>
        </a:solidFill>
        <a:latin typeface="Arial" charset="0"/>
        <a:ea typeface="+mn-ea"/>
        <a:cs typeface="Arial" charset="0"/>
      </a:defRPr>
    </a:lvl1pPr>
    <a:lvl2pPr marL="457200" algn="l" rtl="0" fontAlgn="base">
      <a:spcBef>
        <a:spcPct val="0"/>
      </a:spcBef>
      <a:spcAft>
        <a:spcPct val="0"/>
      </a:spcAft>
      <a:defRPr sz="2400" b="1" i="1" kern="1200">
        <a:solidFill>
          <a:schemeClr val="tx1"/>
        </a:solidFill>
        <a:latin typeface="Arial" charset="0"/>
        <a:ea typeface="+mn-ea"/>
        <a:cs typeface="Arial" charset="0"/>
      </a:defRPr>
    </a:lvl2pPr>
    <a:lvl3pPr marL="914400" algn="l" rtl="0" fontAlgn="base">
      <a:spcBef>
        <a:spcPct val="0"/>
      </a:spcBef>
      <a:spcAft>
        <a:spcPct val="0"/>
      </a:spcAft>
      <a:defRPr sz="2400" b="1" i="1" kern="1200">
        <a:solidFill>
          <a:schemeClr val="tx1"/>
        </a:solidFill>
        <a:latin typeface="Arial" charset="0"/>
        <a:ea typeface="+mn-ea"/>
        <a:cs typeface="Arial" charset="0"/>
      </a:defRPr>
    </a:lvl3pPr>
    <a:lvl4pPr marL="1371600" algn="l" rtl="0" fontAlgn="base">
      <a:spcBef>
        <a:spcPct val="0"/>
      </a:spcBef>
      <a:spcAft>
        <a:spcPct val="0"/>
      </a:spcAft>
      <a:defRPr sz="2400" b="1" i="1" kern="1200">
        <a:solidFill>
          <a:schemeClr val="tx1"/>
        </a:solidFill>
        <a:latin typeface="Arial" charset="0"/>
        <a:ea typeface="+mn-ea"/>
        <a:cs typeface="Arial" charset="0"/>
      </a:defRPr>
    </a:lvl4pPr>
    <a:lvl5pPr marL="1828800" algn="l" rtl="0" fontAlgn="base">
      <a:spcBef>
        <a:spcPct val="0"/>
      </a:spcBef>
      <a:spcAft>
        <a:spcPct val="0"/>
      </a:spcAft>
      <a:defRPr sz="2400" b="1" i="1" kern="1200">
        <a:solidFill>
          <a:schemeClr val="tx1"/>
        </a:solidFill>
        <a:latin typeface="Arial" charset="0"/>
        <a:ea typeface="+mn-ea"/>
        <a:cs typeface="Arial" charset="0"/>
      </a:defRPr>
    </a:lvl5pPr>
    <a:lvl6pPr marL="2286000" algn="l" defTabSz="914400" rtl="0" eaLnBrk="1" latinLnBrk="0" hangingPunct="1">
      <a:defRPr sz="2400" b="1" i="1" kern="1200">
        <a:solidFill>
          <a:schemeClr val="tx1"/>
        </a:solidFill>
        <a:latin typeface="Arial" charset="0"/>
        <a:ea typeface="+mn-ea"/>
        <a:cs typeface="Arial" charset="0"/>
      </a:defRPr>
    </a:lvl6pPr>
    <a:lvl7pPr marL="2743200" algn="l" defTabSz="914400" rtl="0" eaLnBrk="1" latinLnBrk="0" hangingPunct="1">
      <a:defRPr sz="2400" b="1" i="1" kern="1200">
        <a:solidFill>
          <a:schemeClr val="tx1"/>
        </a:solidFill>
        <a:latin typeface="Arial" charset="0"/>
        <a:ea typeface="+mn-ea"/>
        <a:cs typeface="Arial" charset="0"/>
      </a:defRPr>
    </a:lvl7pPr>
    <a:lvl8pPr marL="3200400" algn="l" defTabSz="914400" rtl="0" eaLnBrk="1" latinLnBrk="0" hangingPunct="1">
      <a:defRPr sz="2400" b="1" i="1" kern="1200">
        <a:solidFill>
          <a:schemeClr val="tx1"/>
        </a:solidFill>
        <a:latin typeface="Arial" charset="0"/>
        <a:ea typeface="+mn-ea"/>
        <a:cs typeface="Arial" charset="0"/>
      </a:defRPr>
    </a:lvl8pPr>
    <a:lvl9pPr marL="3657600" algn="l" defTabSz="914400" rtl="0" eaLnBrk="1" latinLnBrk="0" hangingPunct="1">
      <a:defRPr sz="2400" b="1" i="1" kern="1200">
        <a:solidFill>
          <a:schemeClr val="tx1"/>
        </a:solidFill>
        <a:latin typeface="Arial" charset="0"/>
        <a:ea typeface="+mn-ea"/>
        <a:cs typeface="Arial"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CC99"/>
    <a:srgbClr val="66CCFF"/>
    <a:srgbClr val="FFCCFF"/>
    <a:srgbClr val="66FF33"/>
    <a:srgbClr val="00FFFF"/>
    <a:srgbClr val="FF00FF"/>
    <a:srgbClr val="CC0066"/>
    <a:srgbClr val="FFFF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069" autoAdjust="0"/>
  </p:normalViewPr>
  <p:slideViewPr>
    <p:cSldViewPr>
      <p:cViewPr varScale="1">
        <p:scale>
          <a:sx n="69" d="100"/>
          <a:sy n="69" d="100"/>
        </p:scale>
        <p:origin x="1416" y="48"/>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1.wmf"/></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0" y="0"/>
            <a:ext cx="9148763" cy="6851650"/>
            <a:chOff x="1" y="0"/>
            <a:chExt cx="5763" cy="4316"/>
          </a:xfrm>
        </p:grpSpPr>
        <p:sp>
          <p:nvSpPr>
            <p:cNvPr id="5" name="Freeform 3"/>
            <p:cNvSpPr>
              <a:spLocks/>
            </p:cNvSpPr>
            <p:nvPr/>
          </p:nvSpPr>
          <p:spPr bwMode="hidden">
            <a:xfrm>
              <a:off x="5045" y="2626"/>
              <a:ext cx="719" cy="1690"/>
            </a:xfrm>
            <a:custGeom>
              <a:avLst/>
              <a:gdLst/>
              <a:ahLst/>
              <a:cxnLst>
                <a:cxn ang="0">
                  <a:pos x="717" y="72"/>
                </a:cxn>
                <a:cxn ang="0">
                  <a:pos x="717" y="0"/>
                </a:cxn>
                <a:cxn ang="0">
                  <a:pos x="699" y="101"/>
                </a:cxn>
                <a:cxn ang="0">
                  <a:pos x="675" y="209"/>
                </a:cxn>
                <a:cxn ang="0">
                  <a:pos x="627" y="389"/>
                </a:cxn>
                <a:cxn ang="0">
                  <a:pos x="574" y="569"/>
                </a:cxn>
                <a:cxn ang="0">
                  <a:pos x="502" y="749"/>
                </a:cxn>
                <a:cxn ang="0">
                  <a:pos x="424" y="935"/>
                </a:cxn>
                <a:cxn ang="0">
                  <a:pos x="334" y="1121"/>
                </a:cxn>
                <a:cxn ang="0">
                  <a:pos x="233" y="1312"/>
                </a:cxn>
                <a:cxn ang="0">
                  <a:pos x="125" y="1498"/>
                </a:cxn>
                <a:cxn ang="0">
                  <a:pos x="0" y="1690"/>
                </a:cxn>
                <a:cxn ang="0">
                  <a:pos x="11" y="1690"/>
                </a:cxn>
                <a:cxn ang="0">
                  <a:pos x="137" y="1498"/>
                </a:cxn>
                <a:cxn ang="0">
                  <a:pos x="245" y="1312"/>
                </a:cxn>
                <a:cxn ang="0">
                  <a:pos x="346" y="1121"/>
                </a:cxn>
                <a:cxn ang="0">
                  <a:pos x="436" y="935"/>
                </a:cxn>
                <a:cxn ang="0">
                  <a:pos x="514" y="749"/>
                </a:cxn>
                <a:cxn ang="0">
                  <a:pos x="585" y="569"/>
                </a:cxn>
                <a:cxn ang="0">
                  <a:pos x="639" y="389"/>
                </a:cxn>
                <a:cxn ang="0">
                  <a:pos x="687" y="209"/>
                </a:cxn>
                <a:cxn ang="0">
                  <a:pos x="705" y="143"/>
                </a:cxn>
                <a:cxn ang="0">
                  <a:pos x="717" y="72"/>
                </a:cxn>
                <a:cxn ang="0">
                  <a:pos x="717" y="72"/>
                </a:cxn>
              </a:cxnLst>
              <a:rect l="0" t="0" r="r" b="b"/>
              <a:pathLst>
                <a:path w="717" h="1690">
                  <a:moveTo>
                    <a:pt x="717" y="72"/>
                  </a:moveTo>
                  <a:lnTo>
                    <a:pt x="717" y="0"/>
                  </a:lnTo>
                  <a:lnTo>
                    <a:pt x="699" y="101"/>
                  </a:lnTo>
                  <a:lnTo>
                    <a:pt x="675" y="209"/>
                  </a:lnTo>
                  <a:lnTo>
                    <a:pt x="627" y="389"/>
                  </a:lnTo>
                  <a:lnTo>
                    <a:pt x="574" y="569"/>
                  </a:lnTo>
                  <a:lnTo>
                    <a:pt x="502" y="749"/>
                  </a:lnTo>
                  <a:lnTo>
                    <a:pt x="424" y="935"/>
                  </a:lnTo>
                  <a:lnTo>
                    <a:pt x="334" y="1121"/>
                  </a:lnTo>
                  <a:lnTo>
                    <a:pt x="233" y="1312"/>
                  </a:lnTo>
                  <a:lnTo>
                    <a:pt x="125" y="1498"/>
                  </a:lnTo>
                  <a:lnTo>
                    <a:pt x="0" y="1690"/>
                  </a:lnTo>
                  <a:lnTo>
                    <a:pt x="11" y="1690"/>
                  </a:lnTo>
                  <a:lnTo>
                    <a:pt x="137" y="1498"/>
                  </a:lnTo>
                  <a:lnTo>
                    <a:pt x="245" y="1312"/>
                  </a:lnTo>
                  <a:lnTo>
                    <a:pt x="346" y="1121"/>
                  </a:lnTo>
                  <a:lnTo>
                    <a:pt x="436" y="935"/>
                  </a:lnTo>
                  <a:lnTo>
                    <a:pt x="514" y="749"/>
                  </a:lnTo>
                  <a:lnTo>
                    <a:pt x="585" y="569"/>
                  </a:lnTo>
                  <a:lnTo>
                    <a:pt x="639" y="389"/>
                  </a:lnTo>
                  <a:lnTo>
                    <a:pt x="687" y="209"/>
                  </a:lnTo>
                  <a:lnTo>
                    <a:pt x="705" y="143"/>
                  </a:lnTo>
                  <a:lnTo>
                    <a:pt x="717" y="72"/>
                  </a:lnTo>
                  <a:lnTo>
                    <a:pt x="717" y="72"/>
                  </a:lnTo>
                  <a:close/>
                </a:path>
              </a:pathLst>
            </a:custGeom>
            <a:gradFill rotWithShape="0">
              <a:gsLst>
                <a:gs pos="0">
                  <a:schemeClr val="bg2"/>
                </a:gs>
                <a:gs pos="100000">
                  <a:schemeClr val="bg2">
                    <a:gamma/>
                    <a:shade val="60784"/>
                    <a:invGamma/>
                  </a:schemeClr>
                </a:gs>
              </a:gsLst>
              <a:lin ang="5400000" scaled="1"/>
            </a:gradFill>
            <a:ln w="9525">
              <a:noFill/>
              <a:round/>
              <a:headEnd/>
              <a:tailEnd/>
            </a:ln>
          </p:spPr>
          <p:txBody>
            <a:bodyPr/>
            <a:lstStyle/>
            <a:p>
              <a:pPr>
                <a:defRPr/>
              </a:pPr>
              <a:endParaRPr lang="en-US"/>
            </a:p>
          </p:txBody>
        </p:sp>
        <p:sp>
          <p:nvSpPr>
            <p:cNvPr id="6" name="Freeform 4"/>
            <p:cNvSpPr>
              <a:spLocks/>
            </p:cNvSpPr>
            <p:nvPr/>
          </p:nvSpPr>
          <p:spPr bwMode="hidden">
            <a:xfrm>
              <a:off x="5386" y="3794"/>
              <a:ext cx="378" cy="522"/>
            </a:xfrm>
            <a:custGeom>
              <a:avLst/>
              <a:gdLst/>
              <a:ahLst/>
              <a:cxnLst>
                <a:cxn ang="0">
                  <a:pos x="377" y="0"/>
                </a:cxn>
                <a:cxn ang="0">
                  <a:pos x="293" y="132"/>
                </a:cxn>
                <a:cxn ang="0">
                  <a:pos x="204" y="264"/>
                </a:cxn>
                <a:cxn ang="0">
                  <a:pos x="102" y="396"/>
                </a:cxn>
                <a:cxn ang="0">
                  <a:pos x="0" y="522"/>
                </a:cxn>
                <a:cxn ang="0">
                  <a:pos x="12" y="522"/>
                </a:cxn>
                <a:cxn ang="0">
                  <a:pos x="114" y="402"/>
                </a:cxn>
                <a:cxn ang="0">
                  <a:pos x="204" y="282"/>
                </a:cxn>
                <a:cxn ang="0">
                  <a:pos x="377" y="24"/>
                </a:cxn>
                <a:cxn ang="0">
                  <a:pos x="377" y="0"/>
                </a:cxn>
                <a:cxn ang="0">
                  <a:pos x="377" y="0"/>
                </a:cxn>
              </a:cxnLst>
              <a:rect l="0" t="0" r="r" b="b"/>
              <a:pathLst>
                <a:path w="377" h="522">
                  <a:moveTo>
                    <a:pt x="377" y="0"/>
                  </a:moveTo>
                  <a:lnTo>
                    <a:pt x="293" y="132"/>
                  </a:lnTo>
                  <a:lnTo>
                    <a:pt x="204" y="264"/>
                  </a:lnTo>
                  <a:lnTo>
                    <a:pt x="102" y="396"/>
                  </a:lnTo>
                  <a:lnTo>
                    <a:pt x="0" y="522"/>
                  </a:lnTo>
                  <a:lnTo>
                    <a:pt x="12" y="522"/>
                  </a:lnTo>
                  <a:lnTo>
                    <a:pt x="114" y="402"/>
                  </a:lnTo>
                  <a:lnTo>
                    <a:pt x="204" y="282"/>
                  </a:lnTo>
                  <a:lnTo>
                    <a:pt x="377" y="24"/>
                  </a:lnTo>
                  <a:lnTo>
                    <a:pt x="377" y="0"/>
                  </a:lnTo>
                  <a:lnTo>
                    <a:pt x="377" y="0"/>
                  </a:lnTo>
                  <a:close/>
                </a:path>
              </a:pathLst>
            </a:custGeom>
            <a:gradFill rotWithShape="0">
              <a:gsLst>
                <a:gs pos="0">
                  <a:schemeClr val="bg2"/>
                </a:gs>
                <a:gs pos="100000">
                  <a:schemeClr val="bg2">
                    <a:gamma/>
                    <a:shade val="60784"/>
                    <a:invGamma/>
                  </a:schemeClr>
                </a:gs>
              </a:gsLst>
              <a:lin ang="5400000" scaled="1"/>
            </a:gradFill>
            <a:ln w="9525">
              <a:noFill/>
              <a:round/>
              <a:headEnd/>
              <a:tailEnd/>
            </a:ln>
          </p:spPr>
          <p:txBody>
            <a:bodyPr/>
            <a:lstStyle/>
            <a:p>
              <a:pPr>
                <a:defRPr/>
              </a:pPr>
              <a:endParaRPr lang="en-US"/>
            </a:p>
          </p:txBody>
        </p:sp>
        <p:sp>
          <p:nvSpPr>
            <p:cNvPr id="7" name="Freeform 5"/>
            <p:cNvSpPr>
              <a:spLocks/>
            </p:cNvSpPr>
            <p:nvPr/>
          </p:nvSpPr>
          <p:spPr bwMode="hidden">
            <a:xfrm>
              <a:off x="5680" y="4214"/>
              <a:ext cx="84" cy="102"/>
            </a:xfrm>
            <a:custGeom>
              <a:avLst/>
              <a:gdLst/>
              <a:ahLst/>
              <a:cxnLst>
                <a:cxn ang="0">
                  <a:pos x="0" y="102"/>
                </a:cxn>
                <a:cxn ang="0">
                  <a:pos x="18" y="102"/>
                </a:cxn>
                <a:cxn ang="0">
                  <a:pos x="48" y="60"/>
                </a:cxn>
                <a:cxn ang="0">
                  <a:pos x="84" y="24"/>
                </a:cxn>
                <a:cxn ang="0">
                  <a:pos x="84" y="0"/>
                </a:cxn>
                <a:cxn ang="0">
                  <a:pos x="42" y="54"/>
                </a:cxn>
                <a:cxn ang="0">
                  <a:pos x="0" y="102"/>
                </a:cxn>
                <a:cxn ang="0">
                  <a:pos x="0" y="102"/>
                </a:cxn>
              </a:cxnLst>
              <a:rect l="0" t="0" r="r" b="b"/>
              <a:pathLst>
                <a:path w="84" h="102">
                  <a:moveTo>
                    <a:pt x="0" y="102"/>
                  </a:moveTo>
                  <a:lnTo>
                    <a:pt x="18" y="102"/>
                  </a:lnTo>
                  <a:lnTo>
                    <a:pt x="48" y="60"/>
                  </a:lnTo>
                  <a:lnTo>
                    <a:pt x="84" y="24"/>
                  </a:lnTo>
                  <a:lnTo>
                    <a:pt x="84" y="0"/>
                  </a:lnTo>
                  <a:lnTo>
                    <a:pt x="42" y="54"/>
                  </a:lnTo>
                  <a:lnTo>
                    <a:pt x="0" y="102"/>
                  </a:lnTo>
                  <a:lnTo>
                    <a:pt x="0" y="102"/>
                  </a:lnTo>
                  <a:close/>
                </a:path>
              </a:pathLst>
            </a:custGeom>
            <a:gradFill rotWithShape="0">
              <a:gsLst>
                <a:gs pos="0">
                  <a:schemeClr val="bg2"/>
                </a:gs>
                <a:gs pos="100000">
                  <a:schemeClr val="bg2">
                    <a:gamma/>
                    <a:shade val="60784"/>
                    <a:invGamma/>
                  </a:schemeClr>
                </a:gs>
              </a:gsLst>
              <a:lin ang="5400000" scaled="1"/>
            </a:gradFill>
            <a:ln w="9525">
              <a:noFill/>
              <a:round/>
              <a:headEnd/>
              <a:tailEnd/>
            </a:ln>
          </p:spPr>
          <p:txBody>
            <a:bodyPr/>
            <a:lstStyle/>
            <a:p>
              <a:pPr>
                <a:defRPr/>
              </a:pPr>
              <a:endParaRPr lang="en-US"/>
            </a:p>
          </p:txBody>
        </p:sp>
        <p:grpSp>
          <p:nvGrpSpPr>
            <p:cNvPr id="8" name="Group 6"/>
            <p:cNvGrpSpPr>
              <a:grpSpLocks/>
            </p:cNvGrpSpPr>
            <p:nvPr/>
          </p:nvGrpSpPr>
          <p:grpSpPr bwMode="auto">
            <a:xfrm>
              <a:off x="288" y="0"/>
              <a:ext cx="5098" cy="4316"/>
              <a:chOff x="288" y="0"/>
              <a:chExt cx="5098" cy="4316"/>
            </a:xfrm>
          </p:grpSpPr>
          <p:sp>
            <p:nvSpPr>
              <p:cNvPr id="28" name="Freeform 7"/>
              <p:cNvSpPr>
                <a:spLocks/>
              </p:cNvSpPr>
              <p:nvPr userDrawn="1"/>
            </p:nvSpPr>
            <p:spPr bwMode="hidden">
              <a:xfrm>
                <a:off x="2789" y="0"/>
                <a:ext cx="72" cy="4316"/>
              </a:xfrm>
              <a:custGeom>
                <a:avLst/>
                <a:gdLst/>
                <a:ahLst/>
                <a:cxnLst>
                  <a:cxn ang="0">
                    <a:pos x="0" y="0"/>
                  </a:cxn>
                  <a:cxn ang="0">
                    <a:pos x="60" y="4316"/>
                  </a:cxn>
                  <a:cxn ang="0">
                    <a:pos x="72" y="4316"/>
                  </a:cxn>
                  <a:cxn ang="0">
                    <a:pos x="12" y="0"/>
                  </a:cxn>
                  <a:cxn ang="0">
                    <a:pos x="0" y="0"/>
                  </a:cxn>
                  <a:cxn ang="0">
                    <a:pos x="0" y="0"/>
                  </a:cxn>
                </a:cxnLst>
                <a:rect l="0" t="0" r="r" b="b"/>
                <a:pathLst>
                  <a:path w="72" h="4316">
                    <a:moveTo>
                      <a:pt x="0" y="0"/>
                    </a:moveTo>
                    <a:lnTo>
                      <a:pt x="60" y="4316"/>
                    </a:lnTo>
                    <a:lnTo>
                      <a:pt x="72" y="4316"/>
                    </a:lnTo>
                    <a:lnTo>
                      <a:pt x="12" y="0"/>
                    </a:lnTo>
                    <a:lnTo>
                      <a:pt x="0" y="0"/>
                    </a:lnTo>
                    <a:lnTo>
                      <a:pt x="0" y="0"/>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a:defRPr/>
                </a:pPr>
                <a:endParaRPr lang="en-US"/>
              </a:p>
            </p:txBody>
          </p:sp>
          <p:sp>
            <p:nvSpPr>
              <p:cNvPr id="29" name="Freeform 8"/>
              <p:cNvSpPr>
                <a:spLocks/>
              </p:cNvSpPr>
              <p:nvPr userDrawn="1"/>
            </p:nvSpPr>
            <p:spPr bwMode="hidden">
              <a:xfrm>
                <a:off x="3089" y="0"/>
                <a:ext cx="174" cy="4316"/>
              </a:xfrm>
              <a:custGeom>
                <a:avLst/>
                <a:gdLst/>
                <a:ahLst/>
                <a:cxnLst>
                  <a:cxn ang="0">
                    <a:pos x="24" y="0"/>
                  </a:cxn>
                  <a:cxn ang="0">
                    <a:pos x="12" y="0"/>
                  </a:cxn>
                  <a:cxn ang="0">
                    <a:pos x="42" y="216"/>
                  </a:cxn>
                  <a:cxn ang="0">
                    <a:pos x="72" y="444"/>
                  </a:cxn>
                  <a:cxn ang="0">
                    <a:pos x="96" y="689"/>
                  </a:cxn>
                  <a:cxn ang="0">
                    <a:pos x="120" y="947"/>
                  </a:cxn>
                  <a:cxn ang="0">
                    <a:pos x="132" y="1211"/>
                  </a:cxn>
                  <a:cxn ang="0">
                    <a:pos x="150" y="1487"/>
                  </a:cxn>
                  <a:cxn ang="0">
                    <a:pos x="156" y="1768"/>
                  </a:cxn>
                  <a:cxn ang="0">
                    <a:pos x="162" y="2062"/>
                  </a:cxn>
                  <a:cxn ang="0">
                    <a:pos x="156" y="2644"/>
                  </a:cxn>
                  <a:cxn ang="0">
                    <a:pos x="126" y="3225"/>
                  </a:cxn>
                  <a:cxn ang="0">
                    <a:pos x="108" y="3507"/>
                  </a:cxn>
                  <a:cxn ang="0">
                    <a:pos x="78" y="3788"/>
                  </a:cxn>
                  <a:cxn ang="0">
                    <a:pos x="42" y="4058"/>
                  </a:cxn>
                  <a:cxn ang="0">
                    <a:pos x="0" y="4316"/>
                  </a:cxn>
                  <a:cxn ang="0">
                    <a:pos x="12" y="4316"/>
                  </a:cxn>
                  <a:cxn ang="0">
                    <a:pos x="54" y="4058"/>
                  </a:cxn>
                  <a:cxn ang="0">
                    <a:pos x="90" y="3782"/>
                  </a:cxn>
                  <a:cxn ang="0">
                    <a:pos x="120" y="3507"/>
                  </a:cxn>
                  <a:cxn ang="0">
                    <a:pos x="138" y="3219"/>
                  </a:cxn>
                  <a:cxn ang="0">
                    <a:pos x="168" y="2638"/>
                  </a:cxn>
                  <a:cxn ang="0">
                    <a:pos x="174" y="2056"/>
                  </a:cxn>
                  <a:cxn ang="0">
                    <a:pos x="168" y="1768"/>
                  </a:cxn>
                  <a:cxn ang="0">
                    <a:pos x="162" y="1487"/>
                  </a:cxn>
                  <a:cxn ang="0">
                    <a:pos x="144" y="1211"/>
                  </a:cxn>
                  <a:cxn ang="0">
                    <a:pos x="132" y="941"/>
                  </a:cxn>
                  <a:cxn ang="0">
                    <a:pos x="108" y="689"/>
                  </a:cxn>
                  <a:cxn ang="0">
                    <a:pos x="84" y="444"/>
                  </a:cxn>
                  <a:cxn ang="0">
                    <a:pos x="54" y="216"/>
                  </a:cxn>
                  <a:cxn ang="0">
                    <a:pos x="24" y="0"/>
                  </a:cxn>
                  <a:cxn ang="0">
                    <a:pos x="24" y="0"/>
                  </a:cxn>
                </a:cxnLst>
                <a:rect l="0" t="0" r="r" b="b"/>
                <a:pathLst>
                  <a:path w="174" h="4316">
                    <a:moveTo>
                      <a:pt x="24" y="0"/>
                    </a:moveTo>
                    <a:lnTo>
                      <a:pt x="12" y="0"/>
                    </a:lnTo>
                    <a:lnTo>
                      <a:pt x="42" y="216"/>
                    </a:lnTo>
                    <a:lnTo>
                      <a:pt x="72" y="444"/>
                    </a:lnTo>
                    <a:lnTo>
                      <a:pt x="96" y="689"/>
                    </a:lnTo>
                    <a:lnTo>
                      <a:pt x="120" y="947"/>
                    </a:lnTo>
                    <a:lnTo>
                      <a:pt x="132" y="1211"/>
                    </a:lnTo>
                    <a:lnTo>
                      <a:pt x="150" y="1487"/>
                    </a:lnTo>
                    <a:lnTo>
                      <a:pt x="156" y="1768"/>
                    </a:lnTo>
                    <a:lnTo>
                      <a:pt x="162" y="2062"/>
                    </a:lnTo>
                    <a:lnTo>
                      <a:pt x="156" y="2644"/>
                    </a:lnTo>
                    <a:lnTo>
                      <a:pt x="126" y="3225"/>
                    </a:lnTo>
                    <a:lnTo>
                      <a:pt x="108" y="3507"/>
                    </a:lnTo>
                    <a:lnTo>
                      <a:pt x="78" y="3788"/>
                    </a:lnTo>
                    <a:lnTo>
                      <a:pt x="42" y="4058"/>
                    </a:lnTo>
                    <a:lnTo>
                      <a:pt x="0" y="4316"/>
                    </a:lnTo>
                    <a:lnTo>
                      <a:pt x="12" y="4316"/>
                    </a:lnTo>
                    <a:lnTo>
                      <a:pt x="54" y="4058"/>
                    </a:lnTo>
                    <a:lnTo>
                      <a:pt x="90" y="3782"/>
                    </a:lnTo>
                    <a:lnTo>
                      <a:pt x="120" y="3507"/>
                    </a:lnTo>
                    <a:lnTo>
                      <a:pt x="138" y="3219"/>
                    </a:lnTo>
                    <a:lnTo>
                      <a:pt x="168" y="2638"/>
                    </a:lnTo>
                    <a:lnTo>
                      <a:pt x="174" y="2056"/>
                    </a:lnTo>
                    <a:lnTo>
                      <a:pt x="168" y="1768"/>
                    </a:lnTo>
                    <a:lnTo>
                      <a:pt x="162" y="1487"/>
                    </a:lnTo>
                    <a:lnTo>
                      <a:pt x="144" y="1211"/>
                    </a:lnTo>
                    <a:lnTo>
                      <a:pt x="132" y="941"/>
                    </a:lnTo>
                    <a:lnTo>
                      <a:pt x="108" y="689"/>
                    </a:lnTo>
                    <a:lnTo>
                      <a:pt x="84" y="444"/>
                    </a:lnTo>
                    <a:lnTo>
                      <a:pt x="54" y="216"/>
                    </a:lnTo>
                    <a:lnTo>
                      <a:pt x="24" y="0"/>
                    </a:lnTo>
                    <a:lnTo>
                      <a:pt x="24" y="0"/>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a:defRPr/>
                </a:pPr>
                <a:endParaRPr lang="en-US"/>
              </a:p>
            </p:txBody>
          </p:sp>
          <p:sp>
            <p:nvSpPr>
              <p:cNvPr id="30" name="Freeform 9"/>
              <p:cNvSpPr>
                <a:spLocks/>
              </p:cNvSpPr>
              <p:nvPr userDrawn="1"/>
            </p:nvSpPr>
            <p:spPr bwMode="hidden">
              <a:xfrm>
                <a:off x="3358" y="0"/>
                <a:ext cx="337" cy="4316"/>
              </a:xfrm>
              <a:custGeom>
                <a:avLst/>
                <a:gdLst/>
                <a:ahLst/>
                <a:cxnLst>
                  <a:cxn ang="0">
                    <a:pos x="329" y="2014"/>
                  </a:cxn>
                  <a:cxn ang="0">
                    <a:pos x="317" y="1726"/>
                  </a:cxn>
                  <a:cxn ang="0">
                    <a:pos x="293" y="1445"/>
                  </a:cxn>
                  <a:cxn ang="0">
                    <a:pos x="263" y="1175"/>
                  </a:cxn>
                  <a:cxn ang="0">
                    <a:pos x="228" y="917"/>
                  </a:cxn>
                  <a:cxn ang="0">
                    <a:pos x="186" y="665"/>
                  </a:cxn>
                  <a:cxn ang="0">
                    <a:pos x="132" y="432"/>
                  </a:cxn>
                  <a:cxn ang="0">
                    <a:pos x="78" y="204"/>
                  </a:cxn>
                  <a:cxn ang="0">
                    <a:pos x="12" y="0"/>
                  </a:cxn>
                  <a:cxn ang="0">
                    <a:pos x="0" y="0"/>
                  </a:cxn>
                  <a:cxn ang="0">
                    <a:pos x="66" y="204"/>
                  </a:cxn>
                  <a:cxn ang="0">
                    <a:pos x="120" y="432"/>
                  </a:cxn>
                  <a:cxn ang="0">
                    <a:pos x="174" y="665"/>
                  </a:cxn>
                  <a:cxn ang="0">
                    <a:pos x="216" y="917"/>
                  </a:cxn>
                  <a:cxn ang="0">
                    <a:pos x="251" y="1175"/>
                  </a:cxn>
                  <a:cxn ang="0">
                    <a:pos x="281" y="1445"/>
                  </a:cxn>
                  <a:cxn ang="0">
                    <a:pos x="305" y="1726"/>
                  </a:cxn>
                  <a:cxn ang="0">
                    <a:pos x="317" y="2014"/>
                  </a:cxn>
                  <a:cxn ang="0">
                    <a:pos x="323" y="2314"/>
                  </a:cxn>
                  <a:cxn ang="0">
                    <a:pos x="317" y="2608"/>
                  </a:cxn>
                  <a:cxn ang="0">
                    <a:pos x="305" y="2907"/>
                  </a:cxn>
                  <a:cxn ang="0">
                    <a:pos x="281" y="3201"/>
                  </a:cxn>
                  <a:cxn ang="0">
                    <a:pos x="257" y="3489"/>
                  </a:cxn>
                  <a:cxn ang="0">
                    <a:pos x="216" y="3777"/>
                  </a:cxn>
                  <a:cxn ang="0">
                    <a:pos x="174" y="4052"/>
                  </a:cxn>
                  <a:cxn ang="0">
                    <a:pos x="120" y="4316"/>
                  </a:cxn>
                  <a:cxn ang="0">
                    <a:pos x="132" y="4316"/>
                  </a:cxn>
                  <a:cxn ang="0">
                    <a:pos x="186" y="4052"/>
                  </a:cxn>
                  <a:cxn ang="0">
                    <a:pos x="228" y="3777"/>
                  </a:cxn>
                  <a:cxn ang="0">
                    <a:pos x="269" y="3489"/>
                  </a:cxn>
                  <a:cxn ang="0">
                    <a:pos x="293" y="3201"/>
                  </a:cxn>
                  <a:cxn ang="0">
                    <a:pos x="317" y="2907"/>
                  </a:cxn>
                  <a:cxn ang="0">
                    <a:pos x="329" y="2608"/>
                  </a:cxn>
                  <a:cxn ang="0">
                    <a:pos x="335" y="2314"/>
                  </a:cxn>
                  <a:cxn ang="0">
                    <a:pos x="329" y="2014"/>
                  </a:cxn>
                  <a:cxn ang="0">
                    <a:pos x="329" y="2014"/>
                  </a:cxn>
                </a:cxnLst>
                <a:rect l="0" t="0" r="r" b="b"/>
                <a:pathLst>
                  <a:path w="335" h="4316">
                    <a:moveTo>
                      <a:pt x="329" y="2014"/>
                    </a:moveTo>
                    <a:lnTo>
                      <a:pt x="317" y="1726"/>
                    </a:lnTo>
                    <a:lnTo>
                      <a:pt x="293" y="1445"/>
                    </a:lnTo>
                    <a:lnTo>
                      <a:pt x="263" y="1175"/>
                    </a:lnTo>
                    <a:lnTo>
                      <a:pt x="228" y="917"/>
                    </a:lnTo>
                    <a:lnTo>
                      <a:pt x="186" y="665"/>
                    </a:lnTo>
                    <a:lnTo>
                      <a:pt x="132" y="432"/>
                    </a:lnTo>
                    <a:lnTo>
                      <a:pt x="78" y="204"/>
                    </a:lnTo>
                    <a:lnTo>
                      <a:pt x="12" y="0"/>
                    </a:lnTo>
                    <a:lnTo>
                      <a:pt x="0" y="0"/>
                    </a:lnTo>
                    <a:lnTo>
                      <a:pt x="66" y="204"/>
                    </a:lnTo>
                    <a:lnTo>
                      <a:pt x="120" y="432"/>
                    </a:lnTo>
                    <a:lnTo>
                      <a:pt x="174" y="665"/>
                    </a:lnTo>
                    <a:lnTo>
                      <a:pt x="216" y="917"/>
                    </a:lnTo>
                    <a:lnTo>
                      <a:pt x="251" y="1175"/>
                    </a:lnTo>
                    <a:lnTo>
                      <a:pt x="281" y="1445"/>
                    </a:lnTo>
                    <a:lnTo>
                      <a:pt x="305" y="1726"/>
                    </a:lnTo>
                    <a:lnTo>
                      <a:pt x="317" y="2014"/>
                    </a:lnTo>
                    <a:lnTo>
                      <a:pt x="323" y="2314"/>
                    </a:lnTo>
                    <a:lnTo>
                      <a:pt x="317" y="2608"/>
                    </a:lnTo>
                    <a:lnTo>
                      <a:pt x="305" y="2907"/>
                    </a:lnTo>
                    <a:lnTo>
                      <a:pt x="281" y="3201"/>
                    </a:lnTo>
                    <a:lnTo>
                      <a:pt x="257" y="3489"/>
                    </a:lnTo>
                    <a:lnTo>
                      <a:pt x="216" y="3777"/>
                    </a:lnTo>
                    <a:lnTo>
                      <a:pt x="174" y="4052"/>
                    </a:lnTo>
                    <a:lnTo>
                      <a:pt x="120" y="4316"/>
                    </a:lnTo>
                    <a:lnTo>
                      <a:pt x="132" y="4316"/>
                    </a:lnTo>
                    <a:lnTo>
                      <a:pt x="186" y="4052"/>
                    </a:lnTo>
                    <a:lnTo>
                      <a:pt x="228" y="3777"/>
                    </a:lnTo>
                    <a:lnTo>
                      <a:pt x="269" y="3489"/>
                    </a:lnTo>
                    <a:lnTo>
                      <a:pt x="293" y="3201"/>
                    </a:lnTo>
                    <a:lnTo>
                      <a:pt x="317" y="2907"/>
                    </a:lnTo>
                    <a:lnTo>
                      <a:pt x="329" y="2608"/>
                    </a:lnTo>
                    <a:lnTo>
                      <a:pt x="335" y="2314"/>
                    </a:lnTo>
                    <a:lnTo>
                      <a:pt x="329" y="2014"/>
                    </a:lnTo>
                    <a:lnTo>
                      <a:pt x="329" y="2014"/>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a:defRPr/>
                </a:pPr>
                <a:endParaRPr lang="en-US"/>
              </a:p>
            </p:txBody>
          </p:sp>
          <p:sp>
            <p:nvSpPr>
              <p:cNvPr id="31" name="Freeform 10"/>
              <p:cNvSpPr>
                <a:spLocks/>
              </p:cNvSpPr>
              <p:nvPr userDrawn="1"/>
            </p:nvSpPr>
            <p:spPr bwMode="hidden">
              <a:xfrm>
                <a:off x="3676" y="0"/>
                <a:ext cx="427" cy="4316"/>
              </a:xfrm>
              <a:custGeom>
                <a:avLst/>
                <a:gdLst/>
                <a:ahLst/>
                <a:cxnLst>
                  <a:cxn ang="0">
                    <a:pos x="413" y="1924"/>
                  </a:cxn>
                  <a:cxn ang="0">
                    <a:pos x="395" y="1690"/>
                  </a:cxn>
                  <a:cxn ang="0">
                    <a:pos x="365" y="1457"/>
                  </a:cxn>
                  <a:cxn ang="0">
                    <a:pos x="329" y="1229"/>
                  </a:cxn>
                  <a:cxn ang="0">
                    <a:pos x="281" y="1001"/>
                  </a:cxn>
                  <a:cxn ang="0">
                    <a:pos x="227" y="761"/>
                  </a:cxn>
                  <a:cxn ang="0">
                    <a:pos x="162" y="522"/>
                  </a:cxn>
                  <a:cxn ang="0">
                    <a:pos x="90" y="270"/>
                  </a:cxn>
                  <a:cxn ang="0">
                    <a:pos x="12" y="0"/>
                  </a:cxn>
                  <a:cxn ang="0">
                    <a:pos x="0" y="0"/>
                  </a:cxn>
                  <a:cxn ang="0">
                    <a:pos x="84" y="270"/>
                  </a:cxn>
                  <a:cxn ang="0">
                    <a:pos x="156" y="522"/>
                  </a:cxn>
                  <a:cxn ang="0">
                    <a:pos x="216" y="767"/>
                  </a:cxn>
                  <a:cxn ang="0">
                    <a:pos x="275" y="1001"/>
                  </a:cxn>
                  <a:cxn ang="0">
                    <a:pos x="317" y="1235"/>
                  </a:cxn>
                  <a:cxn ang="0">
                    <a:pos x="353" y="1463"/>
                  </a:cxn>
                  <a:cxn ang="0">
                    <a:pos x="383" y="1690"/>
                  </a:cxn>
                  <a:cxn ang="0">
                    <a:pos x="401" y="1924"/>
                  </a:cxn>
                  <a:cxn ang="0">
                    <a:pos x="413" y="2188"/>
                  </a:cxn>
                  <a:cxn ang="0">
                    <a:pos x="407" y="2458"/>
                  </a:cxn>
                  <a:cxn ang="0">
                    <a:pos x="395" y="2733"/>
                  </a:cxn>
                  <a:cxn ang="0">
                    <a:pos x="365" y="3021"/>
                  </a:cxn>
                  <a:cxn ang="0">
                    <a:pos x="329" y="3321"/>
                  </a:cxn>
                  <a:cxn ang="0">
                    <a:pos x="275" y="3639"/>
                  </a:cxn>
                  <a:cxn ang="0">
                    <a:pos x="204" y="3968"/>
                  </a:cxn>
                  <a:cxn ang="0">
                    <a:pos x="126" y="4316"/>
                  </a:cxn>
                  <a:cxn ang="0">
                    <a:pos x="138" y="4316"/>
                  </a:cxn>
                  <a:cxn ang="0">
                    <a:pos x="216" y="3968"/>
                  </a:cxn>
                  <a:cxn ang="0">
                    <a:pos x="287" y="3639"/>
                  </a:cxn>
                  <a:cxn ang="0">
                    <a:pos x="341" y="3321"/>
                  </a:cxn>
                  <a:cxn ang="0">
                    <a:pos x="377" y="3021"/>
                  </a:cxn>
                  <a:cxn ang="0">
                    <a:pos x="407" y="2733"/>
                  </a:cxn>
                  <a:cxn ang="0">
                    <a:pos x="419" y="2458"/>
                  </a:cxn>
                  <a:cxn ang="0">
                    <a:pos x="425" y="2188"/>
                  </a:cxn>
                  <a:cxn ang="0">
                    <a:pos x="413" y="1924"/>
                  </a:cxn>
                  <a:cxn ang="0">
                    <a:pos x="413" y="1924"/>
                  </a:cxn>
                </a:cxnLst>
                <a:rect l="0" t="0" r="r" b="b"/>
                <a:pathLst>
                  <a:path w="425" h="4316">
                    <a:moveTo>
                      <a:pt x="413" y="1924"/>
                    </a:moveTo>
                    <a:lnTo>
                      <a:pt x="395" y="1690"/>
                    </a:lnTo>
                    <a:lnTo>
                      <a:pt x="365" y="1457"/>
                    </a:lnTo>
                    <a:lnTo>
                      <a:pt x="329" y="1229"/>
                    </a:lnTo>
                    <a:lnTo>
                      <a:pt x="281" y="1001"/>
                    </a:lnTo>
                    <a:lnTo>
                      <a:pt x="227" y="761"/>
                    </a:lnTo>
                    <a:lnTo>
                      <a:pt x="162" y="522"/>
                    </a:lnTo>
                    <a:lnTo>
                      <a:pt x="90" y="270"/>
                    </a:lnTo>
                    <a:lnTo>
                      <a:pt x="12" y="0"/>
                    </a:lnTo>
                    <a:lnTo>
                      <a:pt x="0" y="0"/>
                    </a:lnTo>
                    <a:lnTo>
                      <a:pt x="84" y="270"/>
                    </a:lnTo>
                    <a:lnTo>
                      <a:pt x="156" y="522"/>
                    </a:lnTo>
                    <a:lnTo>
                      <a:pt x="216" y="767"/>
                    </a:lnTo>
                    <a:lnTo>
                      <a:pt x="275" y="1001"/>
                    </a:lnTo>
                    <a:lnTo>
                      <a:pt x="317" y="1235"/>
                    </a:lnTo>
                    <a:lnTo>
                      <a:pt x="353" y="1463"/>
                    </a:lnTo>
                    <a:lnTo>
                      <a:pt x="383" y="1690"/>
                    </a:lnTo>
                    <a:lnTo>
                      <a:pt x="401" y="1924"/>
                    </a:lnTo>
                    <a:lnTo>
                      <a:pt x="413" y="2188"/>
                    </a:lnTo>
                    <a:lnTo>
                      <a:pt x="407" y="2458"/>
                    </a:lnTo>
                    <a:lnTo>
                      <a:pt x="395" y="2733"/>
                    </a:lnTo>
                    <a:lnTo>
                      <a:pt x="365" y="3021"/>
                    </a:lnTo>
                    <a:lnTo>
                      <a:pt x="329" y="3321"/>
                    </a:lnTo>
                    <a:lnTo>
                      <a:pt x="275" y="3639"/>
                    </a:lnTo>
                    <a:lnTo>
                      <a:pt x="204" y="3968"/>
                    </a:lnTo>
                    <a:lnTo>
                      <a:pt x="126" y="4316"/>
                    </a:lnTo>
                    <a:lnTo>
                      <a:pt x="138" y="4316"/>
                    </a:lnTo>
                    <a:lnTo>
                      <a:pt x="216" y="3968"/>
                    </a:lnTo>
                    <a:lnTo>
                      <a:pt x="287" y="3639"/>
                    </a:lnTo>
                    <a:lnTo>
                      <a:pt x="341" y="3321"/>
                    </a:lnTo>
                    <a:lnTo>
                      <a:pt x="377" y="3021"/>
                    </a:lnTo>
                    <a:lnTo>
                      <a:pt x="407" y="2733"/>
                    </a:lnTo>
                    <a:lnTo>
                      <a:pt x="419" y="2458"/>
                    </a:lnTo>
                    <a:lnTo>
                      <a:pt x="425" y="2188"/>
                    </a:lnTo>
                    <a:lnTo>
                      <a:pt x="413" y="1924"/>
                    </a:lnTo>
                    <a:lnTo>
                      <a:pt x="413" y="1924"/>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a:defRPr/>
                </a:pPr>
                <a:endParaRPr lang="en-US"/>
              </a:p>
            </p:txBody>
          </p:sp>
          <p:sp>
            <p:nvSpPr>
              <p:cNvPr id="32" name="Freeform 11"/>
              <p:cNvSpPr>
                <a:spLocks/>
              </p:cNvSpPr>
              <p:nvPr userDrawn="1"/>
            </p:nvSpPr>
            <p:spPr bwMode="hidden">
              <a:xfrm>
                <a:off x="3946" y="0"/>
                <a:ext cx="558" cy="4316"/>
              </a:xfrm>
              <a:custGeom>
                <a:avLst/>
                <a:gdLst/>
                <a:ahLst/>
                <a:cxnLst>
                  <a:cxn ang="0">
                    <a:pos x="556" y="2020"/>
                  </a:cxn>
                  <a:cxn ang="0">
                    <a:pos x="538" y="1732"/>
                  </a:cxn>
                  <a:cxn ang="0">
                    <a:pos x="503" y="1445"/>
                  </a:cxn>
                  <a:cxn ang="0">
                    <a:pos x="455" y="1175"/>
                  </a:cxn>
                  <a:cxn ang="0">
                    <a:pos x="395" y="911"/>
                  </a:cxn>
                  <a:cxn ang="0">
                    <a:pos x="317" y="659"/>
                  </a:cxn>
                  <a:cxn ang="0">
                    <a:pos x="228" y="426"/>
                  </a:cxn>
                  <a:cxn ang="0">
                    <a:pos x="126" y="204"/>
                  </a:cxn>
                  <a:cxn ang="0">
                    <a:pos x="12" y="0"/>
                  </a:cxn>
                  <a:cxn ang="0">
                    <a:pos x="0" y="0"/>
                  </a:cxn>
                  <a:cxn ang="0">
                    <a:pos x="114" y="204"/>
                  </a:cxn>
                  <a:cxn ang="0">
                    <a:pos x="216" y="426"/>
                  </a:cxn>
                  <a:cxn ang="0">
                    <a:pos x="305" y="659"/>
                  </a:cxn>
                  <a:cxn ang="0">
                    <a:pos x="383" y="911"/>
                  </a:cxn>
                  <a:cxn ang="0">
                    <a:pos x="443" y="1175"/>
                  </a:cxn>
                  <a:cxn ang="0">
                    <a:pos x="491" y="1445"/>
                  </a:cxn>
                  <a:cxn ang="0">
                    <a:pos x="526" y="1732"/>
                  </a:cxn>
                  <a:cxn ang="0">
                    <a:pos x="544" y="2020"/>
                  </a:cxn>
                  <a:cxn ang="0">
                    <a:pos x="544" y="2326"/>
                  </a:cxn>
                  <a:cxn ang="0">
                    <a:pos x="532" y="2632"/>
                  </a:cxn>
                  <a:cxn ang="0">
                    <a:pos x="503" y="2931"/>
                  </a:cxn>
                  <a:cxn ang="0">
                    <a:pos x="455" y="3225"/>
                  </a:cxn>
                  <a:cxn ang="0">
                    <a:pos x="389" y="3513"/>
                  </a:cxn>
                  <a:cxn ang="0">
                    <a:pos x="311" y="3788"/>
                  </a:cxn>
                  <a:cxn ang="0">
                    <a:pos x="216" y="4058"/>
                  </a:cxn>
                  <a:cxn ang="0">
                    <a:pos x="102" y="4316"/>
                  </a:cxn>
                  <a:cxn ang="0">
                    <a:pos x="114" y="4316"/>
                  </a:cxn>
                  <a:cxn ang="0">
                    <a:pos x="228" y="4058"/>
                  </a:cxn>
                  <a:cxn ang="0">
                    <a:pos x="323" y="3788"/>
                  </a:cxn>
                  <a:cxn ang="0">
                    <a:pos x="401" y="3513"/>
                  </a:cxn>
                  <a:cxn ang="0">
                    <a:pos x="467" y="3225"/>
                  </a:cxn>
                  <a:cxn ang="0">
                    <a:pos x="515" y="2931"/>
                  </a:cxn>
                  <a:cxn ang="0">
                    <a:pos x="544" y="2632"/>
                  </a:cxn>
                  <a:cxn ang="0">
                    <a:pos x="556" y="2326"/>
                  </a:cxn>
                  <a:cxn ang="0">
                    <a:pos x="556" y="2020"/>
                  </a:cxn>
                  <a:cxn ang="0">
                    <a:pos x="556" y="2020"/>
                  </a:cxn>
                </a:cxnLst>
                <a:rect l="0" t="0" r="r" b="b"/>
                <a:pathLst>
                  <a:path w="556" h="4316">
                    <a:moveTo>
                      <a:pt x="556" y="2020"/>
                    </a:moveTo>
                    <a:lnTo>
                      <a:pt x="538" y="1732"/>
                    </a:lnTo>
                    <a:lnTo>
                      <a:pt x="503" y="1445"/>
                    </a:lnTo>
                    <a:lnTo>
                      <a:pt x="455" y="1175"/>
                    </a:lnTo>
                    <a:lnTo>
                      <a:pt x="395" y="911"/>
                    </a:lnTo>
                    <a:lnTo>
                      <a:pt x="317" y="659"/>
                    </a:lnTo>
                    <a:lnTo>
                      <a:pt x="228" y="426"/>
                    </a:lnTo>
                    <a:lnTo>
                      <a:pt x="126" y="204"/>
                    </a:lnTo>
                    <a:lnTo>
                      <a:pt x="12" y="0"/>
                    </a:lnTo>
                    <a:lnTo>
                      <a:pt x="0" y="0"/>
                    </a:lnTo>
                    <a:lnTo>
                      <a:pt x="114" y="204"/>
                    </a:lnTo>
                    <a:lnTo>
                      <a:pt x="216" y="426"/>
                    </a:lnTo>
                    <a:lnTo>
                      <a:pt x="305" y="659"/>
                    </a:lnTo>
                    <a:lnTo>
                      <a:pt x="383" y="911"/>
                    </a:lnTo>
                    <a:lnTo>
                      <a:pt x="443" y="1175"/>
                    </a:lnTo>
                    <a:lnTo>
                      <a:pt x="491" y="1445"/>
                    </a:lnTo>
                    <a:lnTo>
                      <a:pt x="526" y="1732"/>
                    </a:lnTo>
                    <a:lnTo>
                      <a:pt x="544" y="2020"/>
                    </a:lnTo>
                    <a:lnTo>
                      <a:pt x="544" y="2326"/>
                    </a:lnTo>
                    <a:lnTo>
                      <a:pt x="532" y="2632"/>
                    </a:lnTo>
                    <a:lnTo>
                      <a:pt x="503" y="2931"/>
                    </a:lnTo>
                    <a:lnTo>
                      <a:pt x="455" y="3225"/>
                    </a:lnTo>
                    <a:lnTo>
                      <a:pt x="389" y="3513"/>
                    </a:lnTo>
                    <a:lnTo>
                      <a:pt x="311" y="3788"/>
                    </a:lnTo>
                    <a:lnTo>
                      <a:pt x="216" y="4058"/>
                    </a:lnTo>
                    <a:lnTo>
                      <a:pt x="102" y="4316"/>
                    </a:lnTo>
                    <a:lnTo>
                      <a:pt x="114" y="4316"/>
                    </a:lnTo>
                    <a:lnTo>
                      <a:pt x="228" y="4058"/>
                    </a:lnTo>
                    <a:lnTo>
                      <a:pt x="323" y="3788"/>
                    </a:lnTo>
                    <a:lnTo>
                      <a:pt x="401" y="3513"/>
                    </a:lnTo>
                    <a:lnTo>
                      <a:pt x="467" y="3225"/>
                    </a:lnTo>
                    <a:lnTo>
                      <a:pt x="515" y="2931"/>
                    </a:lnTo>
                    <a:lnTo>
                      <a:pt x="544" y="2632"/>
                    </a:lnTo>
                    <a:lnTo>
                      <a:pt x="556" y="2326"/>
                    </a:lnTo>
                    <a:lnTo>
                      <a:pt x="556" y="2020"/>
                    </a:lnTo>
                    <a:lnTo>
                      <a:pt x="556" y="2020"/>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a:defRPr/>
                </a:pPr>
                <a:endParaRPr lang="en-US"/>
              </a:p>
            </p:txBody>
          </p:sp>
          <p:sp>
            <p:nvSpPr>
              <p:cNvPr id="33" name="Freeform 12"/>
              <p:cNvSpPr>
                <a:spLocks/>
              </p:cNvSpPr>
              <p:nvPr userDrawn="1"/>
            </p:nvSpPr>
            <p:spPr bwMode="hidden">
              <a:xfrm>
                <a:off x="4246" y="0"/>
                <a:ext cx="690" cy="4316"/>
              </a:xfrm>
              <a:custGeom>
                <a:avLst/>
                <a:gdLst/>
                <a:ahLst/>
                <a:cxnLst>
                  <a:cxn ang="0">
                    <a:pos x="688" y="2086"/>
                  </a:cxn>
                  <a:cxn ang="0">
                    <a:pos x="670" y="1810"/>
                  </a:cxn>
                  <a:cxn ang="0">
                    <a:pos x="634" y="1541"/>
                  </a:cxn>
                  <a:cxn ang="0">
                    <a:pos x="574" y="1271"/>
                  </a:cxn>
                  <a:cxn ang="0">
                    <a:pos x="497" y="1007"/>
                  </a:cxn>
                  <a:cxn ang="0">
                    <a:pos x="401" y="749"/>
                  </a:cxn>
                  <a:cxn ang="0">
                    <a:pos x="293" y="492"/>
                  </a:cxn>
                  <a:cxn ang="0">
                    <a:pos x="162" y="240"/>
                  </a:cxn>
                  <a:cxn ang="0">
                    <a:pos x="12" y="0"/>
                  </a:cxn>
                  <a:cxn ang="0">
                    <a:pos x="0" y="0"/>
                  </a:cxn>
                  <a:cxn ang="0">
                    <a:pos x="150" y="240"/>
                  </a:cxn>
                  <a:cxn ang="0">
                    <a:pos x="281" y="492"/>
                  </a:cxn>
                  <a:cxn ang="0">
                    <a:pos x="389" y="749"/>
                  </a:cxn>
                  <a:cxn ang="0">
                    <a:pos x="485" y="1007"/>
                  </a:cxn>
                  <a:cxn ang="0">
                    <a:pos x="562" y="1271"/>
                  </a:cxn>
                  <a:cxn ang="0">
                    <a:pos x="622" y="1541"/>
                  </a:cxn>
                  <a:cxn ang="0">
                    <a:pos x="658" y="1810"/>
                  </a:cxn>
                  <a:cxn ang="0">
                    <a:pos x="676" y="2086"/>
                  </a:cxn>
                  <a:cxn ang="0">
                    <a:pos x="676" y="2368"/>
                  </a:cxn>
                  <a:cxn ang="0">
                    <a:pos x="658" y="2650"/>
                  </a:cxn>
                  <a:cxn ang="0">
                    <a:pos x="616" y="2931"/>
                  </a:cxn>
                  <a:cxn ang="0">
                    <a:pos x="556" y="3213"/>
                  </a:cxn>
                  <a:cxn ang="0">
                    <a:pos x="473" y="3495"/>
                  </a:cxn>
                  <a:cxn ang="0">
                    <a:pos x="371" y="3777"/>
                  </a:cxn>
                  <a:cxn ang="0">
                    <a:pos x="251" y="4046"/>
                  </a:cxn>
                  <a:cxn ang="0">
                    <a:pos x="114" y="4316"/>
                  </a:cxn>
                  <a:cxn ang="0">
                    <a:pos x="126" y="4316"/>
                  </a:cxn>
                  <a:cxn ang="0">
                    <a:pos x="263" y="4046"/>
                  </a:cxn>
                  <a:cxn ang="0">
                    <a:pos x="383" y="3777"/>
                  </a:cxn>
                  <a:cxn ang="0">
                    <a:pos x="485" y="3495"/>
                  </a:cxn>
                  <a:cxn ang="0">
                    <a:pos x="568" y="3219"/>
                  </a:cxn>
                  <a:cxn ang="0">
                    <a:pos x="628" y="2937"/>
                  </a:cxn>
                  <a:cxn ang="0">
                    <a:pos x="670" y="2656"/>
                  </a:cxn>
                  <a:cxn ang="0">
                    <a:pos x="688" y="2368"/>
                  </a:cxn>
                  <a:cxn ang="0">
                    <a:pos x="688" y="2086"/>
                  </a:cxn>
                  <a:cxn ang="0">
                    <a:pos x="688" y="2086"/>
                  </a:cxn>
                </a:cxnLst>
                <a:rect l="0" t="0" r="r" b="b"/>
                <a:pathLst>
                  <a:path w="688" h="4316">
                    <a:moveTo>
                      <a:pt x="688" y="2086"/>
                    </a:moveTo>
                    <a:lnTo>
                      <a:pt x="670" y="1810"/>
                    </a:lnTo>
                    <a:lnTo>
                      <a:pt x="634" y="1541"/>
                    </a:lnTo>
                    <a:lnTo>
                      <a:pt x="574" y="1271"/>
                    </a:lnTo>
                    <a:lnTo>
                      <a:pt x="497" y="1007"/>
                    </a:lnTo>
                    <a:lnTo>
                      <a:pt x="401" y="749"/>
                    </a:lnTo>
                    <a:lnTo>
                      <a:pt x="293" y="492"/>
                    </a:lnTo>
                    <a:lnTo>
                      <a:pt x="162" y="240"/>
                    </a:lnTo>
                    <a:lnTo>
                      <a:pt x="12" y="0"/>
                    </a:lnTo>
                    <a:lnTo>
                      <a:pt x="0" y="0"/>
                    </a:lnTo>
                    <a:lnTo>
                      <a:pt x="150" y="240"/>
                    </a:lnTo>
                    <a:lnTo>
                      <a:pt x="281" y="492"/>
                    </a:lnTo>
                    <a:lnTo>
                      <a:pt x="389" y="749"/>
                    </a:lnTo>
                    <a:lnTo>
                      <a:pt x="485" y="1007"/>
                    </a:lnTo>
                    <a:lnTo>
                      <a:pt x="562" y="1271"/>
                    </a:lnTo>
                    <a:lnTo>
                      <a:pt x="622" y="1541"/>
                    </a:lnTo>
                    <a:lnTo>
                      <a:pt x="658" y="1810"/>
                    </a:lnTo>
                    <a:lnTo>
                      <a:pt x="676" y="2086"/>
                    </a:lnTo>
                    <a:lnTo>
                      <a:pt x="676" y="2368"/>
                    </a:lnTo>
                    <a:lnTo>
                      <a:pt x="658" y="2650"/>
                    </a:lnTo>
                    <a:lnTo>
                      <a:pt x="616" y="2931"/>
                    </a:lnTo>
                    <a:lnTo>
                      <a:pt x="556" y="3213"/>
                    </a:lnTo>
                    <a:lnTo>
                      <a:pt x="473" y="3495"/>
                    </a:lnTo>
                    <a:lnTo>
                      <a:pt x="371" y="3777"/>
                    </a:lnTo>
                    <a:lnTo>
                      <a:pt x="251" y="4046"/>
                    </a:lnTo>
                    <a:lnTo>
                      <a:pt x="114" y="4316"/>
                    </a:lnTo>
                    <a:lnTo>
                      <a:pt x="126" y="4316"/>
                    </a:lnTo>
                    <a:lnTo>
                      <a:pt x="263" y="4046"/>
                    </a:lnTo>
                    <a:lnTo>
                      <a:pt x="383" y="3777"/>
                    </a:lnTo>
                    <a:lnTo>
                      <a:pt x="485" y="3495"/>
                    </a:lnTo>
                    <a:lnTo>
                      <a:pt x="568" y="3219"/>
                    </a:lnTo>
                    <a:lnTo>
                      <a:pt x="628" y="2937"/>
                    </a:lnTo>
                    <a:lnTo>
                      <a:pt x="670" y="2656"/>
                    </a:lnTo>
                    <a:lnTo>
                      <a:pt x="688" y="2368"/>
                    </a:lnTo>
                    <a:lnTo>
                      <a:pt x="688" y="2086"/>
                    </a:lnTo>
                    <a:lnTo>
                      <a:pt x="688" y="2086"/>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a:defRPr/>
                </a:pPr>
                <a:endParaRPr lang="en-US"/>
              </a:p>
            </p:txBody>
          </p:sp>
          <p:sp>
            <p:nvSpPr>
              <p:cNvPr id="34" name="Freeform 13"/>
              <p:cNvSpPr>
                <a:spLocks/>
              </p:cNvSpPr>
              <p:nvPr userDrawn="1"/>
            </p:nvSpPr>
            <p:spPr bwMode="hidden">
              <a:xfrm>
                <a:off x="4522" y="0"/>
                <a:ext cx="864" cy="4316"/>
              </a:xfrm>
              <a:custGeom>
                <a:avLst/>
                <a:gdLst/>
                <a:ahLst/>
                <a:cxnLst>
                  <a:cxn ang="0">
                    <a:pos x="855" y="2128"/>
                  </a:cxn>
                  <a:cxn ang="0">
                    <a:pos x="831" y="1834"/>
                  </a:cxn>
                  <a:cxn ang="0">
                    <a:pos x="808" y="1684"/>
                  </a:cxn>
                  <a:cxn ang="0">
                    <a:pos x="784" y="1541"/>
                  </a:cxn>
                  <a:cxn ang="0">
                    <a:pos x="748" y="1397"/>
                  </a:cxn>
                  <a:cxn ang="0">
                    <a:pos x="712" y="1253"/>
                  </a:cxn>
                  <a:cxn ang="0">
                    <a:pos x="664" y="1115"/>
                  </a:cxn>
                  <a:cxn ang="0">
                    <a:pos x="610" y="977"/>
                  </a:cxn>
                  <a:cxn ang="0">
                    <a:pos x="491" y="719"/>
                  </a:cxn>
                  <a:cxn ang="0">
                    <a:pos x="353" y="468"/>
                  </a:cxn>
                  <a:cxn ang="0">
                    <a:pos x="192" y="228"/>
                  </a:cxn>
                  <a:cxn ang="0">
                    <a:pos x="12" y="0"/>
                  </a:cxn>
                  <a:cxn ang="0">
                    <a:pos x="0" y="0"/>
                  </a:cxn>
                  <a:cxn ang="0">
                    <a:pos x="180" y="228"/>
                  </a:cxn>
                  <a:cxn ang="0">
                    <a:pos x="341" y="468"/>
                  </a:cxn>
                  <a:cxn ang="0">
                    <a:pos x="479" y="719"/>
                  </a:cxn>
                  <a:cxn ang="0">
                    <a:pos x="598" y="983"/>
                  </a:cxn>
                  <a:cxn ang="0">
                    <a:pos x="652" y="1121"/>
                  </a:cxn>
                  <a:cxn ang="0">
                    <a:pos x="700" y="1259"/>
                  </a:cxn>
                  <a:cxn ang="0">
                    <a:pos x="736" y="1403"/>
                  </a:cxn>
                  <a:cxn ang="0">
                    <a:pos x="772" y="1547"/>
                  </a:cxn>
                  <a:cxn ang="0">
                    <a:pos x="802" y="1690"/>
                  </a:cxn>
                  <a:cxn ang="0">
                    <a:pos x="819" y="1834"/>
                  </a:cxn>
                  <a:cxn ang="0">
                    <a:pos x="837" y="1984"/>
                  </a:cxn>
                  <a:cxn ang="0">
                    <a:pos x="843" y="2128"/>
                  </a:cxn>
                  <a:cxn ang="0">
                    <a:pos x="849" y="2278"/>
                  </a:cxn>
                  <a:cxn ang="0">
                    <a:pos x="843" y="2428"/>
                  </a:cxn>
                  <a:cxn ang="0">
                    <a:pos x="831" y="2572"/>
                  </a:cxn>
                  <a:cxn ang="0">
                    <a:pos x="819" y="2721"/>
                  </a:cxn>
                  <a:cxn ang="0">
                    <a:pos x="796" y="2865"/>
                  </a:cxn>
                  <a:cxn ang="0">
                    <a:pos x="766" y="3015"/>
                  </a:cxn>
                  <a:cxn ang="0">
                    <a:pos x="724" y="3159"/>
                  </a:cxn>
                  <a:cxn ang="0">
                    <a:pos x="682" y="3303"/>
                  </a:cxn>
                  <a:cxn ang="0">
                    <a:pos x="586" y="3567"/>
                  </a:cxn>
                  <a:cxn ang="0">
                    <a:pos x="473" y="3824"/>
                  </a:cxn>
                  <a:cxn ang="0">
                    <a:pos x="335" y="4076"/>
                  </a:cxn>
                  <a:cxn ang="0">
                    <a:pos x="180" y="4316"/>
                  </a:cxn>
                  <a:cxn ang="0">
                    <a:pos x="192" y="4316"/>
                  </a:cxn>
                  <a:cxn ang="0">
                    <a:pos x="347" y="4076"/>
                  </a:cxn>
                  <a:cxn ang="0">
                    <a:pos x="485" y="3824"/>
                  </a:cxn>
                  <a:cxn ang="0">
                    <a:pos x="598" y="3573"/>
                  </a:cxn>
                  <a:cxn ang="0">
                    <a:pos x="694" y="3309"/>
                  </a:cxn>
                  <a:cxn ang="0">
                    <a:pos x="736" y="3165"/>
                  </a:cxn>
                  <a:cxn ang="0">
                    <a:pos x="778" y="3021"/>
                  </a:cxn>
                  <a:cxn ang="0">
                    <a:pos x="808" y="2871"/>
                  </a:cxn>
                  <a:cxn ang="0">
                    <a:pos x="831" y="2727"/>
                  </a:cxn>
                  <a:cxn ang="0">
                    <a:pos x="843" y="2578"/>
                  </a:cxn>
                  <a:cxn ang="0">
                    <a:pos x="855" y="2428"/>
                  </a:cxn>
                  <a:cxn ang="0">
                    <a:pos x="861" y="2278"/>
                  </a:cxn>
                  <a:cxn ang="0">
                    <a:pos x="855" y="2128"/>
                  </a:cxn>
                  <a:cxn ang="0">
                    <a:pos x="855" y="2128"/>
                  </a:cxn>
                </a:cxnLst>
                <a:rect l="0" t="0" r="r" b="b"/>
                <a:pathLst>
                  <a:path w="861" h="4316">
                    <a:moveTo>
                      <a:pt x="855" y="2128"/>
                    </a:moveTo>
                    <a:lnTo>
                      <a:pt x="831" y="1834"/>
                    </a:lnTo>
                    <a:lnTo>
                      <a:pt x="808" y="1684"/>
                    </a:lnTo>
                    <a:lnTo>
                      <a:pt x="784" y="1541"/>
                    </a:lnTo>
                    <a:lnTo>
                      <a:pt x="748" y="1397"/>
                    </a:lnTo>
                    <a:lnTo>
                      <a:pt x="712" y="1253"/>
                    </a:lnTo>
                    <a:lnTo>
                      <a:pt x="664" y="1115"/>
                    </a:lnTo>
                    <a:lnTo>
                      <a:pt x="610" y="977"/>
                    </a:lnTo>
                    <a:lnTo>
                      <a:pt x="491" y="719"/>
                    </a:lnTo>
                    <a:lnTo>
                      <a:pt x="353" y="468"/>
                    </a:lnTo>
                    <a:lnTo>
                      <a:pt x="192" y="228"/>
                    </a:lnTo>
                    <a:lnTo>
                      <a:pt x="12" y="0"/>
                    </a:lnTo>
                    <a:lnTo>
                      <a:pt x="0" y="0"/>
                    </a:lnTo>
                    <a:lnTo>
                      <a:pt x="180" y="228"/>
                    </a:lnTo>
                    <a:lnTo>
                      <a:pt x="341" y="468"/>
                    </a:lnTo>
                    <a:lnTo>
                      <a:pt x="479" y="719"/>
                    </a:lnTo>
                    <a:lnTo>
                      <a:pt x="598" y="983"/>
                    </a:lnTo>
                    <a:lnTo>
                      <a:pt x="652" y="1121"/>
                    </a:lnTo>
                    <a:lnTo>
                      <a:pt x="700" y="1259"/>
                    </a:lnTo>
                    <a:lnTo>
                      <a:pt x="736" y="1403"/>
                    </a:lnTo>
                    <a:lnTo>
                      <a:pt x="772" y="1547"/>
                    </a:lnTo>
                    <a:lnTo>
                      <a:pt x="802" y="1690"/>
                    </a:lnTo>
                    <a:lnTo>
                      <a:pt x="819" y="1834"/>
                    </a:lnTo>
                    <a:lnTo>
                      <a:pt x="837" y="1984"/>
                    </a:lnTo>
                    <a:lnTo>
                      <a:pt x="843" y="2128"/>
                    </a:lnTo>
                    <a:lnTo>
                      <a:pt x="849" y="2278"/>
                    </a:lnTo>
                    <a:lnTo>
                      <a:pt x="843" y="2428"/>
                    </a:lnTo>
                    <a:lnTo>
                      <a:pt x="831" y="2572"/>
                    </a:lnTo>
                    <a:lnTo>
                      <a:pt x="819" y="2721"/>
                    </a:lnTo>
                    <a:lnTo>
                      <a:pt x="796" y="2865"/>
                    </a:lnTo>
                    <a:lnTo>
                      <a:pt x="766" y="3015"/>
                    </a:lnTo>
                    <a:lnTo>
                      <a:pt x="724" y="3159"/>
                    </a:lnTo>
                    <a:lnTo>
                      <a:pt x="682" y="3303"/>
                    </a:lnTo>
                    <a:lnTo>
                      <a:pt x="586" y="3567"/>
                    </a:lnTo>
                    <a:lnTo>
                      <a:pt x="473" y="3824"/>
                    </a:lnTo>
                    <a:lnTo>
                      <a:pt x="335" y="4076"/>
                    </a:lnTo>
                    <a:lnTo>
                      <a:pt x="180" y="4316"/>
                    </a:lnTo>
                    <a:lnTo>
                      <a:pt x="192" y="4316"/>
                    </a:lnTo>
                    <a:lnTo>
                      <a:pt x="347" y="4076"/>
                    </a:lnTo>
                    <a:lnTo>
                      <a:pt x="485" y="3824"/>
                    </a:lnTo>
                    <a:lnTo>
                      <a:pt x="598" y="3573"/>
                    </a:lnTo>
                    <a:lnTo>
                      <a:pt x="694" y="3309"/>
                    </a:lnTo>
                    <a:lnTo>
                      <a:pt x="736" y="3165"/>
                    </a:lnTo>
                    <a:lnTo>
                      <a:pt x="778" y="3021"/>
                    </a:lnTo>
                    <a:lnTo>
                      <a:pt x="808" y="2871"/>
                    </a:lnTo>
                    <a:lnTo>
                      <a:pt x="831" y="2727"/>
                    </a:lnTo>
                    <a:lnTo>
                      <a:pt x="843" y="2578"/>
                    </a:lnTo>
                    <a:lnTo>
                      <a:pt x="855" y="2428"/>
                    </a:lnTo>
                    <a:lnTo>
                      <a:pt x="861" y="2278"/>
                    </a:lnTo>
                    <a:lnTo>
                      <a:pt x="855" y="2128"/>
                    </a:lnTo>
                    <a:lnTo>
                      <a:pt x="855" y="2128"/>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a:defRPr/>
                </a:pPr>
                <a:endParaRPr lang="en-US"/>
              </a:p>
            </p:txBody>
          </p:sp>
          <p:sp>
            <p:nvSpPr>
              <p:cNvPr id="35" name="Freeform 14"/>
              <p:cNvSpPr>
                <a:spLocks/>
              </p:cNvSpPr>
              <p:nvPr userDrawn="1"/>
            </p:nvSpPr>
            <p:spPr bwMode="hidden">
              <a:xfrm>
                <a:off x="2399" y="0"/>
                <a:ext cx="150" cy="4316"/>
              </a:xfrm>
              <a:custGeom>
                <a:avLst/>
                <a:gdLst/>
                <a:ahLst/>
                <a:cxnLst>
                  <a:cxn ang="0">
                    <a:pos x="18" y="1942"/>
                  </a:cxn>
                  <a:cxn ang="0">
                    <a:pos x="30" y="1630"/>
                  </a:cxn>
                  <a:cxn ang="0">
                    <a:pos x="42" y="1331"/>
                  </a:cxn>
                  <a:cxn ang="0">
                    <a:pos x="59" y="1055"/>
                  </a:cxn>
                  <a:cxn ang="0">
                    <a:pos x="77" y="791"/>
                  </a:cxn>
                  <a:cxn ang="0">
                    <a:pos x="83" y="671"/>
                  </a:cxn>
                  <a:cxn ang="0">
                    <a:pos x="95" y="557"/>
                  </a:cxn>
                  <a:cxn ang="0">
                    <a:pos x="107" y="444"/>
                  </a:cxn>
                  <a:cxn ang="0">
                    <a:pos x="113" y="342"/>
                  </a:cxn>
                  <a:cxn ang="0">
                    <a:pos x="125" y="246"/>
                  </a:cxn>
                  <a:cxn ang="0">
                    <a:pos x="131" y="156"/>
                  </a:cxn>
                  <a:cxn ang="0">
                    <a:pos x="143" y="72"/>
                  </a:cxn>
                  <a:cxn ang="0">
                    <a:pos x="149" y="0"/>
                  </a:cxn>
                  <a:cxn ang="0">
                    <a:pos x="137" y="0"/>
                  </a:cxn>
                  <a:cxn ang="0">
                    <a:pos x="131" y="72"/>
                  </a:cxn>
                  <a:cxn ang="0">
                    <a:pos x="119" y="156"/>
                  </a:cxn>
                  <a:cxn ang="0">
                    <a:pos x="113" y="246"/>
                  </a:cxn>
                  <a:cxn ang="0">
                    <a:pos x="101" y="342"/>
                  </a:cxn>
                  <a:cxn ang="0">
                    <a:pos x="95" y="444"/>
                  </a:cxn>
                  <a:cxn ang="0">
                    <a:pos x="83" y="557"/>
                  </a:cxn>
                  <a:cxn ang="0">
                    <a:pos x="71" y="671"/>
                  </a:cxn>
                  <a:cxn ang="0">
                    <a:pos x="65" y="791"/>
                  </a:cxn>
                  <a:cxn ang="0">
                    <a:pos x="48" y="1055"/>
                  </a:cxn>
                  <a:cxn ang="0">
                    <a:pos x="30" y="1331"/>
                  </a:cxn>
                  <a:cxn ang="0">
                    <a:pos x="18" y="1630"/>
                  </a:cxn>
                  <a:cxn ang="0">
                    <a:pos x="6" y="1942"/>
                  </a:cxn>
                  <a:cxn ang="0">
                    <a:pos x="0" y="2278"/>
                  </a:cxn>
                  <a:cxn ang="0">
                    <a:pos x="6" y="2602"/>
                  </a:cxn>
                  <a:cxn ang="0">
                    <a:pos x="12" y="2919"/>
                  </a:cxn>
                  <a:cxn ang="0">
                    <a:pos x="24" y="3219"/>
                  </a:cxn>
                  <a:cxn ang="0">
                    <a:pos x="36" y="3513"/>
                  </a:cxn>
                  <a:cxn ang="0">
                    <a:pos x="59" y="3794"/>
                  </a:cxn>
                  <a:cxn ang="0">
                    <a:pos x="89" y="4058"/>
                  </a:cxn>
                  <a:cxn ang="0">
                    <a:pos x="125" y="4316"/>
                  </a:cxn>
                  <a:cxn ang="0">
                    <a:pos x="137" y="4316"/>
                  </a:cxn>
                  <a:cxn ang="0">
                    <a:pos x="101" y="4058"/>
                  </a:cxn>
                  <a:cxn ang="0">
                    <a:pos x="71" y="3794"/>
                  </a:cxn>
                  <a:cxn ang="0">
                    <a:pos x="48" y="3513"/>
                  </a:cxn>
                  <a:cxn ang="0">
                    <a:pos x="36" y="3225"/>
                  </a:cxn>
                  <a:cxn ang="0">
                    <a:pos x="24" y="2919"/>
                  </a:cxn>
                  <a:cxn ang="0">
                    <a:pos x="18" y="2608"/>
                  </a:cxn>
                  <a:cxn ang="0">
                    <a:pos x="12" y="2278"/>
                  </a:cxn>
                  <a:cxn ang="0">
                    <a:pos x="18" y="1942"/>
                  </a:cxn>
                  <a:cxn ang="0">
                    <a:pos x="18" y="1942"/>
                  </a:cxn>
                </a:cxnLst>
                <a:rect l="0" t="0" r="r" b="b"/>
                <a:pathLst>
                  <a:path w="149" h="4316">
                    <a:moveTo>
                      <a:pt x="18" y="1942"/>
                    </a:moveTo>
                    <a:lnTo>
                      <a:pt x="30" y="1630"/>
                    </a:lnTo>
                    <a:lnTo>
                      <a:pt x="42" y="1331"/>
                    </a:lnTo>
                    <a:lnTo>
                      <a:pt x="59" y="1055"/>
                    </a:lnTo>
                    <a:lnTo>
                      <a:pt x="77" y="791"/>
                    </a:lnTo>
                    <a:lnTo>
                      <a:pt x="83" y="671"/>
                    </a:lnTo>
                    <a:lnTo>
                      <a:pt x="95" y="557"/>
                    </a:lnTo>
                    <a:lnTo>
                      <a:pt x="107" y="444"/>
                    </a:lnTo>
                    <a:lnTo>
                      <a:pt x="113" y="342"/>
                    </a:lnTo>
                    <a:lnTo>
                      <a:pt x="125" y="246"/>
                    </a:lnTo>
                    <a:lnTo>
                      <a:pt x="131" y="156"/>
                    </a:lnTo>
                    <a:lnTo>
                      <a:pt x="143" y="72"/>
                    </a:lnTo>
                    <a:lnTo>
                      <a:pt x="149" y="0"/>
                    </a:lnTo>
                    <a:lnTo>
                      <a:pt x="137" y="0"/>
                    </a:lnTo>
                    <a:lnTo>
                      <a:pt x="131" y="72"/>
                    </a:lnTo>
                    <a:lnTo>
                      <a:pt x="119" y="156"/>
                    </a:lnTo>
                    <a:lnTo>
                      <a:pt x="113" y="246"/>
                    </a:lnTo>
                    <a:lnTo>
                      <a:pt x="101" y="342"/>
                    </a:lnTo>
                    <a:lnTo>
                      <a:pt x="95" y="444"/>
                    </a:lnTo>
                    <a:lnTo>
                      <a:pt x="83" y="557"/>
                    </a:lnTo>
                    <a:lnTo>
                      <a:pt x="71" y="671"/>
                    </a:lnTo>
                    <a:lnTo>
                      <a:pt x="65" y="791"/>
                    </a:lnTo>
                    <a:lnTo>
                      <a:pt x="48" y="1055"/>
                    </a:lnTo>
                    <a:lnTo>
                      <a:pt x="30" y="1331"/>
                    </a:lnTo>
                    <a:lnTo>
                      <a:pt x="18" y="1630"/>
                    </a:lnTo>
                    <a:lnTo>
                      <a:pt x="6" y="1942"/>
                    </a:lnTo>
                    <a:lnTo>
                      <a:pt x="0" y="2278"/>
                    </a:lnTo>
                    <a:lnTo>
                      <a:pt x="6" y="2602"/>
                    </a:lnTo>
                    <a:lnTo>
                      <a:pt x="12" y="2919"/>
                    </a:lnTo>
                    <a:lnTo>
                      <a:pt x="24" y="3219"/>
                    </a:lnTo>
                    <a:lnTo>
                      <a:pt x="36" y="3513"/>
                    </a:lnTo>
                    <a:lnTo>
                      <a:pt x="59" y="3794"/>
                    </a:lnTo>
                    <a:lnTo>
                      <a:pt x="89" y="4058"/>
                    </a:lnTo>
                    <a:lnTo>
                      <a:pt x="125" y="4316"/>
                    </a:lnTo>
                    <a:lnTo>
                      <a:pt x="137" y="4316"/>
                    </a:lnTo>
                    <a:lnTo>
                      <a:pt x="101" y="4058"/>
                    </a:lnTo>
                    <a:lnTo>
                      <a:pt x="71" y="3794"/>
                    </a:lnTo>
                    <a:lnTo>
                      <a:pt x="48" y="3513"/>
                    </a:lnTo>
                    <a:lnTo>
                      <a:pt x="36" y="3225"/>
                    </a:lnTo>
                    <a:lnTo>
                      <a:pt x="24" y="2919"/>
                    </a:lnTo>
                    <a:lnTo>
                      <a:pt x="18" y="2608"/>
                    </a:lnTo>
                    <a:lnTo>
                      <a:pt x="12" y="2278"/>
                    </a:lnTo>
                    <a:lnTo>
                      <a:pt x="18" y="1942"/>
                    </a:lnTo>
                    <a:lnTo>
                      <a:pt x="18" y="1942"/>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a:defRPr/>
                </a:pPr>
                <a:endParaRPr lang="en-US"/>
              </a:p>
            </p:txBody>
          </p:sp>
          <p:sp>
            <p:nvSpPr>
              <p:cNvPr id="36" name="Freeform 15"/>
              <p:cNvSpPr>
                <a:spLocks/>
              </p:cNvSpPr>
              <p:nvPr userDrawn="1"/>
            </p:nvSpPr>
            <p:spPr bwMode="hidden">
              <a:xfrm>
                <a:off x="1967" y="0"/>
                <a:ext cx="300" cy="4316"/>
              </a:xfrm>
              <a:custGeom>
                <a:avLst/>
                <a:gdLst/>
                <a:ahLst/>
                <a:cxnLst>
                  <a:cxn ang="0">
                    <a:pos x="18" y="2062"/>
                  </a:cxn>
                  <a:cxn ang="0">
                    <a:pos x="30" y="1750"/>
                  </a:cxn>
                  <a:cxn ang="0">
                    <a:pos x="54" y="1451"/>
                  </a:cxn>
                  <a:cxn ang="0">
                    <a:pos x="84" y="1169"/>
                  </a:cxn>
                  <a:cxn ang="0">
                    <a:pos x="126" y="899"/>
                  </a:cxn>
                  <a:cxn ang="0">
                    <a:pos x="162" y="641"/>
                  </a:cxn>
                  <a:cxn ang="0">
                    <a:pos x="209" y="408"/>
                  </a:cxn>
                  <a:cxn ang="0">
                    <a:pos x="251" y="192"/>
                  </a:cxn>
                  <a:cxn ang="0">
                    <a:pos x="299" y="0"/>
                  </a:cxn>
                  <a:cxn ang="0">
                    <a:pos x="287" y="0"/>
                  </a:cxn>
                  <a:cxn ang="0">
                    <a:pos x="239" y="192"/>
                  </a:cxn>
                  <a:cxn ang="0">
                    <a:pos x="198" y="408"/>
                  </a:cxn>
                  <a:cxn ang="0">
                    <a:pos x="156" y="641"/>
                  </a:cxn>
                  <a:cxn ang="0">
                    <a:pos x="114" y="899"/>
                  </a:cxn>
                  <a:cxn ang="0">
                    <a:pos x="78" y="1169"/>
                  </a:cxn>
                  <a:cxn ang="0">
                    <a:pos x="48" y="1451"/>
                  </a:cxn>
                  <a:cxn ang="0">
                    <a:pos x="24" y="1750"/>
                  </a:cxn>
                  <a:cxn ang="0">
                    <a:pos x="6" y="2062"/>
                  </a:cxn>
                  <a:cxn ang="0">
                    <a:pos x="0" y="2374"/>
                  </a:cxn>
                  <a:cxn ang="0">
                    <a:pos x="12" y="2674"/>
                  </a:cxn>
                  <a:cxn ang="0">
                    <a:pos x="30" y="2973"/>
                  </a:cxn>
                  <a:cxn ang="0">
                    <a:pos x="54" y="3255"/>
                  </a:cxn>
                  <a:cxn ang="0">
                    <a:pos x="96" y="3537"/>
                  </a:cxn>
                  <a:cxn ang="0">
                    <a:pos x="144" y="3806"/>
                  </a:cxn>
                  <a:cxn ang="0">
                    <a:pos x="203" y="4064"/>
                  </a:cxn>
                  <a:cxn ang="0">
                    <a:pos x="275" y="4316"/>
                  </a:cxn>
                  <a:cxn ang="0">
                    <a:pos x="287" y="4316"/>
                  </a:cxn>
                  <a:cxn ang="0">
                    <a:pos x="215" y="4064"/>
                  </a:cxn>
                  <a:cxn ang="0">
                    <a:pos x="156" y="3806"/>
                  </a:cxn>
                  <a:cxn ang="0">
                    <a:pos x="108" y="3537"/>
                  </a:cxn>
                  <a:cxn ang="0">
                    <a:pos x="66" y="3261"/>
                  </a:cxn>
                  <a:cxn ang="0">
                    <a:pos x="42" y="2973"/>
                  </a:cxn>
                  <a:cxn ang="0">
                    <a:pos x="24" y="2680"/>
                  </a:cxn>
                  <a:cxn ang="0">
                    <a:pos x="12" y="2374"/>
                  </a:cxn>
                  <a:cxn ang="0">
                    <a:pos x="18" y="2062"/>
                  </a:cxn>
                  <a:cxn ang="0">
                    <a:pos x="18" y="2062"/>
                  </a:cxn>
                </a:cxnLst>
                <a:rect l="0" t="0" r="r" b="b"/>
                <a:pathLst>
                  <a:path w="299" h="4316">
                    <a:moveTo>
                      <a:pt x="18" y="2062"/>
                    </a:moveTo>
                    <a:lnTo>
                      <a:pt x="30" y="1750"/>
                    </a:lnTo>
                    <a:lnTo>
                      <a:pt x="54" y="1451"/>
                    </a:lnTo>
                    <a:lnTo>
                      <a:pt x="84" y="1169"/>
                    </a:lnTo>
                    <a:lnTo>
                      <a:pt x="126" y="899"/>
                    </a:lnTo>
                    <a:lnTo>
                      <a:pt x="162" y="641"/>
                    </a:lnTo>
                    <a:lnTo>
                      <a:pt x="209" y="408"/>
                    </a:lnTo>
                    <a:lnTo>
                      <a:pt x="251" y="192"/>
                    </a:lnTo>
                    <a:lnTo>
                      <a:pt x="299" y="0"/>
                    </a:lnTo>
                    <a:lnTo>
                      <a:pt x="287" y="0"/>
                    </a:lnTo>
                    <a:lnTo>
                      <a:pt x="239" y="192"/>
                    </a:lnTo>
                    <a:lnTo>
                      <a:pt x="198" y="408"/>
                    </a:lnTo>
                    <a:lnTo>
                      <a:pt x="156" y="641"/>
                    </a:lnTo>
                    <a:lnTo>
                      <a:pt x="114" y="899"/>
                    </a:lnTo>
                    <a:lnTo>
                      <a:pt x="78" y="1169"/>
                    </a:lnTo>
                    <a:lnTo>
                      <a:pt x="48" y="1451"/>
                    </a:lnTo>
                    <a:lnTo>
                      <a:pt x="24" y="1750"/>
                    </a:lnTo>
                    <a:lnTo>
                      <a:pt x="6" y="2062"/>
                    </a:lnTo>
                    <a:lnTo>
                      <a:pt x="0" y="2374"/>
                    </a:lnTo>
                    <a:lnTo>
                      <a:pt x="12" y="2674"/>
                    </a:lnTo>
                    <a:lnTo>
                      <a:pt x="30" y="2973"/>
                    </a:lnTo>
                    <a:lnTo>
                      <a:pt x="54" y="3255"/>
                    </a:lnTo>
                    <a:lnTo>
                      <a:pt x="96" y="3537"/>
                    </a:lnTo>
                    <a:lnTo>
                      <a:pt x="144" y="3806"/>
                    </a:lnTo>
                    <a:lnTo>
                      <a:pt x="203" y="4064"/>
                    </a:lnTo>
                    <a:lnTo>
                      <a:pt x="275" y="4316"/>
                    </a:lnTo>
                    <a:lnTo>
                      <a:pt x="287" y="4316"/>
                    </a:lnTo>
                    <a:lnTo>
                      <a:pt x="215" y="4064"/>
                    </a:lnTo>
                    <a:lnTo>
                      <a:pt x="156" y="3806"/>
                    </a:lnTo>
                    <a:lnTo>
                      <a:pt x="108" y="3537"/>
                    </a:lnTo>
                    <a:lnTo>
                      <a:pt x="66" y="3261"/>
                    </a:lnTo>
                    <a:lnTo>
                      <a:pt x="42" y="2973"/>
                    </a:lnTo>
                    <a:lnTo>
                      <a:pt x="24" y="2680"/>
                    </a:lnTo>
                    <a:lnTo>
                      <a:pt x="12" y="2374"/>
                    </a:lnTo>
                    <a:lnTo>
                      <a:pt x="18" y="2062"/>
                    </a:lnTo>
                    <a:lnTo>
                      <a:pt x="18" y="2062"/>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a:defRPr/>
                </a:pPr>
                <a:endParaRPr lang="en-US"/>
              </a:p>
            </p:txBody>
          </p:sp>
          <p:sp>
            <p:nvSpPr>
              <p:cNvPr id="37" name="Freeform 16"/>
              <p:cNvSpPr>
                <a:spLocks/>
              </p:cNvSpPr>
              <p:nvPr userDrawn="1"/>
            </p:nvSpPr>
            <p:spPr bwMode="hidden">
              <a:xfrm>
                <a:off x="1566" y="0"/>
                <a:ext cx="425" cy="4316"/>
              </a:xfrm>
              <a:custGeom>
                <a:avLst/>
                <a:gdLst/>
                <a:ahLst/>
                <a:cxnLst>
                  <a:cxn ang="0">
                    <a:pos x="424" y="0"/>
                  </a:cxn>
                  <a:cxn ang="0">
                    <a:pos x="412" y="0"/>
                  </a:cxn>
                  <a:cxn ang="0">
                    <a:pos x="316" y="222"/>
                  </a:cxn>
                  <a:cxn ang="0">
                    <a:pos x="239" y="462"/>
                  </a:cxn>
                  <a:cxn ang="0">
                    <a:pos x="167" y="707"/>
                  </a:cxn>
                  <a:cxn ang="0">
                    <a:pos x="107" y="971"/>
                  </a:cxn>
                  <a:cxn ang="0">
                    <a:pos x="65" y="1247"/>
                  </a:cxn>
                  <a:cxn ang="0">
                    <a:pos x="29" y="1529"/>
                  </a:cxn>
                  <a:cxn ang="0">
                    <a:pos x="6" y="1822"/>
                  </a:cxn>
                  <a:cxn ang="0">
                    <a:pos x="0" y="2122"/>
                  </a:cxn>
                  <a:cxn ang="0">
                    <a:pos x="6" y="2404"/>
                  </a:cxn>
                  <a:cxn ang="0">
                    <a:pos x="24" y="2686"/>
                  </a:cxn>
                  <a:cxn ang="0">
                    <a:pos x="47" y="2961"/>
                  </a:cxn>
                  <a:cxn ang="0">
                    <a:pos x="89" y="3243"/>
                  </a:cxn>
                  <a:cxn ang="0">
                    <a:pos x="137" y="3519"/>
                  </a:cxn>
                  <a:cxn ang="0">
                    <a:pos x="197" y="3788"/>
                  </a:cxn>
                  <a:cxn ang="0">
                    <a:pos x="269" y="4058"/>
                  </a:cxn>
                  <a:cxn ang="0">
                    <a:pos x="346" y="4316"/>
                  </a:cxn>
                  <a:cxn ang="0">
                    <a:pos x="358" y="4316"/>
                  </a:cxn>
                  <a:cxn ang="0">
                    <a:pos x="281" y="4058"/>
                  </a:cxn>
                  <a:cxn ang="0">
                    <a:pos x="209" y="3788"/>
                  </a:cxn>
                  <a:cxn ang="0">
                    <a:pos x="149" y="3519"/>
                  </a:cxn>
                  <a:cxn ang="0">
                    <a:pos x="101" y="3243"/>
                  </a:cxn>
                  <a:cxn ang="0">
                    <a:pos x="59" y="2961"/>
                  </a:cxn>
                  <a:cxn ang="0">
                    <a:pos x="35" y="2686"/>
                  </a:cxn>
                  <a:cxn ang="0">
                    <a:pos x="18" y="2404"/>
                  </a:cxn>
                  <a:cxn ang="0">
                    <a:pos x="12" y="2122"/>
                  </a:cxn>
                  <a:cxn ang="0">
                    <a:pos x="18" y="1822"/>
                  </a:cxn>
                  <a:cxn ang="0">
                    <a:pos x="41" y="1529"/>
                  </a:cxn>
                  <a:cxn ang="0">
                    <a:pos x="71" y="1247"/>
                  </a:cxn>
                  <a:cxn ang="0">
                    <a:pos x="119" y="971"/>
                  </a:cxn>
                  <a:cxn ang="0">
                    <a:pos x="179" y="707"/>
                  </a:cxn>
                  <a:cxn ang="0">
                    <a:pos x="245" y="462"/>
                  </a:cxn>
                  <a:cxn ang="0">
                    <a:pos x="328" y="222"/>
                  </a:cxn>
                  <a:cxn ang="0">
                    <a:pos x="424" y="0"/>
                  </a:cxn>
                  <a:cxn ang="0">
                    <a:pos x="424" y="0"/>
                  </a:cxn>
                </a:cxnLst>
                <a:rect l="0" t="0" r="r" b="b"/>
                <a:pathLst>
                  <a:path w="424" h="4316">
                    <a:moveTo>
                      <a:pt x="424" y="0"/>
                    </a:moveTo>
                    <a:lnTo>
                      <a:pt x="412" y="0"/>
                    </a:lnTo>
                    <a:lnTo>
                      <a:pt x="316" y="222"/>
                    </a:lnTo>
                    <a:lnTo>
                      <a:pt x="239" y="462"/>
                    </a:lnTo>
                    <a:lnTo>
                      <a:pt x="167" y="707"/>
                    </a:lnTo>
                    <a:lnTo>
                      <a:pt x="107" y="971"/>
                    </a:lnTo>
                    <a:lnTo>
                      <a:pt x="65" y="1247"/>
                    </a:lnTo>
                    <a:lnTo>
                      <a:pt x="29" y="1529"/>
                    </a:lnTo>
                    <a:lnTo>
                      <a:pt x="6" y="1822"/>
                    </a:lnTo>
                    <a:lnTo>
                      <a:pt x="0" y="2122"/>
                    </a:lnTo>
                    <a:lnTo>
                      <a:pt x="6" y="2404"/>
                    </a:lnTo>
                    <a:lnTo>
                      <a:pt x="24" y="2686"/>
                    </a:lnTo>
                    <a:lnTo>
                      <a:pt x="47" y="2961"/>
                    </a:lnTo>
                    <a:lnTo>
                      <a:pt x="89" y="3243"/>
                    </a:lnTo>
                    <a:lnTo>
                      <a:pt x="137" y="3519"/>
                    </a:lnTo>
                    <a:lnTo>
                      <a:pt x="197" y="3788"/>
                    </a:lnTo>
                    <a:lnTo>
                      <a:pt x="269" y="4058"/>
                    </a:lnTo>
                    <a:lnTo>
                      <a:pt x="346" y="4316"/>
                    </a:lnTo>
                    <a:lnTo>
                      <a:pt x="358" y="4316"/>
                    </a:lnTo>
                    <a:lnTo>
                      <a:pt x="281" y="4058"/>
                    </a:lnTo>
                    <a:lnTo>
                      <a:pt x="209" y="3788"/>
                    </a:lnTo>
                    <a:lnTo>
                      <a:pt x="149" y="3519"/>
                    </a:lnTo>
                    <a:lnTo>
                      <a:pt x="101" y="3243"/>
                    </a:lnTo>
                    <a:lnTo>
                      <a:pt x="59" y="2961"/>
                    </a:lnTo>
                    <a:lnTo>
                      <a:pt x="35" y="2686"/>
                    </a:lnTo>
                    <a:lnTo>
                      <a:pt x="18" y="2404"/>
                    </a:lnTo>
                    <a:lnTo>
                      <a:pt x="12" y="2122"/>
                    </a:lnTo>
                    <a:lnTo>
                      <a:pt x="18" y="1822"/>
                    </a:lnTo>
                    <a:lnTo>
                      <a:pt x="41" y="1529"/>
                    </a:lnTo>
                    <a:lnTo>
                      <a:pt x="71" y="1247"/>
                    </a:lnTo>
                    <a:lnTo>
                      <a:pt x="119" y="971"/>
                    </a:lnTo>
                    <a:lnTo>
                      <a:pt x="179" y="707"/>
                    </a:lnTo>
                    <a:lnTo>
                      <a:pt x="245" y="462"/>
                    </a:lnTo>
                    <a:lnTo>
                      <a:pt x="328" y="222"/>
                    </a:lnTo>
                    <a:lnTo>
                      <a:pt x="424" y="0"/>
                    </a:lnTo>
                    <a:lnTo>
                      <a:pt x="424" y="0"/>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a:defRPr/>
                </a:pPr>
                <a:endParaRPr lang="en-US"/>
              </a:p>
            </p:txBody>
          </p:sp>
          <p:sp>
            <p:nvSpPr>
              <p:cNvPr id="38" name="Freeform 17"/>
              <p:cNvSpPr>
                <a:spLocks/>
              </p:cNvSpPr>
              <p:nvPr userDrawn="1"/>
            </p:nvSpPr>
            <p:spPr bwMode="hidden">
              <a:xfrm>
                <a:off x="1128" y="0"/>
                <a:ext cx="575" cy="4316"/>
              </a:xfrm>
              <a:custGeom>
                <a:avLst/>
                <a:gdLst/>
                <a:ahLst/>
                <a:cxnLst>
                  <a:cxn ang="0">
                    <a:pos x="12" y="2146"/>
                  </a:cxn>
                  <a:cxn ang="0">
                    <a:pos x="24" y="1846"/>
                  </a:cxn>
                  <a:cxn ang="0">
                    <a:pos x="54" y="1559"/>
                  </a:cxn>
                  <a:cxn ang="0">
                    <a:pos x="96" y="1277"/>
                  </a:cxn>
                  <a:cxn ang="0">
                    <a:pos x="162" y="1001"/>
                  </a:cxn>
                  <a:cxn ang="0">
                    <a:pos x="239" y="731"/>
                  </a:cxn>
                  <a:cxn ang="0">
                    <a:pos x="335" y="480"/>
                  </a:cxn>
                  <a:cxn ang="0">
                    <a:pos x="449" y="234"/>
                  </a:cxn>
                  <a:cxn ang="0">
                    <a:pos x="574" y="0"/>
                  </a:cxn>
                  <a:cxn ang="0">
                    <a:pos x="562" y="0"/>
                  </a:cxn>
                  <a:cxn ang="0">
                    <a:pos x="437" y="234"/>
                  </a:cxn>
                  <a:cxn ang="0">
                    <a:pos x="323" y="480"/>
                  </a:cxn>
                  <a:cxn ang="0">
                    <a:pos x="227" y="737"/>
                  </a:cxn>
                  <a:cxn ang="0">
                    <a:pos x="150" y="1001"/>
                  </a:cxn>
                  <a:cxn ang="0">
                    <a:pos x="84" y="1277"/>
                  </a:cxn>
                  <a:cxn ang="0">
                    <a:pos x="42" y="1559"/>
                  </a:cxn>
                  <a:cxn ang="0">
                    <a:pos x="12" y="1852"/>
                  </a:cxn>
                  <a:cxn ang="0">
                    <a:pos x="0" y="2146"/>
                  </a:cxn>
                  <a:cxn ang="0">
                    <a:pos x="6" y="2434"/>
                  </a:cxn>
                  <a:cxn ang="0">
                    <a:pos x="30" y="2715"/>
                  </a:cxn>
                  <a:cxn ang="0">
                    <a:pos x="66" y="2997"/>
                  </a:cxn>
                  <a:cxn ang="0">
                    <a:pos x="120" y="3273"/>
                  </a:cxn>
                  <a:cxn ang="0">
                    <a:pos x="191" y="3549"/>
                  </a:cxn>
                  <a:cxn ang="0">
                    <a:pos x="275" y="3812"/>
                  </a:cxn>
                  <a:cxn ang="0">
                    <a:pos x="371" y="4070"/>
                  </a:cxn>
                  <a:cxn ang="0">
                    <a:pos x="484" y="4316"/>
                  </a:cxn>
                  <a:cxn ang="0">
                    <a:pos x="496" y="4316"/>
                  </a:cxn>
                  <a:cxn ang="0">
                    <a:pos x="383" y="4070"/>
                  </a:cxn>
                  <a:cxn ang="0">
                    <a:pos x="287" y="3812"/>
                  </a:cxn>
                  <a:cxn ang="0">
                    <a:pos x="203" y="3549"/>
                  </a:cxn>
                  <a:cxn ang="0">
                    <a:pos x="132" y="3273"/>
                  </a:cxn>
                  <a:cxn ang="0">
                    <a:pos x="78" y="2997"/>
                  </a:cxn>
                  <a:cxn ang="0">
                    <a:pos x="42" y="2715"/>
                  </a:cxn>
                  <a:cxn ang="0">
                    <a:pos x="18" y="2434"/>
                  </a:cxn>
                  <a:cxn ang="0">
                    <a:pos x="12" y="2146"/>
                  </a:cxn>
                  <a:cxn ang="0">
                    <a:pos x="12" y="2146"/>
                  </a:cxn>
                </a:cxnLst>
                <a:rect l="0" t="0" r="r" b="b"/>
                <a:pathLst>
                  <a:path w="574" h="4316">
                    <a:moveTo>
                      <a:pt x="12" y="2146"/>
                    </a:moveTo>
                    <a:lnTo>
                      <a:pt x="24" y="1846"/>
                    </a:lnTo>
                    <a:lnTo>
                      <a:pt x="54" y="1559"/>
                    </a:lnTo>
                    <a:lnTo>
                      <a:pt x="96" y="1277"/>
                    </a:lnTo>
                    <a:lnTo>
                      <a:pt x="162" y="1001"/>
                    </a:lnTo>
                    <a:lnTo>
                      <a:pt x="239" y="731"/>
                    </a:lnTo>
                    <a:lnTo>
                      <a:pt x="335" y="480"/>
                    </a:lnTo>
                    <a:lnTo>
                      <a:pt x="449" y="234"/>
                    </a:lnTo>
                    <a:lnTo>
                      <a:pt x="574" y="0"/>
                    </a:lnTo>
                    <a:lnTo>
                      <a:pt x="562" y="0"/>
                    </a:lnTo>
                    <a:lnTo>
                      <a:pt x="437" y="234"/>
                    </a:lnTo>
                    <a:lnTo>
                      <a:pt x="323" y="480"/>
                    </a:lnTo>
                    <a:lnTo>
                      <a:pt x="227" y="737"/>
                    </a:lnTo>
                    <a:lnTo>
                      <a:pt x="150" y="1001"/>
                    </a:lnTo>
                    <a:lnTo>
                      <a:pt x="84" y="1277"/>
                    </a:lnTo>
                    <a:lnTo>
                      <a:pt x="42" y="1559"/>
                    </a:lnTo>
                    <a:lnTo>
                      <a:pt x="12" y="1852"/>
                    </a:lnTo>
                    <a:lnTo>
                      <a:pt x="0" y="2146"/>
                    </a:lnTo>
                    <a:lnTo>
                      <a:pt x="6" y="2434"/>
                    </a:lnTo>
                    <a:lnTo>
                      <a:pt x="30" y="2715"/>
                    </a:lnTo>
                    <a:lnTo>
                      <a:pt x="66" y="2997"/>
                    </a:lnTo>
                    <a:lnTo>
                      <a:pt x="120" y="3273"/>
                    </a:lnTo>
                    <a:lnTo>
                      <a:pt x="191" y="3549"/>
                    </a:lnTo>
                    <a:lnTo>
                      <a:pt x="275" y="3812"/>
                    </a:lnTo>
                    <a:lnTo>
                      <a:pt x="371" y="4070"/>
                    </a:lnTo>
                    <a:lnTo>
                      <a:pt x="484" y="4316"/>
                    </a:lnTo>
                    <a:lnTo>
                      <a:pt x="496" y="4316"/>
                    </a:lnTo>
                    <a:lnTo>
                      <a:pt x="383" y="4070"/>
                    </a:lnTo>
                    <a:lnTo>
                      <a:pt x="287" y="3812"/>
                    </a:lnTo>
                    <a:lnTo>
                      <a:pt x="203" y="3549"/>
                    </a:lnTo>
                    <a:lnTo>
                      <a:pt x="132" y="3273"/>
                    </a:lnTo>
                    <a:lnTo>
                      <a:pt x="78" y="2997"/>
                    </a:lnTo>
                    <a:lnTo>
                      <a:pt x="42" y="2715"/>
                    </a:lnTo>
                    <a:lnTo>
                      <a:pt x="18" y="2434"/>
                    </a:lnTo>
                    <a:lnTo>
                      <a:pt x="12" y="2146"/>
                    </a:lnTo>
                    <a:lnTo>
                      <a:pt x="12" y="2146"/>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a:defRPr/>
                </a:pPr>
                <a:endParaRPr lang="en-US"/>
              </a:p>
            </p:txBody>
          </p:sp>
          <p:sp>
            <p:nvSpPr>
              <p:cNvPr id="39" name="Freeform 18"/>
              <p:cNvSpPr>
                <a:spLocks/>
              </p:cNvSpPr>
              <p:nvPr userDrawn="1"/>
            </p:nvSpPr>
            <p:spPr bwMode="hidden">
              <a:xfrm>
                <a:off x="702" y="0"/>
                <a:ext cx="737" cy="4316"/>
              </a:xfrm>
              <a:custGeom>
                <a:avLst/>
                <a:gdLst/>
                <a:ahLst/>
                <a:cxnLst>
                  <a:cxn ang="0">
                    <a:pos x="12" y="2098"/>
                  </a:cxn>
                  <a:cxn ang="0">
                    <a:pos x="29" y="1798"/>
                  </a:cxn>
                  <a:cxn ang="0">
                    <a:pos x="71" y="1505"/>
                  </a:cxn>
                  <a:cxn ang="0">
                    <a:pos x="131" y="1223"/>
                  </a:cxn>
                  <a:cxn ang="0">
                    <a:pos x="215" y="941"/>
                  </a:cxn>
                  <a:cxn ang="0">
                    <a:pos x="316" y="689"/>
                  </a:cxn>
                  <a:cxn ang="0">
                    <a:pos x="442" y="444"/>
                  </a:cxn>
                  <a:cxn ang="0">
                    <a:pos x="580" y="216"/>
                  </a:cxn>
                  <a:cxn ang="0">
                    <a:pos x="735" y="0"/>
                  </a:cxn>
                  <a:cxn ang="0">
                    <a:pos x="723" y="0"/>
                  </a:cxn>
                  <a:cxn ang="0">
                    <a:pos x="568" y="210"/>
                  </a:cxn>
                  <a:cxn ang="0">
                    <a:pos x="430" y="438"/>
                  </a:cxn>
                  <a:cxn ang="0">
                    <a:pos x="311" y="683"/>
                  </a:cxn>
                  <a:cxn ang="0">
                    <a:pos x="209" y="941"/>
                  </a:cxn>
                  <a:cxn ang="0">
                    <a:pos x="125" y="1217"/>
                  </a:cxn>
                  <a:cxn ang="0">
                    <a:pos x="59" y="1505"/>
                  </a:cxn>
                  <a:cxn ang="0">
                    <a:pos x="18" y="1798"/>
                  </a:cxn>
                  <a:cxn ang="0">
                    <a:pos x="0" y="2098"/>
                  </a:cxn>
                  <a:cxn ang="0">
                    <a:pos x="6" y="2404"/>
                  </a:cxn>
                  <a:cxn ang="0">
                    <a:pos x="29" y="2709"/>
                  </a:cxn>
                  <a:cxn ang="0">
                    <a:pos x="77" y="3015"/>
                  </a:cxn>
                  <a:cxn ang="0">
                    <a:pos x="149" y="3315"/>
                  </a:cxn>
                  <a:cxn ang="0">
                    <a:pos x="227" y="3573"/>
                  </a:cxn>
                  <a:cxn ang="0">
                    <a:pos x="316" y="3824"/>
                  </a:cxn>
                  <a:cxn ang="0">
                    <a:pos x="424" y="4076"/>
                  </a:cxn>
                  <a:cxn ang="0">
                    <a:pos x="544" y="4316"/>
                  </a:cxn>
                  <a:cxn ang="0">
                    <a:pos x="556" y="4316"/>
                  </a:cxn>
                  <a:cxn ang="0">
                    <a:pos x="436" y="4076"/>
                  </a:cxn>
                  <a:cxn ang="0">
                    <a:pos x="328" y="3824"/>
                  </a:cxn>
                  <a:cxn ang="0">
                    <a:pos x="239" y="3573"/>
                  </a:cxn>
                  <a:cxn ang="0">
                    <a:pos x="161" y="3315"/>
                  </a:cxn>
                  <a:cxn ang="0">
                    <a:pos x="89" y="3015"/>
                  </a:cxn>
                  <a:cxn ang="0">
                    <a:pos x="41" y="2709"/>
                  </a:cxn>
                  <a:cxn ang="0">
                    <a:pos x="18" y="2404"/>
                  </a:cxn>
                  <a:cxn ang="0">
                    <a:pos x="12" y="2098"/>
                  </a:cxn>
                  <a:cxn ang="0">
                    <a:pos x="12" y="2098"/>
                  </a:cxn>
                </a:cxnLst>
                <a:rect l="0" t="0" r="r" b="b"/>
                <a:pathLst>
                  <a:path w="735" h="4316">
                    <a:moveTo>
                      <a:pt x="12" y="2098"/>
                    </a:moveTo>
                    <a:lnTo>
                      <a:pt x="29" y="1798"/>
                    </a:lnTo>
                    <a:lnTo>
                      <a:pt x="71" y="1505"/>
                    </a:lnTo>
                    <a:lnTo>
                      <a:pt x="131" y="1223"/>
                    </a:lnTo>
                    <a:lnTo>
                      <a:pt x="215" y="941"/>
                    </a:lnTo>
                    <a:lnTo>
                      <a:pt x="316" y="689"/>
                    </a:lnTo>
                    <a:lnTo>
                      <a:pt x="442" y="444"/>
                    </a:lnTo>
                    <a:lnTo>
                      <a:pt x="580" y="216"/>
                    </a:lnTo>
                    <a:lnTo>
                      <a:pt x="735" y="0"/>
                    </a:lnTo>
                    <a:lnTo>
                      <a:pt x="723" y="0"/>
                    </a:lnTo>
                    <a:lnTo>
                      <a:pt x="568" y="210"/>
                    </a:lnTo>
                    <a:lnTo>
                      <a:pt x="430" y="438"/>
                    </a:lnTo>
                    <a:lnTo>
                      <a:pt x="311" y="683"/>
                    </a:lnTo>
                    <a:lnTo>
                      <a:pt x="209" y="941"/>
                    </a:lnTo>
                    <a:lnTo>
                      <a:pt x="125" y="1217"/>
                    </a:lnTo>
                    <a:lnTo>
                      <a:pt x="59" y="1505"/>
                    </a:lnTo>
                    <a:lnTo>
                      <a:pt x="18" y="1798"/>
                    </a:lnTo>
                    <a:lnTo>
                      <a:pt x="0" y="2098"/>
                    </a:lnTo>
                    <a:lnTo>
                      <a:pt x="6" y="2404"/>
                    </a:lnTo>
                    <a:lnTo>
                      <a:pt x="29" y="2709"/>
                    </a:lnTo>
                    <a:lnTo>
                      <a:pt x="77" y="3015"/>
                    </a:lnTo>
                    <a:lnTo>
                      <a:pt x="149" y="3315"/>
                    </a:lnTo>
                    <a:lnTo>
                      <a:pt x="227" y="3573"/>
                    </a:lnTo>
                    <a:lnTo>
                      <a:pt x="316" y="3824"/>
                    </a:lnTo>
                    <a:lnTo>
                      <a:pt x="424" y="4076"/>
                    </a:lnTo>
                    <a:lnTo>
                      <a:pt x="544" y="4316"/>
                    </a:lnTo>
                    <a:lnTo>
                      <a:pt x="556" y="4316"/>
                    </a:lnTo>
                    <a:lnTo>
                      <a:pt x="436" y="4076"/>
                    </a:lnTo>
                    <a:lnTo>
                      <a:pt x="328" y="3824"/>
                    </a:lnTo>
                    <a:lnTo>
                      <a:pt x="239" y="3573"/>
                    </a:lnTo>
                    <a:lnTo>
                      <a:pt x="161" y="3315"/>
                    </a:lnTo>
                    <a:lnTo>
                      <a:pt x="89" y="3015"/>
                    </a:lnTo>
                    <a:lnTo>
                      <a:pt x="41" y="2709"/>
                    </a:lnTo>
                    <a:lnTo>
                      <a:pt x="18" y="2404"/>
                    </a:lnTo>
                    <a:lnTo>
                      <a:pt x="12" y="2098"/>
                    </a:lnTo>
                    <a:lnTo>
                      <a:pt x="12" y="2098"/>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a:defRPr/>
                </a:pPr>
                <a:endParaRPr lang="en-US"/>
              </a:p>
            </p:txBody>
          </p:sp>
          <p:sp>
            <p:nvSpPr>
              <p:cNvPr id="40" name="Freeform 19"/>
              <p:cNvSpPr>
                <a:spLocks/>
              </p:cNvSpPr>
              <p:nvPr userDrawn="1"/>
            </p:nvSpPr>
            <p:spPr bwMode="hidden">
              <a:xfrm>
                <a:off x="288" y="0"/>
                <a:ext cx="840" cy="4316"/>
              </a:xfrm>
              <a:custGeom>
                <a:avLst/>
                <a:gdLst/>
                <a:ahLst/>
                <a:cxnLst>
                  <a:cxn ang="0">
                    <a:pos x="18" y="1948"/>
                  </a:cxn>
                  <a:cxn ang="0">
                    <a:pos x="48" y="1708"/>
                  </a:cxn>
                  <a:cxn ang="0">
                    <a:pos x="96" y="1475"/>
                  </a:cxn>
                  <a:cxn ang="0">
                    <a:pos x="161" y="1235"/>
                  </a:cxn>
                  <a:cxn ang="0">
                    <a:pos x="251" y="995"/>
                  </a:cxn>
                  <a:cxn ang="0">
                    <a:pos x="365" y="755"/>
                  </a:cxn>
                  <a:cxn ang="0">
                    <a:pos x="496" y="510"/>
                  </a:cxn>
                  <a:cxn ang="0">
                    <a:pos x="658" y="258"/>
                  </a:cxn>
                  <a:cxn ang="0">
                    <a:pos x="741" y="132"/>
                  </a:cxn>
                  <a:cxn ang="0">
                    <a:pos x="837" y="0"/>
                  </a:cxn>
                  <a:cxn ang="0">
                    <a:pos x="825" y="0"/>
                  </a:cxn>
                  <a:cxn ang="0">
                    <a:pos x="729" y="132"/>
                  </a:cxn>
                  <a:cxn ang="0">
                    <a:pos x="640" y="258"/>
                  </a:cxn>
                  <a:cxn ang="0">
                    <a:pos x="562" y="384"/>
                  </a:cxn>
                  <a:cxn ang="0">
                    <a:pos x="484" y="510"/>
                  </a:cxn>
                  <a:cxn ang="0">
                    <a:pos x="353" y="755"/>
                  </a:cxn>
                  <a:cxn ang="0">
                    <a:pos x="239" y="995"/>
                  </a:cxn>
                  <a:cxn ang="0">
                    <a:pos x="150" y="1235"/>
                  </a:cxn>
                  <a:cxn ang="0">
                    <a:pos x="84" y="1469"/>
                  </a:cxn>
                  <a:cxn ang="0">
                    <a:pos x="36" y="1702"/>
                  </a:cxn>
                  <a:cxn ang="0">
                    <a:pos x="6" y="1942"/>
                  </a:cxn>
                  <a:cxn ang="0">
                    <a:pos x="0" y="2200"/>
                  </a:cxn>
                  <a:cxn ang="0">
                    <a:pos x="12" y="2470"/>
                  </a:cxn>
                  <a:cxn ang="0">
                    <a:pos x="48" y="2739"/>
                  </a:cxn>
                  <a:cxn ang="0">
                    <a:pos x="114" y="3027"/>
                  </a:cxn>
                  <a:cxn ang="0">
                    <a:pos x="150" y="3171"/>
                  </a:cxn>
                  <a:cxn ang="0">
                    <a:pos x="197" y="3321"/>
                  </a:cxn>
                  <a:cxn ang="0">
                    <a:pos x="245" y="3477"/>
                  </a:cxn>
                  <a:cxn ang="0">
                    <a:pos x="305" y="3639"/>
                  </a:cxn>
                  <a:cxn ang="0">
                    <a:pos x="365" y="3800"/>
                  </a:cxn>
                  <a:cxn ang="0">
                    <a:pos x="437" y="3968"/>
                  </a:cxn>
                  <a:cxn ang="0">
                    <a:pos x="508" y="4136"/>
                  </a:cxn>
                  <a:cxn ang="0">
                    <a:pos x="592" y="4316"/>
                  </a:cxn>
                  <a:cxn ang="0">
                    <a:pos x="604" y="4316"/>
                  </a:cxn>
                  <a:cxn ang="0">
                    <a:pos x="520" y="4136"/>
                  </a:cxn>
                  <a:cxn ang="0">
                    <a:pos x="448" y="3968"/>
                  </a:cxn>
                  <a:cxn ang="0">
                    <a:pos x="377" y="3800"/>
                  </a:cxn>
                  <a:cxn ang="0">
                    <a:pos x="317" y="3639"/>
                  </a:cxn>
                  <a:cxn ang="0">
                    <a:pos x="257" y="3477"/>
                  </a:cxn>
                  <a:cxn ang="0">
                    <a:pos x="209" y="3327"/>
                  </a:cxn>
                  <a:cxn ang="0">
                    <a:pos x="161" y="3171"/>
                  </a:cxn>
                  <a:cxn ang="0">
                    <a:pos x="126" y="3027"/>
                  </a:cxn>
                  <a:cxn ang="0">
                    <a:pos x="60" y="2739"/>
                  </a:cxn>
                  <a:cxn ang="0">
                    <a:pos x="24" y="2470"/>
                  </a:cxn>
                  <a:cxn ang="0">
                    <a:pos x="12" y="2206"/>
                  </a:cxn>
                  <a:cxn ang="0">
                    <a:pos x="18" y="1948"/>
                  </a:cxn>
                  <a:cxn ang="0">
                    <a:pos x="18" y="1948"/>
                  </a:cxn>
                </a:cxnLst>
                <a:rect l="0" t="0" r="r" b="b"/>
                <a:pathLst>
                  <a:path w="837" h="4316">
                    <a:moveTo>
                      <a:pt x="18" y="1948"/>
                    </a:moveTo>
                    <a:lnTo>
                      <a:pt x="48" y="1708"/>
                    </a:lnTo>
                    <a:lnTo>
                      <a:pt x="96" y="1475"/>
                    </a:lnTo>
                    <a:lnTo>
                      <a:pt x="161" y="1235"/>
                    </a:lnTo>
                    <a:lnTo>
                      <a:pt x="251" y="995"/>
                    </a:lnTo>
                    <a:lnTo>
                      <a:pt x="365" y="755"/>
                    </a:lnTo>
                    <a:lnTo>
                      <a:pt x="496" y="510"/>
                    </a:lnTo>
                    <a:lnTo>
                      <a:pt x="658" y="258"/>
                    </a:lnTo>
                    <a:lnTo>
                      <a:pt x="741" y="132"/>
                    </a:lnTo>
                    <a:lnTo>
                      <a:pt x="837" y="0"/>
                    </a:lnTo>
                    <a:lnTo>
                      <a:pt x="825" y="0"/>
                    </a:lnTo>
                    <a:lnTo>
                      <a:pt x="729" y="132"/>
                    </a:lnTo>
                    <a:lnTo>
                      <a:pt x="640" y="258"/>
                    </a:lnTo>
                    <a:lnTo>
                      <a:pt x="562" y="384"/>
                    </a:lnTo>
                    <a:lnTo>
                      <a:pt x="484" y="510"/>
                    </a:lnTo>
                    <a:lnTo>
                      <a:pt x="353" y="755"/>
                    </a:lnTo>
                    <a:lnTo>
                      <a:pt x="239" y="995"/>
                    </a:lnTo>
                    <a:lnTo>
                      <a:pt x="150" y="1235"/>
                    </a:lnTo>
                    <a:lnTo>
                      <a:pt x="84" y="1469"/>
                    </a:lnTo>
                    <a:lnTo>
                      <a:pt x="36" y="1702"/>
                    </a:lnTo>
                    <a:lnTo>
                      <a:pt x="6" y="1942"/>
                    </a:lnTo>
                    <a:lnTo>
                      <a:pt x="0" y="2200"/>
                    </a:lnTo>
                    <a:lnTo>
                      <a:pt x="12" y="2470"/>
                    </a:lnTo>
                    <a:lnTo>
                      <a:pt x="48" y="2739"/>
                    </a:lnTo>
                    <a:lnTo>
                      <a:pt x="114" y="3027"/>
                    </a:lnTo>
                    <a:lnTo>
                      <a:pt x="150" y="3171"/>
                    </a:lnTo>
                    <a:lnTo>
                      <a:pt x="197" y="3321"/>
                    </a:lnTo>
                    <a:lnTo>
                      <a:pt x="245" y="3477"/>
                    </a:lnTo>
                    <a:lnTo>
                      <a:pt x="305" y="3639"/>
                    </a:lnTo>
                    <a:lnTo>
                      <a:pt x="365" y="3800"/>
                    </a:lnTo>
                    <a:lnTo>
                      <a:pt x="437" y="3968"/>
                    </a:lnTo>
                    <a:lnTo>
                      <a:pt x="508" y="4136"/>
                    </a:lnTo>
                    <a:lnTo>
                      <a:pt x="592" y="4316"/>
                    </a:lnTo>
                    <a:lnTo>
                      <a:pt x="604" y="4316"/>
                    </a:lnTo>
                    <a:lnTo>
                      <a:pt x="520" y="4136"/>
                    </a:lnTo>
                    <a:lnTo>
                      <a:pt x="448" y="3968"/>
                    </a:lnTo>
                    <a:lnTo>
                      <a:pt x="377" y="3800"/>
                    </a:lnTo>
                    <a:lnTo>
                      <a:pt x="317" y="3639"/>
                    </a:lnTo>
                    <a:lnTo>
                      <a:pt x="257" y="3477"/>
                    </a:lnTo>
                    <a:lnTo>
                      <a:pt x="209" y="3327"/>
                    </a:lnTo>
                    <a:lnTo>
                      <a:pt x="161" y="3171"/>
                    </a:lnTo>
                    <a:lnTo>
                      <a:pt x="126" y="3027"/>
                    </a:lnTo>
                    <a:lnTo>
                      <a:pt x="60" y="2739"/>
                    </a:lnTo>
                    <a:lnTo>
                      <a:pt x="24" y="2470"/>
                    </a:lnTo>
                    <a:lnTo>
                      <a:pt x="12" y="2206"/>
                    </a:lnTo>
                    <a:lnTo>
                      <a:pt x="18" y="1948"/>
                    </a:lnTo>
                    <a:lnTo>
                      <a:pt x="18" y="1948"/>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a:defRPr/>
                </a:pPr>
                <a:endParaRPr lang="en-US"/>
              </a:p>
            </p:txBody>
          </p:sp>
        </p:grpSp>
        <p:sp>
          <p:nvSpPr>
            <p:cNvPr id="9" name="Freeform 20"/>
            <p:cNvSpPr>
              <a:spLocks/>
            </p:cNvSpPr>
            <p:nvPr/>
          </p:nvSpPr>
          <p:spPr bwMode="hidden">
            <a:xfrm>
              <a:off x="6" y="2901"/>
              <a:ext cx="606" cy="1415"/>
            </a:xfrm>
            <a:custGeom>
              <a:avLst/>
              <a:gdLst/>
              <a:ahLst/>
              <a:cxnLst>
                <a:cxn ang="0">
                  <a:pos x="0" y="54"/>
                </a:cxn>
                <a:cxn ang="0">
                  <a:pos x="42" y="228"/>
                </a:cxn>
                <a:cxn ang="0">
                  <a:pos x="96" y="402"/>
                </a:cxn>
                <a:cxn ang="0">
                  <a:pos x="161" y="576"/>
                </a:cxn>
                <a:cxn ang="0">
                  <a:pos x="227" y="744"/>
                </a:cxn>
                <a:cxn ang="0">
                  <a:pos x="305" y="917"/>
                </a:cxn>
                <a:cxn ang="0">
                  <a:pos x="389" y="1085"/>
                </a:cxn>
                <a:cxn ang="0">
                  <a:pos x="484" y="1253"/>
                </a:cxn>
                <a:cxn ang="0">
                  <a:pos x="586" y="1415"/>
                </a:cxn>
                <a:cxn ang="0">
                  <a:pos x="604" y="1415"/>
                </a:cxn>
                <a:cxn ang="0">
                  <a:pos x="496" y="1247"/>
                </a:cxn>
                <a:cxn ang="0">
                  <a:pos x="401" y="1073"/>
                </a:cxn>
                <a:cxn ang="0">
                  <a:pos x="311" y="899"/>
                </a:cxn>
                <a:cxn ang="0">
                  <a:pos x="233" y="720"/>
                </a:cxn>
                <a:cxn ang="0">
                  <a:pos x="161" y="546"/>
                </a:cxn>
                <a:cxn ang="0">
                  <a:pos x="102" y="366"/>
                </a:cxn>
                <a:cxn ang="0">
                  <a:pos x="48" y="180"/>
                </a:cxn>
                <a:cxn ang="0">
                  <a:pos x="0" y="0"/>
                </a:cxn>
                <a:cxn ang="0">
                  <a:pos x="0" y="54"/>
                </a:cxn>
                <a:cxn ang="0">
                  <a:pos x="0" y="54"/>
                </a:cxn>
              </a:cxnLst>
              <a:rect l="0" t="0" r="r" b="b"/>
              <a:pathLst>
                <a:path w="604" h="1415">
                  <a:moveTo>
                    <a:pt x="0" y="54"/>
                  </a:moveTo>
                  <a:lnTo>
                    <a:pt x="42" y="228"/>
                  </a:lnTo>
                  <a:lnTo>
                    <a:pt x="96" y="402"/>
                  </a:lnTo>
                  <a:lnTo>
                    <a:pt x="161" y="576"/>
                  </a:lnTo>
                  <a:lnTo>
                    <a:pt x="227" y="744"/>
                  </a:lnTo>
                  <a:lnTo>
                    <a:pt x="305" y="917"/>
                  </a:lnTo>
                  <a:lnTo>
                    <a:pt x="389" y="1085"/>
                  </a:lnTo>
                  <a:lnTo>
                    <a:pt x="484" y="1253"/>
                  </a:lnTo>
                  <a:lnTo>
                    <a:pt x="586" y="1415"/>
                  </a:lnTo>
                  <a:lnTo>
                    <a:pt x="604" y="1415"/>
                  </a:lnTo>
                  <a:lnTo>
                    <a:pt x="496" y="1247"/>
                  </a:lnTo>
                  <a:lnTo>
                    <a:pt x="401" y="1073"/>
                  </a:lnTo>
                  <a:lnTo>
                    <a:pt x="311" y="899"/>
                  </a:lnTo>
                  <a:lnTo>
                    <a:pt x="233" y="720"/>
                  </a:lnTo>
                  <a:lnTo>
                    <a:pt x="161" y="546"/>
                  </a:lnTo>
                  <a:lnTo>
                    <a:pt x="102" y="366"/>
                  </a:lnTo>
                  <a:lnTo>
                    <a:pt x="48" y="180"/>
                  </a:lnTo>
                  <a:lnTo>
                    <a:pt x="0" y="0"/>
                  </a:lnTo>
                  <a:lnTo>
                    <a:pt x="0" y="54"/>
                  </a:lnTo>
                  <a:lnTo>
                    <a:pt x="0" y="54"/>
                  </a:lnTo>
                  <a:close/>
                </a:path>
              </a:pathLst>
            </a:custGeom>
            <a:gradFill rotWithShape="0">
              <a:gsLst>
                <a:gs pos="0">
                  <a:schemeClr val="bg2"/>
                </a:gs>
                <a:gs pos="100000">
                  <a:schemeClr val="bg2">
                    <a:gamma/>
                    <a:shade val="60784"/>
                    <a:invGamma/>
                  </a:schemeClr>
                </a:gs>
              </a:gsLst>
              <a:lin ang="5400000" scaled="1"/>
            </a:gradFill>
            <a:ln w="9525">
              <a:noFill/>
              <a:round/>
              <a:headEnd/>
              <a:tailEnd/>
            </a:ln>
          </p:spPr>
          <p:txBody>
            <a:bodyPr/>
            <a:lstStyle/>
            <a:p>
              <a:pPr>
                <a:defRPr/>
              </a:pPr>
              <a:endParaRPr lang="en-US"/>
            </a:p>
          </p:txBody>
        </p:sp>
        <p:sp>
          <p:nvSpPr>
            <p:cNvPr id="10" name="Freeform 21"/>
            <p:cNvSpPr>
              <a:spLocks/>
            </p:cNvSpPr>
            <p:nvPr/>
          </p:nvSpPr>
          <p:spPr bwMode="hidden">
            <a:xfrm>
              <a:off x="6" y="3890"/>
              <a:ext cx="228" cy="426"/>
            </a:xfrm>
            <a:custGeom>
              <a:avLst/>
              <a:gdLst/>
              <a:ahLst/>
              <a:cxnLst>
                <a:cxn ang="0">
                  <a:pos x="0" y="30"/>
                </a:cxn>
                <a:cxn ang="0">
                  <a:pos x="108" y="240"/>
                </a:cxn>
                <a:cxn ang="0">
                  <a:pos x="215" y="426"/>
                </a:cxn>
                <a:cxn ang="0">
                  <a:pos x="227" y="426"/>
                </a:cxn>
                <a:cxn ang="0">
                  <a:pos x="167" y="330"/>
                </a:cxn>
                <a:cxn ang="0">
                  <a:pos x="114" y="222"/>
                </a:cxn>
                <a:cxn ang="0">
                  <a:pos x="0" y="0"/>
                </a:cxn>
                <a:cxn ang="0">
                  <a:pos x="0" y="30"/>
                </a:cxn>
                <a:cxn ang="0">
                  <a:pos x="0" y="30"/>
                </a:cxn>
              </a:cxnLst>
              <a:rect l="0" t="0" r="r" b="b"/>
              <a:pathLst>
                <a:path w="227" h="426">
                  <a:moveTo>
                    <a:pt x="0" y="30"/>
                  </a:moveTo>
                  <a:lnTo>
                    <a:pt x="108" y="240"/>
                  </a:lnTo>
                  <a:lnTo>
                    <a:pt x="215" y="426"/>
                  </a:lnTo>
                  <a:lnTo>
                    <a:pt x="227" y="426"/>
                  </a:lnTo>
                  <a:lnTo>
                    <a:pt x="167" y="330"/>
                  </a:lnTo>
                  <a:lnTo>
                    <a:pt x="114" y="222"/>
                  </a:lnTo>
                  <a:lnTo>
                    <a:pt x="0" y="0"/>
                  </a:lnTo>
                  <a:lnTo>
                    <a:pt x="0" y="30"/>
                  </a:lnTo>
                  <a:lnTo>
                    <a:pt x="0" y="30"/>
                  </a:lnTo>
                  <a:close/>
                </a:path>
              </a:pathLst>
            </a:custGeom>
            <a:gradFill rotWithShape="0">
              <a:gsLst>
                <a:gs pos="0">
                  <a:schemeClr val="bg2"/>
                </a:gs>
                <a:gs pos="100000">
                  <a:schemeClr val="bg2">
                    <a:gamma/>
                    <a:shade val="60784"/>
                    <a:invGamma/>
                  </a:schemeClr>
                </a:gs>
              </a:gsLst>
              <a:lin ang="5400000" scaled="1"/>
            </a:gradFill>
            <a:ln w="9525">
              <a:noFill/>
              <a:round/>
              <a:headEnd/>
              <a:tailEnd/>
            </a:ln>
          </p:spPr>
          <p:txBody>
            <a:bodyPr/>
            <a:lstStyle/>
            <a:p>
              <a:pPr>
                <a:defRPr/>
              </a:pPr>
              <a:endParaRPr lang="en-US"/>
            </a:p>
          </p:txBody>
        </p:sp>
        <p:sp>
          <p:nvSpPr>
            <p:cNvPr id="11" name="Freeform 22"/>
            <p:cNvSpPr>
              <a:spLocks/>
            </p:cNvSpPr>
            <p:nvPr/>
          </p:nvSpPr>
          <p:spPr bwMode="hidden">
            <a:xfrm>
              <a:off x="4776" y="0"/>
              <a:ext cx="984" cy="1786"/>
            </a:xfrm>
            <a:custGeom>
              <a:avLst/>
              <a:gdLst/>
              <a:ahLst/>
              <a:cxnLst>
                <a:cxn ang="0">
                  <a:pos x="981" y="1786"/>
                </a:cxn>
                <a:cxn ang="0">
                  <a:pos x="981" y="1720"/>
                </a:cxn>
                <a:cxn ang="0">
                  <a:pos x="969" y="1666"/>
                </a:cxn>
                <a:cxn ang="0">
                  <a:pos x="957" y="1613"/>
                </a:cxn>
                <a:cxn ang="0">
                  <a:pos x="921" y="1487"/>
                </a:cxn>
                <a:cxn ang="0">
                  <a:pos x="885" y="1361"/>
                </a:cxn>
                <a:cxn ang="0">
                  <a:pos x="796" y="1121"/>
                </a:cxn>
                <a:cxn ang="0">
                  <a:pos x="682" y="899"/>
                </a:cxn>
                <a:cxn ang="0">
                  <a:pos x="562" y="689"/>
                </a:cxn>
                <a:cxn ang="0">
                  <a:pos x="431" y="498"/>
                </a:cxn>
                <a:cxn ang="0">
                  <a:pos x="293" y="318"/>
                </a:cxn>
                <a:cxn ang="0">
                  <a:pos x="150" y="150"/>
                </a:cxn>
                <a:cxn ang="0">
                  <a:pos x="12" y="0"/>
                </a:cxn>
                <a:cxn ang="0">
                  <a:pos x="0" y="0"/>
                </a:cxn>
                <a:cxn ang="0">
                  <a:pos x="138" y="150"/>
                </a:cxn>
                <a:cxn ang="0">
                  <a:pos x="275" y="318"/>
                </a:cxn>
                <a:cxn ang="0">
                  <a:pos x="413" y="498"/>
                </a:cxn>
                <a:cxn ang="0">
                  <a:pos x="545" y="689"/>
                </a:cxn>
                <a:cxn ang="0">
                  <a:pos x="670" y="899"/>
                </a:cxn>
                <a:cxn ang="0">
                  <a:pos x="778" y="1121"/>
                </a:cxn>
                <a:cxn ang="0">
                  <a:pos x="873" y="1361"/>
                </a:cxn>
                <a:cxn ang="0">
                  <a:pos x="909" y="1487"/>
                </a:cxn>
                <a:cxn ang="0">
                  <a:pos x="945" y="1619"/>
                </a:cxn>
                <a:cxn ang="0">
                  <a:pos x="963" y="1702"/>
                </a:cxn>
                <a:cxn ang="0">
                  <a:pos x="981" y="1786"/>
                </a:cxn>
                <a:cxn ang="0">
                  <a:pos x="981" y="1786"/>
                </a:cxn>
              </a:cxnLst>
              <a:rect l="0" t="0" r="r" b="b"/>
              <a:pathLst>
                <a:path w="981" h="1786">
                  <a:moveTo>
                    <a:pt x="981" y="1786"/>
                  </a:moveTo>
                  <a:lnTo>
                    <a:pt x="981" y="1720"/>
                  </a:lnTo>
                  <a:lnTo>
                    <a:pt x="969" y="1666"/>
                  </a:lnTo>
                  <a:lnTo>
                    <a:pt x="957" y="1613"/>
                  </a:lnTo>
                  <a:lnTo>
                    <a:pt x="921" y="1487"/>
                  </a:lnTo>
                  <a:lnTo>
                    <a:pt x="885" y="1361"/>
                  </a:lnTo>
                  <a:lnTo>
                    <a:pt x="796" y="1121"/>
                  </a:lnTo>
                  <a:lnTo>
                    <a:pt x="682" y="899"/>
                  </a:lnTo>
                  <a:lnTo>
                    <a:pt x="562" y="689"/>
                  </a:lnTo>
                  <a:lnTo>
                    <a:pt x="431" y="498"/>
                  </a:lnTo>
                  <a:lnTo>
                    <a:pt x="293" y="318"/>
                  </a:lnTo>
                  <a:lnTo>
                    <a:pt x="150" y="150"/>
                  </a:lnTo>
                  <a:lnTo>
                    <a:pt x="12" y="0"/>
                  </a:lnTo>
                  <a:lnTo>
                    <a:pt x="0" y="0"/>
                  </a:lnTo>
                  <a:lnTo>
                    <a:pt x="138" y="150"/>
                  </a:lnTo>
                  <a:lnTo>
                    <a:pt x="275" y="318"/>
                  </a:lnTo>
                  <a:lnTo>
                    <a:pt x="413" y="498"/>
                  </a:lnTo>
                  <a:lnTo>
                    <a:pt x="545" y="689"/>
                  </a:lnTo>
                  <a:lnTo>
                    <a:pt x="670" y="899"/>
                  </a:lnTo>
                  <a:lnTo>
                    <a:pt x="778" y="1121"/>
                  </a:lnTo>
                  <a:lnTo>
                    <a:pt x="873" y="1361"/>
                  </a:lnTo>
                  <a:lnTo>
                    <a:pt x="909" y="1487"/>
                  </a:lnTo>
                  <a:lnTo>
                    <a:pt x="945" y="1619"/>
                  </a:lnTo>
                  <a:lnTo>
                    <a:pt x="963" y="1702"/>
                  </a:lnTo>
                  <a:lnTo>
                    <a:pt x="981" y="1786"/>
                  </a:lnTo>
                  <a:lnTo>
                    <a:pt x="981" y="1786"/>
                  </a:lnTo>
                  <a:close/>
                </a:path>
              </a:pathLst>
            </a:custGeom>
            <a:gradFill rotWithShape="0">
              <a:gsLst>
                <a:gs pos="0">
                  <a:schemeClr val="bg1"/>
                </a:gs>
                <a:gs pos="100000">
                  <a:schemeClr val="bg1">
                    <a:gamma/>
                    <a:shade val="94118"/>
                    <a:invGamma/>
                  </a:schemeClr>
                </a:gs>
              </a:gsLst>
              <a:lin ang="5400000" scaled="1"/>
            </a:gradFill>
            <a:ln w="9525">
              <a:noFill/>
              <a:round/>
              <a:headEnd/>
              <a:tailEnd/>
            </a:ln>
          </p:spPr>
          <p:txBody>
            <a:bodyPr/>
            <a:lstStyle/>
            <a:p>
              <a:pPr>
                <a:defRPr/>
              </a:pPr>
              <a:endParaRPr lang="en-US"/>
            </a:p>
          </p:txBody>
        </p:sp>
        <p:sp>
          <p:nvSpPr>
            <p:cNvPr id="12" name="Freeform 23"/>
            <p:cNvSpPr>
              <a:spLocks/>
            </p:cNvSpPr>
            <p:nvPr/>
          </p:nvSpPr>
          <p:spPr bwMode="hidden">
            <a:xfrm>
              <a:off x="5041" y="0"/>
              <a:ext cx="719" cy="845"/>
            </a:xfrm>
            <a:custGeom>
              <a:avLst/>
              <a:gdLst>
                <a:gd name="T0" fmla="*/ 717 w 717"/>
                <a:gd name="T1" fmla="*/ 845 h 845"/>
                <a:gd name="T2" fmla="*/ 717 w 717"/>
                <a:gd name="T3" fmla="*/ 821 h 845"/>
                <a:gd name="T4" fmla="*/ 574 w 717"/>
                <a:gd name="T5" fmla="*/ 605 h 845"/>
                <a:gd name="T6" fmla="*/ 406 w 717"/>
                <a:gd name="T7" fmla="*/ 396 h 845"/>
                <a:gd name="T8" fmla="*/ 221 w 717"/>
                <a:gd name="T9" fmla="*/ 192 h 845"/>
                <a:gd name="T10" fmla="*/ 17 w 717"/>
                <a:gd name="T11" fmla="*/ 0 h 845"/>
                <a:gd name="T12" fmla="*/ 0 w 717"/>
                <a:gd name="T13" fmla="*/ 0 h 845"/>
                <a:gd name="T14" fmla="*/ 209 w 717"/>
                <a:gd name="T15" fmla="*/ 198 h 845"/>
                <a:gd name="T16" fmla="*/ 400 w 717"/>
                <a:gd name="T17" fmla="*/ 408 h 845"/>
                <a:gd name="T18" fmla="*/ 568 w 717"/>
                <a:gd name="T19" fmla="*/ 623 h 845"/>
                <a:gd name="T20" fmla="*/ 717 w 717"/>
                <a:gd name="T21" fmla="*/ 845 h 845"/>
                <a:gd name="T22" fmla="*/ 717 w 717"/>
                <a:gd name="T23" fmla="*/ 845 h 845"/>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717" h="845">
                  <a:moveTo>
                    <a:pt x="717" y="845"/>
                  </a:moveTo>
                  <a:lnTo>
                    <a:pt x="717" y="821"/>
                  </a:lnTo>
                  <a:lnTo>
                    <a:pt x="574" y="605"/>
                  </a:lnTo>
                  <a:lnTo>
                    <a:pt x="406" y="396"/>
                  </a:lnTo>
                  <a:lnTo>
                    <a:pt x="221" y="192"/>
                  </a:lnTo>
                  <a:lnTo>
                    <a:pt x="17" y="0"/>
                  </a:lnTo>
                  <a:lnTo>
                    <a:pt x="0" y="0"/>
                  </a:lnTo>
                  <a:lnTo>
                    <a:pt x="209" y="198"/>
                  </a:lnTo>
                  <a:lnTo>
                    <a:pt x="400" y="408"/>
                  </a:lnTo>
                  <a:lnTo>
                    <a:pt x="568" y="623"/>
                  </a:lnTo>
                  <a:lnTo>
                    <a:pt x="717" y="845"/>
                  </a:lnTo>
                  <a:close/>
                </a:path>
              </a:pathLst>
            </a:custGeom>
            <a:solidFill>
              <a:schemeClr val="bg1"/>
            </a:solidFill>
            <a:ln w="9525">
              <a:noFill/>
              <a:round/>
              <a:headEnd/>
              <a:tailEnd/>
            </a:ln>
          </p:spPr>
          <p:txBody>
            <a:bodyPr/>
            <a:lstStyle/>
            <a:p>
              <a:pPr>
                <a:defRPr/>
              </a:pPr>
              <a:endParaRPr lang="en-US"/>
            </a:p>
          </p:txBody>
        </p:sp>
        <p:sp>
          <p:nvSpPr>
            <p:cNvPr id="13" name="Freeform 24"/>
            <p:cNvSpPr>
              <a:spLocks/>
            </p:cNvSpPr>
            <p:nvPr/>
          </p:nvSpPr>
          <p:spPr bwMode="hidden">
            <a:xfrm>
              <a:off x="5352" y="0"/>
              <a:ext cx="408" cy="414"/>
            </a:xfrm>
            <a:custGeom>
              <a:avLst/>
              <a:gdLst>
                <a:gd name="T0" fmla="*/ 407 w 407"/>
                <a:gd name="T1" fmla="*/ 414 h 414"/>
                <a:gd name="T2" fmla="*/ 407 w 407"/>
                <a:gd name="T3" fmla="*/ 396 h 414"/>
                <a:gd name="T4" fmla="*/ 222 w 407"/>
                <a:gd name="T5" fmla="*/ 192 h 414"/>
                <a:gd name="T6" fmla="*/ 12 w 407"/>
                <a:gd name="T7" fmla="*/ 0 h 414"/>
                <a:gd name="T8" fmla="*/ 0 w 407"/>
                <a:gd name="T9" fmla="*/ 0 h 414"/>
                <a:gd name="T10" fmla="*/ 108 w 407"/>
                <a:gd name="T11" fmla="*/ 102 h 414"/>
                <a:gd name="T12" fmla="*/ 216 w 407"/>
                <a:gd name="T13" fmla="*/ 204 h 414"/>
                <a:gd name="T14" fmla="*/ 407 w 407"/>
                <a:gd name="T15" fmla="*/ 414 h 414"/>
                <a:gd name="T16" fmla="*/ 407 w 407"/>
                <a:gd name="T17" fmla="*/ 414 h 41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407" h="414">
                  <a:moveTo>
                    <a:pt x="407" y="414"/>
                  </a:moveTo>
                  <a:lnTo>
                    <a:pt x="407" y="396"/>
                  </a:lnTo>
                  <a:lnTo>
                    <a:pt x="222" y="192"/>
                  </a:lnTo>
                  <a:lnTo>
                    <a:pt x="12" y="0"/>
                  </a:lnTo>
                  <a:lnTo>
                    <a:pt x="0" y="0"/>
                  </a:lnTo>
                  <a:lnTo>
                    <a:pt x="108" y="102"/>
                  </a:lnTo>
                  <a:lnTo>
                    <a:pt x="216" y="204"/>
                  </a:lnTo>
                  <a:lnTo>
                    <a:pt x="407" y="414"/>
                  </a:lnTo>
                  <a:close/>
                </a:path>
              </a:pathLst>
            </a:custGeom>
            <a:solidFill>
              <a:schemeClr val="bg1"/>
            </a:solidFill>
            <a:ln w="9525">
              <a:noFill/>
              <a:round/>
              <a:headEnd/>
              <a:tailEnd/>
            </a:ln>
          </p:spPr>
          <p:txBody>
            <a:bodyPr/>
            <a:lstStyle/>
            <a:p>
              <a:pPr>
                <a:defRPr/>
              </a:pPr>
              <a:endParaRPr lang="en-US"/>
            </a:p>
          </p:txBody>
        </p:sp>
        <p:sp>
          <p:nvSpPr>
            <p:cNvPr id="14" name="Freeform 25"/>
            <p:cNvSpPr>
              <a:spLocks/>
            </p:cNvSpPr>
            <p:nvPr/>
          </p:nvSpPr>
          <p:spPr bwMode="hidden">
            <a:xfrm>
              <a:off x="6" y="0"/>
              <a:ext cx="858" cy="1409"/>
            </a:xfrm>
            <a:custGeom>
              <a:avLst/>
              <a:gdLst/>
              <a:ahLst/>
              <a:cxnLst>
                <a:cxn ang="0">
                  <a:pos x="0" y="1361"/>
                </a:cxn>
                <a:cxn ang="0">
                  <a:pos x="0" y="1409"/>
                </a:cxn>
                <a:cxn ang="0">
                  <a:pos x="54" y="1211"/>
                </a:cxn>
                <a:cxn ang="0">
                  <a:pos x="126" y="1013"/>
                </a:cxn>
                <a:cxn ang="0">
                  <a:pos x="215" y="827"/>
                </a:cxn>
                <a:cxn ang="0">
                  <a:pos x="311" y="647"/>
                </a:cxn>
                <a:cxn ang="0">
                  <a:pos x="431" y="474"/>
                </a:cxn>
                <a:cxn ang="0">
                  <a:pos x="556" y="312"/>
                </a:cxn>
                <a:cxn ang="0">
                  <a:pos x="700" y="150"/>
                </a:cxn>
                <a:cxn ang="0">
                  <a:pos x="855" y="0"/>
                </a:cxn>
                <a:cxn ang="0">
                  <a:pos x="837" y="0"/>
                </a:cxn>
                <a:cxn ang="0">
                  <a:pos x="688" y="144"/>
                </a:cxn>
                <a:cxn ang="0">
                  <a:pos x="550" y="300"/>
                </a:cxn>
                <a:cxn ang="0">
                  <a:pos x="425" y="462"/>
                </a:cxn>
                <a:cxn ang="0">
                  <a:pos x="311" y="629"/>
                </a:cxn>
                <a:cxn ang="0">
                  <a:pos x="215" y="803"/>
                </a:cxn>
                <a:cxn ang="0">
                  <a:pos x="132" y="983"/>
                </a:cxn>
                <a:cxn ang="0">
                  <a:pos x="60" y="1169"/>
                </a:cxn>
                <a:cxn ang="0">
                  <a:pos x="0" y="1361"/>
                </a:cxn>
                <a:cxn ang="0">
                  <a:pos x="0" y="1361"/>
                </a:cxn>
              </a:cxnLst>
              <a:rect l="0" t="0" r="r" b="b"/>
              <a:pathLst>
                <a:path w="855" h="1409">
                  <a:moveTo>
                    <a:pt x="0" y="1361"/>
                  </a:moveTo>
                  <a:lnTo>
                    <a:pt x="0" y="1409"/>
                  </a:lnTo>
                  <a:lnTo>
                    <a:pt x="54" y="1211"/>
                  </a:lnTo>
                  <a:lnTo>
                    <a:pt x="126" y="1013"/>
                  </a:lnTo>
                  <a:lnTo>
                    <a:pt x="215" y="827"/>
                  </a:lnTo>
                  <a:lnTo>
                    <a:pt x="311" y="647"/>
                  </a:lnTo>
                  <a:lnTo>
                    <a:pt x="431" y="474"/>
                  </a:lnTo>
                  <a:lnTo>
                    <a:pt x="556" y="312"/>
                  </a:lnTo>
                  <a:lnTo>
                    <a:pt x="700" y="150"/>
                  </a:lnTo>
                  <a:lnTo>
                    <a:pt x="855" y="0"/>
                  </a:lnTo>
                  <a:lnTo>
                    <a:pt x="837" y="0"/>
                  </a:lnTo>
                  <a:lnTo>
                    <a:pt x="688" y="144"/>
                  </a:lnTo>
                  <a:lnTo>
                    <a:pt x="550" y="300"/>
                  </a:lnTo>
                  <a:lnTo>
                    <a:pt x="425" y="462"/>
                  </a:lnTo>
                  <a:lnTo>
                    <a:pt x="311" y="629"/>
                  </a:lnTo>
                  <a:lnTo>
                    <a:pt x="215" y="803"/>
                  </a:lnTo>
                  <a:lnTo>
                    <a:pt x="132" y="983"/>
                  </a:lnTo>
                  <a:lnTo>
                    <a:pt x="60" y="1169"/>
                  </a:lnTo>
                  <a:lnTo>
                    <a:pt x="0" y="1361"/>
                  </a:lnTo>
                  <a:lnTo>
                    <a:pt x="0" y="1361"/>
                  </a:lnTo>
                  <a:close/>
                </a:path>
              </a:pathLst>
            </a:custGeom>
            <a:gradFill rotWithShape="0">
              <a:gsLst>
                <a:gs pos="0">
                  <a:schemeClr val="bg1"/>
                </a:gs>
                <a:gs pos="100000">
                  <a:schemeClr val="bg1">
                    <a:gamma/>
                    <a:shade val="94118"/>
                    <a:invGamma/>
                  </a:schemeClr>
                </a:gs>
              </a:gsLst>
              <a:lin ang="5400000" scaled="1"/>
            </a:gradFill>
            <a:ln w="9525">
              <a:noFill/>
              <a:round/>
              <a:headEnd/>
              <a:tailEnd/>
            </a:ln>
          </p:spPr>
          <p:txBody>
            <a:bodyPr/>
            <a:lstStyle/>
            <a:p>
              <a:pPr>
                <a:defRPr/>
              </a:pPr>
              <a:endParaRPr lang="en-US"/>
            </a:p>
          </p:txBody>
        </p:sp>
        <p:sp>
          <p:nvSpPr>
            <p:cNvPr id="15" name="Freeform 26"/>
            <p:cNvSpPr>
              <a:spLocks/>
            </p:cNvSpPr>
            <p:nvPr/>
          </p:nvSpPr>
          <p:spPr bwMode="hidden">
            <a:xfrm>
              <a:off x="6" y="0"/>
              <a:ext cx="588" cy="599"/>
            </a:xfrm>
            <a:custGeom>
              <a:avLst/>
              <a:gdLst>
                <a:gd name="T0" fmla="*/ 586 w 586"/>
                <a:gd name="T1" fmla="*/ 0 h 599"/>
                <a:gd name="T2" fmla="*/ 568 w 586"/>
                <a:gd name="T3" fmla="*/ 0 h 599"/>
                <a:gd name="T4" fmla="*/ 407 w 586"/>
                <a:gd name="T5" fmla="*/ 132 h 599"/>
                <a:gd name="T6" fmla="*/ 257 w 586"/>
                <a:gd name="T7" fmla="*/ 270 h 599"/>
                <a:gd name="T8" fmla="*/ 120 w 586"/>
                <a:gd name="T9" fmla="*/ 420 h 599"/>
                <a:gd name="T10" fmla="*/ 0 w 586"/>
                <a:gd name="T11" fmla="*/ 575 h 599"/>
                <a:gd name="T12" fmla="*/ 0 w 586"/>
                <a:gd name="T13" fmla="*/ 599 h 599"/>
                <a:gd name="T14" fmla="*/ 120 w 586"/>
                <a:gd name="T15" fmla="*/ 432 h 599"/>
                <a:gd name="T16" fmla="*/ 257 w 586"/>
                <a:gd name="T17" fmla="*/ 282 h 599"/>
                <a:gd name="T18" fmla="*/ 413 w 586"/>
                <a:gd name="T19" fmla="*/ 138 h 599"/>
                <a:gd name="T20" fmla="*/ 586 w 586"/>
                <a:gd name="T21" fmla="*/ 0 h 599"/>
                <a:gd name="T22" fmla="*/ 586 w 586"/>
                <a:gd name="T23" fmla="*/ 0 h 599"/>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586" h="599">
                  <a:moveTo>
                    <a:pt x="586" y="0"/>
                  </a:moveTo>
                  <a:lnTo>
                    <a:pt x="568" y="0"/>
                  </a:lnTo>
                  <a:lnTo>
                    <a:pt x="407" y="132"/>
                  </a:lnTo>
                  <a:lnTo>
                    <a:pt x="257" y="270"/>
                  </a:lnTo>
                  <a:lnTo>
                    <a:pt x="120" y="420"/>
                  </a:lnTo>
                  <a:lnTo>
                    <a:pt x="0" y="575"/>
                  </a:lnTo>
                  <a:lnTo>
                    <a:pt x="0" y="599"/>
                  </a:lnTo>
                  <a:lnTo>
                    <a:pt x="120" y="432"/>
                  </a:lnTo>
                  <a:lnTo>
                    <a:pt x="257" y="282"/>
                  </a:lnTo>
                  <a:lnTo>
                    <a:pt x="413" y="138"/>
                  </a:lnTo>
                  <a:lnTo>
                    <a:pt x="586" y="0"/>
                  </a:lnTo>
                  <a:close/>
                </a:path>
              </a:pathLst>
            </a:custGeom>
            <a:solidFill>
              <a:schemeClr val="bg1"/>
            </a:solidFill>
            <a:ln w="9525">
              <a:noFill/>
              <a:round/>
              <a:headEnd/>
              <a:tailEnd/>
            </a:ln>
          </p:spPr>
          <p:txBody>
            <a:bodyPr/>
            <a:lstStyle/>
            <a:p>
              <a:pPr>
                <a:defRPr/>
              </a:pPr>
              <a:endParaRPr lang="en-US"/>
            </a:p>
          </p:txBody>
        </p:sp>
        <p:sp>
          <p:nvSpPr>
            <p:cNvPr id="16" name="Freeform 27"/>
            <p:cNvSpPr>
              <a:spLocks/>
            </p:cNvSpPr>
            <p:nvPr/>
          </p:nvSpPr>
          <p:spPr bwMode="hidden">
            <a:xfrm>
              <a:off x="6" y="0"/>
              <a:ext cx="270" cy="252"/>
            </a:xfrm>
            <a:custGeom>
              <a:avLst/>
              <a:gdLst>
                <a:gd name="T0" fmla="*/ 269 w 269"/>
                <a:gd name="T1" fmla="*/ 0 h 252"/>
                <a:gd name="T2" fmla="*/ 251 w 269"/>
                <a:gd name="T3" fmla="*/ 0 h 252"/>
                <a:gd name="T4" fmla="*/ 120 w 269"/>
                <a:gd name="T5" fmla="*/ 114 h 252"/>
                <a:gd name="T6" fmla="*/ 60 w 269"/>
                <a:gd name="T7" fmla="*/ 174 h 252"/>
                <a:gd name="T8" fmla="*/ 0 w 269"/>
                <a:gd name="T9" fmla="*/ 234 h 252"/>
                <a:gd name="T10" fmla="*/ 0 w 269"/>
                <a:gd name="T11" fmla="*/ 252 h 252"/>
                <a:gd name="T12" fmla="*/ 126 w 269"/>
                <a:gd name="T13" fmla="*/ 120 h 252"/>
                <a:gd name="T14" fmla="*/ 269 w 269"/>
                <a:gd name="T15" fmla="*/ 0 h 252"/>
                <a:gd name="T16" fmla="*/ 269 w 269"/>
                <a:gd name="T17" fmla="*/ 0 h 25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69" h="252">
                  <a:moveTo>
                    <a:pt x="269" y="0"/>
                  </a:moveTo>
                  <a:lnTo>
                    <a:pt x="251" y="0"/>
                  </a:lnTo>
                  <a:lnTo>
                    <a:pt x="120" y="114"/>
                  </a:lnTo>
                  <a:lnTo>
                    <a:pt x="60" y="174"/>
                  </a:lnTo>
                  <a:lnTo>
                    <a:pt x="0" y="234"/>
                  </a:lnTo>
                  <a:lnTo>
                    <a:pt x="0" y="252"/>
                  </a:lnTo>
                  <a:lnTo>
                    <a:pt x="126" y="120"/>
                  </a:lnTo>
                  <a:lnTo>
                    <a:pt x="269" y="0"/>
                  </a:lnTo>
                  <a:close/>
                </a:path>
              </a:pathLst>
            </a:custGeom>
            <a:solidFill>
              <a:schemeClr val="bg1"/>
            </a:solidFill>
            <a:ln w="9525">
              <a:noFill/>
              <a:round/>
              <a:headEnd/>
              <a:tailEnd/>
            </a:ln>
          </p:spPr>
          <p:txBody>
            <a:bodyPr/>
            <a:lstStyle/>
            <a:p>
              <a:pPr>
                <a:defRPr/>
              </a:pPr>
              <a:endParaRPr lang="en-US"/>
            </a:p>
          </p:txBody>
        </p:sp>
        <p:sp>
          <p:nvSpPr>
            <p:cNvPr id="17" name="Line 28"/>
            <p:cNvSpPr>
              <a:spLocks noChangeShapeType="1"/>
            </p:cNvSpPr>
            <p:nvPr/>
          </p:nvSpPr>
          <p:spPr bwMode="hidden">
            <a:xfrm>
              <a:off x="1" y="2749"/>
              <a:ext cx="5758" cy="0"/>
            </a:xfrm>
            <a:prstGeom prst="line">
              <a:avLst/>
            </a:prstGeom>
            <a:noFill/>
            <a:ln w="15875">
              <a:solidFill>
                <a:schemeClr val="bg1"/>
              </a:solidFill>
              <a:round/>
              <a:headEnd/>
              <a:tailEnd/>
            </a:ln>
          </p:spPr>
          <p:txBody>
            <a:bodyPr/>
            <a:lstStyle/>
            <a:p>
              <a:pPr>
                <a:defRPr/>
              </a:pPr>
              <a:endParaRPr lang="en-US"/>
            </a:p>
          </p:txBody>
        </p:sp>
        <p:sp>
          <p:nvSpPr>
            <p:cNvPr id="18" name="Line 29"/>
            <p:cNvSpPr>
              <a:spLocks noChangeShapeType="1"/>
            </p:cNvSpPr>
            <p:nvPr/>
          </p:nvSpPr>
          <p:spPr bwMode="hidden">
            <a:xfrm>
              <a:off x="1" y="2356"/>
              <a:ext cx="5758" cy="0"/>
            </a:xfrm>
            <a:prstGeom prst="line">
              <a:avLst/>
            </a:prstGeom>
            <a:noFill/>
            <a:ln w="15875">
              <a:solidFill>
                <a:schemeClr val="bg1"/>
              </a:solidFill>
              <a:round/>
              <a:headEnd/>
              <a:tailEnd/>
            </a:ln>
          </p:spPr>
          <p:txBody>
            <a:bodyPr/>
            <a:lstStyle/>
            <a:p>
              <a:pPr>
                <a:defRPr/>
              </a:pPr>
              <a:endParaRPr lang="en-US"/>
            </a:p>
          </p:txBody>
        </p:sp>
        <p:sp>
          <p:nvSpPr>
            <p:cNvPr id="19" name="Line 30"/>
            <p:cNvSpPr>
              <a:spLocks noChangeShapeType="1"/>
            </p:cNvSpPr>
            <p:nvPr/>
          </p:nvSpPr>
          <p:spPr bwMode="hidden">
            <a:xfrm>
              <a:off x="1" y="3142"/>
              <a:ext cx="5758" cy="0"/>
            </a:xfrm>
            <a:prstGeom prst="line">
              <a:avLst/>
            </a:prstGeom>
            <a:noFill/>
            <a:ln w="15875">
              <a:solidFill>
                <a:schemeClr val="bg2"/>
              </a:solidFill>
              <a:round/>
              <a:headEnd/>
              <a:tailEnd/>
            </a:ln>
          </p:spPr>
          <p:txBody>
            <a:bodyPr/>
            <a:lstStyle/>
            <a:p>
              <a:pPr>
                <a:defRPr/>
              </a:pPr>
              <a:endParaRPr lang="en-US"/>
            </a:p>
          </p:txBody>
        </p:sp>
        <p:grpSp>
          <p:nvGrpSpPr>
            <p:cNvPr id="20" name="Group 31"/>
            <p:cNvGrpSpPr>
              <a:grpSpLocks/>
            </p:cNvGrpSpPr>
            <p:nvPr/>
          </p:nvGrpSpPr>
          <p:grpSpPr bwMode="auto">
            <a:xfrm>
              <a:off x="1" y="392"/>
              <a:ext cx="5758" cy="1571"/>
              <a:chOff x="1" y="392"/>
              <a:chExt cx="5758" cy="1571"/>
            </a:xfrm>
          </p:grpSpPr>
          <p:sp>
            <p:nvSpPr>
              <p:cNvPr id="23" name="Line 32"/>
              <p:cNvSpPr>
                <a:spLocks noChangeShapeType="1"/>
              </p:cNvSpPr>
              <p:nvPr userDrawn="1"/>
            </p:nvSpPr>
            <p:spPr bwMode="hidden">
              <a:xfrm>
                <a:off x="1" y="784"/>
                <a:ext cx="5758" cy="0"/>
              </a:xfrm>
              <a:prstGeom prst="line">
                <a:avLst/>
              </a:prstGeom>
              <a:noFill/>
              <a:ln w="15875">
                <a:solidFill>
                  <a:schemeClr val="bg1"/>
                </a:solidFill>
                <a:round/>
                <a:headEnd/>
                <a:tailEnd/>
              </a:ln>
            </p:spPr>
            <p:txBody>
              <a:bodyPr/>
              <a:lstStyle/>
              <a:p>
                <a:pPr>
                  <a:defRPr/>
                </a:pPr>
                <a:endParaRPr lang="en-US"/>
              </a:p>
            </p:txBody>
          </p:sp>
          <p:sp>
            <p:nvSpPr>
              <p:cNvPr id="24" name="Line 33"/>
              <p:cNvSpPr>
                <a:spLocks noChangeShapeType="1"/>
              </p:cNvSpPr>
              <p:nvPr userDrawn="1"/>
            </p:nvSpPr>
            <p:spPr bwMode="hidden">
              <a:xfrm>
                <a:off x="1" y="1963"/>
                <a:ext cx="5758" cy="0"/>
              </a:xfrm>
              <a:prstGeom prst="line">
                <a:avLst/>
              </a:prstGeom>
              <a:noFill/>
              <a:ln w="15875">
                <a:solidFill>
                  <a:schemeClr val="bg1"/>
                </a:solidFill>
                <a:round/>
                <a:headEnd/>
                <a:tailEnd/>
              </a:ln>
            </p:spPr>
            <p:txBody>
              <a:bodyPr/>
              <a:lstStyle/>
              <a:p>
                <a:pPr>
                  <a:defRPr/>
                </a:pPr>
                <a:endParaRPr lang="en-US"/>
              </a:p>
            </p:txBody>
          </p:sp>
          <p:sp>
            <p:nvSpPr>
              <p:cNvPr id="25" name="Line 34"/>
              <p:cNvSpPr>
                <a:spLocks noChangeShapeType="1"/>
              </p:cNvSpPr>
              <p:nvPr userDrawn="1"/>
            </p:nvSpPr>
            <p:spPr bwMode="hidden">
              <a:xfrm>
                <a:off x="1" y="1570"/>
                <a:ext cx="5758" cy="0"/>
              </a:xfrm>
              <a:prstGeom prst="line">
                <a:avLst/>
              </a:prstGeom>
              <a:noFill/>
              <a:ln w="15875">
                <a:solidFill>
                  <a:schemeClr val="bg1"/>
                </a:solidFill>
                <a:round/>
                <a:headEnd/>
                <a:tailEnd/>
              </a:ln>
            </p:spPr>
            <p:txBody>
              <a:bodyPr/>
              <a:lstStyle/>
              <a:p>
                <a:pPr>
                  <a:defRPr/>
                </a:pPr>
                <a:endParaRPr lang="en-US"/>
              </a:p>
            </p:txBody>
          </p:sp>
          <p:sp>
            <p:nvSpPr>
              <p:cNvPr id="26" name="Line 35"/>
              <p:cNvSpPr>
                <a:spLocks noChangeShapeType="1"/>
              </p:cNvSpPr>
              <p:nvPr userDrawn="1"/>
            </p:nvSpPr>
            <p:spPr bwMode="hidden">
              <a:xfrm>
                <a:off x="1" y="1177"/>
                <a:ext cx="5758" cy="0"/>
              </a:xfrm>
              <a:prstGeom prst="line">
                <a:avLst/>
              </a:prstGeom>
              <a:noFill/>
              <a:ln w="15875">
                <a:solidFill>
                  <a:schemeClr val="bg1"/>
                </a:solidFill>
                <a:round/>
                <a:headEnd/>
                <a:tailEnd/>
              </a:ln>
            </p:spPr>
            <p:txBody>
              <a:bodyPr/>
              <a:lstStyle/>
              <a:p>
                <a:pPr>
                  <a:defRPr/>
                </a:pPr>
                <a:endParaRPr lang="en-US"/>
              </a:p>
            </p:txBody>
          </p:sp>
          <p:sp>
            <p:nvSpPr>
              <p:cNvPr id="27" name="Line 36"/>
              <p:cNvSpPr>
                <a:spLocks noChangeShapeType="1"/>
              </p:cNvSpPr>
              <p:nvPr userDrawn="1"/>
            </p:nvSpPr>
            <p:spPr bwMode="hidden">
              <a:xfrm>
                <a:off x="1" y="392"/>
                <a:ext cx="5758" cy="0"/>
              </a:xfrm>
              <a:prstGeom prst="line">
                <a:avLst/>
              </a:prstGeom>
              <a:noFill/>
              <a:ln w="15875">
                <a:solidFill>
                  <a:schemeClr val="bg1"/>
                </a:solidFill>
                <a:round/>
                <a:headEnd/>
                <a:tailEnd/>
              </a:ln>
            </p:spPr>
            <p:txBody>
              <a:bodyPr/>
              <a:lstStyle/>
              <a:p>
                <a:pPr>
                  <a:defRPr/>
                </a:pPr>
                <a:endParaRPr lang="en-US"/>
              </a:p>
            </p:txBody>
          </p:sp>
        </p:grpSp>
        <p:sp>
          <p:nvSpPr>
            <p:cNvPr id="21" name="Line 37"/>
            <p:cNvSpPr>
              <a:spLocks noChangeShapeType="1"/>
            </p:cNvSpPr>
            <p:nvPr/>
          </p:nvSpPr>
          <p:spPr bwMode="hidden">
            <a:xfrm>
              <a:off x="1" y="3928"/>
              <a:ext cx="5758" cy="0"/>
            </a:xfrm>
            <a:prstGeom prst="line">
              <a:avLst/>
            </a:prstGeom>
            <a:noFill/>
            <a:ln w="15875">
              <a:solidFill>
                <a:schemeClr val="bg2"/>
              </a:solidFill>
              <a:round/>
              <a:headEnd/>
              <a:tailEnd/>
            </a:ln>
          </p:spPr>
          <p:txBody>
            <a:bodyPr/>
            <a:lstStyle/>
            <a:p>
              <a:pPr>
                <a:defRPr/>
              </a:pPr>
              <a:endParaRPr lang="en-US"/>
            </a:p>
          </p:txBody>
        </p:sp>
        <p:sp>
          <p:nvSpPr>
            <p:cNvPr id="22" name="Line 38"/>
            <p:cNvSpPr>
              <a:spLocks noChangeShapeType="1"/>
            </p:cNvSpPr>
            <p:nvPr/>
          </p:nvSpPr>
          <p:spPr bwMode="hidden">
            <a:xfrm>
              <a:off x="1" y="3535"/>
              <a:ext cx="5758" cy="0"/>
            </a:xfrm>
            <a:prstGeom prst="line">
              <a:avLst/>
            </a:prstGeom>
            <a:noFill/>
            <a:ln w="15875">
              <a:solidFill>
                <a:schemeClr val="bg2"/>
              </a:solidFill>
              <a:round/>
              <a:headEnd/>
              <a:tailEnd/>
            </a:ln>
          </p:spPr>
          <p:txBody>
            <a:bodyPr/>
            <a:lstStyle/>
            <a:p>
              <a:pPr>
                <a:defRPr/>
              </a:pPr>
              <a:endParaRPr lang="en-US"/>
            </a:p>
          </p:txBody>
        </p:sp>
      </p:grpSp>
      <p:sp>
        <p:nvSpPr>
          <p:cNvPr id="8231" name="Rectangle 39"/>
          <p:cNvSpPr>
            <a:spLocks noGrp="1" noChangeArrowheads="1"/>
          </p:cNvSpPr>
          <p:nvPr>
            <p:ph type="ctrTitle" sz="quarter"/>
          </p:nvPr>
        </p:nvSpPr>
        <p:spPr>
          <a:xfrm>
            <a:off x="685800" y="1692275"/>
            <a:ext cx="7772400" cy="1736725"/>
          </a:xfrm>
        </p:spPr>
        <p:txBody>
          <a:bodyPr anchor="b"/>
          <a:lstStyle>
            <a:lvl1pPr>
              <a:defRPr sz="5400"/>
            </a:lvl1pPr>
          </a:lstStyle>
          <a:p>
            <a:r>
              <a:rPr lang="en-US"/>
              <a:t>Click to edit Master title style</a:t>
            </a:r>
          </a:p>
        </p:txBody>
      </p:sp>
      <p:sp>
        <p:nvSpPr>
          <p:cNvPr id="8232" name="Rectangle 40"/>
          <p:cNvSpPr>
            <a:spLocks noGrp="1" noChangeArrowheads="1"/>
          </p:cNvSpPr>
          <p:nvPr>
            <p:ph type="subTitle" sz="quarter" idx="1"/>
          </p:nvPr>
        </p:nvSpPr>
        <p:spPr>
          <a:xfrm>
            <a:off x="1371600" y="3886200"/>
            <a:ext cx="6400800" cy="1752600"/>
          </a:xfrm>
        </p:spPr>
        <p:txBody>
          <a:bodyPr/>
          <a:lstStyle>
            <a:lvl1pPr marL="0" indent="0" algn="ctr">
              <a:buFont typeface="Wingdings" pitchFamily="2" charset="2"/>
              <a:buNone/>
              <a:defRPr/>
            </a:lvl1pPr>
          </a:lstStyle>
          <a:p>
            <a:r>
              <a:rPr lang="en-US"/>
              <a:t>Click to edit Master subtitle style</a:t>
            </a:r>
          </a:p>
        </p:txBody>
      </p:sp>
      <p:sp>
        <p:nvSpPr>
          <p:cNvPr id="41" name="Rectangle 41"/>
          <p:cNvSpPr>
            <a:spLocks noGrp="1" noChangeArrowheads="1"/>
          </p:cNvSpPr>
          <p:nvPr>
            <p:ph type="dt" sz="quarter" idx="10"/>
          </p:nvPr>
        </p:nvSpPr>
        <p:spPr/>
        <p:txBody>
          <a:bodyPr/>
          <a:lstStyle>
            <a:lvl1pPr>
              <a:defRPr/>
            </a:lvl1pPr>
          </a:lstStyle>
          <a:p>
            <a:pPr>
              <a:defRPr/>
            </a:pPr>
            <a:endParaRPr lang="en-US"/>
          </a:p>
        </p:txBody>
      </p:sp>
      <p:sp>
        <p:nvSpPr>
          <p:cNvPr id="42" name="Rectangle 42"/>
          <p:cNvSpPr>
            <a:spLocks noGrp="1" noChangeArrowheads="1"/>
          </p:cNvSpPr>
          <p:nvPr>
            <p:ph type="ftr" sz="quarter" idx="11"/>
          </p:nvPr>
        </p:nvSpPr>
        <p:spPr/>
        <p:txBody>
          <a:bodyPr/>
          <a:lstStyle>
            <a:lvl1pPr>
              <a:defRPr/>
            </a:lvl1pPr>
          </a:lstStyle>
          <a:p>
            <a:pPr>
              <a:defRPr/>
            </a:pPr>
            <a:endParaRPr lang="en-US"/>
          </a:p>
        </p:txBody>
      </p:sp>
      <p:sp>
        <p:nvSpPr>
          <p:cNvPr id="43" name="Rectangle 43"/>
          <p:cNvSpPr>
            <a:spLocks noGrp="1" noChangeArrowheads="1"/>
          </p:cNvSpPr>
          <p:nvPr>
            <p:ph type="sldNum" sz="quarter" idx="12"/>
          </p:nvPr>
        </p:nvSpPr>
        <p:spPr/>
        <p:txBody>
          <a:bodyPr/>
          <a:lstStyle>
            <a:lvl1pPr>
              <a:defRPr/>
            </a:lvl1pPr>
          </a:lstStyle>
          <a:p>
            <a:pPr>
              <a:defRPr/>
            </a:pPr>
            <a:fld id="{A814ADF6-920F-4EF9-8189-7960A435BC45}"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0"/>
          <p:cNvSpPr>
            <a:spLocks noGrp="1" noChangeArrowheads="1"/>
          </p:cNvSpPr>
          <p:nvPr>
            <p:ph type="dt" sz="half" idx="10"/>
          </p:nvPr>
        </p:nvSpPr>
        <p:spPr>
          <a:ln/>
        </p:spPr>
        <p:txBody>
          <a:bodyPr/>
          <a:lstStyle>
            <a:lvl1pPr>
              <a:defRPr/>
            </a:lvl1pPr>
          </a:lstStyle>
          <a:p>
            <a:pPr>
              <a:defRPr/>
            </a:pPr>
            <a:endParaRPr lang="en-US"/>
          </a:p>
        </p:txBody>
      </p:sp>
      <p:sp>
        <p:nvSpPr>
          <p:cNvPr id="5" name="Rectangle 41"/>
          <p:cNvSpPr>
            <a:spLocks noGrp="1" noChangeArrowheads="1"/>
          </p:cNvSpPr>
          <p:nvPr>
            <p:ph type="ftr" sz="quarter" idx="11"/>
          </p:nvPr>
        </p:nvSpPr>
        <p:spPr>
          <a:ln/>
        </p:spPr>
        <p:txBody>
          <a:bodyPr/>
          <a:lstStyle>
            <a:lvl1pPr>
              <a:defRPr/>
            </a:lvl1pPr>
          </a:lstStyle>
          <a:p>
            <a:pPr>
              <a:defRPr/>
            </a:pPr>
            <a:endParaRPr lang="en-US"/>
          </a:p>
        </p:txBody>
      </p:sp>
      <p:sp>
        <p:nvSpPr>
          <p:cNvPr id="6" name="Rectangle 42"/>
          <p:cNvSpPr>
            <a:spLocks noGrp="1" noChangeArrowheads="1"/>
          </p:cNvSpPr>
          <p:nvPr>
            <p:ph type="sldNum" sz="quarter" idx="12"/>
          </p:nvPr>
        </p:nvSpPr>
        <p:spPr>
          <a:ln/>
        </p:spPr>
        <p:txBody>
          <a:bodyPr/>
          <a:lstStyle>
            <a:lvl1pPr>
              <a:defRPr/>
            </a:lvl1pPr>
          </a:lstStyle>
          <a:p>
            <a:pPr>
              <a:defRPr/>
            </a:pPr>
            <a:fld id="{25E550B7-606C-4334-9B0F-9E82C829D97D}"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7813"/>
            <a:ext cx="2057400" cy="5853112"/>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7813"/>
            <a:ext cx="6019800" cy="585311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0"/>
          <p:cNvSpPr>
            <a:spLocks noGrp="1" noChangeArrowheads="1"/>
          </p:cNvSpPr>
          <p:nvPr>
            <p:ph type="dt" sz="half" idx="10"/>
          </p:nvPr>
        </p:nvSpPr>
        <p:spPr>
          <a:ln/>
        </p:spPr>
        <p:txBody>
          <a:bodyPr/>
          <a:lstStyle>
            <a:lvl1pPr>
              <a:defRPr/>
            </a:lvl1pPr>
          </a:lstStyle>
          <a:p>
            <a:pPr>
              <a:defRPr/>
            </a:pPr>
            <a:endParaRPr lang="en-US"/>
          </a:p>
        </p:txBody>
      </p:sp>
      <p:sp>
        <p:nvSpPr>
          <p:cNvPr id="5" name="Rectangle 41"/>
          <p:cNvSpPr>
            <a:spLocks noGrp="1" noChangeArrowheads="1"/>
          </p:cNvSpPr>
          <p:nvPr>
            <p:ph type="ftr" sz="quarter" idx="11"/>
          </p:nvPr>
        </p:nvSpPr>
        <p:spPr>
          <a:ln/>
        </p:spPr>
        <p:txBody>
          <a:bodyPr/>
          <a:lstStyle>
            <a:lvl1pPr>
              <a:defRPr/>
            </a:lvl1pPr>
          </a:lstStyle>
          <a:p>
            <a:pPr>
              <a:defRPr/>
            </a:pPr>
            <a:endParaRPr lang="en-US"/>
          </a:p>
        </p:txBody>
      </p:sp>
      <p:sp>
        <p:nvSpPr>
          <p:cNvPr id="6" name="Rectangle 42"/>
          <p:cNvSpPr>
            <a:spLocks noGrp="1" noChangeArrowheads="1"/>
          </p:cNvSpPr>
          <p:nvPr>
            <p:ph type="sldNum" sz="quarter" idx="12"/>
          </p:nvPr>
        </p:nvSpPr>
        <p:spPr>
          <a:ln/>
        </p:spPr>
        <p:txBody>
          <a:bodyPr/>
          <a:lstStyle>
            <a:lvl1pPr>
              <a:defRPr/>
            </a:lvl1pPr>
          </a:lstStyle>
          <a:p>
            <a:pPr>
              <a:defRPr/>
            </a:pPr>
            <a:fld id="{66D274F0-B672-469A-A8E0-1D30A8A2A04C}"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0"/>
          <p:cNvSpPr>
            <a:spLocks noGrp="1" noChangeArrowheads="1"/>
          </p:cNvSpPr>
          <p:nvPr>
            <p:ph type="dt" sz="half" idx="10"/>
          </p:nvPr>
        </p:nvSpPr>
        <p:spPr>
          <a:ln/>
        </p:spPr>
        <p:txBody>
          <a:bodyPr/>
          <a:lstStyle>
            <a:lvl1pPr>
              <a:defRPr/>
            </a:lvl1pPr>
          </a:lstStyle>
          <a:p>
            <a:pPr>
              <a:defRPr/>
            </a:pPr>
            <a:endParaRPr lang="en-US"/>
          </a:p>
        </p:txBody>
      </p:sp>
      <p:sp>
        <p:nvSpPr>
          <p:cNvPr id="5" name="Rectangle 41"/>
          <p:cNvSpPr>
            <a:spLocks noGrp="1" noChangeArrowheads="1"/>
          </p:cNvSpPr>
          <p:nvPr>
            <p:ph type="ftr" sz="quarter" idx="11"/>
          </p:nvPr>
        </p:nvSpPr>
        <p:spPr>
          <a:ln/>
        </p:spPr>
        <p:txBody>
          <a:bodyPr/>
          <a:lstStyle>
            <a:lvl1pPr>
              <a:defRPr/>
            </a:lvl1pPr>
          </a:lstStyle>
          <a:p>
            <a:pPr>
              <a:defRPr/>
            </a:pPr>
            <a:endParaRPr lang="en-US"/>
          </a:p>
        </p:txBody>
      </p:sp>
      <p:sp>
        <p:nvSpPr>
          <p:cNvPr id="6" name="Rectangle 42"/>
          <p:cNvSpPr>
            <a:spLocks noGrp="1" noChangeArrowheads="1"/>
          </p:cNvSpPr>
          <p:nvPr>
            <p:ph type="sldNum" sz="quarter" idx="12"/>
          </p:nvPr>
        </p:nvSpPr>
        <p:spPr>
          <a:ln/>
        </p:spPr>
        <p:txBody>
          <a:bodyPr/>
          <a:lstStyle>
            <a:lvl1pPr>
              <a:defRPr/>
            </a:lvl1pPr>
          </a:lstStyle>
          <a:p>
            <a:pPr>
              <a:defRPr/>
            </a:pPr>
            <a:fld id="{E716A1A4-5AD3-4345-BA82-A0EB7D2E8D17}"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0"/>
          <p:cNvSpPr>
            <a:spLocks noGrp="1" noChangeArrowheads="1"/>
          </p:cNvSpPr>
          <p:nvPr>
            <p:ph type="dt" sz="half" idx="10"/>
          </p:nvPr>
        </p:nvSpPr>
        <p:spPr>
          <a:ln/>
        </p:spPr>
        <p:txBody>
          <a:bodyPr/>
          <a:lstStyle>
            <a:lvl1pPr>
              <a:defRPr/>
            </a:lvl1pPr>
          </a:lstStyle>
          <a:p>
            <a:pPr>
              <a:defRPr/>
            </a:pPr>
            <a:endParaRPr lang="en-US"/>
          </a:p>
        </p:txBody>
      </p:sp>
      <p:sp>
        <p:nvSpPr>
          <p:cNvPr id="5" name="Rectangle 41"/>
          <p:cNvSpPr>
            <a:spLocks noGrp="1" noChangeArrowheads="1"/>
          </p:cNvSpPr>
          <p:nvPr>
            <p:ph type="ftr" sz="quarter" idx="11"/>
          </p:nvPr>
        </p:nvSpPr>
        <p:spPr>
          <a:ln/>
        </p:spPr>
        <p:txBody>
          <a:bodyPr/>
          <a:lstStyle>
            <a:lvl1pPr>
              <a:defRPr/>
            </a:lvl1pPr>
          </a:lstStyle>
          <a:p>
            <a:pPr>
              <a:defRPr/>
            </a:pPr>
            <a:endParaRPr lang="en-US"/>
          </a:p>
        </p:txBody>
      </p:sp>
      <p:sp>
        <p:nvSpPr>
          <p:cNvPr id="6" name="Rectangle 42"/>
          <p:cNvSpPr>
            <a:spLocks noGrp="1" noChangeArrowheads="1"/>
          </p:cNvSpPr>
          <p:nvPr>
            <p:ph type="sldNum" sz="quarter" idx="12"/>
          </p:nvPr>
        </p:nvSpPr>
        <p:spPr>
          <a:ln/>
        </p:spPr>
        <p:txBody>
          <a:bodyPr/>
          <a:lstStyle>
            <a:lvl1pPr>
              <a:defRPr/>
            </a:lvl1pPr>
          </a:lstStyle>
          <a:p>
            <a:pPr>
              <a:defRPr/>
            </a:pPr>
            <a:fld id="{D6105006-5B08-4796-8C87-88932439F046}"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0"/>
          <p:cNvSpPr>
            <a:spLocks noGrp="1" noChangeArrowheads="1"/>
          </p:cNvSpPr>
          <p:nvPr>
            <p:ph type="dt" sz="half" idx="10"/>
          </p:nvPr>
        </p:nvSpPr>
        <p:spPr>
          <a:ln/>
        </p:spPr>
        <p:txBody>
          <a:bodyPr/>
          <a:lstStyle>
            <a:lvl1pPr>
              <a:defRPr/>
            </a:lvl1pPr>
          </a:lstStyle>
          <a:p>
            <a:pPr>
              <a:defRPr/>
            </a:pPr>
            <a:endParaRPr lang="en-US"/>
          </a:p>
        </p:txBody>
      </p:sp>
      <p:sp>
        <p:nvSpPr>
          <p:cNvPr id="6" name="Rectangle 41"/>
          <p:cNvSpPr>
            <a:spLocks noGrp="1" noChangeArrowheads="1"/>
          </p:cNvSpPr>
          <p:nvPr>
            <p:ph type="ftr" sz="quarter" idx="11"/>
          </p:nvPr>
        </p:nvSpPr>
        <p:spPr>
          <a:ln/>
        </p:spPr>
        <p:txBody>
          <a:bodyPr/>
          <a:lstStyle>
            <a:lvl1pPr>
              <a:defRPr/>
            </a:lvl1pPr>
          </a:lstStyle>
          <a:p>
            <a:pPr>
              <a:defRPr/>
            </a:pPr>
            <a:endParaRPr lang="en-US"/>
          </a:p>
        </p:txBody>
      </p:sp>
      <p:sp>
        <p:nvSpPr>
          <p:cNvPr id="7" name="Rectangle 42"/>
          <p:cNvSpPr>
            <a:spLocks noGrp="1" noChangeArrowheads="1"/>
          </p:cNvSpPr>
          <p:nvPr>
            <p:ph type="sldNum" sz="quarter" idx="12"/>
          </p:nvPr>
        </p:nvSpPr>
        <p:spPr>
          <a:ln/>
        </p:spPr>
        <p:txBody>
          <a:bodyPr/>
          <a:lstStyle>
            <a:lvl1pPr>
              <a:defRPr/>
            </a:lvl1pPr>
          </a:lstStyle>
          <a:p>
            <a:pPr>
              <a:defRPr/>
            </a:pPr>
            <a:fld id="{F02705EC-2804-4737-BF23-FB204E49ED91}"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0"/>
          <p:cNvSpPr>
            <a:spLocks noGrp="1" noChangeArrowheads="1"/>
          </p:cNvSpPr>
          <p:nvPr>
            <p:ph type="dt" sz="half" idx="10"/>
          </p:nvPr>
        </p:nvSpPr>
        <p:spPr>
          <a:ln/>
        </p:spPr>
        <p:txBody>
          <a:bodyPr/>
          <a:lstStyle>
            <a:lvl1pPr>
              <a:defRPr/>
            </a:lvl1pPr>
          </a:lstStyle>
          <a:p>
            <a:pPr>
              <a:defRPr/>
            </a:pPr>
            <a:endParaRPr lang="en-US"/>
          </a:p>
        </p:txBody>
      </p:sp>
      <p:sp>
        <p:nvSpPr>
          <p:cNvPr id="8" name="Rectangle 41"/>
          <p:cNvSpPr>
            <a:spLocks noGrp="1" noChangeArrowheads="1"/>
          </p:cNvSpPr>
          <p:nvPr>
            <p:ph type="ftr" sz="quarter" idx="11"/>
          </p:nvPr>
        </p:nvSpPr>
        <p:spPr>
          <a:ln/>
        </p:spPr>
        <p:txBody>
          <a:bodyPr/>
          <a:lstStyle>
            <a:lvl1pPr>
              <a:defRPr/>
            </a:lvl1pPr>
          </a:lstStyle>
          <a:p>
            <a:pPr>
              <a:defRPr/>
            </a:pPr>
            <a:endParaRPr lang="en-US"/>
          </a:p>
        </p:txBody>
      </p:sp>
      <p:sp>
        <p:nvSpPr>
          <p:cNvPr id="9" name="Rectangle 42"/>
          <p:cNvSpPr>
            <a:spLocks noGrp="1" noChangeArrowheads="1"/>
          </p:cNvSpPr>
          <p:nvPr>
            <p:ph type="sldNum" sz="quarter" idx="12"/>
          </p:nvPr>
        </p:nvSpPr>
        <p:spPr>
          <a:ln/>
        </p:spPr>
        <p:txBody>
          <a:bodyPr/>
          <a:lstStyle>
            <a:lvl1pPr>
              <a:defRPr/>
            </a:lvl1pPr>
          </a:lstStyle>
          <a:p>
            <a:pPr>
              <a:defRPr/>
            </a:pPr>
            <a:fld id="{13B4F038-3160-440F-A688-5D8FE836DE58}"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0"/>
          <p:cNvSpPr>
            <a:spLocks noGrp="1" noChangeArrowheads="1"/>
          </p:cNvSpPr>
          <p:nvPr>
            <p:ph type="dt" sz="half" idx="10"/>
          </p:nvPr>
        </p:nvSpPr>
        <p:spPr>
          <a:ln/>
        </p:spPr>
        <p:txBody>
          <a:bodyPr/>
          <a:lstStyle>
            <a:lvl1pPr>
              <a:defRPr/>
            </a:lvl1pPr>
          </a:lstStyle>
          <a:p>
            <a:pPr>
              <a:defRPr/>
            </a:pPr>
            <a:endParaRPr lang="en-US"/>
          </a:p>
        </p:txBody>
      </p:sp>
      <p:sp>
        <p:nvSpPr>
          <p:cNvPr id="4" name="Rectangle 41"/>
          <p:cNvSpPr>
            <a:spLocks noGrp="1" noChangeArrowheads="1"/>
          </p:cNvSpPr>
          <p:nvPr>
            <p:ph type="ftr" sz="quarter" idx="11"/>
          </p:nvPr>
        </p:nvSpPr>
        <p:spPr>
          <a:ln/>
        </p:spPr>
        <p:txBody>
          <a:bodyPr/>
          <a:lstStyle>
            <a:lvl1pPr>
              <a:defRPr/>
            </a:lvl1pPr>
          </a:lstStyle>
          <a:p>
            <a:pPr>
              <a:defRPr/>
            </a:pPr>
            <a:endParaRPr lang="en-US"/>
          </a:p>
        </p:txBody>
      </p:sp>
      <p:sp>
        <p:nvSpPr>
          <p:cNvPr id="5" name="Rectangle 42"/>
          <p:cNvSpPr>
            <a:spLocks noGrp="1" noChangeArrowheads="1"/>
          </p:cNvSpPr>
          <p:nvPr>
            <p:ph type="sldNum" sz="quarter" idx="12"/>
          </p:nvPr>
        </p:nvSpPr>
        <p:spPr>
          <a:ln/>
        </p:spPr>
        <p:txBody>
          <a:bodyPr/>
          <a:lstStyle>
            <a:lvl1pPr>
              <a:defRPr/>
            </a:lvl1pPr>
          </a:lstStyle>
          <a:p>
            <a:pPr>
              <a:defRPr/>
            </a:pPr>
            <a:fld id="{16A613FB-69FA-4C16-A48F-D88860E17817}"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0"/>
          <p:cNvSpPr>
            <a:spLocks noGrp="1" noChangeArrowheads="1"/>
          </p:cNvSpPr>
          <p:nvPr>
            <p:ph type="dt" sz="half" idx="10"/>
          </p:nvPr>
        </p:nvSpPr>
        <p:spPr>
          <a:ln/>
        </p:spPr>
        <p:txBody>
          <a:bodyPr/>
          <a:lstStyle>
            <a:lvl1pPr>
              <a:defRPr/>
            </a:lvl1pPr>
          </a:lstStyle>
          <a:p>
            <a:pPr>
              <a:defRPr/>
            </a:pPr>
            <a:endParaRPr lang="en-US"/>
          </a:p>
        </p:txBody>
      </p:sp>
      <p:sp>
        <p:nvSpPr>
          <p:cNvPr id="3" name="Rectangle 41"/>
          <p:cNvSpPr>
            <a:spLocks noGrp="1" noChangeArrowheads="1"/>
          </p:cNvSpPr>
          <p:nvPr>
            <p:ph type="ftr" sz="quarter" idx="11"/>
          </p:nvPr>
        </p:nvSpPr>
        <p:spPr>
          <a:ln/>
        </p:spPr>
        <p:txBody>
          <a:bodyPr/>
          <a:lstStyle>
            <a:lvl1pPr>
              <a:defRPr/>
            </a:lvl1pPr>
          </a:lstStyle>
          <a:p>
            <a:pPr>
              <a:defRPr/>
            </a:pPr>
            <a:endParaRPr lang="en-US"/>
          </a:p>
        </p:txBody>
      </p:sp>
      <p:sp>
        <p:nvSpPr>
          <p:cNvPr id="4" name="Rectangle 42"/>
          <p:cNvSpPr>
            <a:spLocks noGrp="1" noChangeArrowheads="1"/>
          </p:cNvSpPr>
          <p:nvPr>
            <p:ph type="sldNum" sz="quarter" idx="12"/>
          </p:nvPr>
        </p:nvSpPr>
        <p:spPr>
          <a:ln/>
        </p:spPr>
        <p:txBody>
          <a:bodyPr/>
          <a:lstStyle>
            <a:lvl1pPr>
              <a:defRPr/>
            </a:lvl1pPr>
          </a:lstStyle>
          <a:p>
            <a:pPr>
              <a:defRPr/>
            </a:pPr>
            <a:fld id="{38891355-9C30-452A-9B99-659AE375238C}"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0"/>
          <p:cNvSpPr>
            <a:spLocks noGrp="1" noChangeArrowheads="1"/>
          </p:cNvSpPr>
          <p:nvPr>
            <p:ph type="dt" sz="half" idx="10"/>
          </p:nvPr>
        </p:nvSpPr>
        <p:spPr>
          <a:ln/>
        </p:spPr>
        <p:txBody>
          <a:bodyPr/>
          <a:lstStyle>
            <a:lvl1pPr>
              <a:defRPr/>
            </a:lvl1pPr>
          </a:lstStyle>
          <a:p>
            <a:pPr>
              <a:defRPr/>
            </a:pPr>
            <a:endParaRPr lang="en-US"/>
          </a:p>
        </p:txBody>
      </p:sp>
      <p:sp>
        <p:nvSpPr>
          <p:cNvPr id="6" name="Rectangle 41"/>
          <p:cNvSpPr>
            <a:spLocks noGrp="1" noChangeArrowheads="1"/>
          </p:cNvSpPr>
          <p:nvPr>
            <p:ph type="ftr" sz="quarter" idx="11"/>
          </p:nvPr>
        </p:nvSpPr>
        <p:spPr>
          <a:ln/>
        </p:spPr>
        <p:txBody>
          <a:bodyPr/>
          <a:lstStyle>
            <a:lvl1pPr>
              <a:defRPr/>
            </a:lvl1pPr>
          </a:lstStyle>
          <a:p>
            <a:pPr>
              <a:defRPr/>
            </a:pPr>
            <a:endParaRPr lang="en-US"/>
          </a:p>
        </p:txBody>
      </p:sp>
      <p:sp>
        <p:nvSpPr>
          <p:cNvPr id="7" name="Rectangle 42"/>
          <p:cNvSpPr>
            <a:spLocks noGrp="1" noChangeArrowheads="1"/>
          </p:cNvSpPr>
          <p:nvPr>
            <p:ph type="sldNum" sz="quarter" idx="12"/>
          </p:nvPr>
        </p:nvSpPr>
        <p:spPr>
          <a:ln/>
        </p:spPr>
        <p:txBody>
          <a:bodyPr/>
          <a:lstStyle>
            <a:lvl1pPr>
              <a:defRPr/>
            </a:lvl1pPr>
          </a:lstStyle>
          <a:p>
            <a:pPr>
              <a:defRPr/>
            </a:pPr>
            <a:fld id="{A0D0EF43-53E0-4C54-89EF-7BB49D5BD738}"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0"/>
          <p:cNvSpPr>
            <a:spLocks noGrp="1" noChangeArrowheads="1"/>
          </p:cNvSpPr>
          <p:nvPr>
            <p:ph type="dt" sz="half" idx="10"/>
          </p:nvPr>
        </p:nvSpPr>
        <p:spPr>
          <a:ln/>
        </p:spPr>
        <p:txBody>
          <a:bodyPr/>
          <a:lstStyle>
            <a:lvl1pPr>
              <a:defRPr/>
            </a:lvl1pPr>
          </a:lstStyle>
          <a:p>
            <a:pPr>
              <a:defRPr/>
            </a:pPr>
            <a:endParaRPr lang="en-US"/>
          </a:p>
        </p:txBody>
      </p:sp>
      <p:sp>
        <p:nvSpPr>
          <p:cNvPr id="6" name="Rectangle 41"/>
          <p:cNvSpPr>
            <a:spLocks noGrp="1" noChangeArrowheads="1"/>
          </p:cNvSpPr>
          <p:nvPr>
            <p:ph type="ftr" sz="quarter" idx="11"/>
          </p:nvPr>
        </p:nvSpPr>
        <p:spPr>
          <a:ln/>
        </p:spPr>
        <p:txBody>
          <a:bodyPr/>
          <a:lstStyle>
            <a:lvl1pPr>
              <a:defRPr/>
            </a:lvl1pPr>
          </a:lstStyle>
          <a:p>
            <a:pPr>
              <a:defRPr/>
            </a:pPr>
            <a:endParaRPr lang="en-US"/>
          </a:p>
        </p:txBody>
      </p:sp>
      <p:sp>
        <p:nvSpPr>
          <p:cNvPr id="7" name="Rectangle 42"/>
          <p:cNvSpPr>
            <a:spLocks noGrp="1" noChangeArrowheads="1"/>
          </p:cNvSpPr>
          <p:nvPr>
            <p:ph type="sldNum" sz="quarter" idx="12"/>
          </p:nvPr>
        </p:nvSpPr>
        <p:spPr>
          <a:ln/>
        </p:spPr>
        <p:txBody>
          <a:bodyPr/>
          <a:lstStyle>
            <a:lvl1pPr>
              <a:defRPr/>
            </a:lvl1pPr>
          </a:lstStyle>
          <a:p>
            <a:pPr>
              <a:defRPr/>
            </a:pPr>
            <a:fld id="{1D82731C-3573-468C-8266-4AF7C7D3B5C0}"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rotWithShape="0">
          <a:gsLst>
            <a:gs pos="0">
              <a:schemeClr val="bg1"/>
            </a:gs>
            <a:gs pos="100000">
              <a:schemeClr val="bg1">
                <a:gamma/>
                <a:shade val="39216"/>
                <a:invGamma/>
              </a:schemeClr>
            </a:gs>
          </a:gsLst>
          <a:lin ang="5400000" scaled="1"/>
        </a:gradFill>
        <a:effectLst/>
      </p:bgPr>
    </p:bg>
    <p:spTree>
      <p:nvGrpSpPr>
        <p:cNvPr id="1" name=""/>
        <p:cNvGrpSpPr/>
        <p:nvPr/>
      </p:nvGrpSpPr>
      <p:grpSpPr>
        <a:xfrm>
          <a:off x="0" y="0"/>
          <a:ext cx="0" cy="0"/>
          <a:chOff x="0" y="0"/>
          <a:chExt cx="0" cy="0"/>
        </a:xfrm>
      </p:grpSpPr>
      <p:grpSp>
        <p:nvGrpSpPr>
          <p:cNvPr id="2050" name="Group 2"/>
          <p:cNvGrpSpPr>
            <a:grpSpLocks/>
          </p:cNvGrpSpPr>
          <p:nvPr/>
        </p:nvGrpSpPr>
        <p:grpSpPr bwMode="auto">
          <a:xfrm>
            <a:off x="1588" y="0"/>
            <a:ext cx="9148762" cy="6851650"/>
            <a:chOff x="1" y="0"/>
            <a:chExt cx="5763" cy="4316"/>
          </a:xfrm>
        </p:grpSpPr>
        <p:sp>
          <p:nvSpPr>
            <p:cNvPr id="7171" name="Freeform 3"/>
            <p:cNvSpPr>
              <a:spLocks/>
            </p:cNvSpPr>
            <p:nvPr/>
          </p:nvSpPr>
          <p:spPr bwMode="hidden">
            <a:xfrm>
              <a:off x="5045" y="2626"/>
              <a:ext cx="719" cy="1690"/>
            </a:xfrm>
            <a:custGeom>
              <a:avLst/>
              <a:gdLst/>
              <a:ahLst/>
              <a:cxnLst>
                <a:cxn ang="0">
                  <a:pos x="717" y="72"/>
                </a:cxn>
                <a:cxn ang="0">
                  <a:pos x="717" y="0"/>
                </a:cxn>
                <a:cxn ang="0">
                  <a:pos x="699" y="101"/>
                </a:cxn>
                <a:cxn ang="0">
                  <a:pos x="675" y="209"/>
                </a:cxn>
                <a:cxn ang="0">
                  <a:pos x="627" y="389"/>
                </a:cxn>
                <a:cxn ang="0">
                  <a:pos x="574" y="569"/>
                </a:cxn>
                <a:cxn ang="0">
                  <a:pos x="502" y="749"/>
                </a:cxn>
                <a:cxn ang="0">
                  <a:pos x="424" y="935"/>
                </a:cxn>
                <a:cxn ang="0">
                  <a:pos x="334" y="1121"/>
                </a:cxn>
                <a:cxn ang="0">
                  <a:pos x="233" y="1312"/>
                </a:cxn>
                <a:cxn ang="0">
                  <a:pos x="125" y="1498"/>
                </a:cxn>
                <a:cxn ang="0">
                  <a:pos x="0" y="1690"/>
                </a:cxn>
                <a:cxn ang="0">
                  <a:pos x="11" y="1690"/>
                </a:cxn>
                <a:cxn ang="0">
                  <a:pos x="137" y="1498"/>
                </a:cxn>
                <a:cxn ang="0">
                  <a:pos x="245" y="1312"/>
                </a:cxn>
                <a:cxn ang="0">
                  <a:pos x="346" y="1121"/>
                </a:cxn>
                <a:cxn ang="0">
                  <a:pos x="436" y="935"/>
                </a:cxn>
                <a:cxn ang="0">
                  <a:pos x="514" y="749"/>
                </a:cxn>
                <a:cxn ang="0">
                  <a:pos x="585" y="569"/>
                </a:cxn>
                <a:cxn ang="0">
                  <a:pos x="639" y="389"/>
                </a:cxn>
                <a:cxn ang="0">
                  <a:pos x="687" y="209"/>
                </a:cxn>
                <a:cxn ang="0">
                  <a:pos x="705" y="143"/>
                </a:cxn>
                <a:cxn ang="0">
                  <a:pos x="717" y="72"/>
                </a:cxn>
                <a:cxn ang="0">
                  <a:pos x="717" y="72"/>
                </a:cxn>
              </a:cxnLst>
              <a:rect l="0" t="0" r="r" b="b"/>
              <a:pathLst>
                <a:path w="717" h="1690">
                  <a:moveTo>
                    <a:pt x="717" y="72"/>
                  </a:moveTo>
                  <a:lnTo>
                    <a:pt x="717" y="0"/>
                  </a:lnTo>
                  <a:lnTo>
                    <a:pt x="699" y="101"/>
                  </a:lnTo>
                  <a:lnTo>
                    <a:pt x="675" y="209"/>
                  </a:lnTo>
                  <a:lnTo>
                    <a:pt x="627" y="389"/>
                  </a:lnTo>
                  <a:lnTo>
                    <a:pt x="574" y="569"/>
                  </a:lnTo>
                  <a:lnTo>
                    <a:pt x="502" y="749"/>
                  </a:lnTo>
                  <a:lnTo>
                    <a:pt x="424" y="935"/>
                  </a:lnTo>
                  <a:lnTo>
                    <a:pt x="334" y="1121"/>
                  </a:lnTo>
                  <a:lnTo>
                    <a:pt x="233" y="1312"/>
                  </a:lnTo>
                  <a:lnTo>
                    <a:pt x="125" y="1498"/>
                  </a:lnTo>
                  <a:lnTo>
                    <a:pt x="0" y="1690"/>
                  </a:lnTo>
                  <a:lnTo>
                    <a:pt x="11" y="1690"/>
                  </a:lnTo>
                  <a:lnTo>
                    <a:pt x="137" y="1498"/>
                  </a:lnTo>
                  <a:lnTo>
                    <a:pt x="245" y="1312"/>
                  </a:lnTo>
                  <a:lnTo>
                    <a:pt x="346" y="1121"/>
                  </a:lnTo>
                  <a:lnTo>
                    <a:pt x="436" y="935"/>
                  </a:lnTo>
                  <a:lnTo>
                    <a:pt x="514" y="749"/>
                  </a:lnTo>
                  <a:lnTo>
                    <a:pt x="585" y="569"/>
                  </a:lnTo>
                  <a:lnTo>
                    <a:pt x="639" y="389"/>
                  </a:lnTo>
                  <a:lnTo>
                    <a:pt x="687" y="209"/>
                  </a:lnTo>
                  <a:lnTo>
                    <a:pt x="705" y="143"/>
                  </a:lnTo>
                  <a:lnTo>
                    <a:pt x="717" y="72"/>
                  </a:lnTo>
                  <a:lnTo>
                    <a:pt x="717" y="72"/>
                  </a:lnTo>
                  <a:close/>
                </a:path>
              </a:pathLst>
            </a:custGeom>
            <a:gradFill rotWithShape="0">
              <a:gsLst>
                <a:gs pos="0">
                  <a:schemeClr val="bg2"/>
                </a:gs>
                <a:gs pos="100000">
                  <a:schemeClr val="bg2">
                    <a:gamma/>
                    <a:shade val="60784"/>
                    <a:invGamma/>
                  </a:schemeClr>
                </a:gs>
              </a:gsLst>
              <a:lin ang="5400000" scaled="1"/>
            </a:gradFill>
            <a:ln w="9525">
              <a:noFill/>
              <a:round/>
              <a:headEnd/>
              <a:tailEnd/>
            </a:ln>
          </p:spPr>
          <p:txBody>
            <a:bodyPr/>
            <a:lstStyle/>
            <a:p>
              <a:pPr>
                <a:defRPr/>
              </a:pPr>
              <a:endParaRPr lang="en-US"/>
            </a:p>
          </p:txBody>
        </p:sp>
        <p:sp>
          <p:nvSpPr>
            <p:cNvPr id="7172" name="Freeform 4"/>
            <p:cNvSpPr>
              <a:spLocks/>
            </p:cNvSpPr>
            <p:nvPr/>
          </p:nvSpPr>
          <p:spPr bwMode="hidden">
            <a:xfrm>
              <a:off x="5386" y="3794"/>
              <a:ext cx="378" cy="522"/>
            </a:xfrm>
            <a:custGeom>
              <a:avLst/>
              <a:gdLst/>
              <a:ahLst/>
              <a:cxnLst>
                <a:cxn ang="0">
                  <a:pos x="377" y="0"/>
                </a:cxn>
                <a:cxn ang="0">
                  <a:pos x="293" y="132"/>
                </a:cxn>
                <a:cxn ang="0">
                  <a:pos x="204" y="264"/>
                </a:cxn>
                <a:cxn ang="0">
                  <a:pos x="102" y="396"/>
                </a:cxn>
                <a:cxn ang="0">
                  <a:pos x="0" y="522"/>
                </a:cxn>
                <a:cxn ang="0">
                  <a:pos x="12" y="522"/>
                </a:cxn>
                <a:cxn ang="0">
                  <a:pos x="114" y="402"/>
                </a:cxn>
                <a:cxn ang="0">
                  <a:pos x="204" y="282"/>
                </a:cxn>
                <a:cxn ang="0">
                  <a:pos x="377" y="24"/>
                </a:cxn>
                <a:cxn ang="0">
                  <a:pos x="377" y="0"/>
                </a:cxn>
                <a:cxn ang="0">
                  <a:pos x="377" y="0"/>
                </a:cxn>
              </a:cxnLst>
              <a:rect l="0" t="0" r="r" b="b"/>
              <a:pathLst>
                <a:path w="377" h="522">
                  <a:moveTo>
                    <a:pt x="377" y="0"/>
                  </a:moveTo>
                  <a:lnTo>
                    <a:pt x="293" y="132"/>
                  </a:lnTo>
                  <a:lnTo>
                    <a:pt x="204" y="264"/>
                  </a:lnTo>
                  <a:lnTo>
                    <a:pt x="102" y="396"/>
                  </a:lnTo>
                  <a:lnTo>
                    <a:pt x="0" y="522"/>
                  </a:lnTo>
                  <a:lnTo>
                    <a:pt x="12" y="522"/>
                  </a:lnTo>
                  <a:lnTo>
                    <a:pt x="114" y="402"/>
                  </a:lnTo>
                  <a:lnTo>
                    <a:pt x="204" y="282"/>
                  </a:lnTo>
                  <a:lnTo>
                    <a:pt x="377" y="24"/>
                  </a:lnTo>
                  <a:lnTo>
                    <a:pt x="377" y="0"/>
                  </a:lnTo>
                  <a:lnTo>
                    <a:pt x="377" y="0"/>
                  </a:lnTo>
                  <a:close/>
                </a:path>
              </a:pathLst>
            </a:custGeom>
            <a:gradFill rotWithShape="0">
              <a:gsLst>
                <a:gs pos="0">
                  <a:schemeClr val="bg2"/>
                </a:gs>
                <a:gs pos="100000">
                  <a:schemeClr val="bg2">
                    <a:gamma/>
                    <a:shade val="60784"/>
                    <a:invGamma/>
                  </a:schemeClr>
                </a:gs>
              </a:gsLst>
              <a:lin ang="5400000" scaled="1"/>
            </a:gradFill>
            <a:ln w="9525">
              <a:noFill/>
              <a:round/>
              <a:headEnd/>
              <a:tailEnd/>
            </a:ln>
          </p:spPr>
          <p:txBody>
            <a:bodyPr/>
            <a:lstStyle/>
            <a:p>
              <a:pPr>
                <a:defRPr/>
              </a:pPr>
              <a:endParaRPr lang="en-US"/>
            </a:p>
          </p:txBody>
        </p:sp>
        <p:sp>
          <p:nvSpPr>
            <p:cNvPr id="7173" name="Freeform 5"/>
            <p:cNvSpPr>
              <a:spLocks/>
            </p:cNvSpPr>
            <p:nvPr/>
          </p:nvSpPr>
          <p:spPr bwMode="hidden">
            <a:xfrm>
              <a:off x="5680" y="4214"/>
              <a:ext cx="84" cy="102"/>
            </a:xfrm>
            <a:custGeom>
              <a:avLst/>
              <a:gdLst/>
              <a:ahLst/>
              <a:cxnLst>
                <a:cxn ang="0">
                  <a:pos x="0" y="102"/>
                </a:cxn>
                <a:cxn ang="0">
                  <a:pos x="18" y="102"/>
                </a:cxn>
                <a:cxn ang="0">
                  <a:pos x="48" y="60"/>
                </a:cxn>
                <a:cxn ang="0">
                  <a:pos x="84" y="24"/>
                </a:cxn>
                <a:cxn ang="0">
                  <a:pos x="84" y="0"/>
                </a:cxn>
                <a:cxn ang="0">
                  <a:pos x="42" y="54"/>
                </a:cxn>
                <a:cxn ang="0">
                  <a:pos x="0" y="102"/>
                </a:cxn>
                <a:cxn ang="0">
                  <a:pos x="0" y="102"/>
                </a:cxn>
              </a:cxnLst>
              <a:rect l="0" t="0" r="r" b="b"/>
              <a:pathLst>
                <a:path w="84" h="102">
                  <a:moveTo>
                    <a:pt x="0" y="102"/>
                  </a:moveTo>
                  <a:lnTo>
                    <a:pt x="18" y="102"/>
                  </a:lnTo>
                  <a:lnTo>
                    <a:pt x="48" y="60"/>
                  </a:lnTo>
                  <a:lnTo>
                    <a:pt x="84" y="24"/>
                  </a:lnTo>
                  <a:lnTo>
                    <a:pt x="84" y="0"/>
                  </a:lnTo>
                  <a:lnTo>
                    <a:pt x="42" y="54"/>
                  </a:lnTo>
                  <a:lnTo>
                    <a:pt x="0" y="102"/>
                  </a:lnTo>
                  <a:lnTo>
                    <a:pt x="0" y="102"/>
                  </a:lnTo>
                  <a:close/>
                </a:path>
              </a:pathLst>
            </a:custGeom>
            <a:gradFill rotWithShape="0">
              <a:gsLst>
                <a:gs pos="0">
                  <a:schemeClr val="bg2"/>
                </a:gs>
                <a:gs pos="100000">
                  <a:schemeClr val="bg2">
                    <a:gamma/>
                    <a:shade val="60784"/>
                    <a:invGamma/>
                  </a:schemeClr>
                </a:gs>
              </a:gsLst>
              <a:lin ang="5400000" scaled="1"/>
            </a:gradFill>
            <a:ln w="9525">
              <a:noFill/>
              <a:round/>
              <a:headEnd/>
              <a:tailEnd/>
            </a:ln>
          </p:spPr>
          <p:txBody>
            <a:bodyPr/>
            <a:lstStyle/>
            <a:p>
              <a:pPr>
                <a:defRPr/>
              </a:pPr>
              <a:endParaRPr lang="en-US"/>
            </a:p>
          </p:txBody>
        </p:sp>
        <p:grpSp>
          <p:nvGrpSpPr>
            <p:cNvPr id="2059" name="Group 6"/>
            <p:cNvGrpSpPr>
              <a:grpSpLocks/>
            </p:cNvGrpSpPr>
            <p:nvPr/>
          </p:nvGrpSpPr>
          <p:grpSpPr bwMode="auto">
            <a:xfrm>
              <a:off x="288" y="0"/>
              <a:ext cx="5098" cy="4316"/>
              <a:chOff x="288" y="0"/>
              <a:chExt cx="5098" cy="4316"/>
            </a:xfrm>
          </p:grpSpPr>
          <p:sp>
            <p:nvSpPr>
              <p:cNvPr id="7175" name="Freeform 7"/>
              <p:cNvSpPr>
                <a:spLocks/>
              </p:cNvSpPr>
              <p:nvPr userDrawn="1"/>
            </p:nvSpPr>
            <p:spPr bwMode="hidden">
              <a:xfrm>
                <a:off x="2789" y="0"/>
                <a:ext cx="72" cy="4316"/>
              </a:xfrm>
              <a:custGeom>
                <a:avLst/>
                <a:gdLst/>
                <a:ahLst/>
                <a:cxnLst>
                  <a:cxn ang="0">
                    <a:pos x="0" y="0"/>
                  </a:cxn>
                  <a:cxn ang="0">
                    <a:pos x="60" y="4316"/>
                  </a:cxn>
                  <a:cxn ang="0">
                    <a:pos x="72" y="4316"/>
                  </a:cxn>
                  <a:cxn ang="0">
                    <a:pos x="12" y="0"/>
                  </a:cxn>
                  <a:cxn ang="0">
                    <a:pos x="0" y="0"/>
                  </a:cxn>
                  <a:cxn ang="0">
                    <a:pos x="0" y="0"/>
                  </a:cxn>
                </a:cxnLst>
                <a:rect l="0" t="0" r="r" b="b"/>
                <a:pathLst>
                  <a:path w="72" h="4316">
                    <a:moveTo>
                      <a:pt x="0" y="0"/>
                    </a:moveTo>
                    <a:lnTo>
                      <a:pt x="60" y="4316"/>
                    </a:lnTo>
                    <a:lnTo>
                      <a:pt x="72" y="4316"/>
                    </a:lnTo>
                    <a:lnTo>
                      <a:pt x="12" y="0"/>
                    </a:lnTo>
                    <a:lnTo>
                      <a:pt x="0" y="0"/>
                    </a:lnTo>
                    <a:lnTo>
                      <a:pt x="0" y="0"/>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a:defRPr/>
                </a:pPr>
                <a:endParaRPr lang="en-US"/>
              </a:p>
            </p:txBody>
          </p:sp>
          <p:sp>
            <p:nvSpPr>
              <p:cNvPr id="7176" name="Freeform 8"/>
              <p:cNvSpPr>
                <a:spLocks/>
              </p:cNvSpPr>
              <p:nvPr userDrawn="1"/>
            </p:nvSpPr>
            <p:spPr bwMode="hidden">
              <a:xfrm>
                <a:off x="3089" y="0"/>
                <a:ext cx="174" cy="4316"/>
              </a:xfrm>
              <a:custGeom>
                <a:avLst/>
                <a:gdLst/>
                <a:ahLst/>
                <a:cxnLst>
                  <a:cxn ang="0">
                    <a:pos x="24" y="0"/>
                  </a:cxn>
                  <a:cxn ang="0">
                    <a:pos x="12" y="0"/>
                  </a:cxn>
                  <a:cxn ang="0">
                    <a:pos x="42" y="216"/>
                  </a:cxn>
                  <a:cxn ang="0">
                    <a:pos x="72" y="444"/>
                  </a:cxn>
                  <a:cxn ang="0">
                    <a:pos x="96" y="689"/>
                  </a:cxn>
                  <a:cxn ang="0">
                    <a:pos x="120" y="947"/>
                  </a:cxn>
                  <a:cxn ang="0">
                    <a:pos x="132" y="1211"/>
                  </a:cxn>
                  <a:cxn ang="0">
                    <a:pos x="150" y="1487"/>
                  </a:cxn>
                  <a:cxn ang="0">
                    <a:pos x="156" y="1768"/>
                  </a:cxn>
                  <a:cxn ang="0">
                    <a:pos x="162" y="2062"/>
                  </a:cxn>
                  <a:cxn ang="0">
                    <a:pos x="156" y="2644"/>
                  </a:cxn>
                  <a:cxn ang="0">
                    <a:pos x="126" y="3225"/>
                  </a:cxn>
                  <a:cxn ang="0">
                    <a:pos x="108" y="3507"/>
                  </a:cxn>
                  <a:cxn ang="0">
                    <a:pos x="78" y="3788"/>
                  </a:cxn>
                  <a:cxn ang="0">
                    <a:pos x="42" y="4058"/>
                  </a:cxn>
                  <a:cxn ang="0">
                    <a:pos x="0" y="4316"/>
                  </a:cxn>
                  <a:cxn ang="0">
                    <a:pos x="12" y="4316"/>
                  </a:cxn>
                  <a:cxn ang="0">
                    <a:pos x="54" y="4058"/>
                  </a:cxn>
                  <a:cxn ang="0">
                    <a:pos x="90" y="3782"/>
                  </a:cxn>
                  <a:cxn ang="0">
                    <a:pos x="120" y="3507"/>
                  </a:cxn>
                  <a:cxn ang="0">
                    <a:pos x="138" y="3219"/>
                  </a:cxn>
                  <a:cxn ang="0">
                    <a:pos x="168" y="2638"/>
                  </a:cxn>
                  <a:cxn ang="0">
                    <a:pos x="174" y="2056"/>
                  </a:cxn>
                  <a:cxn ang="0">
                    <a:pos x="168" y="1768"/>
                  </a:cxn>
                  <a:cxn ang="0">
                    <a:pos x="162" y="1487"/>
                  </a:cxn>
                  <a:cxn ang="0">
                    <a:pos x="144" y="1211"/>
                  </a:cxn>
                  <a:cxn ang="0">
                    <a:pos x="132" y="941"/>
                  </a:cxn>
                  <a:cxn ang="0">
                    <a:pos x="108" y="689"/>
                  </a:cxn>
                  <a:cxn ang="0">
                    <a:pos x="84" y="444"/>
                  </a:cxn>
                  <a:cxn ang="0">
                    <a:pos x="54" y="216"/>
                  </a:cxn>
                  <a:cxn ang="0">
                    <a:pos x="24" y="0"/>
                  </a:cxn>
                  <a:cxn ang="0">
                    <a:pos x="24" y="0"/>
                  </a:cxn>
                </a:cxnLst>
                <a:rect l="0" t="0" r="r" b="b"/>
                <a:pathLst>
                  <a:path w="174" h="4316">
                    <a:moveTo>
                      <a:pt x="24" y="0"/>
                    </a:moveTo>
                    <a:lnTo>
                      <a:pt x="12" y="0"/>
                    </a:lnTo>
                    <a:lnTo>
                      <a:pt x="42" y="216"/>
                    </a:lnTo>
                    <a:lnTo>
                      <a:pt x="72" y="444"/>
                    </a:lnTo>
                    <a:lnTo>
                      <a:pt x="96" y="689"/>
                    </a:lnTo>
                    <a:lnTo>
                      <a:pt x="120" y="947"/>
                    </a:lnTo>
                    <a:lnTo>
                      <a:pt x="132" y="1211"/>
                    </a:lnTo>
                    <a:lnTo>
                      <a:pt x="150" y="1487"/>
                    </a:lnTo>
                    <a:lnTo>
                      <a:pt x="156" y="1768"/>
                    </a:lnTo>
                    <a:lnTo>
                      <a:pt x="162" y="2062"/>
                    </a:lnTo>
                    <a:lnTo>
                      <a:pt x="156" y="2644"/>
                    </a:lnTo>
                    <a:lnTo>
                      <a:pt x="126" y="3225"/>
                    </a:lnTo>
                    <a:lnTo>
                      <a:pt x="108" y="3507"/>
                    </a:lnTo>
                    <a:lnTo>
                      <a:pt x="78" y="3788"/>
                    </a:lnTo>
                    <a:lnTo>
                      <a:pt x="42" y="4058"/>
                    </a:lnTo>
                    <a:lnTo>
                      <a:pt x="0" y="4316"/>
                    </a:lnTo>
                    <a:lnTo>
                      <a:pt x="12" y="4316"/>
                    </a:lnTo>
                    <a:lnTo>
                      <a:pt x="54" y="4058"/>
                    </a:lnTo>
                    <a:lnTo>
                      <a:pt x="90" y="3782"/>
                    </a:lnTo>
                    <a:lnTo>
                      <a:pt x="120" y="3507"/>
                    </a:lnTo>
                    <a:lnTo>
                      <a:pt x="138" y="3219"/>
                    </a:lnTo>
                    <a:lnTo>
                      <a:pt x="168" y="2638"/>
                    </a:lnTo>
                    <a:lnTo>
                      <a:pt x="174" y="2056"/>
                    </a:lnTo>
                    <a:lnTo>
                      <a:pt x="168" y="1768"/>
                    </a:lnTo>
                    <a:lnTo>
                      <a:pt x="162" y="1487"/>
                    </a:lnTo>
                    <a:lnTo>
                      <a:pt x="144" y="1211"/>
                    </a:lnTo>
                    <a:lnTo>
                      <a:pt x="132" y="941"/>
                    </a:lnTo>
                    <a:lnTo>
                      <a:pt x="108" y="689"/>
                    </a:lnTo>
                    <a:lnTo>
                      <a:pt x="84" y="444"/>
                    </a:lnTo>
                    <a:lnTo>
                      <a:pt x="54" y="216"/>
                    </a:lnTo>
                    <a:lnTo>
                      <a:pt x="24" y="0"/>
                    </a:lnTo>
                    <a:lnTo>
                      <a:pt x="24" y="0"/>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a:defRPr/>
                </a:pPr>
                <a:endParaRPr lang="en-US"/>
              </a:p>
            </p:txBody>
          </p:sp>
          <p:sp>
            <p:nvSpPr>
              <p:cNvPr id="7177" name="Freeform 9"/>
              <p:cNvSpPr>
                <a:spLocks/>
              </p:cNvSpPr>
              <p:nvPr userDrawn="1"/>
            </p:nvSpPr>
            <p:spPr bwMode="hidden">
              <a:xfrm>
                <a:off x="3358" y="0"/>
                <a:ext cx="337" cy="4316"/>
              </a:xfrm>
              <a:custGeom>
                <a:avLst/>
                <a:gdLst/>
                <a:ahLst/>
                <a:cxnLst>
                  <a:cxn ang="0">
                    <a:pos x="329" y="2014"/>
                  </a:cxn>
                  <a:cxn ang="0">
                    <a:pos x="317" y="1726"/>
                  </a:cxn>
                  <a:cxn ang="0">
                    <a:pos x="293" y="1445"/>
                  </a:cxn>
                  <a:cxn ang="0">
                    <a:pos x="263" y="1175"/>
                  </a:cxn>
                  <a:cxn ang="0">
                    <a:pos x="228" y="917"/>
                  </a:cxn>
                  <a:cxn ang="0">
                    <a:pos x="186" y="665"/>
                  </a:cxn>
                  <a:cxn ang="0">
                    <a:pos x="132" y="432"/>
                  </a:cxn>
                  <a:cxn ang="0">
                    <a:pos x="78" y="204"/>
                  </a:cxn>
                  <a:cxn ang="0">
                    <a:pos x="12" y="0"/>
                  </a:cxn>
                  <a:cxn ang="0">
                    <a:pos x="0" y="0"/>
                  </a:cxn>
                  <a:cxn ang="0">
                    <a:pos x="66" y="204"/>
                  </a:cxn>
                  <a:cxn ang="0">
                    <a:pos x="120" y="432"/>
                  </a:cxn>
                  <a:cxn ang="0">
                    <a:pos x="174" y="665"/>
                  </a:cxn>
                  <a:cxn ang="0">
                    <a:pos x="216" y="917"/>
                  </a:cxn>
                  <a:cxn ang="0">
                    <a:pos x="251" y="1175"/>
                  </a:cxn>
                  <a:cxn ang="0">
                    <a:pos x="281" y="1445"/>
                  </a:cxn>
                  <a:cxn ang="0">
                    <a:pos x="305" y="1726"/>
                  </a:cxn>
                  <a:cxn ang="0">
                    <a:pos x="317" y="2014"/>
                  </a:cxn>
                  <a:cxn ang="0">
                    <a:pos x="323" y="2314"/>
                  </a:cxn>
                  <a:cxn ang="0">
                    <a:pos x="317" y="2608"/>
                  </a:cxn>
                  <a:cxn ang="0">
                    <a:pos x="305" y="2907"/>
                  </a:cxn>
                  <a:cxn ang="0">
                    <a:pos x="281" y="3201"/>
                  </a:cxn>
                  <a:cxn ang="0">
                    <a:pos x="257" y="3489"/>
                  </a:cxn>
                  <a:cxn ang="0">
                    <a:pos x="216" y="3777"/>
                  </a:cxn>
                  <a:cxn ang="0">
                    <a:pos x="174" y="4052"/>
                  </a:cxn>
                  <a:cxn ang="0">
                    <a:pos x="120" y="4316"/>
                  </a:cxn>
                  <a:cxn ang="0">
                    <a:pos x="132" y="4316"/>
                  </a:cxn>
                  <a:cxn ang="0">
                    <a:pos x="186" y="4052"/>
                  </a:cxn>
                  <a:cxn ang="0">
                    <a:pos x="228" y="3777"/>
                  </a:cxn>
                  <a:cxn ang="0">
                    <a:pos x="269" y="3489"/>
                  </a:cxn>
                  <a:cxn ang="0">
                    <a:pos x="293" y="3201"/>
                  </a:cxn>
                  <a:cxn ang="0">
                    <a:pos x="317" y="2907"/>
                  </a:cxn>
                  <a:cxn ang="0">
                    <a:pos x="329" y="2608"/>
                  </a:cxn>
                  <a:cxn ang="0">
                    <a:pos x="335" y="2314"/>
                  </a:cxn>
                  <a:cxn ang="0">
                    <a:pos x="329" y="2014"/>
                  </a:cxn>
                  <a:cxn ang="0">
                    <a:pos x="329" y="2014"/>
                  </a:cxn>
                </a:cxnLst>
                <a:rect l="0" t="0" r="r" b="b"/>
                <a:pathLst>
                  <a:path w="335" h="4316">
                    <a:moveTo>
                      <a:pt x="329" y="2014"/>
                    </a:moveTo>
                    <a:lnTo>
                      <a:pt x="317" y="1726"/>
                    </a:lnTo>
                    <a:lnTo>
                      <a:pt x="293" y="1445"/>
                    </a:lnTo>
                    <a:lnTo>
                      <a:pt x="263" y="1175"/>
                    </a:lnTo>
                    <a:lnTo>
                      <a:pt x="228" y="917"/>
                    </a:lnTo>
                    <a:lnTo>
                      <a:pt x="186" y="665"/>
                    </a:lnTo>
                    <a:lnTo>
                      <a:pt x="132" y="432"/>
                    </a:lnTo>
                    <a:lnTo>
                      <a:pt x="78" y="204"/>
                    </a:lnTo>
                    <a:lnTo>
                      <a:pt x="12" y="0"/>
                    </a:lnTo>
                    <a:lnTo>
                      <a:pt x="0" y="0"/>
                    </a:lnTo>
                    <a:lnTo>
                      <a:pt x="66" y="204"/>
                    </a:lnTo>
                    <a:lnTo>
                      <a:pt x="120" y="432"/>
                    </a:lnTo>
                    <a:lnTo>
                      <a:pt x="174" y="665"/>
                    </a:lnTo>
                    <a:lnTo>
                      <a:pt x="216" y="917"/>
                    </a:lnTo>
                    <a:lnTo>
                      <a:pt x="251" y="1175"/>
                    </a:lnTo>
                    <a:lnTo>
                      <a:pt x="281" y="1445"/>
                    </a:lnTo>
                    <a:lnTo>
                      <a:pt x="305" y="1726"/>
                    </a:lnTo>
                    <a:lnTo>
                      <a:pt x="317" y="2014"/>
                    </a:lnTo>
                    <a:lnTo>
                      <a:pt x="323" y="2314"/>
                    </a:lnTo>
                    <a:lnTo>
                      <a:pt x="317" y="2608"/>
                    </a:lnTo>
                    <a:lnTo>
                      <a:pt x="305" y="2907"/>
                    </a:lnTo>
                    <a:lnTo>
                      <a:pt x="281" y="3201"/>
                    </a:lnTo>
                    <a:lnTo>
                      <a:pt x="257" y="3489"/>
                    </a:lnTo>
                    <a:lnTo>
                      <a:pt x="216" y="3777"/>
                    </a:lnTo>
                    <a:lnTo>
                      <a:pt x="174" y="4052"/>
                    </a:lnTo>
                    <a:lnTo>
                      <a:pt x="120" y="4316"/>
                    </a:lnTo>
                    <a:lnTo>
                      <a:pt x="132" y="4316"/>
                    </a:lnTo>
                    <a:lnTo>
                      <a:pt x="186" y="4052"/>
                    </a:lnTo>
                    <a:lnTo>
                      <a:pt x="228" y="3777"/>
                    </a:lnTo>
                    <a:lnTo>
                      <a:pt x="269" y="3489"/>
                    </a:lnTo>
                    <a:lnTo>
                      <a:pt x="293" y="3201"/>
                    </a:lnTo>
                    <a:lnTo>
                      <a:pt x="317" y="2907"/>
                    </a:lnTo>
                    <a:lnTo>
                      <a:pt x="329" y="2608"/>
                    </a:lnTo>
                    <a:lnTo>
                      <a:pt x="335" y="2314"/>
                    </a:lnTo>
                    <a:lnTo>
                      <a:pt x="329" y="2014"/>
                    </a:lnTo>
                    <a:lnTo>
                      <a:pt x="329" y="2014"/>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a:defRPr/>
                </a:pPr>
                <a:endParaRPr lang="en-US"/>
              </a:p>
            </p:txBody>
          </p:sp>
          <p:sp>
            <p:nvSpPr>
              <p:cNvPr id="7178" name="Freeform 10"/>
              <p:cNvSpPr>
                <a:spLocks/>
              </p:cNvSpPr>
              <p:nvPr userDrawn="1"/>
            </p:nvSpPr>
            <p:spPr bwMode="hidden">
              <a:xfrm>
                <a:off x="3676" y="0"/>
                <a:ext cx="427" cy="4316"/>
              </a:xfrm>
              <a:custGeom>
                <a:avLst/>
                <a:gdLst/>
                <a:ahLst/>
                <a:cxnLst>
                  <a:cxn ang="0">
                    <a:pos x="413" y="1924"/>
                  </a:cxn>
                  <a:cxn ang="0">
                    <a:pos x="395" y="1690"/>
                  </a:cxn>
                  <a:cxn ang="0">
                    <a:pos x="365" y="1457"/>
                  </a:cxn>
                  <a:cxn ang="0">
                    <a:pos x="329" y="1229"/>
                  </a:cxn>
                  <a:cxn ang="0">
                    <a:pos x="281" y="1001"/>
                  </a:cxn>
                  <a:cxn ang="0">
                    <a:pos x="227" y="761"/>
                  </a:cxn>
                  <a:cxn ang="0">
                    <a:pos x="162" y="522"/>
                  </a:cxn>
                  <a:cxn ang="0">
                    <a:pos x="90" y="270"/>
                  </a:cxn>
                  <a:cxn ang="0">
                    <a:pos x="12" y="0"/>
                  </a:cxn>
                  <a:cxn ang="0">
                    <a:pos x="0" y="0"/>
                  </a:cxn>
                  <a:cxn ang="0">
                    <a:pos x="84" y="270"/>
                  </a:cxn>
                  <a:cxn ang="0">
                    <a:pos x="156" y="522"/>
                  </a:cxn>
                  <a:cxn ang="0">
                    <a:pos x="216" y="767"/>
                  </a:cxn>
                  <a:cxn ang="0">
                    <a:pos x="275" y="1001"/>
                  </a:cxn>
                  <a:cxn ang="0">
                    <a:pos x="317" y="1235"/>
                  </a:cxn>
                  <a:cxn ang="0">
                    <a:pos x="353" y="1463"/>
                  </a:cxn>
                  <a:cxn ang="0">
                    <a:pos x="383" y="1690"/>
                  </a:cxn>
                  <a:cxn ang="0">
                    <a:pos x="401" y="1924"/>
                  </a:cxn>
                  <a:cxn ang="0">
                    <a:pos x="413" y="2188"/>
                  </a:cxn>
                  <a:cxn ang="0">
                    <a:pos x="407" y="2458"/>
                  </a:cxn>
                  <a:cxn ang="0">
                    <a:pos x="395" y="2733"/>
                  </a:cxn>
                  <a:cxn ang="0">
                    <a:pos x="365" y="3021"/>
                  </a:cxn>
                  <a:cxn ang="0">
                    <a:pos x="329" y="3321"/>
                  </a:cxn>
                  <a:cxn ang="0">
                    <a:pos x="275" y="3639"/>
                  </a:cxn>
                  <a:cxn ang="0">
                    <a:pos x="204" y="3968"/>
                  </a:cxn>
                  <a:cxn ang="0">
                    <a:pos x="126" y="4316"/>
                  </a:cxn>
                  <a:cxn ang="0">
                    <a:pos x="138" y="4316"/>
                  </a:cxn>
                  <a:cxn ang="0">
                    <a:pos x="216" y="3968"/>
                  </a:cxn>
                  <a:cxn ang="0">
                    <a:pos x="287" y="3639"/>
                  </a:cxn>
                  <a:cxn ang="0">
                    <a:pos x="341" y="3321"/>
                  </a:cxn>
                  <a:cxn ang="0">
                    <a:pos x="377" y="3021"/>
                  </a:cxn>
                  <a:cxn ang="0">
                    <a:pos x="407" y="2733"/>
                  </a:cxn>
                  <a:cxn ang="0">
                    <a:pos x="419" y="2458"/>
                  </a:cxn>
                  <a:cxn ang="0">
                    <a:pos x="425" y="2188"/>
                  </a:cxn>
                  <a:cxn ang="0">
                    <a:pos x="413" y="1924"/>
                  </a:cxn>
                  <a:cxn ang="0">
                    <a:pos x="413" y="1924"/>
                  </a:cxn>
                </a:cxnLst>
                <a:rect l="0" t="0" r="r" b="b"/>
                <a:pathLst>
                  <a:path w="425" h="4316">
                    <a:moveTo>
                      <a:pt x="413" y="1924"/>
                    </a:moveTo>
                    <a:lnTo>
                      <a:pt x="395" y="1690"/>
                    </a:lnTo>
                    <a:lnTo>
                      <a:pt x="365" y="1457"/>
                    </a:lnTo>
                    <a:lnTo>
                      <a:pt x="329" y="1229"/>
                    </a:lnTo>
                    <a:lnTo>
                      <a:pt x="281" y="1001"/>
                    </a:lnTo>
                    <a:lnTo>
                      <a:pt x="227" y="761"/>
                    </a:lnTo>
                    <a:lnTo>
                      <a:pt x="162" y="522"/>
                    </a:lnTo>
                    <a:lnTo>
                      <a:pt x="90" y="270"/>
                    </a:lnTo>
                    <a:lnTo>
                      <a:pt x="12" y="0"/>
                    </a:lnTo>
                    <a:lnTo>
                      <a:pt x="0" y="0"/>
                    </a:lnTo>
                    <a:lnTo>
                      <a:pt x="84" y="270"/>
                    </a:lnTo>
                    <a:lnTo>
                      <a:pt x="156" y="522"/>
                    </a:lnTo>
                    <a:lnTo>
                      <a:pt x="216" y="767"/>
                    </a:lnTo>
                    <a:lnTo>
                      <a:pt x="275" y="1001"/>
                    </a:lnTo>
                    <a:lnTo>
                      <a:pt x="317" y="1235"/>
                    </a:lnTo>
                    <a:lnTo>
                      <a:pt x="353" y="1463"/>
                    </a:lnTo>
                    <a:lnTo>
                      <a:pt x="383" y="1690"/>
                    </a:lnTo>
                    <a:lnTo>
                      <a:pt x="401" y="1924"/>
                    </a:lnTo>
                    <a:lnTo>
                      <a:pt x="413" y="2188"/>
                    </a:lnTo>
                    <a:lnTo>
                      <a:pt x="407" y="2458"/>
                    </a:lnTo>
                    <a:lnTo>
                      <a:pt x="395" y="2733"/>
                    </a:lnTo>
                    <a:lnTo>
                      <a:pt x="365" y="3021"/>
                    </a:lnTo>
                    <a:lnTo>
                      <a:pt x="329" y="3321"/>
                    </a:lnTo>
                    <a:lnTo>
                      <a:pt x="275" y="3639"/>
                    </a:lnTo>
                    <a:lnTo>
                      <a:pt x="204" y="3968"/>
                    </a:lnTo>
                    <a:lnTo>
                      <a:pt x="126" y="4316"/>
                    </a:lnTo>
                    <a:lnTo>
                      <a:pt x="138" y="4316"/>
                    </a:lnTo>
                    <a:lnTo>
                      <a:pt x="216" y="3968"/>
                    </a:lnTo>
                    <a:lnTo>
                      <a:pt x="287" y="3639"/>
                    </a:lnTo>
                    <a:lnTo>
                      <a:pt x="341" y="3321"/>
                    </a:lnTo>
                    <a:lnTo>
                      <a:pt x="377" y="3021"/>
                    </a:lnTo>
                    <a:lnTo>
                      <a:pt x="407" y="2733"/>
                    </a:lnTo>
                    <a:lnTo>
                      <a:pt x="419" y="2458"/>
                    </a:lnTo>
                    <a:lnTo>
                      <a:pt x="425" y="2188"/>
                    </a:lnTo>
                    <a:lnTo>
                      <a:pt x="413" y="1924"/>
                    </a:lnTo>
                    <a:lnTo>
                      <a:pt x="413" y="1924"/>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a:defRPr/>
                </a:pPr>
                <a:endParaRPr lang="en-US"/>
              </a:p>
            </p:txBody>
          </p:sp>
          <p:sp>
            <p:nvSpPr>
              <p:cNvPr id="7179" name="Freeform 11"/>
              <p:cNvSpPr>
                <a:spLocks/>
              </p:cNvSpPr>
              <p:nvPr userDrawn="1"/>
            </p:nvSpPr>
            <p:spPr bwMode="hidden">
              <a:xfrm>
                <a:off x="3946" y="0"/>
                <a:ext cx="558" cy="4316"/>
              </a:xfrm>
              <a:custGeom>
                <a:avLst/>
                <a:gdLst/>
                <a:ahLst/>
                <a:cxnLst>
                  <a:cxn ang="0">
                    <a:pos x="556" y="2020"/>
                  </a:cxn>
                  <a:cxn ang="0">
                    <a:pos x="538" y="1732"/>
                  </a:cxn>
                  <a:cxn ang="0">
                    <a:pos x="503" y="1445"/>
                  </a:cxn>
                  <a:cxn ang="0">
                    <a:pos x="455" y="1175"/>
                  </a:cxn>
                  <a:cxn ang="0">
                    <a:pos x="395" y="911"/>
                  </a:cxn>
                  <a:cxn ang="0">
                    <a:pos x="317" y="659"/>
                  </a:cxn>
                  <a:cxn ang="0">
                    <a:pos x="228" y="426"/>
                  </a:cxn>
                  <a:cxn ang="0">
                    <a:pos x="126" y="204"/>
                  </a:cxn>
                  <a:cxn ang="0">
                    <a:pos x="12" y="0"/>
                  </a:cxn>
                  <a:cxn ang="0">
                    <a:pos x="0" y="0"/>
                  </a:cxn>
                  <a:cxn ang="0">
                    <a:pos x="114" y="204"/>
                  </a:cxn>
                  <a:cxn ang="0">
                    <a:pos x="216" y="426"/>
                  </a:cxn>
                  <a:cxn ang="0">
                    <a:pos x="305" y="659"/>
                  </a:cxn>
                  <a:cxn ang="0">
                    <a:pos x="383" y="911"/>
                  </a:cxn>
                  <a:cxn ang="0">
                    <a:pos x="443" y="1175"/>
                  </a:cxn>
                  <a:cxn ang="0">
                    <a:pos x="491" y="1445"/>
                  </a:cxn>
                  <a:cxn ang="0">
                    <a:pos x="526" y="1732"/>
                  </a:cxn>
                  <a:cxn ang="0">
                    <a:pos x="544" y="2020"/>
                  </a:cxn>
                  <a:cxn ang="0">
                    <a:pos x="544" y="2326"/>
                  </a:cxn>
                  <a:cxn ang="0">
                    <a:pos x="532" y="2632"/>
                  </a:cxn>
                  <a:cxn ang="0">
                    <a:pos x="503" y="2931"/>
                  </a:cxn>
                  <a:cxn ang="0">
                    <a:pos x="455" y="3225"/>
                  </a:cxn>
                  <a:cxn ang="0">
                    <a:pos x="389" y="3513"/>
                  </a:cxn>
                  <a:cxn ang="0">
                    <a:pos x="311" y="3788"/>
                  </a:cxn>
                  <a:cxn ang="0">
                    <a:pos x="216" y="4058"/>
                  </a:cxn>
                  <a:cxn ang="0">
                    <a:pos x="102" y="4316"/>
                  </a:cxn>
                  <a:cxn ang="0">
                    <a:pos x="114" y="4316"/>
                  </a:cxn>
                  <a:cxn ang="0">
                    <a:pos x="228" y="4058"/>
                  </a:cxn>
                  <a:cxn ang="0">
                    <a:pos x="323" y="3788"/>
                  </a:cxn>
                  <a:cxn ang="0">
                    <a:pos x="401" y="3513"/>
                  </a:cxn>
                  <a:cxn ang="0">
                    <a:pos x="467" y="3225"/>
                  </a:cxn>
                  <a:cxn ang="0">
                    <a:pos x="515" y="2931"/>
                  </a:cxn>
                  <a:cxn ang="0">
                    <a:pos x="544" y="2632"/>
                  </a:cxn>
                  <a:cxn ang="0">
                    <a:pos x="556" y="2326"/>
                  </a:cxn>
                  <a:cxn ang="0">
                    <a:pos x="556" y="2020"/>
                  </a:cxn>
                  <a:cxn ang="0">
                    <a:pos x="556" y="2020"/>
                  </a:cxn>
                </a:cxnLst>
                <a:rect l="0" t="0" r="r" b="b"/>
                <a:pathLst>
                  <a:path w="556" h="4316">
                    <a:moveTo>
                      <a:pt x="556" y="2020"/>
                    </a:moveTo>
                    <a:lnTo>
                      <a:pt x="538" y="1732"/>
                    </a:lnTo>
                    <a:lnTo>
                      <a:pt x="503" y="1445"/>
                    </a:lnTo>
                    <a:lnTo>
                      <a:pt x="455" y="1175"/>
                    </a:lnTo>
                    <a:lnTo>
                      <a:pt x="395" y="911"/>
                    </a:lnTo>
                    <a:lnTo>
                      <a:pt x="317" y="659"/>
                    </a:lnTo>
                    <a:lnTo>
                      <a:pt x="228" y="426"/>
                    </a:lnTo>
                    <a:lnTo>
                      <a:pt x="126" y="204"/>
                    </a:lnTo>
                    <a:lnTo>
                      <a:pt x="12" y="0"/>
                    </a:lnTo>
                    <a:lnTo>
                      <a:pt x="0" y="0"/>
                    </a:lnTo>
                    <a:lnTo>
                      <a:pt x="114" y="204"/>
                    </a:lnTo>
                    <a:lnTo>
                      <a:pt x="216" y="426"/>
                    </a:lnTo>
                    <a:lnTo>
                      <a:pt x="305" y="659"/>
                    </a:lnTo>
                    <a:lnTo>
                      <a:pt x="383" y="911"/>
                    </a:lnTo>
                    <a:lnTo>
                      <a:pt x="443" y="1175"/>
                    </a:lnTo>
                    <a:lnTo>
                      <a:pt x="491" y="1445"/>
                    </a:lnTo>
                    <a:lnTo>
                      <a:pt x="526" y="1732"/>
                    </a:lnTo>
                    <a:lnTo>
                      <a:pt x="544" y="2020"/>
                    </a:lnTo>
                    <a:lnTo>
                      <a:pt x="544" y="2326"/>
                    </a:lnTo>
                    <a:lnTo>
                      <a:pt x="532" y="2632"/>
                    </a:lnTo>
                    <a:lnTo>
                      <a:pt x="503" y="2931"/>
                    </a:lnTo>
                    <a:lnTo>
                      <a:pt x="455" y="3225"/>
                    </a:lnTo>
                    <a:lnTo>
                      <a:pt x="389" y="3513"/>
                    </a:lnTo>
                    <a:lnTo>
                      <a:pt x="311" y="3788"/>
                    </a:lnTo>
                    <a:lnTo>
                      <a:pt x="216" y="4058"/>
                    </a:lnTo>
                    <a:lnTo>
                      <a:pt x="102" y="4316"/>
                    </a:lnTo>
                    <a:lnTo>
                      <a:pt x="114" y="4316"/>
                    </a:lnTo>
                    <a:lnTo>
                      <a:pt x="228" y="4058"/>
                    </a:lnTo>
                    <a:lnTo>
                      <a:pt x="323" y="3788"/>
                    </a:lnTo>
                    <a:lnTo>
                      <a:pt x="401" y="3513"/>
                    </a:lnTo>
                    <a:lnTo>
                      <a:pt x="467" y="3225"/>
                    </a:lnTo>
                    <a:lnTo>
                      <a:pt x="515" y="2931"/>
                    </a:lnTo>
                    <a:lnTo>
                      <a:pt x="544" y="2632"/>
                    </a:lnTo>
                    <a:lnTo>
                      <a:pt x="556" y="2326"/>
                    </a:lnTo>
                    <a:lnTo>
                      <a:pt x="556" y="2020"/>
                    </a:lnTo>
                    <a:lnTo>
                      <a:pt x="556" y="2020"/>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a:defRPr/>
                </a:pPr>
                <a:endParaRPr lang="en-US"/>
              </a:p>
            </p:txBody>
          </p:sp>
          <p:sp>
            <p:nvSpPr>
              <p:cNvPr id="7180" name="Freeform 12"/>
              <p:cNvSpPr>
                <a:spLocks/>
              </p:cNvSpPr>
              <p:nvPr userDrawn="1"/>
            </p:nvSpPr>
            <p:spPr bwMode="hidden">
              <a:xfrm>
                <a:off x="4246" y="0"/>
                <a:ext cx="690" cy="4316"/>
              </a:xfrm>
              <a:custGeom>
                <a:avLst/>
                <a:gdLst/>
                <a:ahLst/>
                <a:cxnLst>
                  <a:cxn ang="0">
                    <a:pos x="688" y="2086"/>
                  </a:cxn>
                  <a:cxn ang="0">
                    <a:pos x="670" y="1810"/>
                  </a:cxn>
                  <a:cxn ang="0">
                    <a:pos x="634" y="1541"/>
                  </a:cxn>
                  <a:cxn ang="0">
                    <a:pos x="574" y="1271"/>
                  </a:cxn>
                  <a:cxn ang="0">
                    <a:pos x="497" y="1007"/>
                  </a:cxn>
                  <a:cxn ang="0">
                    <a:pos x="401" y="749"/>
                  </a:cxn>
                  <a:cxn ang="0">
                    <a:pos x="293" y="492"/>
                  </a:cxn>
                  <a:cxn ang="0">
                    <a:pos x="162" y="240"/>
                  </a:cxn>
                  <a:cxn ang="0">
                    <a:pos x="12" y="0"/>
                  </a:cxn>
                  <a:cxn ang="0">
                    <a:pos x="0" y="0"/>
                  </a:cxn>
                  <a:cxn ang="0">
                    <a:pos x="150" y="240"/>
                  </a:cxn>
                  <a:cxn ang="0">
                    <a:pos x="281" y="492"/>
                  </a:cxn>
                  <a:cxn ang="0">
                    <a:pos x="389" y="749"/>
                  </a:cxn>
                  <a:cxn ang="0">
                    <a:pos x="485" y="1007"/>
                  </a:cxn>
                  <a:cxn ang="0">
                    <a:pos x="562" y="1271"/>
                  </a:cxn>
                  <a:cxn ang="0">
                    <a:pos x="622" y="1541"/>
                  </a:cxn>
                  <a:cxn ang="0">
                    <a:pos x="658" y="1810"/>
                  </a:cxn>
                  <a:cxn ang="0">
                    <a:pos x="676" y="2086"/>
                  </a:cxn>
                  <a:cxn ang="0">
                    <a:pos x="676" y="2368"/>
                  </a:cxn>
                  <a:cxn ang="0">
                    <a:pos x="658" y="2650"/>
                  </a:cxn>
                  <a:cxn ang="0">
                    <a:pos x="616" y="2931"/>
                  </a:cxn>
                  <a:cxn ang="0">
                    <a:pos x="556" y="3213"/>
                  </a:cxn>
                  <a:cxn ang="0">
                    <a:pos x="473" y="3495"/>
                  </a:cxn>
                  <a:cxn ang="0">
                    <a:pos x="371" y="3777"/>
                  </a:cxn>
                  <a:cxn ang="0">
                    <a:pos x="251" y="4046"/>
                  </a:cxn>
                  <a:cxn ang="0">
                    <a:pos x="114" y="4316"/>
                  </a:cxn>
                  <a:cxn ang="0">
                    <a:pos x="126" y="4316"/>
                  </a:cxn>
                  <a:cxn ang="0">
                    <a:pos x="263" y="4046"/>
                  </a:cxn>
                  <a:cxn ang="0">
                    <a:pos x="383" y="3777"/>
                  </a:cxn>
                  <a:cxn ang="0">
                    <a:pos x="485" y="3495"/>
                  </a:cxn>
                  <a:cxn ang="0">
                    <a:pos x="568" y="3219"/>
                  </a:cxn>
                  <a:cxn ang="0">
                    <a:pos x="628" y="2937"/>
                  </a:cxn>
                  <a:cxn ang="0">
                    <a:pos x="670" y="2656"/>
                  </a:cxn>
                  <a:cxn ang="0">
                    <a:pos x="688" y="2368"/>
                  </a:cxn>
                  <a:cxn ang="0">
                    <a:pos x="688" y="2086"/>
                  </a:cxn>
                  <a:cxn ang="0">
                    <a:pos x="688" y="2086"/>
                  </a:cxn>
                </a:cxnLst>
                <a:rect l="0" t="0" r="r" b="b"/>
                <a:pathLst>
                  <a:path w="688" h="4316">
                    <a:moveTo>
                      <a:pt x="688" y="2086"/>
                    </a:moveTo>
                    <a:lnTo>
                      <a:pt x="670" y="1810"/>
                    </a:lnTo>
                    <a:lnTo>
                      <a:pt x="634" y="1541"/>
                    </a:lnTo>
                    <a:lnTo>
                      <a:pt x="574" y="1271"/>
                    </a:lnTo>
                    <a:lnTo>
                      <a:pt x="497" y="1007"/>
                    </a:lnTo>
                    <a:lnTo>
                      <a:pt x="401" y="749"/>
                    </a:lnTo>
                    <a:lnTo>
                      <a:pt x="293" y="492"/>
                    </a:lnTo>
                    <a:lnTo>
                      <a:pt x="162" y="240"/>
                    </a:lnTo>
                    <a:lnTo>
                      <a:pt x="12" y="0"/>
                    </a:lnTo>
                    <a:lnTo>
                      <a:pt x="0" y="0"/>
                    </a:lnTo>
                    <a:lnTo>
                      <a:pt x="150" y="240"/>
                    </a:lnTo>
                    <a:lnTo>
                      <a:pt x="281" y="492"/>
                    </a:lnTo>
                    <a:lnTo>
                      <a:pt x="389" y="749"/>
                    </a:lnTo>
                    <a:lnTo>
                      <a:pt x="485" y="1007"/>
                    </a:lnTo>
                    <a:lnTo>
                      <a:pt x="562" y="1271"/>
                    </a:lnTo>
                    <a:lnTo>
                      <a:pt x="622" y="1541"/>
                    </a:lnTo>
                    <a:lnTo>
                      <a:pt x="658" y="1810"/>
                    </a:lnTo>
                    <a:lnTo>
                      <a:pt x="676" y="2086"/>
                    </a:lnTo>
                    <a:lnTo>
                      <a:pt x="676" y="2368"/>
                    </a:lnTo>
                    <a:lnTo>
                      <a:pt x="658" y="2650"/>
                    </a:lnTo>
                    <a:lnTo>
                      <a:pt x="616" y="2931"/>
                    </a:lnTo>
                    <a:lnTo>
                      <a:pt x="556" y="3213"/>
                    </a:lnTo>
                    <a:lnTo>
                      <a:pt x="473" y="3495"/>
                    </a:lnTo>
                    <a:lnTo>
                      <a:pt x="371" y="3777"/>
                    </a:lnTo>
                    <a:lnTo>
                      <a:pt x="251" y="4046"/>
                    </a:lnTo>
                    <a:lnTo>
                      <a:pt x="114" y="4316"/>
                    </a:lnTo>
                    <a:lnTo>
                      <a:pt x="126" y="4316"/>
                    </a:lnTo>
                    <a:lnTo>
                      <a:pt x="263" y="4046"/>
                    </a:lnTo>
                    <a:lnTo>
                      <a:pt x="383" y="3777"/>
                    </a:lnTo>
                    <a:lnTo>
                      <a:pt x="485" y="3495"/>
                    </a:lnTo>
                    <a:lnTo>
                      <a:pt x="568" y="3219"/>
                    </a:lnTo>
                    <a:lnTo>
                      <a:pt x="628" y="2937"/>
                    </a:lnTo>
                    <a:lnTo>
                      <a:pt x="670" y="2656"/>
                    </a:lnTo>
                    <a:lnTo>
                      <a:pt x="688" y="2368"/>
                    </a:lnTo>
                    <a:lnTo>
                      <a:pt x="688" y="2086"/>
                    </a:lnTo>
                    <a:lnTo>
                      <a:pt x="688" y="2086"/>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a:defRPr/>
                </a:pPr>
                <a:endParaRPr lang="en-US"/>
              </a:p>
            </p:txBody>
          </p:sp>
          <p:sp>
            <p:nvSpPr>
              <p:cNvPr id="7181" name="Freeform 13"/>
              <p:cNvSpPr>
                <a:spLocks/>
              </p:cNvSpPr>
              <p:nvPr userDrawn="1"/>
            </p:nvSpPr>
            <p:spPr bwMode="hidden">
              <a:xfrm>
                <a:off x="4522" y="0"/>
                <a:ext cx="864" cy="4316"/>
              </a:xfrm>
              <a:custGeom>
                <a:avLst/>
                <a:gdLst/>
                <a:ahLst/>
                <a:cxnLst>
                  <a:cxn ang="0">
                    <a:pos x="855" y="2128"/>
                  </a:cxn>
                  <a:cxn ang="0">
                    <a:pos x="831" y="1834"/>
                  </a:cxn>
                  <a:cxn ang="0">
                    <a:pos x="808" y="1684"/>
                  </a:cxn>
                  <a:cxn ang="0">
                    <a:pos x="784" y="1541"/>
                  </a:cxn>
                  <a:cxn ang="0">
                    <a:pos x="748" y="1397"/>
                  </a:cxn>
                  <a:cxn ang="0">
                    <a:pos x="712" y="1253"/>
                  </a:cxn>
                  <a:cxn ang="0">
                    <a:pos x="664" y="1115"/>
                  </a:cxn>
                  <a:cxn ang="0">
                    <a:pos x="610" y="977"/>
                  </a:cxn>
                  <a:cxn ang="0">
                    <a:pos x="491" y="719"/>
                  </a:cxn>
                  <a:cxn ang="0">
                    <a:pos x="353" y="468"/>
                  </a:cxn>
                  <a:cxn ang="0">
                    <a:pos x="192" y="228"/>
                  </a:cxn>
                  <a:cxn ang="0">
                    <a:pos x="12" y="0"/>
                  </a:cxn>
                  <a:cxn ang="0">
                    <a:pos x="0" y="0"/>
                  </a:cxn>
                  <a:cxn ang="0">
                    <a:pos x="180" y="228"/>
                  </a:cxn>
                  <a:cxn ang="0">
                    <a:pos x="341" y="468"/>
                  </a:cxn>
                  <a:cxn ang="0">
                    <a:pos x="479" y="719"/>
                  </a:cxn>
                  <a:cxn ang="0">
                    <a:pos x="598" y="983"/>
                  </a:cxn>
                  <a:cxn ang="0">
                    <a:pos x="652" y="1121"/>
                  </a:cxn>
                  <a:cxn ang="0">
                    <a:pos x="700" y="1259"/>
                  </a:cxn>
                  <a:cxn ang="0">
                    <a:pos x="736" y="1403"/>
                  </a:cxn>
                  <a:cxn ang="0">
                    <a:pos x="772" y="1547"/>
                  </a:cxn>
                  <a:cxn ang="0">
                    <a:pos x="802" y="1690"/>
                  </a:cxn>
                  <a:cxn ang="0">
                    <a:pos x="819" y="1834"/>
                  </a:cxn>
                  <a:cxn ang="0">
                    <a:pos x="837" y="1984"/>
                  </a:cxn>
                  <a:cxn ang="0">
                    <a:pos x="843" y="2128"/>
                  </a:cxn>
                  <a:cxn ang="0">
                    <a:pos x="849" y="2278"/>
                  </a:cxn>
                  <a:cxn ang="0">
                    <a:pos x="843" y="2428"/>
                  </a:cxn>
                  <a:cxn ang="0">
                    <a:pos x="831" y="2572"/>
                  </a:cxn>
                  <a:cxn ang="0">
                    <a:pos x="819" y="2721"/>
                  </a:cxn>
                  <a:cxn ang="0">
                    <a:pos x="796" y="2865"/>
                  </a:cxn>
                  <a:cxn ang="0">
                    <a:pos x="766" y="3015"/>
                  </a:cxn>
                  <a:cxn ang="0">
                    <a:pos x="724" y="3159"/>
                  </a:cxn>
                  <a:cxn ang="0">
                    <a:pos x="682" y="3303"/>
                  </a:cxn>
                  <a:cxn ang="0">
                    <a:pos x="586" y="3567"/>
                  </a:cxn>
                  <a:cxn ang="0">
                    <a:pos x="473" y="3824"/>
                  </a:cxn>
                  <a:cxn ang="0">
                    <a:pos x="335" y="4076"/>
                  </a:cxn>
                  <a:cxn ang="0">
                    <a:pos x="180" y="4316"/>
                  </a:cxn>
                  <a:cxn ang="0">
                    <a:pos x="192" y="4316"/>
                  </a:cxn>
                  <a:cxn ang="0">
                    <a:pos x="347" y="4076"/>
                  </a:cxn>
                  <a:cxn ang="0">
                    <a:pos x="485" y="3824"/>
                  </a:cxn>
                  <a:cxn ang="0">
                    <a:pos x="598" y="3573"/>
                  </a:cxn>
                  <a:cxn ang="0">
                    <a:pos x="694" y="3309"/>
                  </a:cxn>
                  <a:cxn ang="0">
                    <a:pos x="736" y="3165"/>
                  </a:cxn>
                  <a:cxn ang="0">
                    <a:pos x="778" y="3021"/>
                  </a:cxn>
                  <a:cxn ang="0">
                    <a:pos x="808" y="2871"/>
                  </a:cxn>
                  <a:cxn ang="0">
                    <a:pos x="831" y="2727"/>
                  </a:cxn>
                  <a:cxn ang="0">
                    <a:pos x="843" y="2578"/>
                  </a:cxn>
                  <a:cxn ang="0">
                    <a:pos x="855" y="2428"/>
                  </a:cxn>
                  <a:cxn ang="0">
                    <a:pos x="861" y="2278"/>
                  </a:cxn>
                  <a:cxn ang="0">
                    <a:pos x="855" y="2128"/>
                  </a:cxn>
                  <a:cxn ang="0">
                    <a:pos x="855" y="2128"/>
                  </a:cxn>
                </a:cxnLst>
                <a:rect l="0" t="0" r="r" b="b"/>
                <a:pathLst>
                  <a:path w="861" h="4316">
                    <a:moveTo>
                      <a:pt x="855" y="2128"/>
                    </a:moveTo>
                    <a:lnTo>
                      <a:pt x="831" y="1834"/>
                    </a:lnTo>
                    <a:lnTo>
                      <a:pt x="808" y="1684"/>
                    </a:lnTo>
                    <a:lnTo>
                      <a:pt x="784" y="1541"/>
                    </a:lnTo>
                    <a:lnTo>
                      <a:pt x="748" y="1397"/>
                    </a:lnTo>
                    <a:lnTo>
                      <a:pt x="712" y="1253"/>
                    </a:lnTo>
                    <a:lnTo>
                      <a:pt x="664" y="1115"/>
                    </a:lnTo>
                    <a:lnTo>
                      <a:pt x="610" y="977"/>
                    </a:lnTo>
                    <a:lnTo>
                      <a:pt x="491" y="719"/>
                    </a:lnTo>
                    <a:lnTo>
                      <a:pt x="353" y="468"/>
                    </a:lnTo>
                    <a:lnTo>
                      <a:pt x="192" y="228"/>
                    </a:lnTo>
                    <a:lnTo>
                      <a:pt x="12" y="0"/>
                    </a:lnTo>
                    <a:lnTo>
                      <a:pt x="0" y="0"/>
                    </a:lnTo>
                    <a:lnTo>
                      <a:pt x="180" y="228"/>
                    </a:lnTo>
                    <a:lnTo>
                      <a:pt x="341" y="468"/>
                    </a:lnTo>
                    <a:lnTo>
                      <a:pt x="479" y="719"/>
                    </a:lnTo>
                    <a:lnTo>
                      <a:pt x="598" y="983"/>
                    </a:lnTo>
                    <a:lnTo>
                      <a:pt x="652" y="1121"/>
                    </a:lnTo>
                    <a:lnTo>
                      <a:pt x="700" y="1259"/>
                    </a:lnTo>
                    <a:lnTo>
                      <a:pt x="736" y="1403"/>
                    </a:lnTo>
                    <a:lnTo>
                      <a:pt x="772" y="1547"/>
                    </a:lnTo>
                    <a:lnTo>
                      <a:pt x="802" y="1690"/>
                    </a:lnTo>
                    <a:lnTo>
                      <a:pt x="819" y="1834"/>
                    </a:lnTo>
                    <a:lnTo>
                      <a:pt x="837" y="1984"/>
                    </a:lnTo>
                    <a:lnTo>
                      <a:pt x="843" y="2128"/>
                    </a:lnTo>
                    <a:lnTo>
                      <a:pt x="849" y="2278"/>
                    </a:lnTo>
                    <a:lnTo>
                      <a:pt x="843" y="2428"/>
                    </a:lnTo>
                    <a:lnTo>
                      <a:pt x="831" y="2572"/>
                    </a:lnTo>
                    <a:lnTo>
                      <a:pt x="819" y="2721"/>
                    </a:lnTo>
                    <a:lnTo>
                      <a:pt x="796" y="2865"/>
                    </a:lnTo>
                    <a:lnTo>
                      <a:pt x="766" y="3015"/>
                    </a:lnTo>
                    <a:lnTo>
                      <a:pt x="724" y="3159"/>
                    </a:lnTo>
                    <a:lnTo>
                      <a:pt x="682" y="3303"/>
                    </a:lnTo>
                    <a:lnTo>
                      <a:pt x="586" y="3567"/>
                    </a:lnTo>
                    <a:lnTo>
                      <a:pt x="473" y="3824"/>
                    </a:lnTo>
                    <a:lnTo>
                      <a:pt x="335" y="4076"/>
                    </a:lnTo>
                    <a:lnTo>
                      <a:pt x="180" y="4316"/>
                    </a:lnTo>
                    <a:lnTo>
                      <a:pt x="192" y="4316"/>
                    </a:lnTo>
                    <a:lnTo>
                      <a:pt x="347" y="4076"/>
                    </a:lnTo>
                    <a:lnTo>
                      <a:pt x="485" y="3824"/>
                    </a:lnTo>
                    <a:lnTo>
                      <a:pt x="598" y="3573"/>
                    </a:lnTo>
                    <a:lnTo>
                      <a:pt x="694" y="3309"/>
                    </a:lnTo>
                    <a:lnTo>
                      <a:pt x="736" y="3165"/>
                    </a:lnTo>
                    <a:lnTo>
                      <a:pt x="778" y="3021"/>
                    </a:lnTo>
                    <a:lnTo>
                      <a:pt x="808" y="2871"/>
                    </a:lnTo>
                    <a:lnTo>
                      <a:pt x="831" y="2727"/>
                    </a:lnTo>
                    <a:lnTo>
                      <a:pt x="843" y="2578"/>
                    </a:lnTo>
                    <a:lnTo>
                      <a:pt x="855" y="2428"/>
                    </a:lnTo>
                    <a:lnTo>
                      <a:pt x="861" y="2278"/>
                    </a:lnTo>
                    <a:lnTo>
                      <a:pt x="855" y="2128"/>
                    </a:lnTo>
                    <a:lnTo>
                      <a:pt x="855" y="2128"/>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a:defRPr/>
                </a:pPr>
                <a:endParaRPr lang="en-US"/>
              </a:p>
            </p:txBody>
          </p:sp>
          <p:sp>
            <p:nvSpPr>
              <p:cNvPr id="7182" name="Freeform 14"/>
              <p:cNvSpPr>
                <a:spLocks/>
              </p:cNvSpPr>
              <p:nvPr userDrawn="1"/>
            </p:nvSpPr>
            <p:spPr bwMode="hidden">
              <a:xfrm>
                <a:off x="2399" y="0"/>
                <a:ext cx="150" cy="4316"/>
              </a:xfrm>
              <a:custGeom>
                <a:avLst/>
                <a:gdLst/>
                <a:ahLst/>
                <a:cxnLst>
                  <a:cxn ang="0">
                    <a:pos x="18" y="1942"/>
                  </a:cxn>
                  <a:cxn ang="0">
                    <a:pos x="30" y="1630"/>
                  </a:cxn>
                  <a:cxn ang="0">
                    <a:pos x="42" y="1331"/>
                  </a:cxn>
                  <a:cxn ang="0">
                    <a:pos x="59" y="1055"/>
                  </a:cxn>
                  <a:cxn ang="0">
                    <a:pos x="77" y="791"/>
                  </a:cxn>
                  <a:cxn ang="0">
                    <a:pos x="83" y="671"/>
                  </a:cxn>
                  <a:cxn ang="0">
                    <a:pos x="95" y="557"/>
                  </a:cxn>
                  <a:cxn ang="0">
                    <a:pos x="107" y="444"/>
                  </a:cxn>
                  <a:cxn ang="0">
                    <a:pos x="113" y="342"/>
                  </a:cxn>
                  <a:cxn ang="0">
                    <a:pos x="125" y="246"/>
                  </a:cxn>
                  <a:cxn ang="0">
                    <a:pos x="131" y="156"/>
                  </a:cxn>
                  <a:cxn ang="0">
                    <a:pos x="143" y="72"/>
                  </a:cxn>
                  <a:cxn ang="0">
                    <a:pos x="149" y="0"/>
                  </a:cxn>
                  <a:cxn ang="0">
                    <a:pos x="137" y="0"/>
                  </a:cxn>
                  <a:cxn ang="0">
                    <a:pos x="131" y="72"/>
                  </a:cxn>
                  <a:cxn ang="0">
                    <a:pos x="119" y="156"/>
                  </a:cxn>
                  <a:cxn ang="0">
                    <a:pos x="113" y="246"/>
                  </a:cxn>
                  <a:cxn ang="0">
                    <a:pos x="101" y="342"/>
                  </a:cxn>
                  <a:cxn ang="0">
                    <a:pos x="95" y="444"/>
                  </a:cxn>
                  <a:cxn ang="0">
                    <a:pos x="83" y="557"/>
                  </a:cxn>
                  <a:cxn ang="0">
                    <a:pos x="71" y="671"/>
                  </a:cxn>
                  <a:cxn ang="0">
                    <a:pos x="65" y="791"/>
                  </a:cxn>
                  <a:cxn ang="0">
                    <a:pos x="48" y="1055"/>
                  </a:cxn>
                  <a:cxn ang="0">
                    <a:pos x="30" y="1331"/>
                  </a:cxn>
                  <a:cxn ang="0">
                    <a:pos x="18" y="1630"/>
                  </a:cxn>
                  <a:cxn ang="0">
                    <a:pos x="6" y="1942"/>
                  </a:cxn>
                  <a:cxn ang="0">
                    <a:pos x="0" y="2278"/>
                  </a:cxn>
                  <a:cxn ang="0">
                    <a:pos x="6" y="2602"/>
                  </a:cxn>
                  <a:cxn ang="0">
                    <a:pos x="12" y="2919"/>
                  </a:cxn>
                  <a:cxn ang="0">
                    <a:pos x="24" y="3219"/>
                  </a:cxn>
                  <a:cxn ang="0">
                    <a:pos x="36" y="3513"/>
                  </a:cxn>
                  <a:cxn ang="0">
                    <a:pos x="59" y="3794"/>
                  </a:cxn>
                  <a:cxn ang="0">
                    <a:pos x="89" y="4058"/>
                  </a:cxn>
                  <a:cxn ang="0">
                    <a:pos x="125" y="4316"/>
                  </a:cxn>
                  <a:cxn ang="0">
                    <a:pos x="137" y="4316"/>
                  </a:cxn>
                  <a:cxn ang="0">
                    <a:pos x="101" y="4058"/>
                  </a:cxn>
                  <a:cxn ang="0">
                    <a:pos x="71" y="3794"/>
                  </a:cxn>
                  <a:cxn ang="0">
                    <a:pos x="48" y="3513"/>
                  </a:cxn>
                  <a:cxn ang="0">
                    <a:pos x="36" y="3225"/>
                  </a:cxn>
                  <a:cxn ang="0">
                    <a:pos x="24" y="2919"/>
                  </a:cxn>
                  <a:cxn ang="0">
                    <a:pos x="18" y="2608"/>
                  </a:cxn>
                  <a:cxn ang="0">
                    <a:pos x="12" y="2278"/>
                  </a:cxn>
                  <a:cxn ang="0">
                    <a:pos x="18" y="1942"/>
                  </a:cxn>
                  <a:cxn ang="0">
                    <a:pos x="18" y="1942"/>
                  </a:cxn>
                </a:cxnLst>
                <a:rect l="0" t="0" r="r" b="b"/>
                <a:pathLst>
                  <a:path w="149" h="4316">
                    <a:moveTo>
                      <a:pt x="18" y="1942"/>
                    </a:moveTo>
                    <a:lnTo>
                      <a:pt x="30" y="1630"/>
                    </a:lnTo>
                    <a:lnTo>
                      <a:pt x="42" y="1331"/>
                    </a:lnTo>
                    <a:lnTo>
                      <a:pt x="59" y="1055"/>
                    </a:lnTo>
                    <a:lnTo>
                      <a:pt x="77" y="791"/>
                    </a:lnTo>
                    <a:lnTo>
                      <a:pt x="83" y="671"/>
                    </a:lnTo>
                    <a:lnTo>
                      <a:pt x="95" y="557"/>
                    </a:lnTo>
                    <a:lnTo>
                      <a:pt x="107" y="444"/>
                    </a:lnTo>
                    <a:lnTo>
                      <a:pt x="113" y="342"/>
                    </a:lnTo>
                    <a:lnTo>
                      <a:pt x="125" y="246"/>
                    </a:lnTo>
                    <a:lnTo>
                      <a:pt x="131" y="156"/>
                    </a:lnTo>
                    <a:lnTo>
                      <a:pt x="143" y="72"/>
                    </a:lnTo>
                    <a:lnTo>
                      <a:pt x="149" y="0"/>
                    </a:lnTo>
                    <a:lnTo>
                      <a:pt x="137" y="0"/>
                    </a:lnTo>
                    <a:lnTo>
                      <a:pt x="131" y="72"/>
                    </a:lnTo>
                    <a:lnTo>
                      <a:pt x="119" y="156"/>
                    </a:lnTo>
                    <a:lnTo>
                      <a:pt x="113" y="246"/>
                    </a:lnTo>
                    <a:lnTo>
                      <a:pt x="101" y="342"/>
                    </a:lnTo>
                    <a:lnTo>
                      <a:pt x="95" y="444"/>
                    </a:lnTo>
                    <a:lnTo>
                      <a:pt x="83" y="557"/>
                    </a:lnTo>
                    <a:lnTo>
                      <a:pt x="71" y="671"/>
                    </a:lnTo>
                    <a:lnTo>
                      <a:pt x="65" y="791"/>
                    </a:lnTo>
                    <a:lnTo>
                      <a:pt x="48" y="1055"/>
                    </a:lnTo>
                    <a:lnTo>
                      <a:pt x="30" y="1331"/>
                    </a:lnTo>
                    <a:lnTo>
                      <a:pt x="18" y="1630"/>
                    </a:lnTo>
                    <a:lnTo>
                      <a:pt x="6" y="1942"/>
                    </a:lnTo>
                    <a:lnTo>
                      <a:pt x="0" y="2278"/>
                    </a:lnTo>
                    <a:lnTo>
                      <a:pt x="6" y="2602"/>
                    </a:lnTo>
                    <a:lnTo>
                      <a:pt x="12" y="2919"/>
                    </a:lnTo>
                    <a:lnTo>
                      <a:pt x="24" y="3219"/>
                    </a:lnTo>
                    <a:lnTo>
                      <a:pt x="36" y="3513"/>
                    </a:lnTo>
                    <a:lnTo>
                      <a:pt x="59" y="3794"/>
                    </a:lnTo>
                    <a:lnTo>
                      <a:pt x="89" y="4058"/>
                    </a:lnTo>
                    <a:lnTo>
                      <a:pt x="125" y="4316"/>
                    </a:lnTo>
                    <a:lnTo>
                      <a:pt x="137" y="4316"/>
                    </a:lnTo>
                    <a:lnTo>
                      <a:pt x="101" y="4058"/>
                    </a:lnTo>
                    <a:lnTo>
                      <a:pt x="71" y="3794"/>
                    </a:lnTo>
                    <a:lnTo>
                      <a:pt x="48" y="3513"/>
                    </a:lnTo>
                    <a:lnTo>
                      <a:pt x="36" y="3225"/>
                    </a:lnTo>
                    <a:lnTo>
                      <a:pt x="24" y="2919"/>
                    </a:lnTo>
                    <a:lnTo>
                      <a:pt x="18" y="2608"/>
                    </a:lnTo>
                    <a:lnTo>
                      <a:pt x="12" y="2278"/>
                    </a:lnTo>
                    <a:lnTo>
                      <a:pt x="18" y="1942"/>
                    </a:lnTo>
                    <a:lnTo>
                      <a:pt x="18" y="1942"/>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a:defRPr/>
                </a:pPr>
                <a:endParaRPr lang="en-US"/>
              </a:p>
            </p:txBody>
          </p:sp>
          <p:sp>
            <p:nvSpPr>
              <p:cNvPr id="7183" name="Freeform 15"/>
              <p:cNvSpPr>
                <a:spLocks/>
              </p:cNvSpPr>
              <p:nvPr userDrawn="1"/>
            </p:nvSpPr>
            <p:spPr bwMode="hidden">
              <a:xfrm>
                <a:off x="1967" y="0"/>
                <a:ext cx="300" cy="4316"/>
              </a:xfrm>
              <a:custGeom>
                <a:avLst/>
                <a:gdLst/>
                <a:ahLst/>
                <a:cxnLst>
                  <a:cxn ang="0">
                    <a:pos x="18" y="2062"/>
                  </a:cxn>
                  <a:cxn ang="0">
                    <a:pos x="30" y="1750"/>
                  </a:cxn>
                  <a:cxn ang="0">
                    <a:pos x="54" y="1451"/>
                  </a:cxn>
                  <a:cxn ang="0">
                    <a:pos x="84" y="1169"/>
                  </a:cxn>
                  <a:cxn ang="0">
                    <a:pos x="126" y="899"/>
                  </a:cxn>
                  <a:cxn ang="0">
                    <a:pos x="162" y="641"/>
                  </a:cxn>
                  <a:cxn ang="0">
                    <a:pos x="209" y="408"/>
                  </a:cxn>
                  <a:cxn ang="0">
                    <a:pos x="251" y="192"/>
                  </a:cxn>
                  <a:cxn ang="0">
                    <a:pos x="299" y="0"/>
                  </a:cxn>
                  <a:cxn ang="0">
                    <a:pos x="287" y="0"/>
                  </a:cxn>
                  <a:cxn ang="0">
                    <a:pos x="239" y="192"/>
                  </a:cxn>
                  <a:cxn ang="0">
                    <a:pos x="198" y="408"/>
                  </a:cxn>
                  <a:cxn ang="0">
                    <a:pos x="156" y="641"/>
                  </a:cxn>
                  <a:cxn ang="0">
                    <a:pos x="114" y="899"/>
                  </a:cxn>
                  <a:cxn ang="0">
                    <a:pos x="78" y="1169"/>
                  </a:cxn>
                  <a:cxn ang="0">
                    <a:pos x="48" y="1451"/>
                  </a:cxn>
                  <a:cxn ang="0">
                    <a:pos x="24" y="1750"/>
                  </a:cxn>
                  <a:cxn ang="0">
                    <a:pos x="6" y="2062"/>
                  </a:cxn>
                  <a:cxn ang="0">
                    <a:pos x="0" y="2374"/>
                  </a:cxn>
                  <a:cxn ang="0">
                    <a:pos x="12" y="2674"/>
                  </a:cxn>
                  <a:cxn ang="0">
                    <a:pos x="30" y="2973"/>
                  </a:cxn>
                  <a:cxn ang="0">
                    <a:pos x="54" y="3255"/>
                  </a:cxn>
                  <a:cxn ang="0">
                    <a:pos x="96" y="3537"/>
                  </a:cxn>
                  <a:cxn ang="0">
                    <a:pos x="144" y="3806"/>
                  </a:cxn>
                  <a:cxn ang="0">
                    <a:pos x="203" y="4064"/>
                  </a:cxn>
                  <a:cxn ang="0">
                    <a:pos x="275" y="4316"/>
                  </a:cxn>
                  <a:cxn ang="0">
                    <a:pos x="287" y="4316"/>
                  </a:cxn>
                  <a:cxn ang="0">
                    <a:pos x="215" y="4064"/>
                  </a:cxn>
                  <a:cxn ang="0">
                    <a:pos x="156" y="3806"/>
                  </a:cxn>
                  <a:cxn ang="0">
                    <a:pos x="108" y="3537"/>
                  </a:cxn>
                  <a:cxn ang="0">
                    <a:pos x="66" y="3261"/>
                  </a:cxn>
                  <a:cxn ang="0">
                    <a:pos x="42" y="2973"/>
                  </a:cxn>
                  <a:cxn ang="0">
                    <a:pos x="24" y="2680"/>
                  </a:cxn>
                  <a:cxn ang="0">
                    <a:pos x="12" y="2374"/>
                  </a:cxn>
                  <a:cxn ang="0">
                    <a:pos x="18" y="2062"/>
                  </a:cxn>
                  <a:cxn ang="0">
                    <a:pos x="18" y="2062"/>
                  </a:cxn>
                </a:cxnLst>
                <a:rect l="0" t="0" r="r" b="b"/>
                <a:pathLst>
                  <a:path w="299" h="4316">
                    <a:moveTo>
                      <a:pt x="18" y="2062"/>
                    </a:moveTo>
                    <a:lnTo>
                      <a:pt x="30" y="1750"/>
                    </a:lnTo>
                    <a:lnTo>
                      <a:pt x="54" y="1451"/>
                    </a:lnTo>
                    <a:lnTo>
                      <a:pt x="84" y="1169"/>
                    </a:lnTo>
                    <a:lnTo>
                      <a:pt x="126" y="899"/>
                    </a:lnTo>
                    <a:lnTo>
                      <a:pt x="162" y="641"/>
                    </a:lnTo>
                    <a:lnTo>
                      <a:pt x="209" y="408"/>
                    </a:lnTo>
                    <a:lnTo>
                      <a:pt x="251" y="192"/>
                    </a:lnTo>
                    <a:lnTo>
                      <a:pt x="299" y="0"/>
                    </a:lnTo>
                    <a:lnTo>
                      <a:pt x="287" y="0"/>
                    </a:lnTo>
                    <a:lnTo>
                      <a:pt x="239" y="192"/>
                    </a:lnTo>
                    <a:lnTo>
                      <a:pt x="198" y="408"/>
                    </a:lnTo>
                    <a:lnTo>
                      <a:pt x="156" y="641"/>
                    </a:lnTo>
                    <a:lnTo>
                      <a:pt x="114" y="899"/>
                    </a:lnTo>
                    <a:lnTo>
                      <a:pt x="78" y="1169"/>
                    </a:lnTo>
                    <a:lnTo>
                      <a:pt x="48" y="1451"/>
                    </a:lnTo>
                    <a:lnTo>
                      <a:pt x="24" y="1750"/>
                    </a:lnTo>
                    <a:lnTo>
                      <a:pt x="6" y="2062"/>
                    </a:lnTo>
                    <a:lnTo>
                      <a:pt x="0" y="2374"/>
                    </a:lnTo>
                    <a:lnTo>
                      <a:pt x="12" y="2674"/>
                    </a:lnTo>
                    <a:lnTo>
                      <a:pt x="30" y="2973"/>
                    </a:lnTo>
                    <a:lnTo>
                      <a:pt x="54" y="3255"/>
                    </a:lnTo>
                    <a:lnTo>
                      <a:pt x="96" y="3537"/>
                    </a:lnTo>
                    <a:lnTo>
                      <a:pt x="144" y="3806"/>
                    </a:lnTo>
                    <a:lnTo>
                      <a:pt x="203" y="4064"/>
                    </a:lnTo>
                    <a:lnTo>
                      <a:pt x="275" y="4316"/>
                    </a:lnTo>
                    <a:lnTo>
                      <a:pt x="287" y="4316"/>
                    </a:lnTo>
                    <a:lnTo>
                      <a:pt x="215" y="4064"/>
                    </a:lnTo>
                    <a:lnTo>
                      <a:pt x="156" y="3806"/>
                    </a:lnTo>
                    <a:lnTo>
                      <a:pt x="108" y="3537"/>
                    </a:lnTo>
                    <a:lnTo>
                      <a:pt x="66" y="3261"/>
                    </a:lnTo>
                    <a:lnTo>
                      <a:pt x="42" y="2973"/>
                    </a:lnTo>
                    <a:lnTo>
                      <a:pt x="24" y="2680"/>
                    </a:lnTo>
                    <a:lnTo>
                      <a:pt x="12" y="2374"/>
                    </a:lnTo>
                    <a:lnTo>
                      <a:pt x="18" y="2062"/>
                    </a:lnTo>
                    <a:lnTo>
                      <a:pt x="18" y="2062"/>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a:defRPr/>
                </a:pPr>
                <a:endParaRPr lang="en-US"/>
              </a:p>
            </p:txBody>
          </p:sp>
          <p:sp>
            <p:nvSpPr>
              <p:cNvPr id="7184" name="Freeform 16"/>
              <p:cNvSpPr>
                <a:spLocks/>
              </p:cNvSpPr>
              <p:nvPr userDrawn="1"/>
            </p:nvSpPr>
            <p:spPr bwMode="hidden">
              <a:xfrm>
                <a:off x="1566" y="0"/>
                <a:ext cx="425" cy="4316"/>
              </a:xfrm>
              <a:custGeom>
                <a:avLst/>
                <a:gdLst/>
                <a:ahLst/>
                <a:cxnLst>
                  <a:cxn ang="0">
                    <a:pos x="424" y="0"/>
                  </a:cxn>
                  <a:cxn ang="0">
                    <a:pos x="412" y="0"/>
                  </a:cxn>
                  <a:cxn ang="0">
                    <a:pos x="316" y="222"/>
                  </a:cxn>
                  <a:cxn ang="0">
                    <a:pos x="239" y="462"/>
                  </a:cxn>
                  <a:cxn ang="0">
                    <a:pos x="167" y="707"/>
                  </a:cxn>
                  <a:cxn ang="0">
                    <a:pos x="107" y="971"/>
                  </a:cxn>
                  <a:cxn ang="0">
                    <a:pos x="65" y="1247"/>
                  </a:cxn>
                  <a:cxn ang="0">
                    <a:pos x="29" y="1529"/>
                  </a:cxn>
                  <a:cxn ang="0">
                    <a:pos x="6" y="1822"/>
                  </a:cxn>
                  <a:cxn ang="0">
                    <a:pos x="0" y="2122"/>
                  </a:cxn>
                  <a:cxn ang="0">
                    <a:pos x="6" y="2404"/>
                  </a:cxn>
                  <a:cxn ang="0">
                    <a:pos x="24" y="2686"/>
                  </a:cxn>
                  <a:cxn ang="0">
                    <a:pos x="47" y="2961"/>
                  </a:cxn>
                  <a:cxn ang="0">
                    <a:pos x="89" y="3243"/>
                  </a:cxn>
                  <a:cxn ang="0">
                    <a:pos x="137" y="3519"/>
                  </a:cxn>
                  <a:cxn ang="0">
                    <a:pos x="197" y="3788"/>
                  </a:cxn>
                  <a:cxn ang="0">
                    <a:pos x="269" y="4058"/>
                  </a:cxn>
                  <a:cxn ang="0">
                    <a:pos x="346" y="4316"/>
                  </a:cxn>
                  <a:cxn ang="0">
                    <a:pos x="358" y="4316"/>
                  </a:cxn>
                  <a:cxn ang="0">
                    <a:pos x="281" y="4058"/>
                  </a:cxn>
                  <a:cxn ang="0">
                    <a:pos x="209" y="3788"/>
                  </a:cxn>
                  <a:cxn ang="0">
                    <a:pos x="149" y="3519"/>
                  </a:cxn>
                  <a:cxn ang="0">
                    <a:pos x="101" y="3243"/>
                  </a:cxn>
                  <a:cxn ang="0">
                    <a:pos x="59" y="2961"/>
                  </a:cxn>
                  <a:cxn ang="0">
                    <a:pos x="35" y="2686"/>
                  </a:cxn>
                  <a:cxn ang="0">
                    <a:pos x="18" y="2404"/>
                  </a:cxn>
                  <a:cxn ang="0">
                    <a:pos x="12" y="2122"/>
                  </a:cxn>
                  <a:cxn ang="0">
                    <a:pos x="18" y="1822"/>
                  </a:cxn>
                  <a:cxn ang="0">
                    <a:pos x="41" y="1529"/>
                  </a:cxn>
                  <a:cxn ang="0">
                    <a:pos x="71" y="1247"/>
                  </a:cxn>
                  <a:cxn ang="0">
                    <a:pos x="119" y="971"/>
                  </a:cxn>
                  <a:cxn ang="0">
                    <a:pos x="179" y="707"/>
                  </a:cxn>
                  <a:cxn ang="0">
                    <a:pos x="245" y="462"/>
                  </a:cxn>
                  <a:cxn ang="0">
                    <a:pos x="328" y="222"/>
                  </a:cxn>
                  <a:cxn ang="0">
                    <a:pos x="424" y="0"/>
                  </a:cxn>
                  <a:cxn ang="0">
                    <a:pos x="424" y="0"/>
                  </a:cxn>
                </a:cxnLst>
                <a:rect l="0" t="0" r="r" b="b"/>
                <a:pathLst>
                  <a:path w="424" h="4316">
                    <a:moveTo>
                      <a:pt x="424" y="0"/>
                    </a:moveTo>
                    <a:lnTo>
                      <a:pt x="412" y="0"/>
                    </a:lnTo>
                    <a:lnTo>
                      <a:pt x="316" y="222"/>
                    </a:lnTo>
                    <a:lnTo>
                      <a:pt x="239" y="462"/>
                    </a:lnTo>
                    <a:lnTo>
                      <a:pt x="167" y="707"/>
                    </a:lnTo>
                    <a:lnTo>
                      <a:pt x="107" y="971"/>
                    </a:lnTo>
                    <a:lnTo>
                      <a:pt x="65" y="1247"/>
                    </a:lnTo>
                    <a:lnTo>
                      <a:pt x="29" y="1529"/>
                    </a:lnTo>
                    <a:lnTo>
                      <a:pt x="6" y="1822"/>
                    </a:lnTo>
                    <a:lnTo>
                      <a:pt x="0" y="2122"/>
                    </a:lnTo>
                    <a:lnTo>
                      <a:pt x="6" y="2404"/>
                    </a:lnTo>
                    <a:lnTo>
                      <a:pt x="24" y="2686"/>
                    </a:lnTo>
                    <a:lnTo>
                      <a:pt x="47" y="2961"/>
                    </a:lnTo>
                    <a:lnTo>
                      <a:pt x="89" y="3243"/>
                    </a:lnTo>
                    <a:lnTo>
                      <a:pt x="137" y="3519"/>
                    </a:lnTo>
                    <a:lnTo>
                      <a:pt x="197" y="3788"/>
                    </a:lnTo>
                    <a:lnTo>
                      <a:pt x="269" y="4058"/>
                    </a:lnTo>
                    <a:lnTo>
                      <a:pt x="346" y="4316"/>
                    </a:lnTo>
                    <a:lnTo>
                      <a:pt x="358" y="4316"/>
                    </a:lnTo>
                    <a:lnTo>
                      <a:pt x="281" y="4058"/>
                    </a:lnTo>
                    <a:lnTo>
                      <a:pt x="209" y="3788"/>
                    </a:lnTo>
                    <a:lnTo>
                      <a:pt x="149" y="3519"/>
                    </a:lnTo>
                    <a:lnTo>
                      <a:pt x="101" y="3243"/>
                    </a:lnTo>
                    <a:lnTo>
                      <a:pt x="59" y="2961"/>
                    </a:lnTo>
                    <a:lnTo>
                      <a:pt x="35" y="2686"/>
                    </a:lnTo>
                    <a:lnTo>
                      <a:pt x="18" y="2404"/>
                    </a:lnTo>
                    <a:lnTo>
                      <a:pt x="12" y="2122"/>
                    </a:lnTo>
                    <a:lnTo>
                      <a:pt x="18" y="1822"/>
                    </a:lnTo>
                    <a:lnTo>
                      <a:pt x="41" y="1529"/>
                    </a:lnTo>
                    <a:lnTo>
                      <a:pt x="71" y="1247"/>
                    </a:lnTo>
                    <a:lnTo>
                      <a:pt x="119" y="971"/>
                    </a:lnTo>
                    <a:lnTo>
                      <a:pt x="179" y="707"/>
                    </a:lnTo>
                    <a:lnTo>
                      <a:pt x="245" y="462"/>
                    </a:lnTo>
                    <a:lnTo>
                      <a:pt x="328" y="222"/>
                    </a:lnTo>
                    <a:lnTo>
                      <a:pt x="424" y="0"/>
                    </a:lnTo>
                    <a:lnTo>
                      <a:pt x="424" y="0"/>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a:defRPr/>
                </a:pPr>
                <a:endParaRPr lang="en-US"/>
              </a:p>
            </p:txBody>
          </p:sp>
          <p:sp>
            <p:nvSpPr>
              <p:cNvPr id="7185" name="Freeform 17"/>
              <p:cNvSpPr>
                <a:spLocks/>
              </p:cNvSpPr>
              <p:nvPr userDrawn="1"/>
            </p:nvSpPr>
            <p:spPr bwMode="hidden">
              <a:xfrm>
                <a:off x="1128" y="0"/>
                <a:ext cx="575" cy="4316"/>
              </a:xfrm>
              <a:custGeom>
                <a:avLst/>
                <a:gdLst/>
                <a:ahLst/>
                <a:cxnLst>
                  <a:cxn ang="0">
                    <a:pos x="12" y="2146"/>
                  </a:cxn>
                  <a:cxn ang="0">
                    <a:pos x="24" y="1846"/>
                  </a:cxn>
                  <a:cxn ang="0">
                    <a:pos x="54" y="1559"/>
                  </a:cxn>
                  <a:cxn ang="0">
                    <a:pos x="96" y="1277"/>
                  </a:cxn>
                  <a:cxn ang="0">
                    <a:pos x="162" y="1001"/>
                  </a:cxn>
                  <a:cxn ang="0">
                    <a:pos x="239" y="731"/>
                  </a:cxn>
                  <a:cxn ang="0">
                    <a:pos x="335" y="480"/>
                  </a:cxn>
                  <a:cxn ang="0">
                    <a:pos x="449" y="234"/>
                  </a:cxn>
                  <a:cxn ang="0">
                    <a:pos x="574" y="0"/>
                  </a:cxn>
                  <a:cxn ang="0">
                    <a:pos x="562" y="0"/>
                  </a:cxn>
                  <a:cxn ang="0">
                    <a:pos x="437" y="234"/>
                  </a:cxn>
                  <a:cxn ang="0">
                    <a:pos x="323" y="480"/>
                  </a:cxn>
                  <a:cxn ang="0">
                    <a:pos x="227" y="737"/>
                  </a:cxn>
                  <a:cxn ang="0">
                    <a:pos x="150" y="1001"/>
                  </a:cxn>
                  <a:cxn ang="0">
                    <a:pos x="84" y="1277"/>
                  </a:cxn>
                  <a:cxn ang="0">
                    <a:pos x="42" y="1559"/>
                  </a:cxn>
                  <a:cxn ang="0">
                    <a:pos x="12" y="1852"/>
                  </a:cxn>
                  <a:cxn ang="0">
                    <a:pos x="0" y="2146"/>
                  </a:cxn>
                  <a:cxn ang="0">
                    <a:pos x="6" y="2434"/>
                  </a:cxn>
                  <a:cxn ang="0">
                    <a:pos x="30" y="2715"/>
                  </a:cxn>
                  <a:cxn ang="0">
                    <a:pos x="66" y="2997"/>
                  </a:cxn>
                  <a:cxn ang="0">
                    <a:pos x="120" y="3273"/>
                  </a:cxn>
                  <a:cxn ang="0">
                    <a:pos x="191" y="3549"/>
                  </a:cxn>
                  <a:cxn ang="0">
                    <a:pos x="275" y="3812"/>
                  </a:cxn>
                  <a:cxn ang="0">
                    <a:pos x="371" y="4070"/>
                  </a:cxn>
                  <a:cxn ang="0">
                    <a:pos x="484" y="4316"/>
                  </a:cxn>
                  <a:cxn ang="0">
                    <a:pos x="496" y="4316"/>
                  </a:cxn>
                  <a:cxn ang="0">
                    <a:pos x="383" y="4070"/>
                  </a:cxn>
                  <a:cxn ang="0">
                    <a:pos x="287" y="3812"/>
                  </a:cxn>
                  <a:cxn ang="0">
                    <a:pos x="203" y="3549"/>
                  </a:cxn>
                  <a:cxn ang="0">
                    <a:pos x="132" y="3273"/>
                  </a:cxn>
                  <a:cxn ang="0">
                    <a:pos x="78" y="2997"/>
                  </a:cxn>
                  <a:cxn ang="0">
                    <a:pos x="42" y="2715"/>
                  </a:cxn>
                  <a:cxn ang="0">
                    <a:pos x="18" y="2434"/>
                  </a:cxn>
                  <a:cxn ang="0">
                    <a:pos x="12" y="2146"/>
                  </a:cxn>
                  <a:cxn ang="0">
                    <a:pos x="12" y="2146"/>
                  </a:cxn>
                </a:cxnLst>
                <a:rect l="0" t="0" r="r" b="b"/>
                <a:pathLst>
                  <a:path w="574" h="4316">
                    <a:moveTo>
                      <a:pt x="12" y="2146"/>
                    </a:moveTo>
                    <a:lnTo>
                      <a:pt x="24" y="1846"/>
                    </a:lnTo>
                    <a:lnTo>
                      <a:pt x="54" y="1559"/>
                    </a:lnTo>
                    <a:lnTo>
                      <a:pt x="96" y="1277"/>
                    </a:lnTo>
                    <a:lnTo>
                      <a:pt x="162" y="1001"/>
                    </a:lnTo>
                    <a:lnTo>
                      <a:pt x="239" y="731"/>
                    </a:lnTo>
                    <a:lnTo>
                      <a:pt x="335" y="480"/>
                    </a:lnTo>
                    <a:lnTo>
                      <a:pt x="449" y="234"/>
                    </a:lnTo>
                    <a:lnTo>
                      <a:pt x="574" y="0"/>
                    </a:lnTo>
                    <a:lnTo>
                      <a:pt x="562" y="0"/>
                    </a:lnTo>
                    <a:lnTo>
                      <a:pt x="437" y="234"/>
                    </a:lnTo>
                    <a:lnTo>
                      <a:pt x="323" y="480"/>
                    </a:lnTo>
                    <a:lnTo>
                      <a:pt x="227" y="737"/>
                    </a:lnTo>
                    <a:lnTo>
                      <a:pt x="150" y="1001"/>
                    </a:lnTo>
                    <a:lnTo>
                      <a:pt x="84" y="1277"/>
                    </a:lnTo>
                    <a:lnTo>
                      <a:pt x="42" y="1559"/>
                    </a:lnTo>
                    <a:lnTo>
                      <a:pt x="12" y="1852"/>
                    </a:lnTo>
                    <a:lnTo>
                      <a:pt x="0" y="2146"/>
                    </a:lnTo>
                    <a:lnTo>
                      <a:pt x="6" y="2434"/>
                    </a:lnTo>
                    <a:lnTo>
                      <a:pt x="30" y="2715"/>
                    </a:lnTo>
                    <a:lnTo>
                      <a:pt x="66" y="2997"/>
                    </a:lnTo>
                    <a:lnTo>
                      <a:pt x="120" y="3273"/>
                    </a:lnTo>
                    <a:lnTo>
                      <a:pt x="191" y="3549"/>
                    </a:lnTo>
                    <a:lnTo>
                      <a:pt x="275" y="3812"/>
                    </a:lnTo>
                    <a:lnTo>
                      <a:pt x="371" y="4070"/>
                    </a:lnTo>
                    <a:lnTo>
                      <a:pt x="484" y="4316"/>
                    </a:lnTo>
                    <a:lnTo>
                      <a:pt x="496" y="4316"/>
                    </a:lnTo>
                    <a:lnTo>
                      <a:pt x="383" y="4070"/>
                    </a:lnTo>
                    <a:lnTo>
                      <a:pt x="287" y="3812"/>
                    </a:lnTo>
                    <a:lnTo>
                      <a:pt x="203" y="3549"/>
                    </a:lnTo>
                    <a:lnTo>
                      <a:pt x="132" y="3273"/>
                    </a:lnTo>
                    <a:lnTo>
                      <a:pt x="78" y="2997"/>
                    </a:lnTo>
                    <a:lnTo>
                      <a:pt x="42" y="2715"/>
                    </a:lnTo>
                    <a:lnTo>
                      <a:pt x="18" y="2434"/>
                    </a:lnTo>
                    <a:lnTo>
                      <a:pt x="12" y="2146"/>
                    </a:lnTo>
                    <a:lnTo>
                      <a:pt x="12" y="2146"/>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a:defRPr/>
                </a:pPr>
                <a:endParaRPr lang="en-US"/>
              </a:p>
            </p:txBody>
          </p:sp>
          <p:sp>
            <p:nvSpPr>
              <p:cNvPr id="7186" name="Freeform 18"/>
              <p:cNvSpPr>
                <a:spLocks/>
              </p:cNvSpPr>
              <p:nvPr userDrawn="1"/>
            </p:nvSpPr>
            <p:spPr bwMode="hidden">
              <a:xfrm>
                <a:off x="702" y="0"/>
                <a:ext cx="737" cy="4316"/>
              </a:xfrm>
              <a:custGeom>
                <a:avLst/>
                <a:gdLst/>
                <a:ahLst/>
                <a:cxnLst>
                  <a:cxn ang="0">
                    <a:pos x="12" y="2098"/>
                  </a:cxn>
                  <a:cxn ang="0">
                    <a:pos x="29" y="1798"/>
                  </a:cxn>
                  <a:cxn ang="0">
                    <a:pos x="71" y="1505"/>
                  </a:cxn>
                  <a:cxn ang="0">
                    <a:pos x="131" y="1223"/>
                  </a:cxn>
                  <a:cxn ang="0">
                    <a:pos x="215" y="941"/>
                  </a:cxn>
                  <a:cxn ang="0">
                    <a:pos x="316" y="689"/>
                  </a:cxn>
                  <a:cxn ang="0">
                    <a:pos x="442" y="444"/>
                  </a:cxn>
                  <a:cxn ang="0">
                    <a:pos x="580" y="216"/>
                  </a:cxn>
                  <a:cxn ang="0">
                    <a:pos x="735" y="0"/>
                  </a:cxn>
                  <a:cxn ang="0">
                    <a:pos x="723" y="0"/>
                  </a:cxn>
                  <a:cxn ang="0">
                    <a:pos x="568" y="210"/>
                  </a:cxn>
                  <a:cxn ang="0">
                    <a:pos x="430" y="438"/>
                  </a:cxn>
                  <a:cxn ang="0">
                    <a:pos x="311" y="683"/>
                  </a:cxn>
                  <a:cxn ang="0">
                    <a:pos x="209" y="941"/>
                  </a:cxn>
                  <a:cxn ang="0">
                    <a:pos x="125" y="1217"/>
                  </a:cxn>
                  <a:cxn ang="0">
                    <a:pos x="59" y="1505"/>
                  </a:cxn>
                  <a:cxn ang="0">
                    <a:pos x="18" y="1798"/>
                  </a:cxn>
                  <a:cxn ang="0">
                    <a:pos x="0" y="2098"/>
                  </a:cxn>
                  <a:cxn ang="0">
                    <a:pos x="6" y="2404"/>
                  </a:cxn>
                  <a:cxn ang="0">
                    <a:pos x="29" y="2709"/>
                  </a:cxn>
                  <a:cxn ang="0">
                    <a:pos x="77" y="3015"/>
                  </a:cxn>
                  <a:cxn ang="0">
                    <a:pos x="149" y="3315"/>
                  </a:cxn>
                  <a:cxn ang="0">
                    <a:pos x="227" y="3573"/>
                  </a:cxn>
                  <a:cxn ang="0">
                    <a:pos x="316" y="3824"/>
                  </a:cxn>
                  <a:cxn ang="0">
                    <a:pos x="424" y="4076"/>
                  </a:cxn>
                  <a:cxn ang="0">
                    <a:pos x="544" y="4316"/>
                  </a:cxn>
                  <a:cxn ang="0">
                    <a:pos x="556" y="4316"/>
                  </a:cxn>
                  <a:cxn ang="0">
                    <a:pos x="436" y="4076"/>
                  </a:cxn>
                  <a:cxn ang="0">
                    <a:pos x="328" y="3824"/>
                  </a:cxn>
                  <a:cxn ang="0">
                    <a:pos x="239" y="3573"/>
                  </a:cxn>
                  <a:cxn ang="0">
                    <a:pos x="161" y="3315"/>
                  </a:cxn>
                  <a:cxn ang="0">
                    <a:pos x="89" y="3015"/>
                  </a:cxn>
                  <a:cxn ang="0">
                    <a:pos x="41" y="2709"/>
                  </a:cxn>
                  <a:cxn ang="0">
                    <a:pos x="18" y="2404"/>
                  </a:cxn>
                  <a:cxn ang="0">
                    <a:pos x="12" y="2098"/>
                  </a:cxn>
                  <a:cxn ang="0">
                    <a:pos x="12" y="2098"/>
                  </a:cxn>
                </a:cxnLst>
                <a:rect l="0" t="0" r="r" b="b"/>
                <a:pathLst>
                  <a:path w="735" h="4316">
                    <a:moveTo>
                      <a:pt x="12" y="2098"/>
                    </a:moveTo>
                    <a:lnTo>
                      <a:pt x="29" y="1798"/>
                    </a:lnTo>
                    <a:lnTo>
                      <a:pt x="71" y="1505"/>
                    </a:lnTo>
                    <a:lnTo>
                      <a:pt x="131" y="1223"/>
                    </a:lnTo>
                    <a:lnTo>
                      <a:pt x="215" y="941"/>
                    </a:lnTo>
                    <a:lnTo>
                      <a:pt x="316" y="689"/>
                    </a:lnTo>
                    <a:lnTo>
                      <a:pt x="442" y="444"/>
                    </a:lnTo>
                    <a:lnTo>
                      <a:pt x="580" y="216"/>
                    </a:lnTo>
                    <a:lnTo>
                      <a:pt x="735" y="0"/>
                    </a:lnTo>
                    <a:lnTo>
                      <a:pt x="723" y="0"/>
                    </a:lnTo>
                    <a:lnTo>
                      <a:pt x="568" y="210"/>
                    </a:lnTo>
                    <a:lnTo>
                      <a:pt x="430" y="438"/>
                    </a:lnTo>
                    <a:lnTo>
                      <a:pt x="311" y="683"/>
                    </a:lnTo>
                    <a:lnTo>
                      <a:pt x="209" y="941"/>
                    </a:lnTo>
                    <a:lnTo>
                      <a:pt x="125" y="1217"/>
                    </a:lnTo>
                    <a:lnTo>
                      <a:pt x="59" y="1505"/>
                    </a:lnTo>
                    <a:lnTo>
                      <a:pt x="18" y="1798"/>
                    </a:lnTo>
                    <a:lnTo>
                      <a:pt x="0" y="2098"/>
                    </a:lnTo>
                    <a:lnTo>
                      <a:pt x="6" y="2404"/>
                    </a:lnTo>
                    <a:lnTo>
                      <a:pt x="29" y="2709"/>
                    </a:lnTo>
                    <a:lnTo>
                      <a:pt x="77" y="3015"/>
                    </a:lnTo>
                    <a:lnTo>
                      <a:pt x="149" y="3315"/>
                    </a:lnTo>
                    <a:lnTo>
                      <a:pt x="227" y="3573"/>
                    </a:lnTo>
                    <a:lnTo>
                      <a:pt x="316" y="3824"/>
                    </a:lnTo>
                    <a:lnTo>
                      <a:pt x="424" y="4076"/>
                    </a:lnTo>
                    <a:lnTo>
                      <a:pt x="544" y="4316"/>
                    </a:lnTo>
                    <a:lnTo>
                      <a:pt x="556" y="4316"/>
                    </a:lnTo>
                    <a:lnTo>
                      <a:pt x="436" y="4076"/>
                    </a:lnTo>
                    <a:lnTo>
                      <a:pt x="328" y="3824"/>
                    </a:lnTo>
                    <a:lnTo>
                      <a:pt x="239" y="3573"/>
                    </a:lnTo>
                    <a:lnTo>
                      <a:pt x="161" y="3315"/>
                    </a:lnTo>
                    <a:lnTo>
                      <a:pt x="89" y="3015"/>
                    </a:lnTo>
                    <a:lnTo>
                      <a:pt x="41" y="2709"/>
                    </a:lnTo>
                    <a:lnTo>
                      <a:pt x="18" y="2404"/>
                    </a:lnTo>
                    <a:lnTo>
                      <a:pt x="12" y="2098"/>
                    </a:lnTo>
                    <a:lnTo>
                      <a:pt x="12" y="2098"/>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a:defRPr/>
                </a:pPr>
                <a:endParaRPr lang="en-US"/>
              </a:p>
            </p:txBody>
          </p:sp>
          <p:sp>
            <p:nvSpPr>
              <p:cNvPr id="7187" name="Freeform 19"/>
              <p:cNvSpPr>
                <a:spLocks/>
              </p:cNvSpPr>
              <p:nvPr userDrawn="1"/>
            </p:nvSpPr>
            <p:spPr bwMode="hidden">
              <a:xfrm>
                <a:off x="288" y="0"/>
                <a:ext cx="840" cy="4316"/>
              </a:xfrm>
              <a:custGeom>
                <a:avLst/>
                <a:gdLst/>
                <a:ahLst/>
                <a:cxnLst>
                  <a:cxn ang="0">
                    <a:pos x="18" y="1948"/>
                  </a:cxn>
                  <a:cxn ang="0">
                    <a:pos x="48" y="1708"/>
                  </a:cxn>
                  <a:cxn ang="0">
                    <a:pos x="96" y="1475"/>
                  </a:cxn>
                  <a:cxn ang="0">
                    <a:pos x="161" y="1235"/>
                  </a:cxn>
                  <a:cxn ang="0">
                    <a:pos x="251" y="995"/>
                  </a:cxn>
                  <a:cxn ang="0">
                    <a:pos x="365" y="755"/>
                  </a:cxn>
                  <a:cxn ang="0">
                    <a:pos x="496" y="510"/>
                  </a:cxn>
                  <a:cxn ang="0">
                    <a:pos x="658" y="258"/>
                  </a:cxn>
                  <a:cxn ang="0">
                    <a:pos x="741" y="132"/>
                  </a:cxn>
                  <a:cxn ang="0">
                    <a:pos x="837" y="0"/>
                  </a:cxn>
                  <a:cxn ang="0">
                    <a:pos x="825" y="0"/>
                  </a:cxn>
                  <a:cxn ang="0">
                    <a:pos x="729" y="132"/>
                  </a:cxn>
                  <a:cxn ang="0">
                    <a:pos x="640" y="258"/>
                  </a:cxn>
                  <a:cxn ang="0">
                    <a:pos x="562" y="384"/>
                  </a:cxn>
                  <a:cxn ang="0">
                    <a:pos x="484" y="510"/>
                  </a:cxn>
                  <a:cxn ang="0">
                    <a:pos x="353" y="755"/>
                  </a:cxn>
                  <a:cxn ang="0">
                    <a:pos x="239" y="995"/>
                  </a:cxn>
                  <a:cxn ang="0">
                    <a:pos x="150" y="1235"/>
                  </a:cxn>
                  <a:cxn ang="0">
                    <a:pos x="84" y="1469"/>
                  </a:cxn>
                  <a:cxn ang="0">
                    <a:pos x="36" y="1702"/>
                  </a:cxn>
                  <a:cxn ang="0">
                    <a:pos x="6" y="1942"/>
                  </a:cxn>
                  <a:cxn ang="0">
                    <a:pos x="0" y="2200"/>
                  </a:cxn>
                  <a:cxn ang="0">
                    <a:pos x="12" y="2470"/>
                  </a:cxn>
                  <a:cxn ang="0">
                    <a:pos x="48" y="2739"/>
                  </a:cxn>
                  <a:cxn ang="0">
                    <a:pos x="114" y="3027"/>
                  </a:cxn>
                  <a:cxn ang="0">
                    <a:pos x="150" y="3171"/>
                  </a:cxn>
                  <a:cxn ang="0">
                    <a:pos x="197" y="3321"/>
                  </a:cxn>
                  <a:cxn ang="0">
                    <a:pos x="245" y="3477"/>
                  </a:cxn>
                  <a:cxn ang="0">
                    <a:pos x="305" y="3639"/>
                  </a:cxn>
                  <a:cxn ang="0">
                    <a:pos x="365" y="3800"/>
                  </a:cxn>
                  <a:cxn ang="0">
                    <a:pos x="437" y="3968"/>
                  </a:cxn>
                  <a:cxn ang="0">
                    <a:pos x="508" y="4136"/>
                  </a:cxn>
                  <a:cxn ang="0">
                    <a:pos x="592" y="4316"/>
                  </a:cxn>
                  <a:cxn ang="0">
                    <a:pos x="604" y="4316"/>
                  </a:cxn>
                  <a:cxn ang="0">
                    <a:pos x="520" y="4136"/>
                  </a:cxn>
                  <a:cxn ang="0">
                    <a:pos x="448" y="3968"/>
                  </a:cxn>
                  <a:cxn ang="0">
                    <a:pos x="377" y="3800"/>
                  </a:cxn>
                  <a:cxn ang="0">
                    <a:pos x="317" y="3639"/>
                  </a:cxn>
                  <a:cxn ang="0">
                    <a:pos x="257" y="3477"/>
                  </a:cxn>
                  <a:cxn ang="0">
                    <a:pos x="209" y="3327"/>
                  </a:cxn>
                  <a:cxn ang="0">
                    <a:pos x="161" y="3171"/>
                  </a:cxn>
                  <a:cxn ang="0">
                    <a:pos x="126" y="3027"/>
                  </a:cxn>
                  <a:cxn ang="0">
                    <a:pos x="60" y="2739"/>
                  </a:cxn>
                  <a:cxn ang="0">
                    <a:pos x="24" y="2470"/>
                  </a:cxn>
                  <a:cxn ang="0">
                    <a:pos x="12" y="2206"/>
                  </a:cxn>
                  <a:cxn ang="0">
                    <a:pos x="18" y="1948"/>
                  </a:cxn>
                  <a:cxn ang="0">
                    <a:pos x="18" y="1948"/>
                  </a:cxn>
                </a:cxnLst>
                <a:rect l="0" t="0" r="r" b="b"/>
                <a:pathLst>
                  <a:path w="837" h="4316">
                    <a:moveTo>
                      <a:pt x="18" y="1948"/>
                    </a:moveTo>
                    <a:lnTo>
                      <a:pt x="48" y="1708"/>
                    </a:lnTo>
                    <a:lnTo>
                      <a:pt x="96" y="1475"/>
                    </a:lnTo>
                    <a:lnTo>
                      <a:pt x="161" y="1235"/>
                    </a:lnTo>
                    <a:lnTo>
                      <a:pt x="251" y="995"/>
                    </a:lnTo>
                    <a:lnTo>
                      <a:pt x="365" y="755"/>
                    </a:lnTo>
                    <a:lnTo>
                      <a:pt x="496" y="510"/>
                    </a:lnTo>
                    <a:lnTo>
                      <a:pt x="658" y="258"/>
                    </a:lnTo>
                    <a:lnTo>
                      <a:pt x="741" y="132"/>
                    </a:lnTo>
                    <a:lnTo>
                      <a:pt x="837" y="0"/>
                    </a:lnTo>
                    <a:lnTo>
                      <a:pt x="825" y="0"/>
                    </a:lnTo>
                    <a:lnTo>
                      <a:pt x="729" y="132"/>
                    </a:lnTo>
                    <a:lnTo>
                      <a:pt x="640" y="258"/>
                    </a:lnTo>
                    <a:lnTo>
                      <a:pt x="562" y="384"/>
                    </a:lnTo>
                    <a:lnTo>
                      <a:pt x="484" y="510"/>
                    </a:lnTo>
                    <a:lnTo>
                      <a:pt x="353" y="755"/>
                    </a:lnTo>
                    <a:lnTo>
                      <a:pt x="239" y="995"/>
                    </a:lnTo>
                    <a:lnTo>
                      <a:pt x="150" y="1235"/>
                    </a:lnTo>
                    <a:lnTo>
                      <a:pt x="84" y="1469"/>
                    </a:lnTo>
                    <a:lnTo>
                      <a:pt x="36" y="1702"/>
                    </a:lnTo>
                    <a:lnTo>
                      <a:pt x="6" y="1942"/>
                    </a:lnTo>
                    <a:lnTo>
                      <a:pt x="0" y="2200"/>
                    </a:lnTo>
                    <a:lnTo>
                      <a:pt x="12" y="2470"/>
                    </a:lnTo>
                    <a:lnTo>
                      <a:pt x="48" y="2739"/>
                    </a:lnTo>
                    <a:lnTo>
                      <a:pt x="114" y="3027"/>
                    </a:lnTo>
                    <a:lnTo>
                      <a:pt x="150" y="3171"/>
                    </a:lnTo>
                    <a:lnTo>
                      <a:pt x="197" y="3321"/>
                    </a:lnTo>
                    <a:lnTo>
                      <a:pt x="245" y="3477"/>
                    </a:lnTo>
                    <a:lnTo>
                      <a:pt x="305" y="3639"/>
                    </a:lnTo>
                    <a:lnTo>
                      <a:pt x="365" y="3800"/>
                    </a:lnTo>
                    <a:lnTo>
                      <a:pt x="437" y="3968"/>
                    </a:lnTo>
                    <a:lnTo>
                      <a:pt x="508" y="4136"/>
                    </a:lnTo>
                    <a:lnTo>
                      <a:pt x="592" y="4316"/>
                    </a:lnTo>
                    <a:lnTo>
                      <a:pt x="604" y="4316"/>
                    </a:lnTo>
                    <a:lnTo>
                      <a:pt x="520" y="4136"/>
                    </a:lnTo>
                    <a:lnTo>
                      <a:pt x="448" y="3968"/>
                    </a:lnTo>
                    <a:lnTo>
                      <a:pt x="377" y="3800"/>
                    </a:lnTo>
                    <a:lnTo>
                      <a:pt x="317" y="3639"/>
                    </a:lnTo>
                    <a:lnTo>
                      <a:pt x="257" y="3477"/>
                    </a:lnTo>
                    <a:lnTo>
                      <a:pt x="209" y="3327"/>
                    </a:lnTo>
                    <a:lnTo>
                      <a:pt x="161" y="3171"/>
                    </a:lnTo>
                    <a:lnTo>
                      <a:pt x="126" y="3027"/>
                    </a:lnTo>
                    <a:lnTo>
                      <a:pt x="60" y="2739"/>
                    </a:lnTo>
                    <a:lnTo>
                      <a:pt x="24" y="2470"/>
                    </a:lnTo>
                    <a:lnTo>
                      <a:pt x="12" y="2206"/>
                    </a:lnTo>
                    <a:lnTo>
                      <a:pt x="18" y="1948"/>
                    </a:lnTo>
                    <a:lnTo>
                      <a:pt x="18" y="1948"/>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a:defRPr/>
                </a:pPr>
                <a:endParaRPr lang="en-US"/>
              </a:p>
            </p:txBody>
          </p:sp>
        </p:grpSp>
        <p:sp>
          <p:nvSpPr>
            <p:cNvPr id="7188" name="Freeform 20"/>
            <p:cNvSpPr>
              <a:spLocks/>
            </p:cNvSpPr>
            <p:nvPr/>
          </p:nvSpPr>
          <p:spPr bwMode="hidden">
            <a:xfrm>
              <a:off x="6" y="2901"/>
              <a:ext cx="606" cy="1415"/>
            </a:xfrm>
            <a:custGeom>
              <a:avLst/>
              <a:gdLst/>
              <a:ahLst/>
              <a:cxnLst>
                <a:cxn ang="0">
                  <a:pos x="0" y="54"/>
                </a:cxn>
                <a:cxn ang="0">
                  <a:pos x="42" y="228"/>
                </a:cxn>
                <a:cxn ang="0">
                  <a:pos x="96" y="402"/>
                </a:cxn>
                <a:cxn ang="0">
                  <a:pos x="161" y="576"/>
                </a:cxn>
                <a:cxn ang="0">
                  <a:pos x="227" y="744"/>
                </a:cxn>
                <a:cxn ang="0">
                  <a:pos x="305" y="917"/>
                </a:cxn>
                <a:cxn ang="0">
                  <a:pos x="389" y="1085"/>
                </a:cxn>
                <a:cxn ang="0">
                  <a:pos x="484" y="1253"/>
                </a:cxn>
                <a:cxn ang="0">
                  <a:pos x="586" y="1415"/>
                </a:cxn>
                <a:cxn ang="0">
                  <a:pos x="604" y="1415"/>
                </a:cxn>
                <a:cxn ang="0">
                  <a:pos x="496" y="1247"/>
                </a:cxn>
                <a:cxn ang="0">
                  <a:pos x="401" y="1073"/>
                </a:cxn>
                <a:cxn ang="0">
                  <a:pos x="311" y="899"/>
                </a:cxn>
                <a:cxn ang="0">
                  <a:pos x="233" y="720"/>
                </a:cxn>
                <a:cxn ang="0">
                  <a:pos x="161" y="546"/>
                </a:cxn>
                <a:cxn ang="0">
                  <a:pos x="102" y="366"/>
                </a:cxn>
                <a:cxn ang="0">
                  <a:pos x="48" y="180"/>
                </a:cxn>
                <a:cxn ang="0">
                  <a:pos x="0" y="0"/>
                </a:cxn>
                <a:cxn ang="0">
                  <a:pos x="0" y="54"/>
                </a:cxn>
                <a:cxn ang="0">
                  <a:pos x="0" y="54"/>
                </a:cxn>
              </a:cxnLst>
              <a:rect l="0" t="0" r="r" b="b"/>
              <a:pathLst>
                <a:path w="604" h="1415">
                  <a:moveTo>
                    <a:pt x="0" y="54"/>
                  </a:moveTo>
                  <a:lnTo>
                    <a:pt x="42" y="228"/>
                  </a:lnTo>
                  <a:lnTo>
                    <a:pt x="96" y="402"/>
                  </a:lnTo>
                  <a:lnTo>
                    <a:pt x="161" y="576"/>
                  </a:lnTo>
                  <a:lnTo>
                    <a:pt x="227" y="744"/>
                  </a:lnTo>
                  <a:lnTo>
                    <a:pt x="305" y="917"/>
                  </a:lnTo>
                  <a:lnTo>
                    <a:pt x="389" y="1085"/>
                  </a:lnTo>
                  <a:lnTo>
                    <a:pt x="484" y="1253"/>
                  </a:lnTo>
                  <a:lnTo>
                    <a:pt x="586" y="1415"/>
                  </a:lnTo>
                  <a:lnTo>
                    <a:pt x="604" y="1415"/>
                  </a:lnTo>
                  <a:lnTo>
                    <a:pt x="496" y="1247"/>
                  </a:lnTo>
                  <a:lnTo>
                    <a:pt x="401" y="1073"/>
                  </a:lnTo>
                  <a:lnTo>
                    <a:pt x="311" y="899"/>
                  </a:lnTo>
                  <a:lnTo>
                    <a:pt x="233" y="720"/>
                  </a:lnTo>
                  <a:lnTo>
                    <a:pt x="161" y="546"/>
                  </a:lnTo>
                  <a:lnTo>
                    <a:pt x="102" y="366"/>
                  </a:lnTo>
                  <a:lnTo>
                    <a:pt x="48" y="180"/>
                  </a:lnTo>
                  <a:lnTo>
                    <a:pt x="0" y="0"/>
                  </a:lnTo>
                  <a:lnTo>
                    <a:pt x="0" y="54"/>
                  </a:lnTo>
                  <a:lnTo>
                    <a:pt x="0" y="54"/>
                  </a:lnTo>
                  <a:close/>
                </a:path>
              </a:pathLst>
            </a:custGeom>
            <a:gradFill rotWithShape="0">
              <a:gsLst>
                <a:gs pos="0">
                  <a:schemeClr val="bg2"/>
                </a:gs>
                <a:gs pos="100000">
                  <a:schemeClr val="bg2">
                    <a:gamma/>
                    <a:shade val="60784"/>
                    <a:invGamma/>
                  </a:schemeClr>
                </a:gs>
              </a:gsLst>
              <a:lin ang="5400000" scaled="1"/>
            </a:gradFill>
            <a:ln w="9525">
              <a:noFill/>
              <a:round/>
              <a:headEnd/>
              <a:tailEnd/>
            </a:ln>
          </p:spPr>
          <p:txBody>
            <a:bodyPr/>
            <a:lstStyle/>
            <a:p>
              <a:pPr>
                <a:defRPr/>
              </a:pPr>
              <a:endParaRPr lang="en-US"/>
            </a:p>
          </p:txBody>
        </p:sp>
        <p:sp>
          <p:nvSpPr>
            <p:cNvPr id="7189" name="Freeform 21"/>
            <p:cNvSpPr>
              <a:spLocks/>
            </p:cNvSpPr>
            <p:nvPr/>
          </p:nvSpPr>
          <p:spPr bwMode="hidden">
            <a:xfrm>
              <a:off x="6" y="3890"/>
              <a:ext cx="228" cy="426"/>
            </a:xfrm>
            <a:custGeom>
              <a:avLst/>
              <a:gdLst/>
              <a:ahLst/>
              <a:cxnLst>
                <a:cxn ang="0">
                  <a:pos x="0" y="30"/>
                </a:cxn>
                <a:cxn ang="0">
                  <a:pos x="108" y="240"/>
                </a:cxn>
                <a:cxn ang="0">
                  <a:pos x="215" y="426"/>
                </a:cxn>
                <a:cxn ang="0">
                  <a:pos x="227" y="426"/>
                </a:cxn>
                <a:cxn ang="0">
                  <a:pos x="167" y="330"/>
                </a:cxn>
                <a:cxn ang="0">
                  <a:pos x="114" y="222"/>
                </a:cxn>
                <a:cxn ang="0">
                  <a:pos x="0" y="0"/>
                </a:cxn>
                <a:cxn ang="0">
                  <a:pos x="0" y="30"/>
                </a:cxn>
                <a:cxn ang="0">
                  <a:pos x="0" y="30"/>
                </a:cxn>
              </a:cxnLst>
              <a:rect l="0" t="0" r="r" b="b"/>
              <a:pathLst>
                <a:path w="227" h="426">
                  <a:moveTo>
                    <a:pt x="0" y="30"/>
                  </a:moveTo>
                  <a:lnTo>
                    <a:pt x="108" y="240"/>
                  </a:lnTo>
                  <a:lnTo>
                    <a:pt x="215" y="426"/>
                  </a:lnTo>
                  <a:lnTo>
                    <a:pt x="227" y="426"/>
                  </a:lnTo>
                  <a:lnTo>
                    <a:pt x="167" y="330"/>
                  </a:lnTo>
                  <a:lnTo>
                    <a:pt x="114" y="222"/>
                  </a:lnTo>
                  <a:lnTo>
                    <a:pt x="0" y="0"/>
                  </a:lnTo>
                  <a:lnTo>
                    <a:pt x="0" y="30"/>
                  </a:lnTo>
                  <a:lnTo>
                    <a:pt x="0" y="30"/>
                  </a:lnTo>
                  <a:close/>
                </a:path>
              </a:pathLst>
            </a:custGeom>
            <a:gradFill rotWithShape="0">
              <a:gsLst>
                <a:gs pos="0">
                  <a:schemeClr val="bg2"/>
                </a:gs>
                <a:gs pos="100000">
                  <a:schemeClr val="bg2">
                    <a:gamma/>
                    <a:shade val="60784"/>
                    <a:invGamma/>
                  </a:schemeClr>
                </a:gs>
              </a:gsLst>
              <a:lin ang="5400000" scaled="1"/>
            </a:gradFill>
            <a:ln w="9525">
              <a:noFill/>
              <a:round/>
              <a:headEnd/>
              <a:tailEnd/>
            </a:ln>
          </p:spPr>
          <p:txBody>
            <a:bodyPr/>
            <a:lstStyle/>
            <a:p>
              <a:pPr>
                <a:defRPr/>
              </a:pPr>
              <a:endParaRPr lang="en-US"/>
            </a:p>
          </p:txBody>
        </p:sp>
        <p:sp>
          <p:nvSpPr>
            <p:cNvPr id="7190" name="Freeform 22"/>
            <p:cNvSpPr>
              <a:spLocks/>
            </p:cNvSpPr>
            <p:nvPr/>
          </p:nvSpPr>
          <p:spPr bwMode="hidden">
            <a:xfrm>
              <a:off x="4776" y="0"/>
              <a:ext cx="984" cy="1786"/>
            </a:xfrm>
            <a:custGeom>
              <a:avLst/>
              <a:gdLst/>
              <a:ahLst/>
              <a:cxnLst>
                <a:cxn ang="0">
                  <a:pos x="981" y="1786"/>
                </a:cxn>
                <a:cxn ang="0">
                  <a:pos x="981" y="1720"/>
                </a:cxn>
                <a:cxn ang="0">
                  <a:pos x="969" y="1666"/>
                </a:cxn>
                <a:cxn ang="0">
                  <a:pos x="957" y="1613"/>
                </a:cxn>
                <a:cxn ang="0">
                  <a:pos x="921" y="1487"/>
                </a:cxn>
                <a:cxn ang="0">
                  <a:pos x="885" y="1361"/>
                </a:cxn>
                <a:cxn ang="0">
                  <a:pos x="796" y="1121"/>
                </a:cxn>
                <a:cxn ang="0">
                  <a:pos x="682" y="899"/>
                </a:cxn>
                <a:cxn ang="0">
                  <a:pos x="562" y="689"/>
                </a:cxn>
                <a:cxn ang="0">
                  <a:pos x="431" y="498"/>
                </a:cxn>
                <a:cxn ang="0">
                  <a:pos x="293" y="318"/>
                </a:cxn>
                <a:cxn ang="0">
                  <a:pos x="150" y="150"/>
                </a:cxn>
                <a:cxn ang="0">
                  <a:pos x="12" y="0"/>
                </a:cxn>
                <a:cxn ang="0">
                  <a:pos x="0" y="0"/>
                </a:cxn>
                <a:cxn ang="0">
                  <a:pos x="138" y="150"/>
                </a:cxn>
                <a:cxn ang="0">
                  <a:pos x="275" y="318"/>
                </a:cxn>
                <a:cxn ang="0">
                  <a:pos x="413" y="498"/>
                </a:cxn>
                <a:cxn ang="0">
                  <a:pos x="545" y="689"/>
                </a:cxn>
                <a:cxn ang="0">
                  <a:pos x="670" y="899"/>
                </a:cxn>
                <a:cxn ang="0">
                  <a:pos x="778" y="1121"/>
                </a:cxn>
                <a:cxn ang="0">
                  <a:pos x="873" y="1361"/>
                </a:cxn>
                <a:cxn ang="0">
                  <a:pos x="909" y="1487"/>
                </a:cxn>
                <a:cxn ang="0">
                  <a:pos x="945" y="1619"/>
                </a:cxn>
                <a:cxn ang="0">
                  <a:pos x="963" y="1702"/>
                </a:cxn>
                <a:cxn ang="0">
                  <a:pos x="981" y="1786"/>
                </a:cxn>
                <a:cxn ang="0">
                  <a:pos x="981" y="1786"/>
                </a:cxn>
              </a:cxnLst>
              <a:rect l="0" t="0" r="r" b="b"/>
              <a:pathLst>
                <a:path w="981" h="1786">
                  <a:moveTo>
                    <a:pt x="981" y="1786"/>
                  </a:moveTo>
                  <a:lnTo>
                    <a:pt x="981" y="1720"/>
                  </a:lnTo>
                  <a:lnTo>
                    <a:pt x="969" y="1666"/>
                  </a:lnTo>
                  <a:lnTo>
                    <a:pt x="957" y="1613"/>
                  </a:lnTo>
                  <a:lnTo>
                    <a:pt x="921" y="1487"/>
                  </a:lnTo>
                  <a:lnTo>
                    <a:pt x="885" y="1361"/>
                  </a:lnTo>
                  <a:lnTo>
                    <a:pt x="796" y="1121"/>
                  </a:lnTo>
                  <a:lnTo>
                    <a:pt x="682" y="899"/>
                  </a:lnTo>
                  <a:lnTo>
                    <a:pt x="562" y="689"/>
                  </a:lnTo>
                  <a:lnTo>
                    <a:pt x="431" y="498"/>
                  </a:lnTo>
                  <a:lnTo>
                    <a:pt x="293" y="318"/>
                  </a:lnTo>
                  <a:lnTo>
                    <a:pt x="150" y="150"/>
                  </a:lnTo>
                  <a:lnTo>
                    <a:pt x="12" y="0"/>
                  </a:lnTo>
                  <a:lnTo>
                    <a:pt x="0" y="0"/>
                  </a:lnTo>
                  <a:lnTo>
                    <a:pt x="138" y="150"/>
                  </a:lnTo>
                  <a:lnTo>
                    <a:pt x="275" y="318"/>
                  </a:lnTo>
                  <a:lnTo>
                    <a:pt x="413" y="498"/>
                  </a:lnTo>
                  <a:lnTo>
                    <a:pt x="545" y="689"/>
                  </a:lnTo>
                  <a:lnTo>
                    <a:pt x="670" y="899"/>
                  </a:lnTo>
                  <a:lnTo>
                    <a:pt x="778" y="1121"/>
                  </a:lnTo>
                  <a:lnTo>
                    <a:pt x="873" y="1361"/>
                  </a:lnTo>
                  <a:lnTo>
                    <a:pt x="909" y="1487"/>
                  </a:lnTo>
                  <a:lnTo>
                    <a:pt x="945" y="1619"/>
                  </a:lnTo>
                  <a:lnTo>
                    <a:pt x="963" y="1702"/>
                  </a:lnTo>
                  <a:lnTo>
                    <a:pt x="981" y="1786"/>
                  </a:lnTo>
                  <a:lnTo>
                    <a:pt x="981" y="1786"/>
                  </a:lnTo>
                  <a:close/>
                </a:path>
              </a:pathLst>
            </a:custGeom>
            <a:gradFill rotWithShape="0">
              <a:gsLst>
                <a:gs pos="0">
                  <a:schemeClr val="bg1"/>
                </a:gs>
                <a:gs pos="100000">
                  <a:schemeClr val="bg1">
                    <a:gamma/>
                    <a:shade val="94118"/>
                    <a:invGamma/>
                  </a:schemeClr>
                </a:gs>
              </a:gsLst>
              <a:lin ang="5400000" scaled="1"/>
            </a:gradFill>
            <a:ln w="9525">
              <a:noFill/>
              <a:round/>
              <a:headEnd/>
              <a:tailEnd/>
            </a:ln>
          </p:spPr>
          <p:txBody>
            <a:bodyPr/>
            <a:lstStyle/>
            <a:p>
              <a:pPr>
                <a:defRPr/>
              </a:pPr>
              <a:endParaRPr lang="en-US"/>
            </a:p>
          </p:txBody>
        </p:sp>
        <p:sp>
          <p:nvSpPr>
            <p:cNvPr id="1039" name="Freeform 23"/>
            <p:cNvSpPr>
              <a:spLocks/>
            </p:cNvSpPr>
            <p:nvPr/>
          </p:nvSpPr>
          <p:spPr bwMode="hidden">
            <a:xfrm>
              <a:off x="5041" y="0"/>
              <a:ext cx="719" cy="845"/>
            </a:xfrm>
            <a:custGeom>
              <a:avLst/>
              <a:gdLst>
                <a:gd name="T0" fmla="*/ 717 w 717"/>
                <a:gd name="T1" fmla="*/ 845 h 845"/>
                <a:gd name="T2" fmla="*/ 717 w 717"/>
                <a:gd name="T3" fmla="*/ 821 h 845"/>
                <a:gd name="T4" fmla="*/ 574 w 717"/>
                <a:gd name="T5" fmla="*/ 605 h 845"/>
                <a:gd name="T6" fmla="*/ 406 w 717"/>
                <a:gd name="T7" fmla="*/ 396 h 845"/>
                <a:gd name="T8" fmla="*/ 221 w 717"/>
                <a:gd name="T9" fmla="*/ 192 h 845"/>
                <a:gd name="T10" fmla="*/ 17 w 717"/>
                <a:gd name="T11" fmla="*/ 0 h 845"/>
                <a:gd name="T12" fmla="*/ 0 w 717"/>
                <a:gd name="T13" fmla="*/ 0 h 845"/>
                <a:gd name="T14" fmla="*/ 209 w 717"/>
                <a:gd name="T15" fmla="*/ 198 h 845"/>
                <a:gd name="T16" fmla="*/ 400 w 717"/>
                <a:gd name="T17" fmla="*/ 408 h 845"/>
                <a:gd name="T18" fmla="*/ 568 w 717"/>
                <a:gd name="T19" fmla="*/ 623 h 845"/>
                <a:gd name="T20" fmla="*/ 717 w 717"/>
                <a:gd name="T21" fmla="*/ 845 h 845"/>
                <a:gd name="T22" fmla="*/ 717 w 717"/>
                <a:gd name="T23" fmla="*/ 845 h 845"/>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717" h="845">
                  <a:moveTo>
                    <a:pt x="717" y="845"/>
                  </a:moveTo>
                  <a:lnTo>
                    <a:pt x="717" y="821"/>
                  </a:lnTo>
                  <a:lnTo>
                    <a:pt x="574" y="605"/>
                  </a:lnTo>
                  <a:lnTo>
                    <a:pt x="406" y="396"/>
                  </a:lnTo>
                  <a:lnTo>
                    <a:pt x="221" y="192"/>
                  </a:lnTo>
                  <a:lnTo>
                    <a:pt x="17" y="0"/>
                  </a:lnTo>
                  <a:lnTo>
                    <a:pt x="0" y="0"/>
                  </a:lnTo>
                  <a:lnTo>
                    <a:pt x="209" y="198"/>
                  </a:lnTo>
                  <a:lnTo>
                    <a:pt x="400" y="408"/>
                  </a:lnTo>
                  <a:lnTo>
                    <a:pt x="568" y="623"/>
                  </a:lnTo>
                  <a:lnTo>
                    <a:pt x="717" y="845"/>
                  </a:lnTo>
                  <a:close/>
                </a:path>
              </a:pathLst>
            </a:custGeom>
            <a:solidFill>
              <a:schemeClr val="bg1"/>
            </a:solidFill>
            <a:ln w="9525">
              <a:noFill/>
              <a:round/>
              <a:headEnd/>
              <a:tailEnd/>
            </a:ln>
          </p:spPr>
          <p:txBody>
            <a:bodyPr/>
            <a:lstStyle/>
            <a:p>
              <a:pPr>
                <a:defRPr/>
              </a:pPr>
              <a:endParaRPr lang="en-US"/>
            </a:p>
          </p:txBody>
        </p:sp>
        <p:sp>
          <p:nvSpPr>
            <p:cNvPr id="1040" name="Freeform 24"/>
            <p:cNvSpPr>
              <a:spLocks/>
            </p:cNvSpPr>
            <p:nvPr/>
          </p:nvSpPr>
          <p:spPr bwMode="hidden">
            <a:xfrm>
              <a:off x="5352" y="0"/>
              <a:ext cx="408" cy="414"/>
            </a:xfrm>
            <a:custGeom>
              <a:avLst/>
              <a:gdLst>
                <a:gd name="T0" fmla="*/ 407 w 407"/>
                <a:gd name="T1" fmla="*/ 414 h 414"/>
                <a:gd name="T2" fmla="*/ 407 w 407"/>
                <a:gd name="T3" fmla="*/ 396 h 414"/>
                <a:gd name="T4" fmla="*/ 222 w 407"/>
                <a:gd name="T5" fmla="*/ 192 h 414"/>
                <a:gd name="T6" fmla="*/ 12 w 407"/>
                <a:gd name="T7" fmla="*/ 0 h 414"/>
                <a:gd name="T8" fmla="*/ 0 w 407"/>
                <a:gd name="T9" fmla="*/ 0 h 414"/>
                <a:gd name="T10" fmla="*/ 108 w 407"/>
                <a:gd name="T11" fmla="*/ 102 h 414"/>
                <a:gd name="T12" fmla="*/ 216 w 407"/>
                <a:gd name="T13" fmla="*/ 204 h 414"/>
                <a:gd name="T14" fmla="*/ 407 w 407"/>
                <a:gd name="T15" fmla="*/ 414 h 414"/>
                <a:gd name="T16" fmla="*/ 407 w 407"/>
                <a:gd name="T17" fmla="*/ 414 h 41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407" h="414">
                  <a:moveTo>
                    <a:pt x="407" y="414"/>
                  </a:moveTo>
                  <a:lnTo>
                    <a:pt x="407" y="396"/>
                  </a:lnTo>
                  <a:lnTo>
                    <a:pt x="222" y="192"/>
                  </a:lnTo>
                  <a:lnTo>
                    <a:pt x="12" y="0"/>
                  </a:lnTo>
                  <a:lnTo>
                    <a:pt x="0" y="0"/>
                  </a:lnTo>
                  <a:lnTo>
                    <a:pt x="108" y="102"/>
                  </a:lnTo>
                  <a:lnTo>
                    <a:pt x="216" y="204"/>
                  </a:lnTo>
                  <a:lnTo>
                    <a:pt x="407" y="414"/>
                  </a:lnTo>
                  <a:close/>
                </a:path>
              </a:pathLst>
            </a:custGeom>
            <a:solidFill>
              <a:schemeClr val="bg1"/>
            </a:solidFill>
            <a:ln w="9525">
              <a:noFill/>
              <a:round/>
              <a:headEnd/>
              <a:tailEnd/>
            </a:ln>
          </p:spPr>
          <p:txBody>
            <a:bodyPr/>
            <a:lstStyle/>
            <a:p>
              <a:pPr>
                <a:defRPr/>
              </a:pPr>
              <a:endParaRPr lang="en-US"/>
            </a:p>
          </p:txBody>
        </p:sp>
        <p:sp>
          <p:nvSpPr>
            <p:cNvPr id="7193" name="Freeform 25"/>
            <p:cNvSpPr>
              <a:spLocks/>
            </p:cNvSpPr>
            <p:nvPr/>
          </p:nvSpPr>
          <p:spPr bwMode="hidden">
            <a:xfrm>
              <a:off x="6" y="0"/>
              <a:ext cx="858" cy="1409"/>
            </a:xfrm>
            <a:custGeom>
              <a:avLst/>
              <a:gdLst/>
              <a:ahLst/>
              <a:cxnLst>
                <a:cxn ang="0">
                  <a:pos x="0" y="1361"/>
                </a:cxn>
                <a:cxn ang="0">
                  <a:pos x="0" y="1409"/>
                </a:cxn>
                <a:cxn ang="0">
                  <a:pos x="54" y="1211"/>
                </a:cxn>
                <a:cxn ang="0">
                  <a:pos x="126" y="1013"/>
                </a:cxn>
                <a:cxn ang="0">
                  <a:pos x="215" y="827"/>
                </a:cxn>
                <a:cxn ang="0">
                  <a:pos x="311" y="647"/>
                </a:cxn>
                <a:cxn ang="0">
                  <a:pos x="431" y="474"/>
                </a:cxn>
                <a:cxn ang="0">
                  <a:pos x="556" y="312"/>
                </a:cxn>
                <a:cxn ang="0">
                  <a:pos x="700" y="150"/>
                </a:cxn>
                <a:cxn ang="0">
                  <a:pos x="855" y="0"/>
                </a:cxn>
                <a:cxn ang="0">
                  <a:pos x="837" y="0"/>
                </a:cxn>
                <a:cxn ang="0">
                  <a:pos x="688" y="144"/>
                </a:cxn>
                <a:cxn ang="0">
                  <a:pos x="550" y="300"/>
                </a:cxn>
                <a:cxn ang="0">
                  <a:pos x="425" y="462"/>
                </a:cxn>
                <a:cxn ang="0">
                  <a:pos x="311" y="629"/>
                </a:cxn>
                <a:cxn ang="0">
                  <a:pos x="215" y="803"/>
                </a:cxn>
                <a:cxn ang="0">
                  <a:pos x="132" y="983"/>
                </a:cxn>
                <a:cxn ang="0">
                  <a:pos x="60" y="1169"/>
                </a:cxn>
                <a:cxn ang="0">
                  <a:pos x="0" y="1361"/>
                </a:cxn>
                <a:cxn ang="0">
                  <a:pos x="0" y="1361"/>
                </a:cxn>
              </a:cxnLst>
              <a:rect l="0" t="0" r="r" b="b"/>
              <a:pathLst>
                <a:path w="855" h="1409">
                  <a:moveTo>
                    <a:pt x="0" y="1361"/>
                  </a:moveTo>
                  <a:lnTo>
                    <a:pt x="0" y="1409"/>
                  </a:lnTo>
                  <a:lnTo>
                    <a:pt x="54" y="1211"/>
                  </a:lnTo>
                  <a:lnTo>
                    <a:pt x="126" y="1013"/>
                  </a:lnTo>
                  <a:lnTo>
                    <a:pt x="215" y="827"/>
                  </a:lnTo>
                  <a:lnTo>
                    <a:pt x="311" y="647"/>
                  </a:lnTo>
                  <a:lnTo>
                    <a:pt x="431" y="474"/>
                  </a:lnTo>
                  <a:lnTo>
                    <a:pt x="556" y="312"/>
                  </a:lnTo>
                  <a:lnTo>
                    <a:pt x="700" y="150"/>
                  </a:lnTo>
                  <a:lnTo>
                    <a:pt x="855" y="0"/>
                  </a:lnTo>
                  <a:lnTo>
                    <a:pt x="837" y="0"/>
                  </a:lnTo>
                  <a:lnTo>
                    <a:pt x="688" y="144"/>
                  </a:lnTo>
                  <a:lnTo>
                    <a:pt x="550" y="300"/>
                  </a:lnTo>
                  <a:lnTo>
                    <a:pt x="425" y="462"/>
                  </a:lnTo>
                  <a:lnTo>
                    <a:pt x="311" y="629"/>
                  </a:lnTo>
                  <a:lnTo>
                    <a:pt x="215" y="803"/>
                  </a:lnTo>
                  <a:lnTo>
                    <a:pt x="132" y="983"/>
                  </a:lnTo>
                  <a:lnTo>
                    <a:pt x="60" y="1169"/>
                  </a:lnTo>
                  <a:lnTo>
                    <a:pt x="0" y="1361"/>
                  </a:lnTo>
                  <a:lnTo>
                    <a:pt x="0" y="1361"/>
                  </a:lnTo>
                  <a:close/>
                </a:path>
              </a:pathLst>
            </a:custGeom>
            <a:gradFill rotWithShape="0">
              <a:gsLst>
                <a:gs pos="0">
                  <a:schemeClr val="bg1"/>
                </a:gs>
                <a:gs pos="100000">
                  <a:schemeClr val="bg1">
                    <a:gamma/>
                    <a:shade val="94118"/>
                    <a:invGamma/>
                  </a:schemeClr>
                </a:gs>
              </a:gsLst>
              <a:lin ang="5400000" scaled="1"/>
            </a:gradFill>
            <a:ln w="9525">
              <a:noFill/>
              <a:round/>
              <a:headEnd/>
              <a:tailEnd/>
            </a:ln>
          </p:spPr>
          <p:txBody>
            <a:bodyPr/>
            <a:lstStyle/>
            <a:p>
              <a:pPr>
                <a:defRPr/>
              </a:pPr>
              <a:endParaRPr lang="en-US"/>
            </a:p>
          </p:txBody>
        </p:sp>
        <p:sp>
          <p:nvSpPr>
            <p:cNvPr id="1042" name="Freeform 26"/>
            <p:cNvSpPr>
              <a:spLocks/>
            </p:cNvSpPr>
            <p:nvPr/>
          </p:nvSpPr>
          <p:spPr bwMode="hidden">
            <a:xfrm>
              <a:off x="6" y="0"/>
              <a:ext cx="588" cy="599"/>
            </a:xfrm>
            <a:custGeom>
              <a:avLst/>
              <a:gdLst>
                <a:gd name="T0" fmla="*/ 586 w 586"/>
                <a:gd name="T1" fmla="*/ 0 h 599"/>
                <a:gd name="T2" fmla="*/ 568 w 586"/>
                <a:gd name="T3" fmla="*/ 0 h 599"/>
                <a:gd name="T4" fmla="*/ 407 w 586"/>
                <a:gd name="T5" fmla="*/ 132 h 599"/>
                <a:gd name="T6" fmla="*/ 257 w 586"/>
                <a:gd name="T7" fmla="*/ 270 h 599"/>
                <a:gd name="T8" fmla="*/ 120 w 586"/>
                <a:gd name="T9" fmla="*/ 420 h 599"/>
                <a:gd name="T10" fmla="*/ 0 w 586"/>
                <a:gd name="T11" fmla="*/ 575 h 599"/>
                <a:gd name="T12" fmla="*/ 0 w 586"/>
                <a:gd name="T13" fmla="*/ 599 h 599"/>
                <a:gd name="T14" fmla="*/ 120 w 586"/>
                <a:gd name="T15" fmla="*/ 432 h 599"/>
                <a:gd name="T16" fmla="*/ 257 w 586"/>
                <a:gd name="T17" fmla="*/ 282 h 599"/>
                <a:gd name="T18" fmla="*/ 413 w 586"/>
                <a:gd name="T19" fmla="*/ 138 h 599"/>
                <a:gd name="T20" fmla="*/ 586 w 586"/>
                <a:gd name="T21" fmla="*/ 0 h 599"/>
                <a:gd name="T22" fmla="*/ 586 w 586"/>
                <a:gd name="T23" fmla="*/ 0 h 599"/>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586" h="599">
                  <a:moveTo>
                    <a:pt x="586" y="0"/>
                  </a:moveTo>
                  <a:lnTo>
                    <a:pt x="568" y="0"/>
                  </a:lnTo>
                  <a:lnTo>
                    <a:pt x="407" y="132"/>
                  </a:lnTo>
                  <a:lnTo>
                    <a:pt x="257" y="270"/>
                  </a:lnTo>
                  <a:lnTo>
                    <a:pt x="120" y="420"/>
                  </a:lnTo>
                  <a:lnTo>
                    <a:pt x="0" y="575"/>
                  </a:lnTo>
                  <a:lnTo>
                    <a:pt x="0" y="599"/>
                  </a:lnTo>
                  <a:lnTo>
                    <a:pt x="120" y="432"/>
                  </a:lnTo>
                  <a:lnTo>
                    <a:pt x="257" y="282"/>
                  </a:lnTo>
                  <a:lnTo>
                    <a:pt x="413" y="138"/>
                  </a:lnTo>
                  <a:lnTo>
                    <a:pt x="586" y="0"/>
                  </a:lnTo>
                  <a:close/>
                </a:path>
              </a:pathLst>
            </a:custGeom>
            <a:solidFill>
              <a:schemeClr val="bg1"/>
            </a:solidFill>
            <a:ln w="9525">
              <a:noFill/>
              <a:round/>
              <a:headEnd/>
              <a:tailEnd/>
            </a:ln>
          </p:spPr>
          <p:txBody>
            <a:bodyPr/>
            <a:lstStyle/>
            <a:p>
              <a:pPr>
                <a:defRPr/>
              </a:pPr>
              <a:endParaRPr lang="en-US"/>
            </a:p>
          </p:txBody>
        </p:sp>
        <p:sp>
          <p:nvSpPr>
            <p:cNvPr id="1043" name="Freeform 27"/>
            <p:cNvSpPr>
              <a:spLocks/>
            </p:cNvSpPr>
            <p:nvPr/>
          </p:nvSpPr>
          <p:spPr bwMode="hidden">
            <a:xfrm>
              <a:off x="6" y="0"/>
              <a:ext cx="270" cy="252"/>
            </a:xfrm>
            <a:custGeom>
              <a:avLst/>
              <a:gdLst>
                <a:gd name="T0" fmla="*/ 269 w 269"/>
                <a:gd name="T1" fmla="*/ 0 h 252"/>
                <a:gd name="T2" fmla="*/ 251 w 269"/>
                <a:gd name="T3" fmla="*/ 0 h 252"/>
                <a:gd name="T4" fmla="*/ 120 w 269"/>
                <a:gd name="T5" fmla="*/ 114 h 252"/>
                <a:gd name="T6" fmla="*/ 60 w 269"/>
                <a:gd name="T7" fmla="*/ 174 h 252"/>
                <a:gd name="T8" fmla="*/ 0 w 269"/>
                <a:gd name="T9" fmla="*/ 234 h 252"/>
                <a:gd name="T10" fmla="*/ 0 w 269"/>
                <a:gd name="T11" fmla="*/ 252 h 252"/>
                <a:gd name="T12" fmla="*/ 126 w 269"/>
                <a:gd name="T13" fmla="*/ 120 h 252"/>
                <a:gd name="T14" fmla="*/ 269 w 269"/>
                <a:gd name="T15" fmla="*/ 0 h 252"/>
                <a:gd name="T16" fmla="*/ 269 w 269"/>
                <a:gd name="T17" fmla="*/ 0 h 25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69" h="252">
                  <a:moveTo>
                    <a:pt x="269" y="0"/>
                  </a:moveTo>
                  <a:lnTo>
                    <a:pt x="251" y="0"/>
                  </a:lnTo>
                  <a:lnTo>
                    <a:pt x="120" y="114"/>
                  </a:lnTo>
                  <a:lnTo>
                    <a:pt x="60" y="174"/>
                  </a:lnTo>
                  <a:lnTo>
                    <a:pt x="0" y="234"/>
                  </a:lnTo>
                  <a:lnTo>
                    <a:pt x="0" y="252"/>
                  </a:lnTo>
                  <a:lnTo>
                    <a:pt x="126" y="120"/>
                  </a:lnTo>
                  <a:lnTo>
                    <a:pt x="269" y="0"/>
                  </a:lnTo>
                  <a:close/>
                </a:path>
              </a:pathLst>
            </a:custGeom>
            <a:solidFill>
              <a:schemeClr val="bg1"/>
            </a:solidFill>
            <a:ln w="9525">
              <a:noFill/>
              <a:round/>
              <a:headEnd/>
              <a:tailEnd/>
            </a:ln>
          </p:spPr>
          <p:txBody>
            <a:bodyPr/>
            <a:lstStyle/>
            <a:p>
              <a:pPr>
                <a:defRPr/>
              </a:pPr>
              <a:endParaRPr lang="en-US"/>
            </a:p>
          </p:txBody>
        </p:sp>
        <p:sp>
          <p:nvSpPr>
            <p:cNvPr id="1044" name="Line 28"/>
            <p:cNvSpPr>
              <a:spLocks noChangeShapeType="1"/>
            </p:cNvSpPr>
            <p:nvPr/>
          </p:nvSpPr>
          <p:spPr bwMode="hidden">
            <a:xfrm>
              <a:off x="1" y="2749"/>
              <a:ext cx="5758" cy="0"/>
            </a:xfrm>
            <a:prstGeom prst="line">
              <a:avLst/>
            </a:prstGeom>
            <a:noFill/>
            <a:ln w="15875">
              <a:solidFill>
                <a:schemeClr val="bg1"/>
              </a:solidFill>
              <a:round/>
              <a:headEnd/>
              <a:tailEnd/>
            </a:ln>
          </p:spPr>
          <p:txBody>
            <a:bodyPr/>
            <a:lstStyle/>
            <a:p>
              <a:pPr>
                <a:defRPr/>
              </a:pPr>
              <a:endParaRPr lang="en-US"/>
            </a:p>
          </p:txBody>
        </p:sp>
        <p:sp>
          <p:nvSpPr>
            <p:cNvPr id="1045" name="Line 29"/>
            <p:cNvSpPr>
              <a:spLocks noChangeShapeType="1"/>
            </p:cNvSpPr>
            <p:nvPr/>
          </p:nvSpPr>
          <p:spPr bwMode="hidden">
            <a:xfrm>
              <a:off x="1" y="2356"/>
              <a:ext cx="5758" cy="0"/>
            </a:xfrm>
            <a:prstGeom prst="line">
              <a:avLst/>
            </a:prstGeom>
            <a:noFill/>
            <a:ln w="15875">
              <a:solidFill>
                <a:schemeClr val="bg1"/>
              </a:solidFill>
              <a:round/>
              <a:headEnd/>
              <a:tailEnd/>
            </a:ln>
          </p:spPr>
          <p:txBody>
            <a:bodyPr/>
            <a:lstStyle/>
            <a:p>
              <a:pPr>
                <a:defRPr/>
              </a:pPr>
              <a:endParaRPr lang="en-US"/>
            </a:p>
          </p:txBody>
        </p:sp>
        <p:sp>
          <p:nvSpPr>
            <p:cNvPr id="1046" name="Line 30"/>
            <p:cNvSpPr>
              <a:spLocks noChangeShapeType="1"/>
            </p:cNvSpPr>
            <p:nvPr/>
          </p:nvSpPr>
          <p:spPr bwMode="hidden">
            <a:xfrm>
              <a:off x="1" y="3142"/>
              <a:ext cx="5758" cy="0"/>
            </a:xfrm>
            <a:prstGeom prst="line">
              <a:avLst/>
            </a:prstGeom>
            <a:noFill/>
            <a:ln w="15875">
              <a:solidFill>
                <a:schemeClr val="bg2"/>
              </a:solidFill>
              <a:round/>
              <a:headEnd/>
              <a:tailEnd/>
            </a:ln>
          </p:spPr>
          <p:txBody>
            <a:bodyPr/>
            <a:lstStyle/>
            <a:p>
              <a:pPr>
                <a:defRPr/>
              </a:pPr>
              <a:endParaRPr lang="en-US"/>
            </a:p>
          </p:txBody>
        </p:sp>
        <p:grpSp>
          <p:nvGrpSpPr>
            <p:cNvPr id="2071" name="Group 31"/>
            <p:cNvGrpSpPr>
              <a:grpSpLocks/>
            </p:cNvGrpSpPr>
            <p:nvPr/>
          </p:nvGrpSpPr>
          <p:grpSpPr bwMode="auto">
            <a:xfrm>
              <a:off x="1" y="392"/>
              <a:ext cx="5758" cy="1571"/>
              <a:chOff x="1" y="392"/>
              <a:chExt cx="5758" cy="1571"/>
            </a:xfrm>
          </p:grpSpPr>
          <p:sp>
            <p:nvSpPr>
              <p:cNvPr id="1050" name="Line 32"/>
              <p:cNvSpPr>
                <a:spLocks noChangeShapeType="1"/>
              </p:cNvSpPr>
              <p:nvPr userDrawn="1"/>
            </p:nvSpPr>
            <p:spPr bwMode="hidden">
              <a:xfrm>
                <a:off x="1" y="784"/>
                <a:ext cx="5758" cy="0"/>
              </a:xfrm>
              <a:prstGeom prst="line">
                <a:avLst/>
              </a:prstGeom>
              <a:noFill/>
              <a:ln w="15875">
                <a:solidFill>
                  <a:schemeClr val="bg1"/>
                </a:solidFill>
                <a:round/>
                <a:headEnd/>
                <a:tailEnd/>
              </a:ln>
            </p:spPr>
            <p:txBody>
              <a:bodyPr/>
              <a:lstStyle/>
              <a:p>
                <a:pPr>
                  <a:defRPr/>
                </a:pPr>
                <a:endParaRPr lang="en-US"/>
              </a:p>
            </p:txBody>
          </p:sp>
          <p:sp>
            <p:nvSpPr>
              <p:cNvPr id="1051" name="Line 33"/>
              <p:cNvSpPr>
                <a:spLocks noChangeShapeType="1"/>
              </p:cNvSpPr>
              <p:nvPr userDrawn="1"/>
            </p:nvSpPr>
            <p:spPr bwMode="hidden">
              <a:xfrm>
                <a:off x="1" y="1963"/>
                <a:ext cx="5758" cy="0"/>
              </a:xfrm>
              <a:prstGeom prst="line">
                <a:avLst/>
              </a:prstGeom>
              <a:noFill/>
              <a:ln w="15875">
                <a:solidFill>
                  <a:schemeClr val="bg1"/>
                </a:solidFill>
                <a:round/>
                <a:headEnd/>
                <a:tailEnd/>
              </a:ln>
            </p:spPr>
            <p:txBody>
              <a:bodyPr/>
              <a:lstStyle/>
              <a:p>
                <a:pPr>
                  <a:defRPr/>
                </a:pPr>
                <a:endParaRPr lang="en-US"/>
              </a:p>
            </p:txBody>
          </p:sp>
          <p:sp>
            <p:nvSpPr>
              <p:cNvPr id="1052" name="Line 34"/>
              <p:cNvSpPr>
                <a:spLocks noChangeShapeType="1"/>
              </p:cNvSpPr>
              <p:nvPr userDrawn="1"/>
            </p:nvSpPr>
            <p:spPr bwMode="hidden">
              <a:xfrm>
                <a:off x="1" y="1570"/>
                <a:ext cx="5758" cy="0"/>
              </a:xfrm>
              <a:prstGeom prst="line">
                <a:avLst/>
              </a:prstGeom>
              <a:noFill/>
              <a:ln w="15875">
                <a:solidFill>
                  <a:schemeClr val="bg1"/>
                </a:solidFill>
                <a:round/>
                <a:headEnd/>
                <a:tailEnd/>
              </a:ln>
            </p:spPr>
            <p:txBody>
              <a:bodyPr/>
              <a:lstStyle/>
              <a:p>
                <a:pPr>
                  <a:defRPr/>
                </a:pPr>
                <a:endParaRPr lang="en-US"/>
              </a:p>
            </p:txBody>
          </p:sp>
          <p:sp>
            <p:nvSpPr>
              <p:cNvPr id="1053" name="Line 35"/>
              <p:cNvSpPr>
                <a:spLocks noChangeShapeType="1"/>
              </p:cNvSpPr>
              <p:nvPr userDrawn="1"/>
            </p:nvSpPr>
            <p:spPr bwMode="hidden">
              <a:xfrm>
                <a:off x="1" y="1177"/>
                <a:ext cx="5758" cy="0"/>
              </a:xfrm>
              <a:prstGeom prst="line">
                <a:avLst/>
              </a:prstGeom>
              <a:noFill/>
              <a:ln w="15875">
                <a:solidFill>
                  <a:schemeClr val="bg1"/>
                </a:solidFill>
                <a:round/>
                <a:headEnd/>
                <a:tailEnd/>
              </a:ln>
            </p:spPr>
            <p:txBody>
              <a:bodyPr/>
              <a:lstStyle/>
              <a:p>
                <a:pPr>
                  <a:defRPr/>
                </a:pPr>
                <a:endParaRPr lang="en-US"/>
              </a:p>
            </p:txBody>
          </p:sp>
          <p:sp>
            <p:nvSpPr>
              <p:cNvPr id="1054" name="Line 36"/>
              <p:cNvSpPr>
                <a:spLocks noChangeShapeType="1"/>
              </p:cNvSpPr>
              <p:nvPr userDrawn="1"/>
            </p:nvSpPr>
            <p:spPr bwMode="hidden">
              <a:xfrm>
                <a:off x="1" y="392"/>
                <a:ext cx="5758" cy="0"/>
              </a:xfrm>
              <a:prstGeom prst="line">
                <a:avLst/>
              </a:prstGeom>
              <a:noFill/>
              <a:ln w="15875">
                <a:solidFill>
                  <a:schemeClr val="bg1"/>
                </a:solidFill>
                <a:round/>
                <a:headEnd/>
                <a:tailEnd/>
              </a:ln>
            </p:spPr>
            <p:txBody>
              <a:bodyPr/>
              <a:lstStyle/>
              <a:p>
                <a:pPr>
                  <a:defRPr/>
                </a:pPr>
                <a:endParaRPr lang="en-US"/>
              </a:p>
            </p:txBody>
          </p:sp>
        </p:grpSp>
        <p:sp>
          <p:nvSpPr>
            <p:cNvPr id="1048" name="Line 37"/>
            <p:cNvSpPr>
              <a:spLocks noChangeShapeType="1"/>
            </p:cNvSpPr>
            <p:nvPr/>
          </p:nvSpPr>
          <p:spPr bwMode="hidden">
            <a:xfrm>
              <a:off x="1" y="3928"/>
              <a:ext cx="5758" cy="0"/>
            </a:xfrm>
            <a:prstGeom prst="line">
              <a:avLst/>
            </a:prstGeom>
            <a:noFill/>
            <a:ln w="15875">
              <a:solidFill>
                <a:schemeClr val="bg2"/>
              </a:solidFill>
              <a:round/>
              <a:headEnd/>
              <a:tailEnd/>
            </a:ln>
          </p:spPr>
          <p:txBody>
            <a:bodyPr/>
            <a:lstStyle/>
            <a:p>
              <a:pPr>
                <a:defRPr/>
              </a:pPr>
              <a:endParaRPr lang="en-US"/>
            </a:p>
          </p:txBody>
        </p:sp>
        <p:sp>
          <p:nvSpPr>
            <p:cNvPr id="1049" name="Line 38"/>
            <p:cNvSpPr>
              <a:spLocks noChangeShapeType="1"/>
            </p:cNvSpPr>
            <p:nvPr/>
          </p:nvSpPr>
          <p:spPr bwMode="hidden">
            <a:xfrm>
              <a:off x="1" y="3535"/>
              <a:ext cx="5758" cy="0"/>
            </a:xfrm>
            <a:prstGeom prst="line">
              <a:avLst/>
            </a:prstGeom>
            <a:noFill/>
            <a:ln w="15875">
              <a:solidFill>
                <a:schemeClr val="bg2"/>
              </a:solidFill>
              <a:round/>
              <a:headEnd/>
              <a:tailEnd/>
            </a:ln>
          </p:spPr>
          <p:txBody>
            <a:bodyPr/>
            <a:lstStyle/>
            <a:p>
              <a:pPr>
                <a:defRPr/>
              </a:pPr>
              <a:endParaRPr lang="en-US"/>
            </a:p>
          </p:txBody>
        </p:sp>
      </p:grpSp>
      <p:sp>
        <p:nvSpPr>
          <p:cNvPr id="7207" name="Rectangle 39"/>
          <p:cNvSpPr>
            <a:spLocks noGrp="1" noChangeArrowheads="1"/>
          </p:cNvSpPr>
          <p:nvPr>
            <p:ph type="title"/>
          </p:nvPr>
        </p:nvSpPr>
        <p:spPr bwMode="auto">
          <a:xfrm>
            <a:off x="457200" y="277813"/>
            <a:ext cx="8229600" cy="1139825"/>
          </a:xfrm>
          <a:prstGeom prst="rect">
            <a:avLst/>
          </a:prstGeom>
          <a:noFill/>
          <a:ln w="9525">
            <a:noFill/>
            <a:miter lim="800000"/>
            <a:headEnd/>
            <a:tailEnd/>
          </a:ln>
          <a:effectLst/>
        </p:spPr>
        <p:txBody>
          <a:bodyPr vert="horz" wrap="square" lIns="91440" tIns="45720" rIns="91440" bIns="45720" numCol="1" anchor="ctr" anchorCtr="1" compatLnSpc="1">
            <a:prstTxWarp prst="textNoShape">
              <a:avLst/>
            </a:prstTxWarp>
          </a:bodyPr>
          <a:lstStyle/>
          <a:p>
            <a:pPr lvl="0"/>
            <a:r>
              <a:rPr lang="en-US" smtClean="0"/>
              <a:t>Click to edit Master title style</a:t>
            </a:r>
          </a:p>
        </p:txBody>
      </p:sp>
      <p:sp>
        <p:nvSpPr>
          <p:cNvPr id="7208" name="Rectangle 40"/>
          <p:cNvSpPr>
            <a:spLocks noGrp="1" noChangeArrowheads="1"/>
          </p:cNvSpPr>
          <p:nvPr>
            <p:ph type="dt" sz="half" idx="2"/>
          </p:nvPr>
        </p:nvSpPr>
        <p:spPr bwMode="auto">
          <a:xfrm>
            <a:off x="457200" y="6243638"/>
            <a:ext cx="2133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000" b="0" i="0">
                <a:effectLst>
                  <a:outerShdw blurRad="38100" dist="38100" dir="2700000" algn="tl">
                    <a:srgbClr val="000000"/>
                  </a:outerShdw>
                </a:effectLst>
                <a:latin typeface="+mn-lt"/>
              </a:defRPr>
            </a:lvl1pPr>
          </a:lstStyle>
          <a:p>
            <a:pPr>
              <a:defRPr/>
            </a:pPr>
            <a:endParaRPr lang="en-US"/>
          </a:p>
        </p:txBody>
      </p:sp>
      <p:sp>
        <p:nvSpPr>
          <p:cNvPr id="7209" name="Rectangle 41"/>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000" b="0" i="0">
                <a:effectLst>
                  <a:outerShdw blurRad="38100" dist="38100" dir="2700000" algn="tl">
                    <a:srgbClr val="000000"/>
                  </a:outerShdw>
                </a:effectLst>
                <a:latin typeface="+mn-lt"/>
              </a:defRPr>
            </a:lvl1pPr>
          </a:lstStyle>
          <a:p>
            <a:pPr>
              <a:defRPr/>
            </a:pPr>
            <a:endParaRPr lang="en-US"/>
          </a:p>
        </p:txBody>
      </p:sp>
      <p:sp>
        <p:nvSpPr>
          <p:cNvPr id="7210" name="Rectangle 42"/>
          <p:cNvSpPr>
            <a:spLocks noGrp="1" noChangeArrowheads="1"/>
          </p:cNvSpPr>
          <p:nvPr>
            <p:ph type="sldNum" sz="quarter" idx="4"/>
          </p:nvPr>
        </p:nvSpPr>
        <p:spPr bwMode="auto">
          <a:xfrm>
            <a:off x="6553200" y="6243638"/>
            <a:ext cx="2133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000" b="0" i="0">
                <a:effectLst>
                  <a:outerShdw blurRad="38100" dist="38100" dir="2700000" algn="tl">
                    <a:srgbClr val="000000"/>
                  </a:outerShdw>
                </a:effectLst>
                <a:latin typeface="+mn-lt"/>
              </a:defRPr>
            </a:lvl1pPr>
          </a:lstStyle>
          <a:p>
            <a:pPr>
              <a:defRPr/>
            </a:pPr>
            <a:fld id="{032A5909-1F67-4F90-8C8C-E6E7E31164B9}" type="slidenum">
              <a:rPr lang="en-US"/>
              <a:pPr>
                <a:defRPr/>
              </a:pPr>
              <a:t>‹#›</a:t>
            </a:fld>
            <a:endParaRPr lang="en-US"/>
          </a:p>
        </p:txBody>
      </p:sp>
      <p:sp>
        <p:nvSpPr>
          <p:cNvPr id="7211" name="Rectangle 43"/>
          <p:cNvSpPr>
            <a:spLocks noGrp="1" noChangeArrowheads="1"/>
          </p:cNvSpPr>
          <p:nvPr>
            <p:ph type="body" idx="1"/>
          </p:nvPr>
        </p:nvSpPr>
        <p:spPr bwMode="auto">
          <a:xfrm>
            <a:off x="457200" y="1600200"/>
            <a:ext cx="8229600" cy="45307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Tree>
  </p:cSld>
  <p:clrMap bg1="dk2" tx1="lt1" bg2="dk1" tx2="lt2" accent1="accent1" accent2="accent2" accent3="accent3" accent4="accent4" accent5="accent5" accent6="accent6" hlink="hlink" folHlink="folHlink"/>
  <p:sldLayoutIdLst>
    <p:sldLayoutId id="2147483710" r:id="rId1"/>
    <p:sldLayoutId id="2147483700" r:id="rId2"/>
    <p:sldLayoutId id="2147483701" r:id="rId3"/>
    <p:sldLayoutId id="2147483702" r:id="rId4"/>
    <p:sldLayoutId id="2147483703" r:id="rId5"/>
    <p:sldLayoutId id="2147483704" r:id="rId6"/>
    <p:sldLayoutId id="2147483705" r:id="rId7"/>
    <p:sldLayoutId id="2147483706" r:id="rId8"/>
    <p:sldLayoutId id="2147483707" r:id="rId9"/>
    <p:sldLayoutId id="2147483708" r:id="rId10"/>
    <p:sldLayoutId id="2147483709" r:id="rId11"/>
  </p:sldLayoutIdLst>
  <p:timing>
    <p:tnLst>
      <p:par>
        <p:cTn id="1" dur="indefinite" restart="never" nodeType="tmRoot"/>
      </p:par>
    </p:tnLst>
  </p:timing>
  <p:txStyles>
    <p:titleStyle>
      <a:lvl1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2pPr>
      <a:lvl3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3pPr>
      <a:lvl4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4pPr>
      <a:lvl5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9pPr>
    </p:titleStyle>
    <p:bodyStyle>
      <a:lvl1pPr marL="342900" indent="-342900" algn="l" rtl="0" eaLnBrk="0" fontAlgn="base" hangingPunct="0">
        <a:spcBef>
          <a:spcPct val="20000"/>
        </a:spcBef>
        <a:spcAft>
          <a:spcPct val="0"/>
        </a:spcAft>
        <a:buClr>
          <a:schemeClr val="hlink"/>
        </a:buClr>
        <a:buSzPct val="60000"/>
        <a:buFont typeface="Wingdings" pitchFamily="2" charset="2"/>
        <a:buChar char="n"/>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Clr>
          <a:schemeClr val="tx1"/>
        </a:buClr>
        <a:buChar char="•"/>
        <a:defRPr sz="2800">
          <a:solidFill>
            <a:schemeClr val="tx1"/>
          </a:solidFill>
          <a:effectLst>
            <a:outerShdw blurRad="38100" dist="38100" dir="2700000" algn="tl">
              <a:srgbClr val="000000"/>
            </a:outerShdw>
          </a:effectLst>
          <a:latin typeface="+mn-lt"/>
          <a:cs typeface="+mn-cs"/>
        </a:defRPr>
      </a:lvl2pPr>
      <a:lvl3pPr marL="1143000" indent="-228600" algn="l" rtl="0" eaLnBrk="0" fontAlgn="base" hangingPunct="0">
        <a:spcBef>
          <a:spcPct val="20000"/>
        </a:spcBef>
        <a:spcAft>
          <a:spcPct val="0"/>
        </a:spcAft>
        <a:buClr>
          <a:schemeClr val="accent2"/>
        </a:buClr>
        <a:buSzPct val="60000"/>
        <a:buFont typeface="Wingdings" pitchFamily="2" charset="2"/>
        <a:buChar char="n"/>
        <a:defRPr sz="2400">
          <a:solidFill>
            <a:schemeClr val="tx1"/>
          </a:solidFill>
          <a:effectLst>
            <a:outerShdw blurRad="38100" dist="38100" dir="2700000" algn="tl">
              <a:srgbClr val="000000"/>
            </a:outerShdw>
          </a:effectLst>
          <a:latin typeface="+mn-lt"/>
          <a:cs typeface="+mn-cs"/>
        </a:defRPr>
      </a:lvl3pPr>
      <a:lvl4pPr marL="1600200" indent="-228600" algn="l" rtl="0" eaLnBrk="0" fontAlgn="base" hangingPunct="0">
        <a:spcBef>
          <a:spcPct val="20000"/>
        </a:spcBef>
        <a:spcAft>
          <a:spcPct val="0"/>
        </a:spcAft>
        <a:buClr>
          <a:schemeClr val="tx2"/>
        </a:buClr>
        <a:buChar char="•"/>
        <a:defRPr sz="2000">
          <a:solidFill>
            <a:schemeClr val="tx1"/>
          </a:solidFill>
          <a:effectLst>
            <a:outerShdw blurRad="38100" dist="38100" dir="2700000" algn="tl">
              <a:srgbClr val="000000"/>
            </a:outerShdw>
          </a:effectLst>
          <a:latin typeface="+mn-lt"/>
          <a:cs typeface="+mn-cs"/>
        </a:defRPr>
      </a:lvl4pPr>
      <a:lvl5pPr marL="2057400" indent="-228600" algn="l" rtl="0" eaLnBrk="0" fontAlgn="base" hangingPunct="0">
        <a:spcBef>
          <a:spcPct val="20000"/>
        </a:spcBef>
        <a:spcAft>
          <a:spcPct val="0"/>
        </a:spcAft>
        <a:buClr>
          <a:schemeClr val="folHlink"/>
        </a:buClr>
        <a:buSzPct val="60000"/>
        <a:buFont typeface="Wingdings" pitchFamily="2" charset="2"/>
        <a:buChar char="n"/>
        <a:defRPr sz="2000">
          <a:solidFill>
            <a:schemeClr val="tx1"/>
          </a:solidFill>
          <a:effectLst>
            <a:outerShdw blurRad="38100" dist="38100" dir="2700000" algn="tl">
              <a:srgbClr val="000000"/>
            </a:outerShdw>
          </a:effectLst>
          <a:latin typeface="+mn-lt"/>
          <a:cs typeface="+mn-cs"/>
        </a:defRPr>
      </a:lvl5pPr>
      <a:lvl6pPr marL="2514600" indent="-228600" algn="l" rtl="0" fontAlgn="base">
        <a:spcBef>
          <a:spcPct val="20000"/>
        </a:spcBef>
        <a:spcAft>
          <a:spcPct val="0"/>
        </a:spcAft>
        <a:buClr>
          <a:schemeClr val="folHlink"/>
        </a:buClr>
        <a:buSzPct val="60000"/>
        <a:buFont typeface="Wingdings" pitchFamily="2" charset="2"/>
        <a:buChar char="n"/>
        <a:defRPr sz="2000">
          <a:solidFill>
            <a:schemeClr val="tx1"/>
          </a:solidFill>
          <a:effectLst>
            <a:outerShdw blurRad="38100" dist="38100" dir="2700000" algn="tl">
              <a:srgbClr val="000000"/>
            </a:outerShdw>
          </a:effectLst>
          <a:latin typeface="+mn-lt"/>
          <a:cs typeface="+mn-cs"/>
        </a:defRPr>
      </a:lvl6pPr>
      <a:lvl7pPr marL="2971800" indent="-228600" algn="l" rtl="0" fontAlgn="base">
        <a:spcBef>
          <a:spcPct val="20000"/>
        </a:spcBef>
        <a:spcAft>
          <a:spcPct val="0"/>
        </a:spcAft>
        <a:buClr>
          <a:schemeClr val="folHlink"/>
        </a:buClr>
        <a:buSzPct val="60000"/>
        <a:buFont typeface="Wingdings" pitchFamily="2" charset="2"/>
        <a:buChar char="n"/>
        <a:defRPr sz="2000">
          <a:solidFill>
            <a:schemeClr val="tx1"/>
          </a:solidFill>
          <a:effectLst>
            <a:outerShdw blurRad="38100" dist="38100" dir="2700000" algn="tl">
              <a:srgbClr val="000000"/>
            </a:outerShdw>
          </a:effectLst>
          <a:latin typeface="+mn-lt"/>
          <a:cs typeface="+mn-cs"/>
        </a:defRPr>
      </a:lvl7pPr>
      <a:lvl8pPr marL="3429000" indent="-228600" algn="l" rtl="0" fontAlgn="base">
        <a:spcBef>
          <a:spcPct val="20000"/>
        </a:spcBef>
        <a:spcAft>
          <a:spcPct val="0"/>
        </a:spcAft>
        <a:buClr>
          <a:schemeClr val="folHlink"/>
        </a:buClr>
        <a:buSzPct val="60000"/>
        <a:buFont typeface="Wingdings" pitchFamily="2" charset="2"/>
        <a:buChar char="n"/>
        <a:defRPr sz="2000">
          <a:solidFill>
            <a:schemeClr val="tx1"/>
          </a:solidFill>
          <a:effectLst>
            <a:outerShdw blurRad="38100" dist="38100" dir="2700000" algn="tl">
              <a:srgbClr val="000000"/>
            </a:outerShdw>
          </a:effectLst>
          <a:latin typeface="+mn-lt"/>
          <a:cs typeface="+mn-cs"/>
        </a:defRPr>
      </a:lvl8pPr>
      <a:lvl9pPr marL="3886200" indent="-228600" algn="l" rtl="0" fontAlgn="base">
        <a:spcBef>
          <a:spcPct val="20000"/>
        </a:spcBef>
        <a:spcAft>
          <a:spcPct val="0"/>
        </a:spcAft>
        <a:buClr>
          <a:schemeClr val="folHlink"/>
        </a:buClr>
        <a:buSzPct val="60000"/>
        <a:buFont typeface="Wingdings" pitchFamily="2" charset="2"/>
        <a:buChar char="n"/>
        <a:defRPr sz="2000">
          <a:solidFill>
            <a:schemeClr val="tx1"/>
          </a:solidFill>
          <a:effectLst>
            <a:outerShdw blurRad="38100" dist="38100" dir="2700000" algn="tl">
              <a:srgbClr val="000000"/>
            </a:outerShdw>
          </a:effectLst>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1.xml"/><Relationship Id="rId5" Type="http://schemas.openxmlformats.org/officeDocument/2006/relationships/image" Target="../media/image20.jpeg"/><Relationship Id="rId4" Type="http://schemas.openxmlformats.org/officeDocument/2006/relationships/image" Target="../media/image19.jpe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22.emf"/><Relationship Id="rId2" Type="http://schemas.openxmlformats.org/officeDocument/2006/relationships/slideLayout" Target="../slideLayouts/slideLayout1.xml"/><Relationship Id="rId1" Type="http://schemas.openxmlformats.org/officeDocument/2006/relationships/vmlDrawing" Target="../drawings/vmlDrawing1.vml"/><Relationship Id="rId5" Type="http://schemas.openxmlformats.org/officeDocument/2006/relationships/image" Target="../media/image21.wmf"/><Relationship Id="rId4" Type="http://schemas.openxmlformats.org/officeDocument/2006/relationships/oleObject" Target="../embeddings/oleObject1.bin"/></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1.xml"/><Relationship Id="rId4" Type="http://schemas.openxmlformats.org/officeDocument/2006/relationships/image" Target="../media/image4.jpe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1.xml"/><Relationship Id="rId5" Type="http://schemas.openxmlformats.org/officeDocument/2006/relationships/image" Target="../media/image8.jpeg"/><Relationship Id="rId4" Type="http://schemas.openxmlformats.org/officeDocument/2006/relationships/image" Target="../media/image7.jpeg"/></Relationships>
</file>

<file path=ppt/slides/_rels/slide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1.xml"/><Relationship Id="rId5" Type="http://schemas.openxmlformats.org/officeDocument/2006/relationships/image" Target="../media/image12.jpeg"/><Relationship Id="rId4" Type="http://schemas.openxmlformats.org/officeDocument/2006/relationships/image" Target="../media/image11.jpeg"/></Relationships>
</file>

<file path=ppt/slides/_rels/slide7.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1.xml"/><Relationship Id="rId5" Type="http://schemas.openxmlformats.org/officeDocument/2006/relationships/image" Target="../media/image16.jpeg"/><Relationship Id="rId4" Type="http://schemas.openxmlformats.org/officeDocument/2006/relationships/image" Target="../media/image15.jpe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xfrm>
            <a:off x="0" y="228600"/>
            <a:ext cx="9144000" cy="990600"/>
          </a:xfrm>
        </p:spPr>
        <p:txBody>
          <a:bodyPr/>
          <a:lstStyle/>
          <a:p>
            <a:pPr eaLnBrk="1" hangingPunct="1">
              <a:defRPr/>
            </a:pPr>
            <a:r>
              <a:rPr lang="en-US" sz="2800" dirty="0" smtClean="0"/>
              <a:t/>
            </a:r>
            <a:br>
              <a:rPr lang="en-US" sz="2800" dirty="0" smtClean="0"/>
            </a:br>
            <a:r>
              <a:rPr lang="en-US" sz="2800" b="1" dirty="0" err="1" smtClean="0">
                <a:solidFill>
                  <a:srgbClr val="FFFF00"/>
                </a:solidFill>
              </a:rPr>
              <a:t>Địa</a:t>
            </a:r>
            <a:r>
              <a:rPr lang="en-US" sz="2800" b="1" dirty="0" smtClean="0">
                <a:solidFill>
                  <a:srgbClr val="FFFF00"/>
                </a:solidFill>
              </a:rPr>
              <a:t> </a:t>
            </a:r>
            <a:r>
              <a:rPr lang="en-US" sz="2800" b="1" dirty="0" err="1" smtClean="0">
                <a:solidFill>
                  <a:srgbClr val="FFFF00"/>
                </a:solidFill>
              </a:rPr>
              <a:t>lí</a:t>
            </a:r>
            <a:r>
              <a:rPr lang="en-US" sz="2800" b="1" dirty="0" smtClean="0"/>
              <a:t/>
            </a:r>
            <a:br>
              <a:rPr lang="en-US" sz="2800" b="1" dirty="0" smtClean="0"/>
            </a:br>
            <a:endParaRPr lang="en-US" sz="2400" b="1" dirty="0" smtClean="0"/>
          </a:p>
        </p:txBody>
      </p:sp>
      <p:sp>
        <p:nvSpPr>
          <p:cNvPr id="2052" name="Rectangle 4"/>
          <p:cNvSpPr>
            <a:spLocks noGrp="1" noChangeArrowheads="1"/>
          </p:cNvSpPr>
          <p:nvPr>
            <p:ph type="subTitle" idx="1"/>
          </p:nvPr>
        </p:nvSpPr>
        <p:spPr>
          <a:xfrm>
            <a:off x="685800" y="685800"/>
            <a:ext cx="3429000" cy="762000"/>
          </a:xfrm>
        </p:spPr>
        <p:txBody>
          <a:bodyPr/>
          <a:lstStyle/>
          <a:p>
            <a:pPr algn="l" eaLnBrk="1" hangingPunct="1">
              <a:defRPr/>
            </a:pPr>
            <a:r>
              <a:rPr lang="en-US" sz="2800" b="1" smtClean="0">
                <a:solidFill>
                  <a:srgbClr val="FFFF00"/>
                </a:solidFill>
                <a:latin typeface="Arial"/>
              </a:rPr>
              <a:t>* Kiểm tra bài cũ:</a:t>
            </a:r>
            <a:r>
              <a:rPr lang="en-US" sz="2800" smtClean="0">
                <a:latin typeface="Arial"/>
              </a:rPr>
              <a:t> </a:t>
            </a:r>
          </a:p>
        </p:txBody>
      </p:sp>
      <p:sp>
        <p:nvSpPr>
          <p:cNvPr id="2053" name="Rectangle 5"/>
          <p:cNvSpPr>
            <a:spLocks noChangeArrowheads="1"/>
          </p:cNvSpPr>
          <p:nvPr/>
        </p:nvSpPr>
        <p:spPr bwMode="auto">
          <a:xfrm>
            <a:off x="1219200" y="1219200"/>
            <a:ext cx="7315200" cy="762000"/>
          </a:xfrm>
          <a:prstGeom prst="rect">
            <a:avLst/>
          </a:prstGeom>
          <a:noFill/>
          <a:ln w="9525">
            <a:noFill/>
            <a:miter lim="800000"/>
            <a:headEnd/>
            <a:tailEnd/>
          </a:ln>
          <a:effectLst/>
        </p:spPr>
        <p:txBody>
          <a:bodyPr/>
          <a:lstStyle/>
          <a:p>
            <a:pPr algn="just">
              <a:spcBef>
                <a:spcPct val="20000"/>
              </a:spcBef>
              <a:buClr>
                <a:schemeClr val="hlink"/>
              </a:buClr>
              <a:buSzPct val="60000"/>
              <a:buFont typeface="Wingdings" pitchFamily="2" charset="2"/>
              <a:buNone/>
              <a:defRPr/>
            </a:pPr>
            <a:r>
              <a:rPr lang="en-US" i="0">
                <a:effectLst>
                  <a:outerShdw blurRad="38100" dist="38100" dir="2700000" algn="tl">
                    <a:srgbClr val="000000"/>
                  </a:outerShdw>
                </a:effectLst>
                <a:latin typeface="Arial"/>
              </a:rPr>
              <a:t>Câu 1:Dựa vào lược đồ, hãy nêu vị trí địa lí và giới hạn của châu Á?</a:t>
            </a:r>
          </a:p>
        </p:txBody>
      </p:sp>
      <p:sp>
        <p:nvSpPr>
          <p:cNvPr id="4101" name="Text Box 20"/>
          <p:cNvSpPr txBox="1">
            <a:spLocks noChangeArrowheads="1"/>
          </p:cNvSpPr>
          <p:nvPr/>
        </p:nvSpPr>
        <p:spPr bwMode="auto">
          <a:xfrm>
            <a:off x="990600" y="2438400"/>
            <a:ext cx="7543800" cy="457200"/>
          </a:xfrm>
          <a:prstGeom prst="rect">
            <a:avLst/>
          </a:prstGeom>
          <a:noFill/>
          <a:ln w="9525">
            <a:noFill/>
            <a:miter lim="800000"/>
            <a:headEnd/>
            <a:tailEnd/>
          </a:ln>
        </p:spPr>
        <p:txBody>
          <a:bodyPr>
            <a:spAutoFit/>
          </a:bodyPr>
          <a:lstStyle/>
          <a:p>
            <a:pPr>
              <a:spcBef>
                <a:spcPct val="50000"/>
              </a:spcBef>
            </a:pPr>
            <a:endParaRPr lang="en-US"/>
          </a:p>
        </p:txBody>
      </p:sp>
      <p:pic>
        <p:nvPicPr>
          <p:cNvPr id="4102" name="Picture 21" descr="scan0002 - Copy"/>
          <p:cNvPicPr>
            <a:picLocks noChangeAspect="1" noChangeArrowheads="1"/>
          </p:cNvPicPr>
          <p:nvPr/>
        </p:nvPicPr>
        <p:blipFill>
          <a:blip r:embed="rId2">
            <a:lum bright="-36000"/>
          </a:blip>
          <a:srcRect/>
          <a:stretch>
            <a:fillRect/>
          </a:stretch>
        </p:blipFill>
        <p:spPr bwMode="auto">
          <a:xfrm>
            <a:off x="1752600" y="2057400"/>
            <a:ext cx="5867400" cy="4038600"/>
          </a:xfrm>
          <a:prstGeom prst="rect">
            <a:avLst/>
          </a:prstGeom>
          <a:noFill/>
          <a:ln w="9525">
            <a:noFill/>
            <a:miter lim="800000"/>
            <a:headEnd/>
            <a:tailEnd/>
          </a:ln>
        </p:spPr>
      </p:pic>
      <p:sp>
        <p:nvSpPr>
          <p:cNvPr id="2071" name="Text Box 23"/>
          <p:cNvSpPr txBox="1">
            <a:spLocks noChangeArrowheads="1"/>
          </p:cNvSpPr>
          <p:nvPr/>
        </p:nvSpPr>
        <p:spPr bwMode="auto">
          <a:xfrm>
            <a:off x="990600" y="6248400"/>
            <a:ext cx="8153400" cy="457200"/>
          </a:xfrm>
          <a:prstGeom prst="rect">
            <a:avLst/>
          </a:prstGeom>
          <a:noFill/>
          <a:ln w="9525">
            <a:noFill/>
            <a:miter lim="800000"/>
            <a:headEnd/>
            <a:tailEnd/>
          </a:ln>
        </p:spPr>
        <p:txBody>
          <a:bodyPr>
            <a:spAutoFit/>
          </a:bodyPr>
          <a:lstStyle/>
          <a:p>
            <a:pPr>
              <a:spcBef>
                <a:spcPct val="50000"/>
              </a:spcBef>
            </a:pPr>
            <a:r>
              <a:rPr lang="en-US" i="0"/>
              <a:t>Câu 2: Hãy nêu đặc điểm tự nhiên của châu Á?</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2052">
                                            <p:txEl>
                                              <p:pRg st="0" end="0"/>
                                            </p:txEl>
                                          </p:spTgt>
                                        </p:tgtEl>
                                        <p:attrNameLst>
                                          <p:attrName>style.visibility</p:attrName>
                                        </p:attrNameLst>
                                      </p:cBhvr>
                                      <p:to>
                                        <p:strVal val="visible"/>
                                      </p:to>
                                    </p:set>
                                    <p:animEffect transition="in" filter="box(in)">
                                      <p:cBhvr>
                                        <p:cTn id="7" dur="500"/>
                                        <p:tgtEl>
                                          <p:spTgt spid="2052">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4" presetClass="entr" presetSubtype="16" fill="hold" nodeType="clickEffect">
                                  <p:stCondLst>
                                    <p:cond delay="0"/>
                                  </p:stCondLst>
                                  <p:childTnLst>
                                    <p:set>
                                      <p:cBhvr>
                                        <p:cTn id="11" dur="1" fill="hold">
                                          <p:stCondLst>
                                            <p:cond delay="0"/>
                                          </p:stCondLst>
                                        </p:cTn>
                                        <p:tgtEl>
                                          <p:spTgt spid="2053">
                                            <p:txEl>
                                              <p:pRg st="0" end="0"/>
                                            </p:txEl>
                                          </p:spTgt>
                                        </p:tgtEl>
                                        <p:attrNameLst>
                                          <p:attrName>style.visibility</p:attrName>
                                        </p:attrNameLst>
                                      </p:cBhvr>
                                      <p:to>
                                        <p:strVal val="visible"/>
                                      </p:to>
                                    </p:set>
                                    <p:animEffect transition="in" filter="box(in)">
                                      <p:cBhvr>
                                        <p:cTn id="12" dur="500"/>
                                        <p:tgtEl>
                                          <p:spTgt spid="2053">
                                            <p:txEl>
                                              <p:pRg st="0" end="0"/>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0" presetClass="entr" presetSubtype="0" fill="hold" grpId="0" nodeType="clickEffect">
                                  <p:stCondLst>
                                    <p:cond delay="0"/>
                                  </p:stCondLst>
                                  <p:childTnLst>
                                    <p:set>
                                      <p:cBhvr>
                                        <p:cTn id="16" dur="1" fill="hold">
                                          <p:stCondLst>
                                            <p:cond delay="0"/>
                                          </p:stCondLst>
                                        </p:cTn>
                                        <p:tgtEl>
                                          <p:spTgt spid="2071"/>
                                        </p:tgtEl>
                                        <p:attrNameLst>
                                          <p:attrName>style.visibility</p:attrName>
                                        </p:attrNameLst>
                                      </p:cBhvr>
                                      <p:to>
                                        <p:strVal val="visible"/>
                                      </p:to>
                                    </p:set>
                                    <p:animEffect transition="in" filter="wedge">
                                      <p:cBhvr>
                                        <p:cTn id="17" dur="2000"/>
                                        <p:tgtEl>
                                          <p:spTgt spid="207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52" grpId="0" build="p"/>
      <p:bldP spid="2071"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5" name="Rectangle 3"/>
          <p:cNvSpPr>
            <a:spLocks noGrp="1" noChangeArrowheads="1"/>
          </p:cNvSpPr>
          <p:nvPr>
            <p:ph type="subTitle" idx="1"/>
          </p:nvPr>
        </p:nvSpPr>
        <p:spPr>
          <a:xfrm>
            <a:off x="762000" y="1525588"/>
            <a:ext cx="4953000" cy="762000"/>
          </a:xfrm>
        </p:spPr>
        <p:txBody>
          <a:bodyPr/>
          <a:lstStyle/>
          <a:p>
            <a:pPr algn="l" eaLnBrk="1" hangingPunct="1">
              <a:defRPr/>
            </a:pPr>
            <a:r>
              <a:rPr lang="en-US" sz="2800" b="1" smtClean="0">
                <a:solidFill>
                  <a:srgbClr val="FF00FF"/>
                </a:solidFill>
                <a:latin typeface="Arial"/>
              </a:rPr>
              <a:t>2. Hoạt động kinh tế:</a:t>
            </a:r>
            <a:r>
              <a:rPr lang="en-US" sz="2800" smtClean="0">
                <a:latin typeface="Arial"/>
              </a:rPr>
              <a:t> </a:t>
            </a:r>
          </a:p>
        </p:txBody>
      </p:sp>
      <p:sp>
        <p:nvSpPr>
          <p:cNvPr id="28682" name="Rectangle 10"/>
          <p:cNvSpPr>
            <a:spLocks noChangeArrowheads="1"/>
          </p:cNvSpPr>
          <p:nvPr/>
        </p:nvSpPr>
        <p:spPr bwMode="auto">
          <a:xfrm>
            <a:off x="914400" y="2057400"/>
            <a:ext cx="8229600" cy="593725"/>
          </a:xfrm>
          <a:prstGeom prst="rect">
            <a:avLst/>
          </a:prstGeom>
          <a:noFill/>
          <a:ln w="9525">
            <a:noFill/>
            <a:miter lim="800000"/>
            <a:headEnd/>
            <a:tailEnd/>
          </a:ln>
          <a:effectLst/>
        </p:spPr>
        <p:txBody>
          <a:bodyPr/>
          <a:lstStyle/>
          <a:p>
            <a:pPr algn="just">
              <a:spcBef>
                <a:spcPct val="20000"/>
              </a:spcBef>
              <a:buClr>
                <a:schemeClr val="hlink"/>
              </a:buClr>
              <a:buSzPct val="60000"/>
              <a:buFont typeface="Wingdings" pitchFamily="2" charset="2"/>
              <a:buNone/>
              <a:defRPr/>
            </a:pPr>
            <a:r>
              <a:rPr lang="en-US" b="0" i="0">
                <a:effectLst>
                  <a:outerShdw blurRad="38100" dist="38100" dir="2700000" algn="tl">
                    <a:srgbClr val="000000"/>
                  </a:outerShdw>
                </a:effectLst>
                <a:latin typeface="Arial"/>
              </a:rPr>
              <a:t>- Sự phân bố các hoạt động kinh tế ở châu Á:</a:t>
            </a:r>
          </a:p>
        </p:txBody>
      </p:sp>
      <p:graphicFrame>
        <p:nvGraphicFramePr>
          <p:cNvPr id="28683" name="Group 11"/>
          <p:cNvGraphicFramePr>
            <a:graphicFrameLocks noGrp="1"/>
          </p:cNvGraphicFramePr>
          <p:nvPr/>
        </p:nvGraphicFramePr>
        <p:xfrm>
          <a:off x="609600" y="2859088"/>
          <a:ext cx="8001000" cy="3875090"/>
        </p:xfrm>
        <a:graphic>
          <a:graphicData uri="http://schemas.openxmlformats.org/drawingml/2006/table">
            <a:tbl>
              <a:tblPr/>
              <a:tblGrid>
                <a:gridCol w="2362200">
                  <a:extLst>
                    <a:ext uri="{9D8B030D-6E8A-4147-A177-3AD203B41FA5}">
                      <a16:colId xmlns:a16="http://schemas.microsoft.com/office/drawing/2014/main" val="20000"/>
                    </a:ext>
                  </a:extLst>
                </a:gridCol>
                <a:gridCol w="5638800">
                  <a:extLst>
                    <a:ext uri="{9D8B030D-6E8A-4147-A177-3AD203B41FA5}">
                      <a16:colId xmlns:a16="http://schemas.microsoft.com/office/drawing/2014/main" val="20001"/>
                    </a:ext>
                  </a:extLst>
                </a:gridCol>
              </a:tblGrid>
              <a:tr h="554038">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200" b="1" i="1" u="none" strike="noStrike" cap="none" normalizeH="0" baseline="0" smtClean="0">
                          <a:ln>
                            <a:noFill/>
                          </a:ln>
                          <a:solidFill>
                            <a:schemeClr val="tx1"/>
                          </a:solidFill>
                          <a:effectLst/>
                          <a:latin typeface="Arial" charset="0"/>
                          <a:cs typeface="Times New Roman" pitchFamily="18" charset="0"/>
                        </a:rPr>
                        <a:t>Ngành s</a:t>
                      </a:r>
                      <a:r>
                        <a:rPr kumimoji="0" lang="en-US" sz="2200" b="1" i="1" u="none" strike="noStrike" cap="none" normalizeH="0" baseline="0" smtClean="0">
                          <a:ln>
                            <a:noFill/>
                          </a:ln>
                          <a:solidFill>
                            <a:schemeClr val="tx1"/>
                          </a:solidFill>
                          <a:effectLst/>
                          <a:latin typeface="Arial" charset="0"/>
                          <a:cs typeface="Arial" charset="0"/>
                        </a:rPr>
                        <a:t>ản xuất</a:t>
                      </a:r>
                    </a:p>
                  </a:txBody>
                  <a:tcPr horzOverflow="overflow">
                    <a:lnL w="12700" cap="flat" cmpd="sng" algn="ctr">
                      <a:solidFill>
                        <a:srgbClr val="FFFF00"/>
                      </a:solidFill>
                      <a:prstDash val="solid"/>
                      <a:round/>
                      <a:headEnd type="none" w="med" len="med"/>
                      <a:tailEnd type="none" w="med" len="med"/>
                    </a:lnL>
                    <a:lnR w="12700" cap="flat" cmpd="sng" algn="ctr">
                      <a:solidFill>
                        <a:srgbClr val="FFFF00"/>
                      </a:solidFill>
                      <a:prstDash val="solid"/>
                      <a:round/>
                      <a:headEnd type="none" w="med" len="med"/>
                      <a:tailEnd type="none" w="med" len="med"/>
                    </a:lnR>
                    <a:lnT w="12700" cap="flat" cmpd="sng" algn="ctr">
                      <a:solidFill>
                        <a:srgbClr val="FFFF00"/>
                      </a:solidFill>
                      <a:prstDash val="solid"/>
                      <a:round/>
                      <a:headEnd type="none" w="med" len="med"/>
                      <a:tailEnd type="none" w="med" len="med"/>
                    </a:lnT>
                    <a:lnB w="12700" cap="flat" cmpd="sng" algn="ctr">
                      <a:solidFill>
                        <a:srgbClr val="FFFF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200" b="1" i="1" u="none" strike="noStrike" cap="none" normalizeH="0" baseline="0" smtClean="0">
                          <a:ln>
                            <a:noFill/>
                          </a:ln>
                          <a:solidFill>
                            <a:schemeClr val="tx1"/>
                          </a:solidFill>
                          <a:effectLst/>
                          <a:latin typeface="Arial" charset="0"/>
                          <a:cs typeface="Times New Roman" pitchFamily="18" charset="0"/>
                        </a:rPr>
                        <a:t>Khu v</a:t>
                      </a:r>
                      <a:r>
                        <a:rPr kumimoji="0" lang="en-US" sz="2200" b="1" i="1" u="none" strike="noStrike" cap="none" normalizeH="0" baseline="0" smtClean="0">
                          <a:ln>
                            <a:noFill/>
                          </a:ln>
                          <a:solidFill>
                            <a:schemeClr val="tx1"/>
                          </a:solidFill>
                          <a:effectLst/>
                          <a:latin typeface="Arial" charset="0"/>
                          <a:cs typeface="Arial" charset="0"/>
                        </a:rPr>
                        <a:t>ực, quốc gia</a:t>
                      </a:r>
                    </a:p>
                  </a:txBody>
                  <a:tcPr horzOverflow="overflow">
                    <a:lnL w="12700" cap="flat" cmpd="sng" algn="ctr">
                      <a:solidFill>
                        <a:srgbClr val="FFFF00"/>
                      </a:solidFill>
                      <a:prstDash val="solid"/>
                      <a:round/>
                      <a:headEnd type="none" w="med" len="med"/>
                      <a:tailEnd type="none" w="med" len="med"/>
                    </a:lnL>
                    <a:lnR w="12700" cap="flat" cmpd="sng" algn="ctr">
                      <a:solidFill>
                        <a:srgbClr val="FFFF00"/>
                      </a:solidFill>
                      <a:prstDash val="solid"/>
                      <a:round/>
                      <a:headEnd type="none" w="med" len="med"/>
                      <a:tailEnd type="none" w="med" len="med"/>
                    </a:lnR>
                    <a:lnT w="12700" cap="flat" cmpd="sng" algn="ctr">
                      <a:solidFill>
                        <a:srgbClr val="FFFF00"/>
                      </a:solidFill>
                      <a:prstDash val="solid"/>
                      <a:round/>
                      <a:headEnd type="none" w="med" len="med"/>
                      <a:tailEnd type="none" w="med" len="med"/>
                    </a:lnT>
                    <a:lnB w="12700" cap="flat" cmpd="sng" algn="ctr">
                      <a:solidFill>
                        <a:srgbClr val="FFFF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55245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200" b="0" i="0" u="none" strike="noStrike" cap="none" normalizeH="0" baseline="0" smtClean="0">
                          <a:ln>
                            <a:noFill/>
                          </a:ln>
                          <a:solidFill>
                            <a:schemeClr val="tx1"/>
                          </a:solidFill>
                          <a:effectLst/>
                          <a:latin typeface="Arial" charset="0"/>
                          <a:cs typeface="Times New Roman" pitchFamily="18" charset="0"/>
                        </a:rPr>
                        <a:t>Lúa g</a:t>
                      </a:r>
                      <a:r>
                        <a:rPr kumimoji="0" lang="en-US" sz="2200" b="0" i="0" u="none" strike="noStrike" cap="none" normalizeH="0" baseline="0" smtClean="0">
                          <a:ln>
                            <a:noFill/>
                          </a:ln>
                          <a:solidFill>
                            <a:schemeClr val="tx1"/>
                          </a:solidFill>
                          <a:effectLst/>
                          <a:latin typeface="Arial" charset="0"/>
                          <a:cs typeface="Arial" charset="0"/>
                        </a:rPr>
                        <a:t>ạo</a:t>
                      </a:r>
                    </a:p>
                  </a:txBody>
                  <a:tcPr horzOverflow="overflow">
                    <a:lnL w="12700" cap="flat" cmpd="sng" algn="ctr">
                      <a:solidFill>
                        <a:srgbClr val="FFFF00"/>
                      </a:solidFill>
                      <a:prstDash val="solid"/>
                      <a:round/>
                      <a:headEnd type="none" w="med" len="med"/>
                      <a:tailEnd type="none" w="med" len="med"/>
                    </a:lnL>
                    <a:lnR w="12700" cap="flat" cmpd="sng" algn="ctr">
                      <a:solidFill>
                        <a:srgbClr val="FFFF00"/>
                      </a:solidFill>
                      <a:prstDash val="solid"/>
                      <a:round/>
                      <a:headEnd type="none" w="med" len="med"/>
                      <a:tailEnd type="none" w="med" len="med"/>
                    </a:lnR>
                    <a:lnT w="12700" cap="flat" cmpd="sng" algn="ctr">
                      <a:solidFill>
                        <a:srgbClr val="FFFF00"/>
                      </a:solidFill>
                      <a:prstDash val="solid"/>
                      <a:round/>
                      <a:headEnd type="none" w="med" len="med"/>
                      <a:tailEnd type="none" w="med" len="med"/>
                    </a:lnT>
                    <a:lnB w="12700" cap="flat" cmpd="sng" algn="ctr">
                      <a:solidFill>
                        <a:srgbClr val="FFFF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endParaRPr kumimoji="0" lang="en-US" sz="2200" b="0" i="0" u="none" strike="noStrike" cap="none" normalizeH="0" baseline="0" smtClean="0">
                        <a:ln>
                          <a:noFill/>
                        </a:ln>
                        <a:solidFill>
                          <a:schemeClr val="tx1"/>
                        </a:solidFill>
                        <a:effectLst>
                          <a:outerShdw blurRad="38100" dist="38100" dir="2700000" algn="tl">
                            <a:srgbClr val="000000"/>
                          </a:outerShdw>
                        </a:effectLst>
                        <a:latin typeface="Arial" charset="0"/>
                        <a:cs typeface="Arial" charset="0"/>
                      </a:endParaRPr>
                    </a:p>
                  </a:txBody>
                  <a:tcPr horzOverflow="overflow">
                    <a:lnL w="12700" cap="flat" cmpd="sng" algn="ctr">
                      <a:solidFill>
                        <a:srgbClr val="FFFF00"/>
                      </a:solidFill>
                      <a:prstDash val="solid"/>
                      <a:round/>
                      <a:headEnd type="none" w="med" len="med"/>
                      <a:tailEnd type="none" w="med" len="med"/>
                    </a:lnL>
                    <a:lnR w="12700" cap="flat" cmpd="sng" algn="ctr">
                      <a:solidFill>
                        <a:srgbClr val="FFFF00"/>
                      </a:solidFill>
                      <a:prstDash val="solid"/>
                      <a:round/>
                      <a:headEnd type="none" w="med" len="med"/>
                      <a:tailEnd type="none" w="med" len="med"/>
                    </a:lnR>
                    <a:lnT w="12700" cap="flat" cmpd="sng" algn="ctr">
                      <a:solidFill>
                        <a:srgbClr val="FFFF00"/>
                      </a:solidFill>
                      <a:prstDash val="solid"/>
                      <a:round/>
                      <a:headEnd type="none" w="med" len="med"/>
                      <a:tailEnd type="none" w="med" len="med"/>
                    </a:lnT>
                    <a:lnB w="12700" cap="flat" cmpd="sng" algn="ctr">
                      <a:solidFill>
                        <a:srgbClr val="FFFF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554038">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200" b="0" i="0" u="none" strike="noStrike" cap="none" normalizeH="0" baseline="0" smtClean="0">
                          <a:ln>
                            <a:noFill/>
                          </a:ln>
                          <a:solidFill>
                            <a:schemeClr val="tx1"/>
                          </a:solidFill>
                          <a:effectLst/>
                          <a:latin typeface="Arial" charset="0"/>
                          <a:cs typeface="Times New Roman" pitchFamily="18" charset="0"/>
                        </a:rPr>
                        <a:t>Lúa mì</a:t>
                      </a:r>
                      <a:endParaRPr kumimoji="0" lang="en-US" sz="2200" b="0"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rgbClr val="FFFF00"/>
                      </a:solidFill>
                      <a:prstDash val="solid"/>
                      <a:round/>
                      <a:headEnd type="none" w="med" len="med"/>
                      <a:tailEnd type="none" w="med" len="med"/>
                    </a:lnL>
                    <a:lnR w="12700" cap="flat" cmpd="sng" algn="ctr">
                      <a:solidFill>
                        <a:srgbClr val="FFFF00"/>
                      </a:solidFill>
                      <a:prstDash val="solid"/>
                      <a:round/>
                      <a:headEnd type="none" w="med" len="med"/>
                      <a:tailEnd type="none" w="med" len="med"/>
                    </a:lnR>
                    <a:lnT w="12700" cap="flat" cmpd="sng" algn="ctr">
                      <a:solidFill>
                        <a:srgbClr val="FFFF00"/>
                      </a:solidFill>
                      <a:prstDash val="solid"/>
                      <a:round/>
                      <a:headEnd type="none" w="med" len="med"/>
                      <a:tailEnd type="none" w="med" len="med"/>
                    </a:lnT>
                    <a:lnB w="12700" cap="flat" cmpd="sng" algn="ctr">
                      <a:solidFill>
                        <a:srgbClr val="FFFF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endParaRPr kumimoji="0" lang="en-US" sz="2200" b="0" i="0" u="none" strike="noStrike" cap="none" normalizeH="0" baseline="0" smtClean="0">
                        <a:ln>
                          <a:noFill/>
                        </a:ln>
                        <a:solidFill>
                          <a:schemeClr val="tx1"/>
                        </a:solidFill>
                        <a:effectLst>
                          <a:outerShdw blurRad="38100" dist="38100" dir="2700000" algn="tl">
                            <a:srgbClr val="000000"/>
                          </a:outerShdw>
                        </a:effectLst>
                        <a:latin typeface="Arial" charset="0"/>
                        <a:cs typeface="Arial" charset="0"/>
                      </a:endParaRPr>
                    </a:p>
                  </a:txBody>
                  <a:tcPr horzOverflow="overflow">
                    <a:lnL w="12700" cap="flat" cmpd="sng" algn="ctr">
                      <a:solidFill>
                        <a:srgbClr val="FFFF00"/>
                      </a:solidFill>
                      <a:prstDash val="solid"/>
                      <a:round/>
                      <a:headEnd type="none" w="med" len="med"/>
                      <a:tailEnd type="none" w="med" len="med"/>
                    </a:lnL>
                    <a:lnR w="12700" cap="flat" cmpd="sng" algn="ctr">
                      <a:solidFill>
                        <a:srgbClr val="FFFF00"/>
                      </a:solidFill>
                      <a:prstDash val="solid"/>
                      <a:round/>
                      <a:headEnd type="none" w="med" len="med"/>
                      <a:tailEnd type="none" w="med" len="med"/>
                    </a:lnR>
                    <a:lnT w="12700" cap="flat" cmpd="sng" algn="ctr">
                      <a:solidFill>
                        <a:srgbClr val="FFFF00"/>
                      </a:solidFill>
                      <a:prstDash val="solid"/>
                      <a:round/>
                      <a:headEnd type="none" w="med" len="med"/>
                      <a:tailEnd type="none" w="med" len="med"/>
                    </a:lnT>
                    <a:lnB w="12700" cap="flat" cmpd="sng" algn="ctr">
                      <a:solidFill>
                        <a:srgbClr val="FFFF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554038">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200" b="0" i="0" u="none" strike="noStrike" cap="none" normalizeH="0" baseline="0" smtClean="0">
                          <a:ln>
                            <a:noFill/>
                          </a:ln>
                          <a:solidFill>
                            <a:schemeClr val="tx1"/>
                          </a:solidFill>
                          <a:effectLst/>
                          <a:latin typeface="Arial" charset="0"/>
                          <a:cs typeface="Times New Roman" pitchFamily="18" charset="0"/>
                        </a:rPr>
                        <a:t>Bông</a:t>
                      </a:r>
                      <a:endParaRPr kumimoji="0" lang="en-US" sz="2200" b="0"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rgbClr val="FFFF00"/>
                      </a:solidFill>
                      <a:prstDash val="solid"/>
                      <a:round/>
                      <a:headEnd type="none" w="med" len="med"/>
                      <a:tailEnd type="none" w="med" len="med"/>
                    </a:lnL>
                    <a:lnR w="12700" cap="flat" cmpd="sng" algn="ctr">
                      <a:solidFill>
                        <a:srgbClr val="FFFF00"/>
                      </a:solidFill>
                      <a:prstDash val="solid"/>
                      <a:round/>
                      <a:headEnd type="none" w="med" len="med"/>
                      <a:tailEnd type="none" w="med" len="med"/>
                    </a:lnR>
                    <a:lnT w="12700" cap="flat" cmpd="sng" algn="ctr">
                      <a:solidFill>
                        <a:srgbClr val="FFFF00"/>
                      </a:solidFill>
                      <a:prstDash val="solid"/>
                      <a:round/>
                      <a:headEnd type="none" w="med" len="med"/>
                      <a:tailEnd type="none" w="med" len="med"/>
                    </a:lnT>
                    <a:lnB w="12700" cap="flat" cmpd="sng" algn="ctr">
                      <a:solidFill>
                        <a:srgbClr val="FFFF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endParaRPr kumimoji="0" lang="en-US" sz="2200" b="0" i="0" u="none" strike="noStrike" cap="none" normalizeH="0" baseline="0" smtClean="0">
                        <a:ln>
                          <a:noFill/>
                        </a:ln>
                        <a:solidFill>
                          <a:schemeClr val="tx1"/>
                        </a:solidFill>
                        <a:effectLst>
                          <a:outerShdw blurRad="38100" dist="38100" dir="2700000" algn="tl">
                            <a:srgbClr val="000000"/>
                          </a:outerShdw>
                        </a:effectLst>
                        <a:latin typeface="Arial" charset="0"/>
                        <a:cs typeface="Arial" charset="0"/>
                      </a:endParaRPr>
                    </a:p>
                  </a:txBody>
                  <a:tcPr horzOverflow="overflow">
                    <a:lnL w="12700" cap="flat" cmpd="sng" algn="ctr">
                      <a:solidFill>
                        <a:srgbClr val="FFFF00"/>
                      </a:solidFill>
                      <a:prstDash val="solid"/>
                      <a:round/>
                      <a:headEnd type="none" w="med" len="med"/>
                      <a:tailEnd type="none" w="med" len="med"/>
                    </a:lnL>
                    <a:lnR w="12700" cap="flat" cmpd="sng" algn="ctr">
                      <a:solidFill>
                        <a:srgbClr val="FFFF00"/>
                      </a:solidFill>
                      <a:prstDash val="solid"/>
                      <a:round/>
                      <a:headEnd type="none" w="med" len="med"/>
                      <a:tailEnd type="none" w="med" len="med"/>
                    </a:lnR>
                    <a:lnT w="12700" cap="flat" cmpd="sng" algn="ctr">
                      <a:solidFill>
                        <a:srgbClr val="FFFF00"/>
                      </a:solidFill>
                      <a:prstDash val="solid"/>
                      <a:round/>
                      <a:headEnd type="none" w="med" len="med"/>
                      <a:tailEnd type="none" w="med" len="med"/>
                    </a:lnT>
                    <a:lnB w="12700" cap="flat" cmpd="sng" algn="ctr">
                      <a:solidFill>
                        <a:srgbClr val="FFFF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554038">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200" b="0" i="0" u="none" strike="noStrike" cap="none" normalizeH="0" baseline="0" smtClean="0">
                          <a:ln>
                            <a:noFill/>
                          </a:ln>
                          <a:solidFill>
                            <a:schemeClr val="tx1"/>
                          </a:solidFill>
                          <a:effectLst/>
                          <a:latin typeface="Arial" charset="0"/>
                          <a:cs typeface="Times New Roman" pitchFamily="18" charset="0"/>
                        </a:rPr>
                        <a:t>Nuôi bò</a:t>
                      </a:r>
                      <a:endParaRPr kumimoji="0" lang="en-US" sz="2200" b="0"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rgbClr val="FFFF00"/>
                      </a:solidFill>
                      <a:prstDash val="solid"/>
                      <a:round/>
                      <a:headEnd type="none" w="med" len="med"/>
                      <a:tailEnd type="none" w="med" len="med"/>
                    </a:lnL>
                    <a:lnR w="12700" cap="flat" cmpd="sng" algn="ctr">
                      <a:solidFill>
                        <a:srgbClr val="FFFF00"/>
                      </a:solidFill>
                      <a:prstDash val="solid"/>
                      <a:round/>
                      <a:headEnd type="none" w="med" len="med"/>
                      <a:tailEnd type="none" w="med" len="med"/>
                    </a:lnR>
                    <a:lnT w="12700" cap="flat" cmpd="sng" algn="ctr">
                      <a:solidFill>
                        <a:srgbClr val="FFFF00"/>
                      </a:solidFill>
                      <a:prstDash val="solid"/>
                      <a:round/>
                      <a:headEnd type="none" w="med" len="med"/>
                      <a:tailEnd type="none" w="med" len="med"/>
                    </a:lnT>
                    <a:lnB w="12700" cap="flat" cmpd="sng" algn="ctr">
                      <a:solidFill>
                        <a:srgbClr val="FFFF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endParaRPr kumimoji="0" lang="en-US" sz="2200" b="0" i="0" u="none" strike="noStrike" cap="none" normalizeH="0" baseline="0" smtClean="0">
                        <a:ln>
                          <a:noFill/>
                        </a:ln>
                        <a:solidFill>
                          <a:schemeClr val="tx1"/>
                        </a:solidFill>
                        <a:effectLst>
                          <a:outerShdw blurRad="38100" dist="38100" dir="2700000" algn="tl">
                            <a:srgbClr val="000000"/>
                          </a:outerShdw>
                        </a:effectLst>
                        <a:latin typeface="Arial" charset="0"/>
                        <a:cs typeface="Arial" charset="0"/>
                      </a:endParaRPr>
                    </a:p>
                  </a:txBody>
                  <a:tcPr horzOverflow="overflow">
                    <a:lnL w="12700" cap="flat" cmpd="sng" algn="ctr">
                      <a:solidFill>
                        <a:srgbClr val="FFFF00"/>
                      </a:solidFill>
                      <a:prstDash val="solid"/>
                      <a:round/>
                      <a:headEnd type="none" w="med" len="med"/>
                      <a:tailEnd type="none" w="med" len="med"/>
                    </a:lnL>
                    <a:lnR w="12700" cap="flat" cmpd="sng" algn="ctr">
                      <a:solidFill>
                        <a:srgbClr val="FFFF00"/>
                      </a:solidFill>
                      <a:prstDash val="solid"/>
                      <a:round/>
                      <a:headEnd type="none" w="med" len="med"/>
                      <a:tailEnd type="none" w="med" len="med"/>
                    </a:lnR>
                    <a:lnT w="12700" cap="flat" cmpd="sng" algn="ctr">
                      <a:solidFill>
                        <a:srgbClr val="FFFF00"/>
                      </a:solidFill>
                      <a:prstDash val="solid"/>
                      <a:round/>
                      <a:headEnd type="none" w="med" len="med"/>
                      <a:tailEnd type="none" w="med" len="med"/>
                    </a:lnT>
                    <a:lnB w="12700" cap="flat" cmpd="sng" algn="ctr">
                      <a:solidFill>
                        <a:srgbClr val="FFFF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55245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200" b="0" i="0" u="none" strike="noStrike" cap="none" normalizeH="0" baseline="0" smtClean="0">
                          <a:ln>
                            <a:noFill/>
                          </a:ln>
                          <a:solidFill>
                            <a:schemeClr val="tx1"/>
                          </a:solidFill>
                          <a:effectLst/>
                          <a:latin typeface="Arial" charset="0"/>
                          <a:cs typeface="Times New Roman" pitchFamily="18" charset="0"/>
                        </a:rPr>
                        <a:t>Khai thác d</a:t>
                      </a:r>
                      <a:r>
                        <a:rPr kumimoji="0" lang="en-US" sz="2200" b="0" i="0" u="none" strike="noStrike" cap="none" normalizeH="0" baseline="0" smtClean="0">
                          <a:ln>
                            <a:noFill/>
                          </a:ln>
                          <a:solidFill>
                            <a:schemeClr val="tx1"/>
                          </a:solidFill>
                          <a:effectLst/>
                          <a:latin typeface="Arial" charset="0"/>
                          <a:cs typeface="Arial" charset="0"/>
                        </a:rPr>
                        <a:t>ầu</a:t>
                      </a:r>
                    </a:p>
                  </a:txBody>
                  <a:tcPr horzOverflow="overflow">
                    <a:lnL w="12700" cap="flat" cmpd="sng" algn="ctr">
                      <a:solidFill>
                        <a:srgbClr val="FFFF00"/>
                      </a:solidFill>
                      <a:prstDash val="solid"/>
                      <a:round/>
                      <a:headEnd type="none" w="med" len="med"/>
                      <a:tailEnd type="none" w="med" len="med"/>
                    </a:lnL>
                    <a:lnR w="12700" cap="flat" cmpd="sng" algn="ctr">
                      <a:solidFill>
                        <a:srgbClr val="FFFF00"/>
                      </a:solidFill>
                      <a:prstDash val="solid"/>
                      <a:round/>
                      <a:headEnd type="none" w="med" len="med"/>
                      <a:tailEnd type="none" w="med" len="med"/>
                    </a:lnR>
                    <a:lnT w="12700" cap="flat" cmpd="sng" algn="ctr">
                      <a:solidFill>
                        <a:srgbClr val="FFFF00"/>
                      </a:solidFill>
                      <a:prstDash val="solid"/>
                      <a:round/>
                      <a:headEnd type="none" w="med" len="med"/>
                      <a:tailEnd type="none" w="med" len="med"/>
                    </a:lnT>
                    <a:lnB w="12700" cap="flat" cmpd="sng" algn="ctr">
                      <a:solidFill>
                        <a:srgbClr val="FFFF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endParaRPr kumimoji="0" lang="en-US" sz="2200" b="0" i="0" u="none" strike="noStrike" cap="none" normalizeH="0" baseline="0" smtClean="0">
                        <a:ln>
                          <a:noFill/>
                        </a:ln>
                        <a:solidFill>
                          <a:schemeClr val="tx1"/>
                        </a:solidFill>
                        <a:effectLst>
                          <a:outerShdw blurRad="38100" dist="38100" dir="2700000" algn="tl">
                            <a:srgbClr val="000000"/>
                          </a:outerShdw>
                        </a:effectLst>
                        <a:latin typeface="Arial" charset="0"/>
                        <a:cs typeface="Arial" charset="0"/>
                      </a:endParaRPr>
                    </a:p>
                  </a:txBody>
                  <a:tcPr horzOverflow="overflow">
                    <a:lnL w="12700" cap="flat" cmpd="sng" algn="ctr">
                      <a:solidFill>
                        <a:srgbClr val="FFFF00"/>
                      </a:solidFill>
                      <a:prstDash val="solid"/>
                      <a:round/>
                      <a:headEnd type="none" w="med" len="med"/>
                      <a:tailEnd type="none" w="med" len="med"/>
                    </a:lnL>
                    <a:lnR w="12700" cap="flat" cmpd="sng" algn="ctr">
                      <a:solidFill>
                        <a:srgbClr val="FFFF00"/>
                      </a:solidFill>
                      <a:prstDash val="solid"/>
                      <a:round/>
                      <a:headEnd type="none" w="med" len="med"/>
                      <a:tailEnd type="none" w="med" len="med"/>
                    </a:lnR>
                    <a:lnT w="12700" cap="flat" cmpd="sng" algn="ctr">
                      <a:solidFill>
                        <a:srgbClr val="FFFF00"/>
                      </a:solidFill>
                      <a:prstDash val="solid"/>
                      <a:round/>
                      <a:headEnd type="none" w="med" len="med"/>
                      <a:tailEnd type="none" w="med" len="med"/>
                    </a:lnT>
                    <a:lnB w="12700" cap="flat" cmpd="sng" algn="ctr">
                      <a:solidFill>
                        <a:srgbClr val="FFFF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r h="554038">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200" b="0" i="0" u="none" strike="noStrike" cap="none" normalizeH="0" baseline="0" smtClean="0">
                          <a:ln>
                            <a:noFill/>
                          </a:ln>
                          <a:solidFill>
                            <a:schemeClr val="tx1"/>
                          </a:solidFill>
                          <a:effectLst/>
                          <a:latin typeface="Arial" charset="0"/>
                          <a:cs typeface="Times New Roman" pitchFamily="18" charset="0"/>
                        </a:rPr>
                        <a:t>S</a:t>
                      </a:r>
                      <a:r>
                        <a:rPr kumimoji="0" lang="en-US" sz="2200" b="0" i="0" u="none" strike="noStrike" cap="none" normalizeH="0" baseline="0" smtClean="0">
                          <a:ln>
                            <a:noFill/>
                          </a:ln>
                          <a:solidFill>
                            <a:schemeClr val="tx1"/>
                          </a:solidFill>
                          <a:effectLst/>
                          <a:latin typeface="Arial" charset="0"/>
                          <a:cs typeface="Arial" charset="0"/>
                        </a:rPr>
                        <a:t>ả</a:t>
                      </a:r>
                      <a:r>
                        <a:rPr kumimoji="0" lang="en-US" sz="2200" b="0" i="0" u="none" strike="noStrike" cap="none" normalizeH="0" baseline="0" smtClean="0">
                          <a:ln>
                            <a:noFill/>
                          </a:ln>
                          <a:solidFill>
                            <a:schemeClr val="tx1"/>
                          </a:solidFill>
                          <a:effectLst/>
                          <a:latin typeface="Arial" charset="0"/>
                          <a:cs typeface="Times New Roman" pitchFamily="18" charset="0"/>
                        </a:rPr>
                        <a:t>n xu</a:t>
                      </a:r>
                      <a:r>
                        <a:rPr kumimoji="0" lang="en-US" sz="2200" b="0" i="0" u="none" strike="noStrike" cap="none" normalizeH="0" baseline="0" smtClean="0">
                          <a:ln>
                            <a:noFill/>
                          </a:ln>
                          <a:solidFill>
                            <a:schemeClr val="tx1"/>
                          </a:solidFill>
                          <a:effectLst/>
                          <a:latin typeface="Arial" charset="0"/>
                          <a:cs typeface="Arial" charset="0"/>
                        </a:rPr>
                        <a:t>ấ</a:t>
                      </a:r>
                      <a:r>
                        <a:rPr kumimoji="0" lang="en-US" sz="2200" b="0" i="0" u="none" strike="noStrike" cap="none" normalizeH="0" baseline="0" smtClean="0">
                          <a:ln>
                            <a:noFill/>
                          </a:ln>
                          <a:solidFill>
                            <a:schemeClr val="tx1"/>
                          </a:solidFill>
                          <a:effectLst/>
                          <a:latin typeface="Arial" charset="0"/>
                          <a:cs typeface="Times New Roman" pitchFamily="18" charset="0"/>
                        </a:rPr>
                        <a:t>t ô tô</a:t>
                      </a:r>
                    </a:p>
                  </a:txBody>
                  <a:tcPr horzOverflow="overflow">
                    <a:lnL w="12700" cap="flat" cmpd="sng" algn="ctr">
                      <a:solidFill>
                        <a:srgbClr val="FFFF00"/>
                      </a:solidFill>
                      <a:prstDash val="solid"/>
                      <a:round/>
                      <a:headEnd type="none" w="med" len="med"/>
                      <a:tailEnd type="none" w="med" len="med"/>
                    </a:lnL>
                    <a:lnR w="12700" cap="flat" cmpd="sng" algn="ctr">
                      <a:solidFill>
                        <a:srgbClr val="FFFF00"/>
                      </a:solidFill>
                      <a:prstDash val="solid"/>
                      <a:round/>
                      <a:headEnd type="none" w="med" len="med"/>
                      <a:tailEnd type="none" w="med" len="med"/>
                    </a:lnR>
                    <a:lnT w="12700" cap="flat" cmpd="sng" algn="ctr">
                      <a:solidFill>
                        <a:srgbClr val="FFFF00"/>
                      </a:solidFill>
                      <a:prstDash val="solid"/>
                      <a:round/>
                      <a:headEnd type="none" w="med" len="med"/>
                      <a:tailEnd type="none" w="med" len="med"/>
                    </a:lnT>
                    <a:lnB w="12700" cap="flat" cmpd="sng" algn="ctr">
                      <a:solidFill>
                        <a:srgbClr val="FFFF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endParaRPr kumimoji="0" lang="en-US" sz="2200" b="0" i="0" u="none" strike="noStrike" cap="none" normalizeH="0" baseline="0" smtClean="0">
                        <a:ln>
                          <a:noFill/>
                        </a:ln>
                        <a:solidFill>
                          <a:schemeClr val="tx1"/>
                        </a:solidFill>
                        <a:effectLst>
                          <a:outerShdw blurRad="38100" dist="38100" dir="2700000" algn="tl">
                            <a:srgbClr val="000000"/>
                          </a:outerShdw>
                        </a:effectLst>
                        <a:latin typeface="Arial" charset="0"/>
                        <a:cs typeface="Arial" charset="0"/>
                      </a:endParaRPr>
                    </a:p>
                  </a:txBody>
                  <a:tcPr horzOverflow="overflow">
                    <a:lnL w="12700" cap="flat" cmpd="sng" algn="ctr">
                      <a:solidFill>
                        <a:srgbClr val="FFFF00"/>
                      </a:solidFill>
                      <a:prstDash val="solid"/>
                      <a:round/>
                      <a:headEnd type="none" w="med" len="med"/>
                      <a:tailEnd type="none" w="med" len="med"/>
                    </a:lnL>
                    <a:lnR w="12700" cap="flat" cmpd="sng" algn="ctr">
                      <a:solidFill>
                        <a:srgbClr val="FFFF00"/>
                      </a:solidFill>
                      <a:prstDash val="solid"/>
                      <a:round/>
                      <a:headEnd type="none" w="med" len="med"/>
                      <a:tailEnd type="none" w="med" len="med"/>
                    </a:lnR>
                    <a:lnT w="12700" cap="flat" cmpd="sng" algn="ctr">
                      <a:solidFill>
                        <a:srgbClr val="FFFF00"/>
                      </a:solidFill>
                      <a:prstDash val="solid"/>
                      <a:round/>
                      <a:headEnd type="none" w="med" len="med"/>
                      <a:tailEnd type="none" w="med" len="med"/>
                    </a:lnT>
                    <a:lnB w="12700" cap="flat" cmpd="sng" algn="ctr">
                      <a:solidFill>
                        <a:srgbClr val="FFFF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6"/>
                  </a:ext>
                </a:extLst>
              </a:tr>
            </a:tbl>
          </a:graphicData>
        </a:graphic>
      </p:graphicFrame>
      <p:sp>
        <p:nvSpPr>
          <p:cNvPr id="2" name="Title 1"/>
          <p:cNvSpPr>
            <a:spLocks noGrp="1"/>
          </p:cNvSpPr>
          <p:nvPr>
            <p:ph type="ctrTitle" sz="quarter"/>
          </p:nvPr>
        </p:nvSpPr>
        <p:spPr/>
        <p:txBody>
          <a:bodyPr/>
          <a:lstStyle/>
          <a:p>
            <a:endParaRPr 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nodeType="clickEffect">
                                  <p:stCondLst>
                                    <p:cond delay="0"/>
                                  </p:stCondLst>
                                  <p:childTnLst>
                                    <p:set>
                                      <p:cBhvr>
                                        <p:cTn id="6" dur="1" fill="hold">
                                          <p:stCondLst>
                                            <p:cond delay="0"/>
                                          </p:stCondLst>
                                        </p:cTn>
                                        <p:tgtEl>
                                          <p:spTgt spid="28683"/>
                                        </p:tgtEl>
                                        <p:attrNameLst>
                                          <p:attrName>style.visibility</p:attrName>
                                        </p:attrNameLst>
                                      </p:cBhvr>
                                      <p:to>
                                        <p:strVal val="visible"/>
                                      </p:to>
                                    </p:set>
                                    <p:animEffect transition="in" filter="box(in)">
                                      <p:cBhvr>
                                        <p:cTn id="7" dur="500"/>
                                        <p:tgtEl>
                                          <p:spTgt spid="2868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1" name="Rectangle 3"/>
          <p:cNvSpPr>
            <a:spLocks noGrp="1" noChangeArrowheads="1"/>
          </p:cNvSpPr>
          <p:nvPr>
            <p:ph type="subTitle" idx="1"/>
          </p:nvPr>
        </p:nvSpPr>
        <p:spPr>
          <a:xfrm>
            <a:off x="762000" y="1525588"/>
            <a:ext cx="4953000" cy="762000"/>
          </a:xfrm>
        </p:spPr>
        <p:txBody>
          <a:bodyPr/>
          <a:lstStyle/>
          <a:p>
            <a:pPr algn="l" eaLnBrk="1" hangingPunct="1">
              <a:defRPr/>
            </a:pPr>
            <a:r>
              <a:rPr lang="en-US" sz="2800" b="1" smtClean="0">
                <a:solidFill>
                  <a:srgbClr val="FF00FF"/>
                </a:solidFill>
                <a:latin typeface="Arial"/>
              </a:rPr>
              <a:t>2. Hoạt động kinh tế:</a:t>
            </a:r>
            <a:r>
              <a:rPr lang="en-US" sz="2800" smtClean="0">
                <a:latin typeface="Arial"/>
              </a:rPr>
              <a:t> </a:t>
            </a:r>
          </a:p>
        </p:txBody>
      </p:sp>
      <p:sp>
        <p:nvSpPr>
          <p:cNvPr id="32772" name="Rectangle 4"/>
          <p:cNvSpPr>
            <a:spLocks noChangeArrowheads="1"/>
          </p:cNvSpPr>
          <p:nvPr/>
        </p:nvSpPr>
        <p:spPr bwMode="auto">
          <a:xfrm>
            <a:off x="914400" y="1981200"/>
            <a:ext cx="8229600" cy="593725"/>
          </a:xfrm>
          <a:prstGeom prst="rect">
            <a:avLst/>
          </a:prstGeom>
          <a:noFill/>
          <a:ln w="9525">
            <a:noFill/>
            <a:miter lim="800000"/>
            <a:headEnd/>
            <a:tailEnd/>
          </a:ln>
          <a:effectLst/>
        </p:spPr>
        <p:txBody>
          <a:bodyPr/>
          <a:lstStyle/>
          <a:p>
            <a:pPr algn="just">
              <a:spcBef>
                <a:spcPct val="20000"/>
              </a:spcBef>
              <a:buClr>
                <a:schemeClr val="hlink"/>
              </a:buClr>
              <a:buSzPct val="60000"/>
              <a:buFont typeface="Wingdings" pitchFamily="2" charset="2"/>
              <a:buNone/>
              <a:defRPr/>
            </a:pPr>
            <a:r>
              <a:rPr lang="en-US" b="0" i="0">
                <a:effectLst>
                  <a:outerShdw blurRad="38100" dist="38100" dir="2700000" algn="tl">
                    <a:srgbClr val="000000"/>
                  </a:outerShdw>
                </a:effectLst>
                <a:latin typeface="Arial"/>
              </a:rPr>
              <a:t>- Sự phân bố các hoạt động kinh tế ở châu Á:</a:t>
            </a:r>
          </a:p>
        </p:txBody>
      </p:sp>
      <p:graphicFrame>
        <p:nvGraphicFramePr>
          <p:cNvPr id="32976" name="Group 208"/>
          <p:cNvGraphicFramePr>
            <a:graphicFrameLocks noGrp="1"/>
          </p:cNvGraphicFramePr>
          <p:nvPr/>
        </p:nvGraphicFramePr>
        <p:xfrm>
          <a:off x="685800" y="2754313"/>
          <a:ext cx="8001000" cy="3875090"/>
        </p:xfrm>
        <a:graphic>
          <a:graphicData uri="http://schemas.openxmlformats.org/drawingml/2006/table">
            <a:tbl>
              <a:tblPr/>
              <a:tblGrid>
                <a:gridCol w="2362200">
                  <a:extLst>
                    <a:ext uri="{9D8B030D-6E8A-4147-A177-3AD203B41FA5}">
                      <a16:colId xmlns:a16="http://schemas.microsoft.com/office/drawing/2014/main" val="20000"/>
                    </a:ext>
                  </a:extLst>
                </a:gridCol>
                <a:gridCol w="5638800">
                  <a:extLst>
                    <a:ext uri="{9D8B030D-6E8A-4147-A177-3AD203B41FA5}">
                      <a16:colId xmlns:a16="http://schemas.microsoft.com/office/drawing/2014/main" val="20001"/>
                    </a:ext>
                  </a:extLst>
                </a:gridCol>
              </a:tblGrid>
              <a:tr h="554038">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200" b="1" i="1" u="none" strike="noStrike" cap="none" normalizeH="0" baseline="0" smtClean="0">
                          <a:ln>
                            <a:noFill/>
                          </a:ln>
                          <a:solidFill>
                            <a:schemeClr val="tx1"/>
                          </a:solidFill>
                          <a:effectLst/>
                          <a:latin typeface="Arial" charset="0"/>
                          <a:cs typeface="Times New Roman" pitchFamily="18" charset="0"/>
                        </a:rPr>
                        <a:t>Ngành s</a:t>
                      </a:r>
                      <a:r>
                        <a:rPr kumimoji="0" lang="en-US" sz="2200" b="1" i="1" u="none" strike="noStrike" cap="none" normalizeH="0" baseline="0" smtClean="0">
                          <a:ln>
                            <a:noFill/>
                          </a:ln>
                          <a:solidFill>
                            <a:schemeClr val="tx1"/>
                          </a:solidFill>
                          <a:effectLst/>
                          <a:latin typeface="Arial" charset="0"/>
                          <a:cs typeface="Arial" charset="0"/>
                        </a:rPr>
                        <a:t>ản xuất</a:t>
                      </a:r>
                    </a:p>
                  </a:txBody>
                  <a:tcPr horzOverflow="overflow">
                    <a:lnL w="12700" cap="flat" cmpd="sng" algn="ctr">
                      <a:solidFill>
                        <a:srgbClr val="FFFF00"/>
                      </a:solidFill>
                      <a:prstDash val="solid"/>
                      <a:round/>
                      <a:headEnd type="none" w="med" len="med"/>
                      <a:tailEnd type="none" w="med" len="med"/>
                    </a:lnL>
                    <a:lnR w="12700" cap="flat" cmpd="sng" algn="ctr">
                      <a:solidFill>
                        <a:srgbClr val="FFFF00"/>
                      </a:solidFill>
                      <a:prstDash val="solid"/>
                      <a:round/>
                      <a:headEnd type="none" w="med" len="med"/>
                      <a:tailEnd type="none" w="med" len="med"/>
                    </a:lnR>
                    <a:lnT w="12700" cap="flat" cmpd="sng" algn="ctr">
                      <a:solidFill>
                        <a:srgbClr val="FFFF00"/>
                      </a:solidFill>
                      <a:prstDash val="solid"/>
                      <a:round/>
                      <a:headEnd type="none" w="med" len="med"/>
                      <a:tailEnd type="none" w="med" len="med"/>
                    </a:lnT>
                    <a:lnB w="12700" cap="flat" cmpd="sng" algn="ctr">
                      <a:solidFill>
                        <a:srgbClr val="FFFF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200" b="1" i="1" u="none" strike="noStrike" cap="none" normalizeH="0" baseline="0" smtClean="0">
                          <a:ln>
                            <a:noFill/>
                          </a:ln>
                          <a:solidFill>
                            <a:schemeClr val="tx1"/>
                          </a:solidFill>
                          <a:effectLst/>
                          <a:latin typeface="Arial" charset="0"/>
                          <a:cs typeface="Times New Roman" pitchFamily="18" charset="0"/>
                        </a:rPr>
                        <a:t>Khu v</a:t>
                      </a:r>
                      <a:r>
                        <a:rPr kumimoji="0" lang="en-US" sz="2200" b="1" i="1" u="none" strike="noStrike" cap="none" normalizeH="0" baseline="0" smtClean="0">
                          <a:ln>
                            <a:noFill/>
                          </a:ln>
                          <a:solidFill>
                            <a:schemeClr val="tx1"/>
                          </a:solidFill>
                          <a:effectLst/>
                          <a:latin typeface="Arial" charset="0"/>
                          <a:cs typeface="Arial" charset="0"/>
                        </a:rPr>
                        <a:t>ực, quốc gia</a:t>
                      </a:r>
                    </a:p>
                  </a:txBody>
                  <a:tcPr horzOverflow="overflow">
                    <a:lnL w="12700" cap="flat" cmpd="sng" algn="ctr">
                      <a:solidFill>
                        <a:srgbClr val="FFFF00"/>
                      </a:solidFill>
                      <a:prstDash val="solid"/>
                      <a:round/>
                      <a:headEnd type="none" w="med" len="med"/>
                      <a:tailEnd type="none" w="med" len="med"/>
                    </a:lnL>
                    <a:lnR w="12700" cap="flat" cmpd="sng" algn="ctr">
                      <a:solidFill>
                        <a:srgbClr val="FFFF00"/>
                      </a:solidFill>
                      <a:prstDash val="solid"/>
                      <a:round/>
                      <a:headEnd type="none" w="med" len="med"/>
                      <a:tailEnd type="none" w="med" len="med"/>
                    </a:lnR>
                    <a:lnT w="12700" cap="flat" cmpd="sng" algn="ctr">
                      <a:solidFill>
                        <a:srgbClr val="FFFF00"/>
                      </a:solidFill>
                      <a:prstDash val="solid"/>
                      <a:round/>
                      <a:headEnd type="none" w="med" len="med"/>
                      <a:tailEnd type="none" w="med" len="med"/>
                    </a:lnT>
                    <a:lnB w="12700" cap="flat" cmpd="sng" algn="ctr">
                      <a:solidFill>
                        <a:srgbClr val="FFFF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55245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200" b="0" i="0" u="none" strike="noStrike" cap="none" normalizeH="0" baseline="0" smtClean="0">
                          <a:ln>
                            <a:noFill/>
                          </a:ln>
                          <a:solidFill>
                            <a:schemeClr val="tx1"/>
                          </a:solidFill>
                          <a:effectLst/>
                          <a:latin typeface="Arial" charset="0"/>
                          <a:cs typeface="Times New Roman" pitchFamily="18" charset="0"/>
                        </a:rPr>
                        <a:t>Lúa g</a:t>
                      </a:r>
                      <a:r>
                        <a:rPr kumimoji="0" lang="en-US" sz="2200" b="0" i="0" u="none" strike="noStrike" cap="none" normalizeH="0" baseline="0" smtClean="0">
                          <a:ln>
                            <a:noFill/>
                          </a:ln>
                          <a:solidFill>
                            <a:schemeClr val="tx1"/>
                          </a:solidFill>
                          <a:effectLst/>
                          <a:latin typeface="Arial" charset="0"/>
                          <a:cs typeface="Arial" charset="0"/>
                        </a:rPr>
                        <a:t>ạo</a:t>
                      </a:r>
                    </a:p>
                  </a:txBody>
                  <a:tcPr horzOverflow="overflow">
                    <a:lnL w="12700" cap="flat" cmpd="sng" algn="ctr">
                      <a:solidFill>
                        <a:srgbClr val="FFFF00"/>
                      </a:solidFill>
                      <a:prstDash val="solid"/>
                      <a:round/>
                      <a:headEnd type="none" w="med" len="med"/>
                      <a:tailEnd type="none" w="med" len="med"/>
                    </a:lnL>
                    <a:lnR w="12700" cap="flat" cmpd="sng" algn="ctr">
                      <a:solidFill>
                        <a:srgbClr val="FFFF00"/>
                      </a:solidFill>
                      <a:prstDash val="solid"/>
                      <a:round/>
                      <a:headEnd type="none" w="med" len="med"/>
                      <a:tailEnd type="none" w="med" len="med"/>
                    </a:lnR>
                    <a:lnT w="12700" cap="flat" cmpd="sng" algn="ctr">
                      <a:solidFill>
                        <a:srgbClr val="FFFF00"/>
                      </a:solidFill>
                      <a:prstDash val="solid"/>
                      <a:round/>
                      <a:headEnd type="none" w="med" len="med"/>
                      <a:tailEnd type="none" w="med" len="med"/>
                    </a:lnT>
                    <a:lnB w="12700" cap="flat" cmpd="sng" algn="ctr">
                      <a:solidFill>
                        <a:srgbClr val="FFFF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endParaRPr kumimoji="0" lang="en-US" sz="2200" b="0" i="0" u="none" strike="noStrike" cap="none" normalizeH="0" baseline="0" smtClean="0">
                        <a:ln>
                          <a:noFill/>
                        </a:ln>
                        <a:solidFill>
                          <a:schemeClr val="tx1"/>
                        </a:solidFill>
                        <a:effectLst>
                          <a:outerShdw blurRad="38100" dist="38100" dir="2700000" algn="tl">
                            <a:srgbClr val="000000"/>
                          </a:outerShdw>
                        </a:effectLst>
                        <a:latin typeface="Arial" charset="0"/>
                        <a:cs typeface="Arial" charset="0"/>
                      </a:endParaRPr>
                    </a:p>
                  </a:txBody>
                  <a:tcPr horzOverflow="overflow">
                    <a:lnL w="12700" cap="flat" cmpd="sng" algn="ctr">
                      <a:solidFill>
                        <a:srgbClr val="FFFF00"/>
                      </a:solidFill>
                      <a:prstDash val="solid"/>
                      <a:round/>
                      <a:headEnd type="none" w="med" len="med"/>
                      <a:tailEnd type="none" w="med" len="med"/>
                    </a:lnL>
                    <a:lnR w="12700" cap="flat" cmpd="sng" algn="ctr">
                      <a:solidFill>
                        <a:srgbClr val="FFFF00"/>
                      </a:solidFill>
                      <a:prstDash val="solid"/>
                      <a:round/>
                      <a:headEnd type="none" w="med" len="med"/>
                      <a:tailEnd type="none" w="med" len="med"/>
                    </a:lnR>
                    <a:lnT w="12700" cap="flat" cmpd="sng" algn="ctr">
                      <a:solidFill>
                        <a:srgbClr val="FFFF00"/>
                      </a:solidFill>
                      <a:prstDash val="solid"/>
                      <a:round/>
                      <a:headEnd type="none" w="med" len="med"/>
                      <a:tailEnd type="none" w="med" len="med"/>
                    </a:lnT>
                    <a:lnB w="12700" cap="flat" cmpd="sng" algn="ctr">
                      <a:solidFill>
                        <a:srgbClr val="FFFF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554038">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200" b="0" i="0" u="none" strike="noStrike" cap="none" normalizeH="0" baseline="0" smtClean="0">
                          <a:ln>
                            <a:noFill/>
                          </a:ln>
                          <a:solidFill>
                            <a:schemeClr val="tx1"/>
                          </a:solidFill>
                          <a:effectLst/>
                          <a:latin typeface="Arial" charset="0"/>
                          <a:cs typeface="Times New Roman" pitchFamily="18" charset="0"/>
                        </a:rPr>
                        <a:t>Lúa mì</a:t>
                      </a:r>
                      <a:endParaRPr kumimoji="0" lang="en-US" sz="2200" b="0"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rgbClr val="FFFF00"/>
                      </a:solidFill>
                      <a:prstDash val="solid"/>
                      <a:round/>
                      <a:headEnd type="none" w="med" len="med"/>
                      <a:tailEnd type="none" w="med" len="med"/>
                    </a:lnL>
                    <a:lnR w="12700" cap="flat" cmpd="sng" algn="ctr">
                      <a:solidFill>
                        <a:srgbClr val="FFFF00"/>
                      </a:solidFill>
                      <a:prstDash val="solid"/>
                      <a:round/>
                      <a:headEnd type="none" w="med" len="med"/>
                      <a:tailEnd type="none" w="med" len="med"/>
                    </a:lnR>
                    <a:lnT w="12700" cap="flat" cmpd="sng" algn="ctr">
                      <a:solidFill>
                        <a:srgbClr val="FFFF00"/>
                      </a:solidFill>
                      <a:prstDash val="solid"/>
                      <a:round/>
                      <a:headEnd type="none" w="med" len="med"/>
                      <a:tailEnd type="none" w="med" len="med"/>
                    </a:lnT>
                    <a:lnB w="12700" cap="flat" cmpd="sng" algn="ctr">
                      <a:solidFill>
                        <a:srgbClr val="FFFF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endParaRPr kumimoji="0" lang="en-US" sz="2200" b="0" i="0" u="none" strike="noStrike" cap="none" normalizeH="0" baseline="0" smtClean="0">
                        <a:ln>
                          <a:noFill/>
                        </a:ln>
                        <a:solidFill>
                          <a:schemeClr val="tx1"/>
                        </a:solidFill>
                        <a:effectLst>
                          <a:outerShdw blurRad="38100" dist="38100" dir="2700000" algn="tl">
                            <a:srgbClr val="000000"/>
                          </a:outerShdw>
                        </a:effectLst>
                        <a:latin typeface="Arial" charset="0"/>
                        <a:cs typeface="Arial" charset="0"/>
                      </a:endParaRPr>
                    </a:p>
                  </a:txBody>
                  <a:tcPr horzOverflow="overflow">
                    <a:lnL w="12700" cap="flat" cmpd="sng" algn="ctr">
                      <a:solidFill>
                        <a:srgbClr val="FFFF00"/>
                      </a:solidFill>
                      <a:prstDash val="solid"/>
                      <a:round/>
                      <a:headEnd type="none" w="med" len="med"/>
                      <a:tailEnd type="none" w="med" len="med"/>
                    </a:lnL>
                    <a:lnR w="12700" cap="flat" cmpd="sng" algn="ctr">
                      <a:solidFill>
                        <a:srgbClr val="FFFF00"/>
                      </a:solidFill>
                      <a:prstDash val="solid"/>
                      <a:round/>
                      <a:headEnd type="none" w="med" len="med"/>
                      <a:tailEnd type="none" w="med" len="med"/>
                    </a:lnR>
                    <a:lnT w="12700" cap="flat" cmpd="sng" algn="ctr">
                      <a:solidFill>
                        <a:srgbClr val="FFFF00"/>
                      </a:solidFill>
                      <a:prstDash val="solid"/>
                      <a:round/>
                      <a:headEnd type="none" w="med" len="med"/>
                      <a:tailEnd type="none" w="med" len="med"/>
                    </a:lnT>
                    <a:lnB w="12700" cap="flat" cmpd="sng" algn="ctr">
                      <a:solidFill>
                        <a:srgbClr val="FFFF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554038">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200" b="0" i="0" u="none" strike="noStrike" cap="none" normalizeH="0" baseline="0" smtClean="0">
                          <a:ln>
                            <a:noFill/>
                          </a:ln>
                          <a:solidFill>
                            <a:schemeClr val="tx1"/>
                          </a:solidFill>
                          <a:effectLst/>
                          <a:latin typeface="Arial" charset="0"/>
                          <a:cs typeface="Times New Roman" pitchFamily="18" charset="0"/>
                        </a:rPr>
                        <a:t>Bông</a:t>
                      </a:r>
                      <a:endParaRPr kumimoji="0" lang="en-US" sz="2200" b="0"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rgbClr val="FFFF00"/>
                      </a:solidFill>
                      <a:prstDash val="solid"/>
                      <a:round/>
                      <a:headEnd type="none" w="med" len="med"/>
                      <a:tailEnd type="none" w="med" len="med"/>
                    </a:lnL>
                    <a:lnR w="12700" cap="flat" cmpd="sng" algn="ctr">
                      <a:solidFill>
                        <a:srgbClr val="FFFF00"/>
                      </a:solidFill>
                      <a:prstDash val="solid"/>
                      <a:round/>
                      <a:headEnd type="none" w="med" len="med"/>
                      <a:tailEnd type="none" w="med" len="med"/>
                    </a:lnR>
                    <a:lnT w="12700" cap="flat" cmpd="sng" algn="ctr">
                      <a:solidFill>
                        <a:srgbClr val="FFFF00"/>
                      </a:solidFill>
                      <a:prstDash val="solid"/>
                      <a:round/>
                      <a:headEnd type="none" w="med" len="med"/>
                      <a:tailEnd type="none" w="med" len="med"/>
                    </a:lnT>
                    <a:lnB w="12700" cap="flat" cmpd="sng" algn="ctr">
                      <a:solidFill>
                        <a:srgbClr val="FFFF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endParaRPr kumimoji="0" lang="en-US" sz="2200" b="0" i="0" u="none" strike="noStrike" cap="none" normalizeH="0" baseline="0" smtClean="0">
                        <a:ln>
                          <a:noFill/>
                        </a:ln>
                        <a:solidFill>
                          <a:schemeClr val="tx1"/>
                        </a:solidFill>
                        <a:effectLst>
                          <a:outerShdw blurRad="38100" dist="38100" dir="2700000" algn="tl">
                            <a:srgbClr val="000000"/>
                          </a:outerShdw>
                        </a:effectLst>
                        <a:latin typeface="Arial" charset="0"/>
                        <a:cs typeface="Arial" charset="0"/>
                      </a:endParaRPr>
                    </a:p>
                  </a:txBody>
                  <a:tcPr horzOverflow="overflow">
                    <a:lnL w="12700" cap="flat" cmpd="sng" algn="ctr">
                      <a:solidFill>
                        <a:srgbClr val="FFFF00"/>
                      </a:solidFill>
                      <a:prstDash val="solid"/>
                      <a:round/>
                      <a:headEnd type="none" w="med" len="med"/>
                      <a:tailEnd type="none" w="med" len="med"/>
                    </a:lnL>
                    <a:lnR w="12700" cap="flat" cmpd="sng" algn="ctr">
                      <a:solidFill>
                        <a:srgbClr val="FFFF00"/>
                      </a:solidFill>
                      <a:prstDash val="solid"/>
                      <a:round/>
                      <a:headEnd type="none" w="med" len="med"/>
                      <a:tailEnd type="none" w="med" len="med"/>
                    </a:lnR>
                    <a:lnT w="12700" cap="flat" cmpd="sng" algn="ctr">
                      <a:solidFill>
                        <a:srgbClr val="FFFF00"/>
                      </a:solidFill>
                      <a:prstDash val="solid"/>
                      <a:round/>
                      <a:headEnd type="none" w="med" len="med"/>
                      <a:tailEnd type="none" w="med" len="med"/>
                    </a:lnT>
                    <a:lnB w="12700" cap="flat" cmpd="sng" algn="ctr">
                      <a:solidFill>
                        <a:srgbClr val="FFFF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554038">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200" b="0" i="0" u="none" strike="noStrike" cap="none" normalizeH="0" baseline="0" smtClean="0">
                          <a:ln>
                            <a:noFill/>
                          </a:ln>
                          <a:solidFill>
                            <a:schemeClr val="tx1"/>
                          </a:solidFill>
                          <a:effectLst/>
                          <a:latin typeface="Arial" charset="0"/>
                          <a:cs typeface="Times New Roman" pitchFamily="18" charset="0"/>
                        </a:rPr>
                        <a:t>Nuôi bò</a:t>
                      </a:r>
                      <a:endParaRPr kumimoji="0" lang="en-US" sz="2200" b="0"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rgbClr val="FFFF00"/>
                      </a:solidFill>
                      <a:prstDash val="solid"/>
                      <a:round/>
                      <a:headEnd type="none" w="med" len="med"/>
                      <a:tailEnd type="none" w="med" len="med"/>
                    </a:lnL>
                    <a:lnR w="12700" cap="flat" cmpd="sng" algn="ctr">
                      <a:solidFill>
                        <a:srgbClr val="FFFF00"/>
                      </a:solidFill>
                      <a:prstDash val="solid"/>
                      <a:round/>
                      <a:headEnd type="none" w="med" len="med"/>
                      <a:tailEnd type="none" w="med" len="med"/>
                    </a:lnR>
                    <a:lnT w="12700" cap="flat" cmpd="sng" algn="ctr">
                      <a:solidFill>
                        <a:srgbClr val="FFFF00"/>
                      </a:solidFill>
                      <a:prstDash val="solid"/>
                      <a:round/>
                      <a:headEnd type="none" w="med" len="med"/>
                      <a:tailEnd type="none" w="med" len="med"/>
                    </a:lnT>
                    <a:lnB w="12700" cap="flat" cmpd="sng" algn="ctr">
                      <a:solidFill>
                        <a:srgbClr val="FFFF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endParaRPr kumimoji="0" lang="en-US" sz="2200" b="0" i="0" u="none" strike="noStrike" cap="none" normalizeH="0" baseline="0" smtClean="0">
                        <a:ln>
                          <a:noFill/>
                        </a:ln>
                        <a:solidFill>
                          <a:schemeClr val="tx1"/>
                        </a:solidFill>
                        <a:effectLst>
                          <a:outerShdw blurRad="38100" dist="38100" dir="2700000" algn="tl">
                            <a:srgbClr val="000000"/>
                          </a:outerShdw>
                        </a:effectLst>
                        <a:latin typeface="Arial" charset="0"/>
                        <a:cs typeface="Arial" charset="0"/>
                      </a:endParaRPr>
                    </a:p>
                  </a:txBody>
                  <a:tcPr horzOverflow="overflow">
                    <a:lnL w="12700" cap="flat" cmpd="sng" algn="ctr">
                      <a:solidFill>
                        <a:srgbClr val="FFFF00"/>
                      </a:solidFill>
                      <a:prstDash val="solid"/>
                      <a:round/>
                      <a:headEnd type="none" w="med" len="med"/>
                      <a:tailEnd type="none" w="med" len="med"/>
                    </a:lnL>
                    <a:lnR w="12700" cap="flat" cmpd="sng" algn="ctr">
                      <a:solidFill>
                        <a:srgbClr val="FFFF00"/>
                      </a:solidFill>
                      <a:prstDash val="solid"/>
                      <a:round/>
                      <a:headEnd type="none" w="med" len="med"/>
                      <a:tailEnd type="none" w="med" len="med"/>
                    </a:lnR>
                    <a:lnT w="12700" cap="flat" cmpd="sng" algn="ctr">
                      <a:solidFill>
                        <a:srgbClr val="FFFF00"/>
                      </a:solidFill>
                      <a:prstDash val="solid"/>
                      <a:round/>
                      <a:headEnd type="none" w="med" len="med"/>
                      <a:tailEnd type="none" w="med" len="med"/>
                    </a:lnT>
                    <a:lnB w="12700" cap="flat" cmpd="sng" algn="ctr">
                      <a:solidFill>
                        <a:srgbClr val="FFFF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55245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200" b="0" i="0" u="none" strike="noStrike" cap="none" normalizeH="0" baseline="0" smtClean="0">
                          <a:ln>
                            <a:noFill/>
                          </a:ln>
                          <a:solidFill>
                            <a:schemeClr val="tx1"/>
                          </a:solidFill>
                          <a:effectLst/>
                          <a:latin typeface="Arial" charset="0"/>
                          <a:cs typeface="Times New Roman" pitchFamily="18" charset="0"/>
                        </a:rPr>
                        <a:t>Khai thác d</a:t>
                      </a:r>
                      <a:r>
                        <a:rPr kumimoji="0" lang="en-US" sz="2200" b="0" i="0" u="none" strike="noStrike" cap="none" normalizeH="0" baseline="0" smtClean="0">
                          <a:ln>
                            <a:noFill/>
                          </a:ln>
                          <a:solidFill>
                            <a:schemeClr val="tx1"/>
                          </a:solidFill>
                          <a:effectLst/>
                          <a:latin typeface="Arial" charset="0"/>
                          <a:cs typeface="Arial" charset="0"/>
                        </a:rPr>
                        <a:t>ầu</a:t>
                      </a:r>
                    </a:p>
                  </a:txBody>
                  <a:tcPr horzOverflow="overflow">
                    <a:lnL w="12700" cap="flat" cmpd="sng" algn="ctr">
                      <a:solidFill>
                        <a:srgbClr val="FFFF00"/>
                      </a:solidFill>
                      <a:prstDash val="solid"/>
                      <a:round/>
                      <a:headEnd type="none" w="med" len="med"/>
                      <a:tailEnd type="none" w="med" len="med"/>
                    </a:lnL>
                    <a:lnR w="12700" cap="flat" cmpd="sng" algn="ctr">
                      <a:solidFill>
                        <a:srgbClr val="FFFF00"/>
                      </a:solidFill>
                      <a:prstDash val="solid"/>
                      <a:round/>
                      <a:headEnd type="none" w="med" len="med"/>
                      <a:tailEnd type="none" w="med" len="med"/>
                    </a:lnR>
                    <a:lnT w="12700" cap="flat" cmpd="sng" algn="ctr">
                      <a:solidFill>
                        <a:srgbClr val="FFFF00"/>
                      </a:solidFill>
                      <a:prstDash val="solid"/>
                      <a:round/>
                      <a:headEnd type="none" w="med" len="med"/>
                      <a:tailEnd type="none" w="med" len="med"/>
                    </a:lnT>
                    <a:lnB w="12700" cap="flat" cmpd="sng" algn="ctr">
                      <a:solidFill>
                        <a:srgbClr val="FFFF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endParaRPr kumimoji="0" lang="en-US" sz="2200" b="0" i="0" u="none" strike="noStrike" cap="none" normalizeH="0" baseline="0" smtClean="0">
                        <a:ln>
                          <a:noFill/>
                        </a:ln>
                        <a:solidFill>
                          <a:schemeClr val="tx1"/>
                        </a:solidFill>
                        <a:effectLst>
                          <a:outerShdw blurRad="38100" dist="38100" dir="2700000" algn="tl">
                            <a:srgbClr val="000000"/>
                          </a:outerShdw>
                        </a:effectLst>
                        <a:latin typeface="Arial" charset="0"/>
                        <a:cs typeface="Arial" charset="0"/>
                      </a:endParaRPr>
                    </a:p>
                  </a:txBody>
                  <a:tcPr horzOverflow="overflow">
                    <a:lnL w="12700" cap="flat" cmpd="sng" algn="ctr">
                      <a:solidFill>
                        <a:srgbClr val="FFFF00"/>
                      </a:solidFill>
                      <a:prstDash val="solid"/>
                      <a:round/>
                      <a:headEnd type="none" w="med" len="med"/>
                      <a:tailEnd type="none" w="med" len="med"/>
                    </a:lnL>
                    <a:lnR w="12700" cap="flat" cmpd="sng" algn="ctr">
                      <a:solidFill>
                        <a:srgbClr val="FFFF00"/>
                      </a:solidFill>
                      <a:prstDash val="solid"/>
                      <a:round/>
                      <a:headEnd type="none" w="med" len="med"/>
                      <a:tailEnd type="none" w="med" len="med"/>
                    </a:lnR>
                    <a:lnT w="12700" cap="flat" cmpd="sng" algn="ctr">
                      <a:solidFill>
                        <a:srgbClr val="FFFF00"/>
                      </a:solidFill>
                      <a:prstDash val="solid"/>
                      <a:round/>
                      <a:headEnd type="none" w="med" len="med"/>
                      <a:tailEnd type="none" w="med" len="med"/>
                    </a:lnT>
                    <a:lnB w="12700" cap="flat" cmpd="sng" algn="ctr">
                      <a:solidFill>
                        <a:srgbClr val="FFFF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r h="554038">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200" b="0" i="0" u="none" strike="noStrike" cap="none" normalizeH="0" baseline="0" smtClean="0">
                          <a:ln>
                            <a:noFill/>
                          </a:ln>
                          <a:solidFill>
                            <a:schemeClr val="tx1"/>
                          </a:solidFill>
                          <a:effectLst/>
                          <a:latin typeface="Arial" charset="0"/>
                          <a:cs typeface="Times New Roman" pitchFamily="18" charset="0"/>
                        </a:rPr>
                        <a:t>S</a:t>
                      </a:r>
                      <a:r>
                        <a:rPr kumimoji="0" lang="en-US" sz="2200" b="0" i="0" u="none" strike="noStrike" cap="none" normalizeH="0" baseline="0" smtClean="0">
                          <a:ln>
                            <a:noFill/>
                          </a:ln>
                          <a:solidFill>
                            <a:schemeClr val="tx1"/>
                          </a:solidFill>
                          <a:effectLst/>
                          <a:latin typeface="Arial" charset="0"/>
                          <a:cs typeface="Arial" charset="0"/>
                        </a:rPr>
                        <a:t>ả</a:t>
                      </a:r>
                      <a:r>
                        <a:rPr kumimoji="0" lang="en-US" sz="2200" b="0" i="0" u="none" strike="noStrike" cap="none" normalizeH="0" baseline="0" smtClean="0">
                          <a:ln>
                            <a:noFill/>
                          </a:ln>
                          <a:solidFill>
                            <a:schemeClr val="tx1"/>
                          </a:solidFill>
                          <a:effectLst/>
                          <a:latin typeface="Arial" charset="0"/>
                          <a:cs typeface="Times New Roman" pitchFamily="18" charset="0"/>
                        </a:rPr>
                        <a:t>n xu</a:t>
                      </a:r>
                      <a:r>
                        <a:rPr kumimoji="0" lang="en-US" sz="2200" b="0" i="0" u="none" strike="noStrike" cap="none" normalizeH="0" baseline="0" smtClean="0">
                          <a:ln>
                            <a:noFill/>
                          </a:ln>
                          <a:solidFill>
                            <a:schemeClr val="tx1"/>
                          </a:solidFill>
                          <a:effectLst/>
                          <a:latin typeface="Arial" charset="0"/>
                          <a:cs typeface="Arial" charset="0"/>
                        </a:rPr>
                        <a:t>ấ</a:t>
                      </a:r>
                      <a:r>
                        <a:rPr kumimoji="0" lang="en-US" sz="2200" b="0" i="0" u="none" strike="noStrike" cap="none" normalizeH="0" baseline="0" smtClean="0">
                          <a:ln>
                            <a:noFill/>
                          </a:ln>
                          <a:solidFill>
                            <a:schemeClr val="tx1"/>
                          </a:solidFill>
                          <a:effectLst/>
                          <a:latin typeface="Arial" charset="0"/>
                          <a:cs typeface="Times New Roman" pitchFamily="18" charset="0"/>
                        </a:rPr>
                        <a:t>t ô tô</a:t>
                      </a:r>
                    </a:p>
                  </a:txBody>
                  <a:tcPr horzOverflow="overflow">
                    <a:lnL w="12700" cap="flat" cmpd="sng" algn="ctr">
                      <a:solidFill>
                        <a:srgbClr val="FFFF00"/>
                      </a:solidFill>
                      <a:prstDash val="solid"/>
                      <a:round/>
                      <a:headEnd type="none" w="med" len="med"/>
                      <a:tailEnd type="none" w="med" len="med"/>
                    </a:lnL>
                    <a:lnR w="12700" cap="flat" cmpd="sng" algn="ctr">
                      <a:solidFill>
                        <a:srgbClr val="FFFF00"/>
                      </a:solidFill>
                      <a:prstDash val="solid"/>
                      <a:round/>
                      <a:headEnd type="none" w="med" len="med"/>
                      <a:tailEnd type="none" w="med" len="med"/>
                    </a:lnR>
                    <a:lnT w="12700" cap="flat" cmpd="sng" algn="ctr">
                      <a:solidFill>
                        <a:srgbClr val="FFFF00"/>
                      </a:solidFill>
                      <a:prstDash val="solid"/>
                      <a:round/>
                      <a:headEnd type="none" w="med" len="med"/>
                      <a:tailEnd type="none" w="med" len="med"/>
                    </a:lnT>
                    <a:lnB w="12700" cap="flat" cmpd="sng" algn="ctr">
                      <a:solidFill>
                        <a:srgbClr val="FFFF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endParaRPr kumimoji="0" lang="en-US" sz="2200" b="0" i="0" u="none" strike="noStrike" cap="none" normalizeH="0" baseline="0" smtClean="0">
                        <a:ln>
                          <a:noFill/>
                        </a:ln>
                        <a:solidFill>
                          <a:schemeClr val="tx1"/>
                        </a:solidFill>
                        <a:effectLst>
                          <a:outerShdw blurRad="38100" dist="38100" dir="2700000" algn="tl">
                            <a:srgbClr val="000000"/>
                          </a:outerShdw>
                        </a:effectLst>
                        <a:latin typeface="Arial" charset="0"/>
                        <a:cs typeface="Arial" charset="0"/>
                      </a:endParaRPr>
                    </a:p>
                  </a:txBody>
                  <a:tcPr horzOverflow="overflow">
                    <a:lnL w="12700" cap="flat" cmpd="sng" algn="ctr">
                      <a:solidFill>
                        <a:srgbClr val="FFFF00"/>
                      </a:solidFill>
                      <a:prstDash val="solid"/>
                      <a:round/>
                      <a:headEnd type="none" w="med" len="med"/>
                      <a:tailEnd type="none" w="med" len="med"/>
                    </a:lnL>
                    <a:lnR w="12700" cap="flat" cmpd="sng" algn="ctr">
                      <a:solidFill>
                        <a:srgbClr val="FFFF00"/>
                      </a:solidFill>
                      <a:prstDash val="solid"/>
                      <a:round/>
                      <a:headEnd type="none" w="med" len="med"/>
                      <a:tailEnd type="none" w="med" len="med"/>
                    </a:lnR>
                    <a:lnT w="12700" cap="flat" cmpd="sng" algn="ctr">
                      <a:solidFill>
                        <a:srgbClr val="FFFF00"/>
                      </a:solidFill>
                      <a:prstDash val="solid"/>
                      <a:round/>
                      <a:headEnd type="none" w="med" len="med"/>
                      <a:tailEnd type="none" w="med" len="med"/>
                    </a:lnT>
                    <a:lnB w="12700" cap="flat" cmpd="sng" algn="ctr">
                      <a:solidFill>
                        <a:srgbClr val="FFFF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6"/>
                  </a:ext>
                </a:extLst>
              </a:tr>
            </a:tbl>
          </a:graphicData>
        </a:graphic>
      </p:graphicFrame>
      <p:sp>
        <p:nvSpPr>
          <p:cNvPr id="32966" name="Text Box 198"/>
          <p:cNvSpPr txBox="1">
            <a:spLocks noChangeArrowheads="1"/>
          </p:cNvSpPr>
          <p:nvPr/>
        </p:nvSpPr>
        <p:spPr bwMode="auto">
          <a:xfrm>
            <a:off x="3124200" y="3344863"/>
            <a:ext cx="5486400" cy="427037"/>
          </a:xfrm>
          <a:prstGeom prst="rect">
            <a:avLst/>
          </a:prstGeom>
          <a:noFill/>
          <a:ln w="9525">
            <a:noFill/>
            <a:miter lim="800000"/>
            <a:headEnd/>
            <a:tailEnd/>
          </a:ln>
        </p:spPr>
        <p:txBody>
          <a:bodyPr>
            <a:spAutoFit/>
          </a:bodyPr>
          <a:lstStyle/>
          <a:p>
            <a:pPr>
              <a:spcBef>
                <a:spcPct val="50000"/>
              </a:spcBef>
            </a:pPr>
            <a:r>
              <a:rPr lang="en-US" sz="2200" b="0" i="0"/>
              <a:t>Đông Nam Á, Trung quốc, Ấn Độ</a:t>
            </a:r>
          </a:p>
        </p:txBody>
      </p:sp>
      <p:sp>
        <p:nvSpPr>
          <p:cNvPr id="32967" name="Text Box 199"/>
          <p:cNvSpPr txBox="1">
            <a:spLocks noChangeArrowheads="1"/>
          </p:cNvSpPr>
          <p:nvPr/>
        </p:nvSpPr>
        <p:spPr bwMode="auto">
          <a:xfrm>
            <a:off x="3109913" y="3925888"/>
            <a:ext cx="5486400" cy="427037"/>
          </a:xfrm>
          <a:prstGeom prst="rect">
            <a:avLst/>
          </a:prstGeom>
          <a:noFill/>
          <a:ln w="9525">
            <a:noFill/>
            <a:miter lim="800000"/>
            <a:headEnd/>
            <a:tailEnd/>
          </a:ln>
        </p:spPr>
        <p:txBody>
          <a:bodyPr>
            <a:spAutoFit/>
          </a:bodyPr>
          <a:lstStyle/>
          <a:p>
            <a:pPr>
              <a:spcBef>
                <a:spcPct val="50000"/>
              </a:spcBef>
            </a:pPr>
            <a:r>
              <a:rPr lang="en-US" sz="2200" b="0" i="0"/>
              <a:t>Trung quốc, Ấn Độ, Ca-dắc-xtan</a:t>
            </a:r>
          </a:p>
        </p:txBody>
      </p:sp>
      <p:sp>
        <p:nvSpPr>
          <p:cNvPr id="32968" name="Text Box 200"/>
          <p:cNvSpPr txBox="1">
            <a:spLocks noChangeArrowheads="1"/>
          </p:cNvSpPr>
          <p:nvPr/>
        </p:nvSpPr>
        <p:spPr bwMode="auto">
          <a:xfrm>
            <a:off x="3124200" y="4486275"/>
            <a:ext cx="5486400" cy="427038"/>
          </a:xfrm>
          <a:prstGeom prst="rect">
            <a:avLst/>
          </a:prstGeom>
          <a:noFill/>
          <a:ln w="9525">
            <a:noFill/>
            <a:miter lim="800000"/>
            <a:headEnd/>
            <a:tailEnd/>
          </a:ln>
        </p:spPr>
        <p:txBody>
          <a:bodyPr>
            <a:spAutoFit/>
          </a:bodyPr>
          <a:lstStyle/>
          <a:p>
            <a:pPr>
              <a:spcBef>
                <a:spcPct val="50000"/>
              </a:spcBef>
            </a:pPr>
            <a:r>
              <a:rPr lang="en-US" sz="2200" b="0" i="0"/>
              <a:t>Trung quốc, Ấn Độ, Ca-dắc-xtan</a:t>
            </a:r>
          </a:p>
        </p:txBody>
      </p:sp>
      <p:sp>
        <p:nvSpPr>
          <p:cNvPr id="32970" name="Text Box 202"/>
          <p:cNvSpPr txBox="1">
            <a:spLocks noChangeArrowheads="1"/>
          </p:cNvSpPr>
          <p:nvPr/>
        </p:nvSpPr>
        <p:spPr bwMode="auto">
          <a:xfrm>
            <a:off x="3124200" y="5011738"/>
            <a:ext cx="5486400" cy="427037"/>
          </a:xfrm>
          <a:prstGeom prst="rect">
            <a:avLst/>
          </a:prstGeom>
          <a:noFill/>
          <a:ln w="9525">
            <a:noFill/>
            <a:miter lim="800000"/>
            <a:headEnd/>
            <a:tailEnd/>
          </a:ln>
        </p:spPr>
        <p:txBody>
          <a:bodyPr>
            <a:spAutoFit/>
          </a:bodyPr>
          <a:lstStyle/>
          <a:p>
            <a:pPr>
              <a:spcBef>
                <a:spcPct val="50000"/>
              </a:spcBef>
            </a:pPr>
            <a:r>
              <a:rPr lang="en-US" sz="2200" b="0" i="0"/>
              <a:t>Trung quốc, Ấn Độ</a:t>
            </a:r>
          </a:p>
        </p:txBody>
      </p:sp>
      <p:sp>
        <p:nvSpPr>
          <p:cNvPr id="32971" name="Text Box 203"/>
          <p:cNvSpPr txBox="1">
            <a:spLocks noChangeArrowheads="1"/>
          </p:cNvSpPr>
          <p:nvPr/>
        </p:nvSpPr>
        <p:spPr bwMode="auto">
          <a:xfrm>
            <a:off x="3124200" y="5613400"/>
            <a:ext cx="5486400" cy="427038"/>
          </a:xfrm>
          <a:prstGeom prst="rect">
            <a:avLst/>
          </a:prstGeom>
          <a:noFill/>
          <a:ln w="9525">
            <a:noFill/>
            <a:miter lim="800000"/>
            <a:headEnd/>
            <a:tailEnd/>
          </a:ln>
        </p:spPr>
        <p:txBody>
          <a:bodyPr>
            <a:spAutoFit/>
          </a:bodyPr>
          <a:lstStyle/>
          <a:p>
            <a:pPr>
              <a:spcBef>
                <a:spcPct val="50000"/>
              </a:spcBef>
            </a:pPr>
            <a:r>
              <a:rPr lang="en-US" sz="2200" b="0" i="0"/>
              <a:t>Tây Nam Á, Đông Nam Á</a:t>
            </a:r>
          </a:p>
        </p:txBody>
      </p:sp>
      <p:sp>
        <p:nvSpPr>
          <p:cNvPr id="32972" name="Text Box 204"/>
          <p:cNvSpPr txBox="1">
            <a:spLocks noChangeArrowheads="1"/>
          </p:cNvSpPr>
          <p:nvPr/>
        </p:nvSpPr>
        <p:spPr bwMode="auto">
          <a:xfrm>
            <a:off x="3124200" y="6132513"/>
            <a:ext cx="5486400" cy="427037"/>
          </a:xfrm>
          <a:prstGeom prst="rect">
            <a:avLst/>
          </a:prstGeom>
          <a:noFill/>
          <a:ln w="9525">
            <a:noFill/>
            <a:miter lim="800000"/>
            <a:headEnd/>
            <a:tailEnd/>
          </a:ln>
        </p:spPr>
        <p:txBody>
          <a:bodyPr>
            <a:spAutoFit/>
          </a:bodyPr>
          <a:lstStyle/>
          <a:p>
            <a:pPr>
              <a:spcBef>
                <a:spcPct val="50000"/>
              </a:spcBef>
            </a:pPr>
            <a:r>
              <a:rPr lang="en-US" sz="2200" b="0" i="0"/>
              <a:t>Nhật Bản, Trung Quốc, Hàn quốc</a:t>
            </a:r>
          </a:p>
        </p:txBody>
      </p:sp>
      <p:sp>
        <p:nvSpPr>
          <p:cNvPr id="2" name="Title 1"/>
          <p:cNvSpPr>
            <a:spLocks noGrp="1"/>
          </p:cNvSpPr>
          <p:nvPr>
            <p:ph type="ctrTitle" sz="quarter"/>
          </p:nvPr>
        </p:nvSpPr>
        <p:spPr/>
        <p:txBody>
          <a:bodyPr/>
          <a:lstStyle/>
          <a:p>
            <a:endParaRPr 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nodeType="clickEffect">
                                  <p:stCondLst>
                                    <p:cond delay="0"/>
                                  </p:stCondLst>
                                  <p:childTnLst>
                                    <p:set>
                                      <p:cBhvr>
                                        <p:cTn id="6" dur="1" fill="hold">
                                          <p:stCondLst>
                                            <p:cond delay="0"/>
                                          </p:stCondLst>
                                        </p:cTn>
                                        <p:tgtEl>
                                          <p:spTgt spid="32966">
                                            <p:txEl>
                                              <p:pRg st="0" end="0"/>
                                            </p:txEl>
                                          </p:spTgt>
                                        </p:tgtEl>
                                        <p:attrNameLst>
                                          <p:attrName>style.visibility</p:attrName>
                                        </p:attrNameLst>
                                      </p:cBhvr>
                                      <p:to>
                                        <p:strVal val="visible"/>
                                      </p:to>
                                    </p:set>
                                    <p:animEffect transition="in" filter="box(in)">
                                      <p:cBhvr>
                                        <p:cTn id="7" dur="500"/>
                                        <p:tgtEl>
                                          <p:spTgt spid="32966">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5" presetClass="entr" presetSubtype="10" fill="hold" nodeType="clickEffect">
                                  <p:stCondLst>
                                    <p:cond delay="0"/>
                                  </p:stCondLst>
                                  <p:childTnLst>
                                    <p:set>
                                      <p:cBhvr>
                                        <p:cTn id="11" dur="1" fill="hold">
                                          <p:stCondLst>
                                            <p:cond delay="0"/>
                                          </p:stCondLst>
                                        </p:cTn>
                                        <p:tgtEl>
                                          <p:spTgt spid="32967">
                                            <p:txEl>
                                              <p:pRg st="0" end="0"/>
                                            </p:txEl>
                                          </p:spTgt>
                                        </p:tgtEl>
                                        <p:attrNameLst>
                                          <p:attrName>style.visibility</p:attrName>
                                        </p:attrNameLst>
                                      </p:cBhvr>
                                      <p:to>
                                        <p:strVal val="visible"/>
                                      </p:to>
                                    </p:set>
                                    <p:animEffect transition="in" filter="checkerboard(across)">
                                      <p:cBhvr>
                                        <p:cTn id="12" dur="500"/>
                                        <p:tgtEl>
                                          <p:spTgt spid="32967">
                                            <p:txEl>
                                              <p:pRg st="0" end="0"/>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3" presetClass="entr" presetSubtype="10" fill="hold" nodeType="clickEffect">
                                  <p:stCondLst>
                                    <p:cond delay="0"/>
                                  </p:stCondLst>
                                  <p:childTnLst>
                                    <p:set>
                                      <p:cBhvr>
                                        <p:cTn id="16" dur="1" fill="hold">
                                          <p:stCondLst>
                                            <p:cond delay="0"/>
                                          </p:stCondLst>
                                        </p:cTn>
                                        <p:tgtEl>
                                          <p:spTgt spid="32968">
                                            <p:txEl>
                                              <p:pRg st="0" end="0"/>
                                            </p:txEl>
                                          </p:spTgt>
                                        </p:tgtEl>
                                        <p:attrNameLst>
                                          <p:attrName>style.visibility</p:attrName>
                                        </p:attrNameLst>
                                      </p:cBhvr>
                                      <p:to>
                                        <p:strVal val="visible"/>
                                      </p:to>
                                    </p:set>
                                    <p:animEffect transition="in" filter="blinds(horizontal)">
                                      <p:cBhvr>
                                        <p:cTn id="17" dur="500"/>
                                        <p:tgtEl>
                                          <p:spTgt spid="32968">
                                            <p:txEl>
                                              <p:pRg st="0" end="0"/>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4" presetClass="entr" presetSubtype="16" fill="hold" nodeType="clickEffect">
                                  <p:stCondLst>
                                    <p:cond delay="0"/>
                                  </p:stCondLst>
                                  <p:childTnLst>
                                    <p:set>
                                      <p:cBhvr>
                                        <p:cTn id="21" dur="1" fill="hold">
                                          <p:stCondLst>
                                            <p:cond delay="0"/>
                                          </p:stCondLst>
                                        </p:cTn>
                                        <p:tgtEl>
                                          <p:spTgt spid="32970">
                                            <p:txEl>
                                              <p:pRg st="0" end="0"/>
                                            </p:txEl>
                                          </p:spTgt>
                                        </p:tgtEl>
                                        <p:attrNameLst>
                                          <p:attrName>style.visibility</p:attrName>
                                        </p:attrNameLst>
                                      </p:cBhvr>
                                      <p:to>
                                        <p:strVal val="visible"/>
                                      </p:to>
                                    </p:set>
                                    <p:animEffect transition="in" filter="box(in)">
                                      <p:cBhvr>
                                        <p:cTn id="22" dur="500"/>
                                        <p:tgtEl>
                                          <p:spTgt spid="32970">
                                            <p:txEl>
                                              <p:pRg st="0" end="0"/>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3" presetClass="entr" presetSubtype="10" fill="hold" nodeType="clickEffect">
                                  <p:stCondLst>
                                    <p:cond delay="0"/>
                                  </p:stCondLst>
                                  <p:childTnLst>
                                    <p:set>
                                      <p:cBhvr>
                                        <p:cTn id="26" dur="1" fill="hold">
                                          <p:stCondLst>
                                            <p:cond delay="0"/>
                                          </p:stCondLst>
                                        </p:cTn>
                                        <p:tgtEl>
                                          <p:spTgt spid="32971">
                                            <p:txEl>
                                              <p:pRg st="0" end="0"/>
                                            </p:txEl>
                                          </p:spTgt>
                                        </p:tgtEl>
                                        <p:attrNameLst>
                                          <p:attrName>style.visibility</p:attrName>
                                        </p:attrNameLst>
                                      </p:cBhvr>
                                      <p:to>
                                        <p:strVal val="visible"/>
                                      </p:to>
                                    </p:set>
                                    <p:animEffect transition="in" filter="blinds(horizontal)">
                                      <p:cBhvr>
                                        <p:cTn id="27" dur="500"/>
                                        <p:tgtEl>
                                          <p:spTgt spid="32971">
                                            <p:txEl>
                                              <p:pRg st="0" end="0"/>
                                            </p:txEl>
                                          </p:spTgt>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4" presetClass="entr" presetSubtype="16" fill="hold" nodeType="clickEffect">
                                  <p:stCondLst>
                                    <p:cond delay="0"/>
                                  </p:stCondLst>
                                  <p:childTnLst>
                                    <p:set>
                                      <p:cBhvr>
                                        <p:cTn id="31" dur="1" fill="hold">
                                          <p:stCondLst>
                                            <p:cond delay="0"/>
                                          </p:stCondLst>
                                        </p:cTn>
                                        <p:tgtEl>
                                          <p:spTgt spid="32972">
                                            <p:txEl>
                                              <p:pRg st="0" end="0"/>
                                            </p:txEl>
                                          </p:spTgt>
                                        </p:tgtEl>
                                        <p:attrNameLst>
                                          <p:attrName>style.visibility</p:attrName>
                                        </p:attrNameLst>
                                      </p:cBhvr>
                                      <p:to>
                                        <p:strVal val="visible"/>
                                      </p:to>
                                    </p:set>
                                    <p:animEffect transition="in" filter="box(in)">
                                      <p:cBhvr>
                                        <p:cTn id="32" dur="500"/>
                                        <p:tgtEl>
                                          <p:spTgt spid="3297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3" name="Rectangle 3"/>
          <p:cNvSpPr>
            <a:spLocks noGrp="1" noChangeArrowheads="1"/>
          </p:cNvSpPr>
          <p:nvPr>
            <p:ph type="subTitle" idx="1"/>
          </p:nvPr>
        </p:nvSpPr>
        <p:spPr>
          <a:xfrm>
            <a:off x="762000" y="1525588"/>
            <a:ext cx="4953000" cy="762000"/>
          </a:xfrm>
        </p:spPr>
        <p:txBody>
          <a:bodyPr/>
          <a:lstStyle/>
          <a:p>
            <a:pPr algn="l" eaLnBrk="1" hangingPunct="1">
              <a:defRPr/>
            </a:pPr>
            <a:r>
              <a:rPr lang="en-US" sz="2800" b="1" smtClean="0">
                <a:solidFill>
                  <a:srgbClr val="FF00FF"/>
                </a:solidFill>
                <a:latin typeface="Arial"/>
              </a:rPr>
              <a:t>2. Hoạt động kinh tế:</a:t>
            </a:r>
            <a:r>
              <a:rPr lang="en-US" sz="2800" smtClean="0">
                <a:latin typeface="Arial"/>
              </a:rPr>
              <a:t> </a:t>
            </a:r>
          </a:p>
        </p:txBody>
      </p:sp>
      <p:sp>
        <p:nvSpPr>
          <p:cNvPr id="30727" name="Rectangle 7"/>
          <p:cNvSpPr>
            <a:spLocks noChangeArrowheads="1"/>
          </p:cNvSpPr>
          <p:nvPr/>
        </p:nvSpPr>
        <p:spPr bwMode="auto">
          <a:xfrm>
            <a:off x="914400" y="2133600"/>
            <a:ext cx="1828800" cy="593725"/>
          </a:xfrm>
          <a:prstGeom prst="rect">
            <a:avLst/>
          </a:prstGeom>
          <a:noFill/>
          <a:ln w="9525">
            <a:noFill/>
            <a:miter lim="800000"/>
            <a:headEnd/>
            <a:tailEnd/>
          </a:ln>
          <a:effectLst/>
        </p:spPr>
        <p:txBody>
          <a:bodyPr/>
          <a:lstStyle/>
          <a:p>
            <a:pPr algn="just">
              <a:spcBef>
                <a:spcPct val="20000"/>
              </a:spcBef>
              <a:buClr>
                <a:schemeClr val="hlink"/>
              </a:buClr>
              <a:buSzPct val="60000"/>
              <a:buFont typeface="Wingdings" pitchFamily="2" charset="2"/>
              <a:buNone/>
              <a:defRPr/>
            </a:pPr>
            <a:r>
              <a:rPr lang="en-US" i="0">
                <a:effectLst>
                  <a:outerShdw blurRad="38100" dist="38100" dir="2700000" algn="tl">
                    <a:srgbClr val="000000"/>
                  </a:outerShdw>
                </a:effectLst>
                <a:latin typeface="Arial"/>
              </a:rPr>
              <a:t>* Kết luận:</a:t>
            </a:r>
          </a:p>
        </p:txBody>
      </p:sp>
      <p:sp>
        <p:nvSpPr>
          <p:cNvPr id="30728" name="Rectangle 8"/>
          <p:cNvSpPr>
            <a:spLocks noChangeArrowheads="1"/>
          </p:cNvSpPr>
          <p:nvPr/>
        </p:nvSpPr>
        <p:spPr bwMode="auto">
          <a:xfrm>
            <a:off x="976313" y="2516188"/>
            <a:ext cx="7772400" cy="836612"/>
          </a:xfrm>
          <a:prstGeom prst="rect">
            <a:avLst/>
          </a:prstGeom>
          <a:noFill/>
          <a:ln w="9525">
            <a:noFill/>
            <a:miter lim="800000"/>
            <a:headEnd/>
            <a:tailEnd/>
          </a:ln>
          <a:effectLst/>
        </p:spPr>
        <p:txBody>
          <a:bodyPr/>
          <a:lstStyle/>
          <a:p>
            <a:pPr algn="just">
              <a:spcBef>
                <a:spcPct val="20000"/>
              </a:spcBef>
              <a:buClr>
                <a:schemeClr val="hlink"/>
              </a:buClr>
              <a:buSzPct val="60000"/>
              <a:buFont typeface="Wingdings" pitchFamily="2" charset="2"/>
              <a:buNone/>
              <a:defRPr/>
            </a:pPr>
            <a:r>
              <a:rPr lang="en-US" i="0">
                <a:solidFill>
                  <a:srgbClr val="FFFF00"/>
                </a:solidFill>
                <a:effectLst>
                  <a:outerShdw blurRad="38100" dist="38100" dir="2700000" algn="tl">
                    <a:srgbClr val="000000"/>
                  </a:outerShdw>
                </a:effectLst>
                <a:latin typeface="Arial"/>
              </a:rPr>
              <a:t>- Người dân châu Á phần lớn làm nông nghiệp, nông sản chính là lúa gạo, lúa mì, thịt, trứng,..</a:t>
            </a:r>
          </a:p>
        </p:txBody>
      </p:sp>
      <p:sp>
        <p:nvSpPr>
          <p:cNvPr id="30729" name="Rectangle 9"/>
          <p:cNvSpPr>
            <a:spLocks noChangeArrowheads="1"/>
          </p:cNvSpPr>
          <p:nvPr/>
        </p:nvSpPr>
        <p:spPr bwMode="auto">
          <a:xfrm>
            <a:off x="990600" y="3429000"/>
            <a:ext cx="7772400" cy="836613"/>
          </a:xfrm>
          <a:prstGeom prst="rect">
            <a:avLst/>
          </a:prstGeom>
          <a:noFill/>
          <a:ln w="9525">
            <a:noFill/>
            <a:miter lim="800000"/>
            <a:headEnd/>
            <a:tailEnd/>
          </a:ln>
          <a:effectLst/>
        </p:spPr>
        <p:txBody>
          <a:bodyPr/>
          <a:lstStyle/>
          <a:p>
            <a:pPr algn="just">
              <a:spcBef>
                <a:spcPct val="20000"/>
              </a:spcBef>
              <a:buClr>
                <a:schemeClr val="hlink"/>
              </a:buClr>
              <a:buSzPct val="60000"/>
              <a:buFont typeface="Wingdings" pitchFamily="2" charset="2"/>
              <a:buNone/>
              <a:defRPr/>
            </a:pPr>
            <a:r>
              <a:rPr lang="en-US" i="0">
                <a:solidFill>
                  <a:srgbClr val="FFFF00"/>
                </a:solidFill>
                <a:effectLst>
                  <a:outerShdw blurRad="38100" dist="38100" dir="2700000" algn="tl">
                    <a:srgbClr val="000000"/>
                  </a:outerShdw>
                </a:effectLst>
                <a:latin typeface="Arial"/>
              </a:rPr>
              <a:t>- Một số nước phát triển ngành công nghiệp khai thác dầu mỏ, sản xuất ô tô, sản xuất thép ...</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nodeType="clickEffect">
                                  <p:stCondLst>
                                    <p:cond delay="0"/>
                                  </p:stCondLst>
                                  <p:childTnLst>
                                    <p:set>
                                      <p:cBhvr>
                                        <p:cTn id="6" dur="1" fill="hold">
                                          <p:stCondLst>
                                            <p:cond delay="0"/>
                                          </p:stCondLst>
                                        </p:cTn>
                                        <p:tgtEl>
                                          <p:spTgt spid="30728">
                                            <p:txEl>
                                              <p:pRg st="0" end="0"/>
                                            </p:txEl>
                                          </p:spTgt>
                                        </p:tgtEl>
                                        <p:attrNameLst>
                                          <p:attrName>style.visibility</p:attrName>
                                        </p:attrNameLst>
                                      </p:cBhvr>
                                      <p:to>
                                        <p:strVal val="visible"/>
                                      </p:to>
                                    </p:set>
                                    <p:animEffect transition="in" filter="box(in)">
                                      <p:cBhvr>
                                        <p:cTn id="7" dur="500"/>
                                        <p:tgtEl>
                                          <p:spTgt spid="30728">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4" presetClass="entr" presetSubtype="16" fill="hold" nodeType="clickEffect">
                                  <p:stCondLst>
                                    <p:cond delay="0"/>
                                  </p:stCondLst>
                                  <p:childTnLst>
                                    <p:set>
                                      <p:cBhvr>
                                        <p:cTn id="11" dur="1" fill="hold">
                                          <p:stCondLst>
                                            <p:cond delay="0"/>
                                          </p:stCondLst>
                                        </p:cTn>
                                        <p:tgtEl>
                                          <p:spTgt spid="30729">
                                            <p:txEl>
                                              <p:pRg st="0" end="0"/>
                                            </p:txEl>
                                          </p:spTgt>
                                        </p:tgtEl>
                                        <p:attrNameLst>
                                          <p:attrName>style.visibility</p:attrName>
                                        </p:attrNameLst>
                                      </p:cBhvr>
                                      <p:to>
                                        <p:strVal val="visible"/>
                                      </p:to>
                                    </p:set>
                                    <p:animEffect transition="in" filter="box(in)">
                                      <p:cBhvr>
                                        <p:cTn id="12" dur="500"/>
                                        <p:tgtEl>
                                          <p:spTgt spid="30729">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5" name="Rectangle 3"/>
          <p:cNvSpPr>
            <a:spLocks noGrp="1" noChangeArrowheads="1"/>
          </p:cNvSpPr>
          <p:nvPr>
            <p:ph type="subTitle" idx="1"/>
          </p:nvPr>
        </p:nvSpPr>
        <p:spPr>
          <a:xfrm>
            <a:off x="685800" y="762000"/>
            <a:ext cx="8382000" cy="762000"/>
          </a:xfrm>
        </p:spPr>
        <p:txBody>
          <a:bodyPr/>
          <a:lstStyle/>
          <a:p>
            <a:pPr algn="l" eaLnBrk="1" hangingPunct="1">
              <a:defRPr/>
            </a:pPr>
            <a:r>
              <a:rPr lang="en-US" sz="2400" b="1" dirty="0" smtClean="0">
                <a:latin typeface="Arial"/>
              </a:rPr>
              <a:t>3. Khu vực Đông Nam Á: </a:t>
            </a:r>
          </a:p>
        </p:txBody>
      </p:sp>
      <p:sp>
        <p:nvSpPr>
          <p:cNvPr id="33796" name="Rectangle 4"/>
          <p:cNvSpPr>
            <a:spLocks noChangeArrowheads="1"/>
          </p:cNvSpPr>
          <p:nvPr/>
        </p:nvSpPr>
        <p:spPr bwMode="auto">
          <a:xfrm>
            <a:off x="914400" y="1746034"/>
            <a:ext cx="7924800" cy="593725"/>
          </a:xfrm>
          <a:prstGeom prst="rect">
            <a:avLst/>
          </a:prstGeom>
          <a:noFill/>
          <a:ln w="9525">
            <a:noFill/>
            <a:miter lim="800000"/>
            <a:headEnd/>
            <a:tailEnd/>
          </a:ln>
          <a:effectLst/>
        </p:spPr>
        <p:txBody>
          <a:bodyPr/>
          <a:lstStyle/>
          <a:p>
            <a:pPr algn="just">
              <a:spcBef>
                <a:spcPct val="20000"/>
              </a:spcBef>
              <a:buClr>
                <a:schemeClr val="hlink"/>
              </a:buClr>
              <a:buSzPct val="60000"/>
              <a:buFont typeface="Wingdings" pitchFamily="2" charset="2"/>
              <a:buNone/>
              <a:defRPr/>
            </a:pPr>
            <a:r>
              <a:rPr lang="en-US" i="0">
                <a:effectLst>
                  <a:outerShdw blurRad="38100" dist="38100" dir="2700000" algn="tl">
                    <a:srgbClr val="000000"/>
                  </a:outerShdw>
                </a:effectLst>
                <a:latin typeface="Arial"/>
              </a:rPr>
              <a:t>* Dựa vào lược đồ,hãy trả lời các câu hỏi sau:</a:t>
            </a:r>
          </a:p>
        </p:txBody>
      </p:sp>
      <p:pic>
        <p:nvPicPr>
          <p:cNvPr id="33799" name="Picture 7" descr="scan0007"/>
          <p:cNvPicPr>
            <a:picLocks noChangeAspect="1" noChangeArrowheads="1"/>
          </p:cNvPicPr>
          <p:nvPr/>
        </p:nvPicPr>
        <p:blipFill>
          <a:blip r:embed="rId2"/>
          <a:srcRect/>
          <a:stretch>
            <a:fillRect/>
          </a:stretch>
        </p:blipFill>
        <p:spPr bwMode="auto">
          <a:xfrm>
            <a:off x="4572000" y="2700338"/>
            <a:ext cx="4572000" cy="4157662"/>
          </a:xfrm>
          <a:prstGeom prst="rect">
            <a:avLst/>
          </a:prstGeom>
          <a:noFill/>
          <a:ln w="9525">
            <a:noFill/>
            <a:miter lim="800000"/>
            <a:headEnd/>
            <a:tailEnd/>
          </a:ln>
        </p:spPr>
      </p:pic>
      <p:pic>
        <p:nvPicPr>
          <p:cNvPr id="33803" name="Picture 11" descr="scan0007"/>
          <p:cNvPicPr>
            <a:picLocks noChangeAspect="1" noChangeArrowheads="1"/>
          </p:cNvPicPr>
          <p:nvPr/>
        </p:nvPicPr>
        <p:blipFill>
          <a:blip r:embed="rId3">
            <a:lum bright="-24000"/>
          </a:blip>
          <a:srcRect/>
          <a:stretch>
            <a:fillRect/>
          </a:stretch>
        </p:blipFill>
        <p:spPr bwMode="auto">
          <a:xfrm>
            <a:off x="4572000" y="2667000"/>
            <a:ext cx="4551363" cy="4191000"/>
          </a:xfrm>
          <a:prstGeom prst="rect">
            <a:avLst/>
          </a:prstGeom>
          <a:noFill/>
          <a:ln w="9525">
            <a:noFill/>
            <a:miter lim="800000"/>
            <a:headEnd/>
            <a:tailEnd/>
          </a:ln>
        </p:spPr>
      </p:pic>
      <p:pic>
        <p:nvPicPr>
          <p:cNvPr id="33806" name="Picture 14" descr="scan0003"/>
          <p:cNvPicPr>
            <a:picLocks noChangeAspect="1" noChangeArrowheads="1"/>
          </p:cNvPicPr>
          <p:nvPr/>
        </p:nvPicPr>
        <p:blipFill>
          <a:blip r:embed="rId4"/>
          <a:srcRect/>
          <a:stretch>
            <a:fillRect/>
          </a:stretch>
        </p:blipFill>
        <p:spPr bwMode="auto">
          <a:xfrm>
            <a:off x="76200" y="2667000"/>
            <a:ext cx="4378325" cy="4191000"/>
          </a:xfrm>
          <a:prstGeom prst="rect">
            <a:avLst/>
          </a:prstGeom>
          <a:noFill/>
          <a:ln w="9525">
            <a:noFill/>
            <a:miter lim="800000"/>
            <a:headEnd/>
            <a:tailEnd/>
          </a:ln>
        </p:spPr>
      </p:pic>
      <p:pic>
        <p:nvPicPr>
          <p:cNvPr id="33807" name="Picture 15" descr="scan0003 - Copy"/>
          <p:cNvPicPr>
            <a:picLocks noChangeAspect="1" noChangeArrowheads="1"/>
          </p:cNvPicPr>
          <p:nvPr/>
        </p:nvPicPr>
        <p:blipFill>
          <a:blip r:embed="rId5">
            <a:lum bright="-36000"/>
          </a:blip>
          <a:srcRect/>
          <a:stretch>
            <a:fillRect/>
          </a:stretch>
        </p:blipFill>
        <p:spPr bwMode="auto">
          <a:xfrm>
            <a:off x="0" y="2667000"/>
            <a:ext cx="4419600" cy="41910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nodeType="clickEffect">
                                  <p:stCondLst>
                                    <p:cond delay="0"/>
                                  </p:stCondLst>
                                  <p:childTnLst>
                                    <p:set>
                                      <p:cBhvr>
                                        <p:cTn id="6" dur="1" fill="hold">
                                          <p:stCondLst>
                                            <p:cond delay="0"/>
                                          </p:stCondLst>
                                        </p:cTn>
                                        <p:tgtEl>
                                          <p:spTgt spid="33796">
                                            <p:txEl>
                                              <p:pRg st="0" end="0"/>
                                            </p:txEl>
                                          </p:spTgt>
                                        </p:tgtEl>
                                        <p:attrNameLst>
                                          <p:attrName>style.visibility</p:attrName>
                                        </p:attrNameLst>
                                      </p:cBhvr>
                                      <p:to>
                                        <p:strVal val="visible"/>
                                      </p:to>
                                    </p:set>
                                    <p:animEffect transition="in" filter="box(in)">
                                      <p:cBhvr>
                                        <p:cTn id="7" dur="500"/>
                                        <p:tgtEl>
                                          <p:spTgt spid="33796">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4" presetClass="entr" presetSubtype="16" fill="hold" nodeType="clickEffect">
                                  <p:stCondLst>
                                    <p:cond delay="0"/>
                                  </p:stCondLst>
                                  <p:childTnLst>
                                    <p:set>
                                      <p:cBhvr>
                                        <p:cTn id="11" dur="1" fill="hold">
                                          <p:stCondLst>
                                            <p:cond delay="0"/>
                                          </p:stCondLst>
                                        </p:cTn>
                                        <p:tgtEl>
                                          <p:spTgt spid="33799"/>
                                        </p:tgtEl>
                                        <p:attrNameLst>
                                          <p:attrName>style.visibility</p:attrName>
                                        </p:attrNameLst>
                                      </p:cBhvr>
                                      <p:to>
                                        <p:strVal val="visible"/>
                                      </p:to>
                                    </p:set>
                                    <p:animEffect transition="in" filter="box(in)">
                                      <p:cBhvr>
                                        <p:cTn id="12" dur="500"/>
                                        <p:tgtEl>
                                          <p:spTgt spid="33799"/>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4" presetClass="entr" presetSubtype="16" fill="hold" nodeType="clickEffect">
                                  <p:stCondLst>
                                    <p:cond delay="0"/>
                                  </p:stCondLst>
                                  <p:childTnLst>
                                    <p:set>
                                      <p:cBhvr>
                                        <p:cTn id="16" dur="1" fill="hold">
                                          <p:stCondLst>
                                            <p:cond delay="0"/>
                                          </p:stCondLst>
                                        </p:cTn>
                                        <p:tgtEl>
                                          <p:spTgt spid="33803"/>
                                        </p:tgtEl>
                                        <p:attrNameLst>
                                          <p:attrName>style.visibility</p:attrName>
                                        </p:attrNameLst>
                                      </p:cBhvr>
                                      <p:to>
                                        <p:strVal val="visible"/>
                                      </p:to>
                                    </p:set>
                                    <p:animEffect transition="in" filter="box(in)">
                                      <p:cBhvr>
                                        <p:cTn id="17" dur="500"/>
                                        <p:tgtEl>
                                          <p:spTgt spid="33803"/>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4" presetClass="entr" presetSubtype="16" fill="hold" nodeType="clickEffect">
                                  <p:stCondLst>
                                    <p:cond delay="0"/>
                                  </p:stCondLst>
                                  <p:childTnLst>
                                    <p:set>
                                      <p:cBhvr>
                                        <p:cTn id="21" dur="1" fill="hold">
                                          <p:stCondLst>
                                            <p:cond delay="0"/>
                                          </p:stCondLst>
                                        </p:cTn>
                                        <p:tgtEl>
                                          <p:spTgt spid="33806"/>
                                        </p:tgtEl>
                                        <p:attrNameLst>
                                          <p:attrName>style.visibility</p:attrName>
                                        </p:attrNameLst>
                                      </p:cBhvr>
                                      <p:to>
                                        <p:strVal val="visible"/>
                                      </p:to>
                                    </p:set>
                                    <p:animEffect transition="in" filter="box(in)">
                                      <p:cBhvr>
                                        <p:cTn id="22" dur="500"/>
                                        <p:tgtEl>
                                          <p:spTgt spid="33806"/>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4" presetClass="entr" presetSubtype="16" fill="hold" nodeType="clickEffect">
                                  <p:stCondLst>
                                    <p:cond delay="0"/>
                                  </p:stCondLst>
                                  <p:childTnLst>
                                    <p:set>
                                      <p:cBhvr>
                                        <p:cTn id="26" dur="1" fill="hold">
                                          <p:stCondLst>
                                            <p:cond delay="0"/>
                                          </p:stCondLst>
                                        </p:cTn>
                                        <p:tgtEl>
                                          <p:spTgt spid="33807"/>
                                        </p:tgtEl>
                                        <p:attrNameLst>
                                          <p:attrName>style.visibility</p:attrName>
                                        </p:attrNameLst>
                                      </p:cBhvr>
                                      <p:to>
                                        <p:strVal val="visible"/>
                                      </p:to>
                                    </p:set>
                                    <p:animEffect transition="in" filter="box(in)">
                                      <p:cBhvr>
                                        <p:cTn id="27" dur="500"/>
                                        <p:tgtEl>
                                          <p:spTgt spid="3380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3" name="Rectangle 3"/>
          <p:cNvSpPr>
            <a:spLocks noGrp="1" noChangeArrowheads="1"/>
          </p:cNvSpPr>
          <p:nvPr>
            <p:ph type="subTitle" idx="1"/>
          </p:nvPr>
        </p:nvSpPr>
        <p:spPr>
          <a:xfrm>
            <a:off x="152400" y="709613"/>
            <a:ext cx="7848600" cy="762000"/>
          </a:xfrm>
        </p:spPr>
        <p:txBody>
          <a:bodyPr/>
          <a:lstStyle/>
          <a:p>
            <a:pPr algn="l" eaLnBrk="1" hangingPunct="1">
              <a:defRPr/>
            </a:pPr>
            <a:r>
              <a:rPr lang="en-US" sz="2400" b="1" dirty="0" smtClean="0">
                <a:solidFill>
                  <a:srgbClr val="FF00FF"/>
                </a:solidFill>
                <a:latin typeface="Arial"/>
              </a:rPr>
              <a:t>3. Khu vực Đông Nam Á:</a:t>
            </a:r>
            <a:r>
              <a:rPr lang="en-US" sz="2400" b="1" dirty="0" smtClean="0">
                <a:latin typeface="Arial"/>
              </a:rPr>
              <a:t> (Thảo luân nhóm đôi)</a:t>
            </a:r>
          </a:p>
        </p:txBody>
      </p:sp>
      <p:sp>
        <p:nvSpPr>
          <p:cNvPr id="35844" name="Rectangle 4"/>
          <p:cNvSpPr>
            <a:spLocks noChangeArrowheads="1"/>
          </p:cNvSpPr>
          <p:nvPr/>
        </p:nvSpPr>
        <p:spPr bwMode="auto">
          <a:xfrm>
            <a:off x="609600" y="1463675"/>
            <a:ext cx="8229600" cy="593725"/>
          </a:xfrm>
          <a:prstGeom prst="rect">
            <a:avLst/>
          </a:prstGeom>
          <a:noFill/>
          <a:ln w="9525">
            <a:noFill/>
            <a:miter lim="800000"/>
            <a:headEnd/>
            <a:tailEnd/>
          </a:ln>
          <a:effectLst/>
        </p:spPr>
        <p:txBody>
          <a:bodyPr/>
          <a:lstStyle/>
          <a:p>
            <a:pPr algn="just">
              <a:spcBef>
                <a:spcPct val="20000"/>
              </a:spcBef>
              <a:buClr>
                <a:schemeClr val="hlink"/>
              </a:buClr>
              <a:buSzPct val="60000"/>
              <a:buFont typeface="Wingdings" pitchFamily="2" charset="2"/>
              <a:buNone/>
              <a:defRPr/>
            </a:pPr>
            <a:r>
              <a:rPr lang="en-US" i="0" dirty="0">
                <a:effectLst>
                  <a:outerShdw blurRad="38100" dist="38100" dir="2700000" algn="tl">
                    <a:srgbClr val="000000"/>
                  </a:outerShdw>
                </a:effectLst>
                <a:latin typeface="Arial"/>
              </a:rPr>
              <a:t>* </a:t>
            </a:r>
            <a:r>
              <a:rPr lang="en-US" i="0" u="sng" dirty="0">
                <a:effectLst>
                  <a:outerShdw blurRad="38100" dist="38100" dir="2700000" algn="tl">
                    <a:srgbClr val="000000"/>
                  </a:outerShdw>
                </a:effectLst>
                <a:latin typeface="Arial"/>
              </a:rPr>
              <a:t>Câu1</a:t>
            </a:r>
            <a:r>
              <a:rPr lang="en-US" i="0" dirty="0">
                <a:effectLst>
                  <a:outerShdw blurRad="38100" dist="38100" dir="2700000" algn="tl">
                    <a:srgbClr val="000000"/>
                  </a:outerShdw>
                </a:effectLst>
                <a:latin typeface="Arial"/>
              </a:rPr>
              <a:t>:Hãy nêu vị trí và đới khí hậu của khu vực Đông Nam Á?</a:t>
            </a:r>
          </a:p>
        </p:txBody>
      </p:sp>
      <p:sp>
        <p:nvSpPr>
          <p:cNvPr id="17413" name="Text Box 12"/>
          <p:cNvSpPr txBox="1">
            <a:spLocks noChangeArrowheads="1"/>
          </p:cNvSpPr>
          <p:nvPr/>
        </p:nvSpPr>
        <p:spPr bwMode="auto">
          <a:xfrm>
            <a:off x="5334000" y="3200400"/>
            <a:ext cx="1828800" cy="457200"/>
          </a:xfrm>
          <a:prstGeom prst="rect">
            <a:avLst/>
          </a:prstGeom>
          <a:noFill/>
          <a:ln w="9525">
            <a:noFill/>
            <a:miter lim="800000"/>
            <a:headEnd/>
            <a:tailEnd/>
          </a:ln>
        </p:spPr>
        <p:txBody>
          <a:bodyPr>
            <a:spAutoFit/>
          </a:bodyPr>
          <a:lstStyle/>
          <a:p>
            <a:pPr>
              <a:spcBef>
                <a:spcPct val="50000"/>
              </a:spcBef>
            </a:pPr>
            <a:endParaRPr lang="en-US"/>
          </a:p>
        </p:txBody>
      </p:sp>
      <p:sp>
        <p:nvSpPr>
          <p:cNvPr id="35853" name="Rectangle 13"/>
          <p:cNvSpPr>
            <a:spLocks noChangeArrowheads="1"/>
          </p:cNvSpPr>
          <p:nvPr/>
        </p:nvSpPr>
        <p:spPr bwMode="auto">
          <a:xfrm>
            <a:off x="685800" y="2590800"/>
            <a:ext cx="8153400" cy="593725"/>
          </a:xfrm>
          <a:prstGeom prst="rect">
            <a:avLst/>
          </a:prstGeom>
          <a:noFill/>
          <a:ln w="9525">
            <a:noFill/>
            <a:miter lim="800000"/>
            <a:headEnd/>
            <a:tailEnd/>
          </a:ln>
          <a:effectLst/>
        </p:spPr>
        <p:txBody>
          <a:bodyPr/>
          <a:lstStyle/>
          <a:p>
            <a:pPr algn="just">
              <a:spcBef>
                <a:spcPct val="20000"/>
              </a:spcBef>
              <a:buClr>
                <a:schemeClr val="hlink"/>
              </a:buClr>
              <a:buSzPct val="60000"/>
              <a:buFont typeface="Wingdings" pitchFamily="2" charset="2"/>
              <a:buNone/>
              <a:defRPr/>
            </a:pPr>
            <a:r>
              <a:rPr lang="en-US" i="0">
                <a:solidFill>
                  <a:srgbClr val="FFFF00"/>
                </a:solidFill>
                <a:effectLst>
                  <a:outerShdw blurRad="38100" dist="38100" dir="2700000" algn="tl">
                    <a:srgbClr val="000000"/>
                  </a:outerShdw>
                </a:effectLst>
                <a:latin typeface="Arial"/>
              </a:rPr>
              <a:t>- Khu vực Đông Nam Á có xích đạo chạy qua, khí hậu  gió mùa</a:t>
            </a:r>
            <a:r>
              <a:rPr lang="en-US" sz="3200" i="0">
                <a:solidFill>
                  <a:srgbClr val="FFFF00"/>
                </a:solidFill>
                <a:effectLst>
                  <a:outerShdw blurRad="38100" dist="38100" dir="2700000" algn="tl">
                    <a:srgbClr val="000000"/>
                  </a:outerShdw>
                </a:effectLst>
                <a:latin typeface="Arial"/>
              </a:rPr>
              <a:t> </a:t>
            </a:r>
            <a:r>
              <a:rPr lang="en-US" i="0">
                <a:solidFill>
                  <a:srgbClr val="FFFF00"/>
                </a:solidFill>
                <a:effectLst>
                  <a:outerShdw blurRad="38100" dist="38100" dir="2700000" algn="tl">
                    <a:srgbClr val="000000"/>
                  </a:outerShdw>
                </a:effectLst>
                <a:latin typeface="Arial"/>
              </a:rPr>
              <a:t>nóng ẩm</a:t>
            </a:r>
            <a:r>
              <a:rPr lang="en-US" i="0">
                <a:effectLst>
                  <a:outerShdw blurRad="38100" dist="38100" dir="2700000" algn="tl">
                    <a:srgbClr val="000000"/>
                  </a:outerShdw>
                </a:effectLst>
                <a:latin typeface="Arial"/>
              </a:rPr>
              <a:t> </a:t>
            </a:r>
          </a:p>
        </p:txBody>
      </p:sp>
      <p:sp>
        <p:nvSpPr>
          <p:cNvPr id="35854" name="Rectangle 14"/>
          <p:cNvSpPr>
            <a:spLocks noChangeArrowheads="1"/>
          </p:cNvSpPr>
          <p:nvPr/>
        </p:nvSpPr>
        <p:spPr bwMode="auto">
          <a:xfrm>
            <a:off x="646113" y="3859213"/>
            <a:ext cx="8610600" cy="593725"/>
          </a:xfrm>
          <a:prstGeom prst="rect">
            <a:avLst/>
          </a:prstGeom>
          <a:noFill/>
          <a:ln w="9525">
            <a:noFill/>
            <a:miter lim="800000"/>
            <a:headEnd/>
            <a:tailEnd/>
          </a:ln>
          <a:effectLst/>
        </p:spPr>
        <p:txBody>
          <a:bodyPr/>
          <a:lstStyle/>
          <a:p>
            <a:pPr algn="just">
              <a:spcBef>
                <a:spcPct val="20000"/>
              </a:spcBef>
              <a:buClr>
                <a:schemeClr val="hlink"/>
              </a:buClr>
              <a:buSzPct val="60000"/>
              <a:buFont typeface="Wingdings" pitchFamily="2" charset="2"/>
              <a:buNone/>
              <a:defRPr/>
            </a:pPr>
            <a:r>
              <a:rPr lang="en-US" i="0">
                <a:solidFill>
                  <a:srgbClr val="FFFF00"/>
                </a:solidFill>
                <a:effectLst>
                  <a:outerShdw blurRad="38100" dist="38100" dir="2700000" algn="tl">
                    <a:srgbClr val="000000"/>
                  </a:outerShdw>
                </a:effectLst>
                <a:latin typeface="Arial"/>
              </a:rPr>
              <a:t>- Khu vực Đông Nam Á có 11 quốc gia: Việt Nam, Lào, Cam-pu-chia, Thái Lan, Mi-an-ma, Bru-nây, Xin-ga-po, In-đô-nê-xi-a, Phi-lip-pin, Đông–ti-mo và Ma-lai-xi-a.</a:t>
            </a:r>
            <a:r>
              <a:rPr lang="en-US" i="0">
                <a:effectLst>
                  <a:outerShdw blurRad="38100" dist="38100" dir="2700000" algn="tl">
                    <a:srgbClr val="000000"/>
                  </a:outerShdw>
                </a:effectLst>
                <a:latin typeface="Arial"/>
              </a:rPr>
              <a:t>  </a:t>
            </a:r>
          </a:p>
        </p:txBody>
      </p:sp>
      <p:sp>
        <p:nvSpPr>
          <p:cNvPr id="35857" name="Text Box 17"/>
          <p:cNvSpPr txBox="1">
            <a:spLocks noChangeArrowheads="1"/>
          </p:cNvSpPr>
          <p:nvPr/>
        </p:nvSpPr>
        <p:spPr bwMode="auto">
          <a:xfrm>
            <a:off x="609600" y="3395663"/>
            <a:ext cx="8534400" cy="457200"/>
          </a:xfrm>
          <a:prstGeom prst="rect">
            <a:avLst/>
          </a:prstGeom>
          <a:noFill/>
          <a:ln w="9525">
            <a:noFill/>
            <a:miter lim="800000"/>
            <a:headEnd/>
            <a:tailEnd/>
          </a:ln>
        </p:spPr>
        <p:txBody>
          <a:bodyPr>
            <a:spAutoFit/>
          </a:bodyPr>
          <a:lstStyle/>
          <a:p>
            <a:pPr>
              <a:spcBef>
                <a:spcPct val="50000"/>
              </a:spcBef>
            </a:pPr>
            <a:r>
              <a:rPr lang="en-US" i="0"/>
              <a:t>*</a:t>
            </a:r>
            <a:r>
              <a:rPr lang="en-US" i="0" u="sng"/>
              <a:t>Câu 2</a:t>
            </a:r>
            <a:r>
              <a:rPr lang="en-US" i="0"/>
              <a:t>:Hãy nêu tên các nước ở khu vực Đông Nam Á?</a:t>
            </a:r>
          </a:p>
        </p:txBody>
      </p:sp>
      <p:sp>
        <p:nvSpPr>
          <p:cNvPr id="35858" name="Text Box 18"/>
          <p:cNvSpPr txBox="1">
            <a:spLocks noChangeArrowheads="1"/>
          </p:cNvSpPr>
          <p:nvPr/>
        </p:nvSpPr>
        <p:spPr bwMode="auto">
          <a:xfrm>
            <a:off x="741363" y="5099050"/>
            <a:ext cx="8097837" cy="830263"/>
          </a:xfrm>
          <a:prstGeom prst="rect">
            <a:avLst/>
          </a:prstGeom>
          <a:noFill/>
          <a:ln w="9525">
            <a:noFill/>
            <a:miter lim="800000"/>
            <a:headEnd/>
            <a:tailEnd/>
          </a:ln>
        </p:spPr>
        <p:txBody>
          <a:bodyPr>
            <a:spAutoFit/>
          </a:bodyPr>
          <a:lstStyle/>
          <a:p>
            <a:pPr>
              <a:spcBef>
                <a:spcPct val="50000"/>
              </a:spcBef>
            </a:pPr>
            <a:r>
              <a:rPr lang="en-US" i="0"/>
              <a:t>*</a:t>
            </a:r>
            <a:r>
              <a:rPr lang="en-US" i="0" u="sng"/>
              <a:t>Câu 3</a:t>
            </a:r>
            <a:r>
              <a:rPr lang="en-US" i="0"/>
              <a:t>:Hãy nêu các ngành sản xuất của khu vực Đông Nam Á?</a:t>
            </a:r>
          </a:p>
        </p:txBody>
      </p:sp>
      <p:sp>
        <p:nvSpPr>
          <p:cNvPr id="35859" name="Text Box 19"/>
          <p:cNvSpPr txBox="1">
            <a:spLocks noChangeArrowheads="1"/>
          </p:cNvSpPr>
          <p:nvPr/>
        </p:nvSpPr>
        <p:spPr bwMode="auto">
          <a:xfrm>
            <a:off x="720725" y="5929313"/>
            <a:ext cx="8423275" cy="830262"/>
          </a:xfrm>
          <a:prstGeom prst="rect">
            <a:avLst/>
          </a:prstGeom>
          <a:noFill/>
          <a:ln w="9525">
            <a:noFill/>
            <a:miter lim="800000"/>
            <a:headEnd/>
            <a:tailEnd/>
          </a:ln>
        </p:spPr>
        <p:txBody>
          <a:bodyPr>
            <a:spAutoFit/>
          </a:bodyPr>
          <a:lstStyle/>
          <a:p>
            <a:pPr>
              <a:spcBef>
                <a:spcPct val="50000"/>
              </a:spcBef>
            </a:pPr>
            <a:r>
              <a:rPr lang="en-US" i="0">
                <a:solidFill>
                  <a:srgbClr val="FFFF00"/>
                </a:solidFill>
              </a:rPr>
              <a:t> - Khu vực Đông Nam Á sản xuât nhiều loại nông sản và khai thác khoáng sản.</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1" presetClass="entr" presetSubtype="8" fill="hold" grpId="0" nodeType="clickEffect">
                                  <p:stCondLst>
                                    <p:cond delay="0"/>
                                  </p:stCondLst>
                                  <p:childTnLst>
                                    <p:set>
                                      <p:cBhvr>
                                        <p:cTn id="6" dur="1" fill="hold">
                                          <p:stCondLst>
                                            <p:cond delay="0"/>
                                          </p:stCondLst>
                                        </p:cTn>
                                        <p:tgtEl>
                                          <p:spTgt spid="35844"/>
                                        </p:tgtEl>
                                        <p:attrNameLst>
                                          <p:attrName>style.visibility</p:attrName>
                                        </p:attrNameLst>
                                      </p:cBhvr>
                                      <p:to>
                                        <p:strVal val="visible"/>
                                      </p:to>
                                    </p:set>
                                    <p:animEffect transition="in" filter="wheel(8)">
                                      <p:cBhvr>
                                        <p:cTn id="7" dur="2000"/>
                                        <p:tgtEl>
                                          <p:spTgt spid="35844"/>
                                        </p:tgtEl>
                                      </p:cBhvr>
                                    </p:animEffect>
                                  </p:childTnLst>
                                </p:cTn>
                              </p:par>
                              <p:par>
                                <p:cTn id="8" presetID="21" presetClass="entr" presetSubtype="8" fill="hold" grpId="0" nodeType="withEffect">
                                  <p:stCondLst>
                                    <p:cond delay="0"/>
                                  </p:stCondLst>
                                  <p:childTnLst>
                                    <p:set>
                                      <p:cBhvr>
                                        <p:cTn id="9" dur="1" fill="hold">
                                          <p:stCondLst>
                                            <p:cond delay="0"/>
                                          </p:stCondLst>
                                        </p:cTn>
                                        <p:tgtEl>
                                          <p:spTgt spid="35857"/>
                                        </p:tgtEl>
                                        <p:attrNameLst>
                                          <p:attrName>style.visibility</p:attrName>
                                        </p:attrNameLst>
                                      </p:cBhvr>
                                      <p:to>
                                        <p:strVal val="visible"/>
                                      </p:to>
                                    </p:set>
                                    <p:animEffect transition="in" filter="wheel(8)">
                                      <p:cBhvr>
                                        <p:cTn id="10" dur="2000"/>
                                        <p:tgtEl>
                                          <p:spTgt spid="35857"/>
                                        </p:tgtEl>
                                      </p:cBhvr>
                                    </p:animEffect>
                                  </p:childTnLst>
                                </p:cTn>
                              </p:par>
                              <p:par>
                                <p:cTn id="11" presetID="21" presetClass="entr" presetSubtype="8" fill="hold" grpId="0" nodeType="withEffect">
                                  <p:stCondLst>
                                    <p:cond delay="0"/>
                                  </p:stCondLst>
                                  <p:childTnLst>
                                    <p:set>
                                      <p:cBhvr>
                                        <p:cTn id="12" dur="1" fill="hold">
                                          <p:stCondLst>
                                            <p:cond delay="0"/>
                                          </p:stCondLst>
                                        </p:cTn>
                                        <p:tgtEl>
                                          <p:spTgt spid="35858"/>
                                        </p:tgtEl>
                                        <p:attrNameLst>
                                          <p:attrName>style.visibility</p:attrName>
                                        </p:attrNameLst>
                                      </p:cBhvr>
                                      <p:to>
                                        <p:strVal val="visible"/>
                                      </p:to>
                                    </p:set>
                                    <p:animEffect transition="in" filter="wheel(8)">
                                      <p:cBhvr>
                                        <p:cTn id="13" dur="2000"/>
                                        <p:tgtEl>
                                          <p:spTgt spid="35858"/>
                                        </p:tgtEl>
                                      </p:cBhvr>
                                    </p:animEffect>
                                  </p:childTnLst>
                                </p:cTn>
                              </p:par>
                            </p:childTnLst>
                          </p:cTn>
                        </p:par>
                      </p:childTnLst>
                    </p:cTn>
                  </p:par>
                  <p:par>
                    <p:cTn id="14" fill="hold" nodeType="clickPar">
                      <p:stCondLst>
                        <p:cond delay="indefinite"/>
                      </p:stCondLst>
                      <p:childTnLst>
                        <p:par>
                          <p:cTn id="15" fill="hold" nodeType="withGroup">
                            <p:stCondLst>
                              <p:cond delay="0"/>
                            </p:stCondLst>
                            <p:childTnLst>
                              <p:par>
                                <p:cTn id="16" presetID="13" presetClass="entr" presetSubtype="16" fill="hold" grpId="0" nodeType="clickEffect">
                                  <p:stCondLst>
                                    <p:cond delay="0"/>
                                  </p:stCondLst>
                                  <p:childTnLst>
                                    <p:set>
                                      <p:cBhvr>
                                        <p:cTn id="17" dur="1" fill="hold">
                                          <p:stCondLst>
                                            <p:cond delay="0"/>
                                          </p:stCondLst>
                                        </p:cTn>
                                        <p:tgtEl>
                                          <p:spTgt spid="35853"/>
                                        </p:tgtEl>
                                        <p:attrNameLst>
                                          <p:attrName>style.visibility</p:attrName>
                                        </p:attrNameLst>
                                      </p:cBhvr>
                                      <p:to>
                                        <p:strVal val="visible"/>
                                      </p:to>
                                    </p:set>
                                    <p:animEffect transition="in" filter="plus(in)">
                                      <p:cBhvr>
                                        <p:cTn id="18" dur="2000"/>
                                        <p:tgtEl>
                                          <p:spTgt spid="35853"/>
                                        </p:tgtEl>
                                      </p:cBhvr>
                                    </p:animEffect>
                                  </p:childTnLst>
                                </p:cTn>
                              </p:par>
                            </p:childTnLst>
                          </p:cTn>
                        </p:par>
                      </p:childTnLst>
                    </p:cTn>
                  </p:par>
                  <p:par>
                    <p:cTn id="19" fill="hold" nodeType="clickPar">
                      <p:stCondLst>
                        <p:cond delay="indefinite"/>
                      </p:stCondLst>
                      <p:childTnLst>
                        <p:par>
                          <p:cTn id="20" fill="hold" nodeType="withGroup">
                            <p:stCondLst>
                              <p:cond delay="0"/>
                            </p:stCondLst>
                            <p:childTnLst>
                              <p:par>
                                <p:cTn id="21" presetID="13" presetClass="entr" presetSubtype="16" fill="hold" grpId="0" nodeType="clickEffect">
                                  <p:stCondLst>
                                    <p:cond delay="0"/>
                                  </p:stCondLst>
                                  <p:childTnLst>
                                    <p:set>
                                      <p:cBhvr>
                                        <p:cTn id="22" dur="1" fill="hold">
                                          <p:stCondLst>
                                            <p:cond delay="0"/>
                                          </p:stCondLst>
                                        </p:cTn>
                                        <p:tgtEl>
                                          <p:spTgt spid="35854"/>
                                        </p:tgtEl>
                                        <p:attrNameLst>
                                          <p:attrName>style.visibility</p:attrName>
                                        </p:attrNameLst>
                                      </p:cBhvr>
                                      <p:to>
                                        <p:strVal val="visible"/>
                                      </p:to>
                                    </p:set>
                                    <p:animEffect transition="in" filter="plus(in)">
                                      <p:cBhvr>
                                        <p:cTn id="23" dur="2000"/>
                                        <p:tgtEl>
                                          <p:spTgt spid="35854"/>
                                        </p:tgtEl>
                                      </p:cBhvr>
                                    </p:animEffect>
                                  </p:childTnLst>
                                </p:cTn>
                              </p:par>
                            </p:childTnLst>
                          </p:cTn>
                        </p:par>
                      </p:childTnLst>
                    </p:cTn>
                  </p:par>
                  <p:par>
                    <p:cTn id="24" fill="hold" nodeType="clickPar">
                      <p:stCondLst>
                        <p:cond delay="indefinite"/>
                      </p:stCondLst>
                      <p:childTnLst>
                        <p:par>
                          <p:cTn id="25" fill="hold" nodeType="withGroup">
                            <p:stCondLst>
                              <p:cond delay="0"/>
                            </p:stCondLst>
                            <p:childTnLst>
                              <p:par>
                                <p:cTn id="26" presetID="13" presetClass="entr" presetSubtype="16" fill="hold" grpId="0" nodeType="clickEffect">
                                  <p:stCondLst>
                                    <p:cond delay="0"/>
                                  </p:stCondLst>
                                  <p:childTnLst>
                                    <p:set>
                                      <p:cBhvr>
                                        <p:cTn id="27" dur="1" fill="hold">
                                          <p:stCondLst>
                                            <p:cond delay="0"/>
                                          </p:stCondLst>
                                        </p:cTn>
                                        <p:tgtEl>
                                          <p:spTgt spid="35859"/>
                                        </p:tgtEl>
                                        <p:attrNameLst>
                                          <p:attrName>style.visibility</p:attrName>
                                        </p:attrNameLst>
                                      </p:cBhvr>
                                      <p:to>
                                        <p:strVal val="visible"/>
                                      </p:to>
                                    </p:set>
                                    <p:animEffect transition="in" filter="plus(in)">
                                      <p:cBhvr>
                                        <p:cTn id="28" dur="2000"/>
                                        <p:tgtEl>
                                          <p:spTgt spid="3585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844" grpId="0"/>
      <p:bldP spid="35853" grpId="0"/>
      <p:bldP spid="35854" grpId="0"/>
      <p:bldP spid="35857" grpId="0"/>
      <p:bldP spid="35858" grpId="0"/>
      <p:bldP spid="35859"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7" name="Rectangle 3"/>
          <p:cNvSpPr>
            <a:spLocks noGrp="1" noChangeArrowheads="1"/>
          </p:cNvSpPr>
          <p:nvPr>
            <p:ph type="subTitle" idx="1"/>
          </p:nvPr>
        </p:nvSpPr>
        <p:spPr>
          <a:xfrm>
            <a:off x="762000" y="1525588"/>
            <a:ext cx="6324600" cy="762000"/>
          </a:xfrm>
        </p:spPr>
        <p:txBody>
          <a:bodyPr/>
          <a:lstStyle/>
          <a:p>
            <a:pPr algn="l" eaLnBrk="1" hangingPunct="1">
              <a:defRPr/>
            </a:pPr>
            <a:r>
              <a:rPr lang="en-US" sz="2800" b="1" dirty="0" smtClean="0">
                <a:solidFill>
                  <a:srgbClr val="FF00FF"/>
                </a:solidFill>
                <a:latin typeface="Arial"/>
              </a:rPr>
              <a:t>3. Khu vực Đông Nam Á:</a:t>
            </a:r>
            <a:r>
              <a:rPr lang="en-US" sz="2800" dirty="0" smtClean="0">
                <a:latin typeface="Arial"/>
              </a:rPr>
              <a:t> </a:t>
            </a:r>
          </a:p>
        </p:txBody>
      </p:sp>
      <p:sp>
        <p:nvSpPr>
          <p:cNvPr id="36868" name="Rectangle 4"/>
          <p:cNvSpPr>
            <a:spLocks noChangeArrowheads="1"/>
          </p:cNvSpPr>
          <p:nvPr/>
        </p:nvSpPr>
        <p:spPr bwMode="auto">
          <a:xfrm>
            <a:off x="914400" y="2057400"/>
            <a:ext cx="7239000" cy="593725"/>
          </a:xfrm>
          <a:prstGeom prst="rect">
            <a:avLst/>
          </a:prstGeom>
          <a:noFill/>
          <a:ln w="9525">
            <a:noFill/>
            <a:miter lim="800000"/>
            <a:headEnd/>
            <a:tailEnd/>
          </a:ln>
          <a:effectLst/>
        </p:spPr>
        <p:txBody>
          <a:bodyPr/>
          <a:lstStyle/>
          <a:p>
            <a:pPr algn="just">
              <a:spcBef>
                <a:spcPct val="20000"/>
              </a:spcBef>
              <a:buClr>
                <a:schemeClr val="hlink"/>
              </a:buClr>
              <a:buSzPct val="60000"/>
              <a:buFont typeface="Wingdings" pitchFamily="2" charset="2"/>
              <a:buNone/>
              <a:defRPr/>
            </a:pPr>
            <a:r>
              <a:rPr lang="en-US" i="0">
                <a:effectLst>
                  <a:outerShdw blurRad="38100" dist="38100" dir="2700000" algn="tl">
                    <a:srgbClr val="000000"/>
                  </a:outerShdw>
                </a:effectLst>
                <a:latin typeface="Arial"/>
              </a:rPr>
              <a:t>* Kết luận:</a:t>
            </a:r>
          </a:p>
        </p:txBody>
      </p:sp>
      <p:sp>
        <p:nvSpPr>
          <p:cNvPr id="36872" name="Rectangle 8"/>
          <p:cNvSpPr>
            <a:spLocks noChangeArrowheads="1"/>
          </p:cNvSpPr>
          <p:nvPr/>
        </p:nvSpPr>
        <p:spPr bwMode="auto">
          <a:xfrm>
            <a:off x="914400" y="2674938"/>
            <a:ext cx="7696200" cy="593725"/>
          </a:xfrm>
          <a:prstGeom prst="rect">
            <a:avLst/>
          </a:prstGeom>
          <a:noFill/>
          <a:ln w="9525">
            <a:noFill/>
            <a:miter lim="800000"/>
            <a:headEnd/>
            <a:tailEnd/>
          </a:ln>
          <a:effectLst/>
        </p:spPr>
        <p:txBody>
          <a:bodyPr/>
          <a:lstStyle/>
          <a:p>
            <a:pPr algn="just">
              <a:spcBef>
                <a:spcPct val="20000"/>
              </a:spcBef>
              <a:buClr>
                <a:schemeClr val="hlink"/>
              </a:buClr>
              <a:buSzPct val="60000"/>
              <a:buFont typeface="Wingdings" pitchFamily="2" charset="2"/>
              <a:buNone/>
              <a:defRPr/>
            </a:pPr>
            <a:r>
              <a:rPr lang="en-US" i="0">
                <a:effectLst>
                  <a:outerShdw blurRad="38100" dist="38100" dir="2700000" algn="tl">
                    <a:srgbClr val="000000"/>
                  </a:outerShdw>
                </a:effectLst>
                <a:latin typeface="Arial"/>
              </a:rPr>
              <a:t> </a:t>
            </a:r>
            <a:r>
              <a:rPr lang="en-US" i="0">
                <a:solidFill>
                  <a:srgbClr val="FFFF00"/>
                </a:solidFill>
                <a:effectLst>
                  <a:outerShdw blurRad="38100" dist="38100" dir="2700000" algn="tl">
                    <a:srgbClr val="000000"/>
                  </a:outerShdw>
                </a:effectLst>
                <a:latin typeface="Arial"/>
              </a:rPr>
              <a:t>- Khu vực Đông Nam Á có khí hậu gió mùa, nóng ẩm.</a:t>
            </a:r>
          </a:p>
        </p:txBody>
      </p:sp>
      <p:sp>
        <p:nvSpPr>
          <p:cNvPr id="36873" name="Rectangle 9"/>
          <p:cNvSpPr>
            <a:spLocks noChangeArrowheads="1"/>
          </p:cNvSpPr>
          <p:nvPr/>
        </p:nvSpPr>
        <p:spPr bwMode="auto">
          <a:xfrm>
            <a:off x="914400" y="3505200"/>
            <a:ext cx="7696200" cy="593725"/>
          </a:xfrm>
          <a:prstGeom prst="rect">
            <a:avLst/>
          </a:prstGeom>
          <a:noFill/>
          <a:ln w="9525">
            <a:noFill/>
            <a:miter lim="800000"/>
            <a:headEnd/>
            <a:tailEnd/>
          </a:ln>
          <a:effectLst/>
        </p:spPr>
        <p:txBody>
          <a:bodyPr/>
          <a:lstStyle/>
          <a:p>
            <a:pPr algn="just">
              <a:spcBef>
                <a:spcPct val="20000"/>
              </a:spcBef>
              <a:buClr>
                <a:schemeClr val="hlink"/>
              </a:buClr>
              <a:buSzPct val="60000"/>
              <a:buFont typeface="Wingdings" pitchFamily="2" charset="2"/>
              <a:buNone/>
              <a:defRPr/>
            </a:pPr>
            <a:r>
              <a:rPr lang="en-US" i="0">
                <a:solidFill>
                  <a:srgbClr val="FFFF00"/>
                </a:solidFill>
                <a:effectLst>
                  <a:outerShdw blurRad="38100" dist="38100" dir="2700000" algn="tl">
                    <a:srgbClr val="000000"/>
                  </a:outerShdw>
                </a:effectLst>
                <a:latin typeface="Arial"/>
              </a:rPr>
              <a:t> - Người dân trồng nhiều lúa gạo, cây công nghiệp, khai thác khoáng sản.</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nodeType="clickEffect">
                                  <p:stCondLst>
                                    <p:cond delay="0"/>
                                  </p:stCondLst>
                                  <p:childTnLst>
                                    <p:set>
                                      <p:cBhvr>
                                        <p:cTn id="6" dur="1" fill="hold">
                                          <p:stCondLst>
                                            <p:cond delay="0"/>
                                          </p:stCondLst>
                                        </p:cTn>
                                        <p:tgtEl>
                                          <p:spTgt spid="36872">
                                            <p:txEl>
                                              <p:pRg st="0" end="0"/>
                                            </p:txEl>
                                          </p:spTgt>
                                        </p:tgtEl>
                                        <p:attrNameLst>
                                          <p:attrName>style.visibility</p:attrName>
                                        </p:attrNameLst>
                                      </p:cBhvr>
                                      <p:to>
                                        <p:strVal val="visible"/>
                                      </p:to>
                                    </p:set>
                                    <p:animEffect transition="in" filter="box(in)">
                                      <p:cBhvr>
                                        <p:cTn id="7" dur="500"/>
                                        <p:tgtEl>
                                          <p:spTgt spid="36872">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4" presetClass="entr" presetSubtype="16" fill="hold" nodeType="clickEffect">
                                  <p:stCondLst>
                                    <p:cond delay="0"/>
                                  </p:stCondLst>
                                  <p:childTnLst>
                                    <p:set>
                                      <p:cBhvr>
                                        <p:cTn id="11" dur="1" fill="hold">
                                          <p:stCondLst>
                                            <p:cond delay="0"/>
                                          </p:stCondLst>
                                        </p:cTn>
                                        <p:tgtEl>
                                          <p:spTgt spid="36873">
                                            <p:txEl>
                                              <p:pRg st="0" end="0"/>
                                            </p:txEl>
                                          </p:spTgt>
                                        </p:tgtEl>
                                        <p:attrNameLst>
                                          <p:attrName>style.visibility</p:attrName>
                                        </p:attrNameLst>
                                      </p:cBhvr>
                                      <p:to>
                                        <p:strVal val="visible"/>
                                      </p:to>
                                    </p:set>
                                    <p:animEffect transition="in" filter="box(in)">
                                      <p:cBhvr>
                                        <p:cTn id="12" dur="500"/>
                                        <p:tgtEl>
                                          <p:spTgt spid="3687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8" name="AutoShape 10"/>
          <p:cNvSpPr>
            <a:spLocks noChangeArrowheads="1"/>
          </p:cNvSpPr>
          <p:nvPr/>
        </p:nvSpPr>
        <p:spPr bwMode="auto">
          <a:xfrm>
            <a:off x="1905000" y="5029200"/>
            <a:ext cx="5715000" cy="2057400"/>
          </a:xfrm>
          <a:prstGeom prst="horizontalScroll">
            <a:avLst>
              <a:gd name="adj" fmla="val 12500"/>
            </a:avLst>
          </a:prstGeom>
          <a:solidFill>
            <a:schemeClr val="accent1"/>
          </a:solidFill>
          <a:ln w="9525">
            <a:solidFill>
              <a:schemeClr val="tx1"/>
            </a:solidFill>
            <a:round/>
            <a:headEnd/>
            <a:tailEnd/>
          </a:ln>
        </p:spPr>
        <p:txBody>
          <a:bodyPr wrap="none" anchor="ctr"/>
          <a:lstStyle/>
          <a:p>
            <a:r>
              <a:rPr lang="en-US">
                <a:solidFill>
                  <a:srgbClr val="000099"/>
                </a:solidFill>
              </a:rPr>
              <a:t>Dặn dò:Về nhà học bài và tìm hiểu </a:t>
            </a:r>
          </a:p>
          <a:p>
            <a:r>
              <a:rPr lang="en-US">
                <a:solidFill>
                  <a:srgbClr val="000099"/>
                </a:solidFill>
              </a:rPr>
              <a:t>các nước láng giềng của Việt Nam</a:t>
            </a:r>
          </a:p>
        </p:txBody>
      </p:sp>
      <p:sp>
        <p:nvSpPr>
          <p:cNvPr id="37891" name="Rectangle 3"/>
          <p:cNvSpPr>
            <a:spLocks noGrp="1" noChangeArrowheads="1"/>
          </p:cNvSpPr>
          <p:nvPr>
            <p:ph type="subTitle" idx="1"/>
          </p:nvPr>
        </p:nvSpPr>
        <p:spPr>
          <a:xfrm>
            <a:off x="762000" y="1649413"/>
            <a:ext cx="6324600" cy="608012"/>
          </a:xfrm>
        </p:spPr>
        <p:txBody>
          <a:bodyPr/>
          <a:lstStyle/>
          <a:p>
            <a:pPr algn="l" eaLnBrk="1" hangingPunct="1">
              <a:defRPr/>
            </a:pPr>
            <a:r>
              <a:rPr lang="en-US" sz="2800" b="1" smtClean="0">
                <a:latin typeface="Arial"/>
              </a:rPr>
              <a:t>* Tổng kết:</a:t>
            </a:r>
            <a:r>
              <a:rPr lang="en-US" sz="2800" smtClean="0">
                <a:latin typeface="Arial"/>
              </a:rPr>
              <a:t> </a:t>
            </a:r>
          </a:p>
        </p:txBody>
      </p:sp>
      <p:sp>
        <p:nvSpPr>
          <p:cNvPr id="37893" name="Rectangle 5"/>
          <p:cNvSpPr>
            <a:spLocks noChangeArrowheads="1"/>
          </p:cNvSpPr>
          <p:nvPr/>
        </p:nvSpPr>
        <p:spPr bwMode="auto">
          <a:xfrm>
            <a:off x="914400" y="2133600"/>
            <a:ext cx="7696200" cy="593725"/>
          </a:xfrm>
          <a:prstGeom prst="rect">
            <a:avLst/>
          </a:prstGeom>
          <a:noFill/>
          <a:ln w="9525">
            <a:noFill/>
            <a:miter lim="800000"/>
            <a:headEnd/>
            <a:tailEnd/>
          </a:ln>
          <a:effectLst/>
        </p:spPr>
        <p:txBody>
          <a:bodyPr/>
          <a:lstStyle/>
          <a:p>
            <a:pPr algn="just">
              <a:spcBef>
                <a:spcPct val="20000"/>
              </a:spcBef>
              <a:buClr>
                <a:schemeClr val="hlink"/>
              </a:buClr>
              <a:buSzPct val="60000"/>
              <a:buFont typeface="Wingdings" pitchFamily="2" charset="2"/>
              <a:buNone/>
              <a:defRPr/>
            </a:pPr>
            <a:r>
              <a:rPr lang="en-US" i="0">
                <a:solidFill>
                  <a:srgbClr val="FFFF00"/>
                </a:solidFill>
                <a:effectLst>
                  <a:outerShdw blurRad="38100" dist="38100" dir="2700000" algn="tl">
                    <a:srgbClr val="000000"/>
                  </a:outerShdw>
                </a:effectLst>
                <a:latin typeface="Arial"/>
              </a:rPr>
              <a:t> - Châu Á đông dân nhất thế giới. Phần lớn dân cư là người da vàng, họ sống tập trung đông đúc tại các đồng bằng châu thổ và sản xuất nông nghiệp là chính. Một số nước châu Á có nền công nghiệp phát triển.</a:t>
            </a:r>
          </a:p>
        </p:txBody>
      </p:sp>
      <p:sp>
        <p:nvSpPr>
          <p:cNvPr id="37894" name="Rectangle 6"/>
          <p:cNvSpPr>
            <a:spLocks noChangeArrowheads="1"/>
          </p:cNvSpPr>
          <p:nvPr/>
        </p:nvSpPr>
        <p:spPr bwMode="auto">
          <a:xfrm>
            <a:off x="914400" y="4041775"/>
            <a:ext cx="7696200" cy="593725"/>
          </a:xfrm>
          <a:prstGeom prst="rect">
            <a:avLst/>
          </a:prstGeom>
          <a:noFill/>
          <a:ln w="9525">
            <a:noFill/>
            <a:miter lim="800000"/>
            <a:headEnd/>
            <a:tailEnd/>
          </a:ln>
          <a:effectLst/>
        </p:spPr>
        <p:txBody>
          <a:bodyPr/>
          <a:lstStyle/>
          <a:p>
            <a:pPr algn="just">
              <a:spcBef>
                <a:spcPct val="20000"/>
              </a:spcBef>
              <a:buClr>
                <a:schemeClr val="hlink"/>
              </a:buClr>
              <a:buSzPct val="60000"/>
              <a:buFont typeface="Wingdings" pitchFamily="2" charset="2"/>
              <a:buNone/>
              <a:defRPr/>
            </a:pPr>
            <a:r>
              <a:rPr lang="en-US" i="0">
                <a:solidFill>
                  <a:srgbClr val="FFFF00"/>
                </a:solidFill>
                <a:effectLst>
                  <a:outerShdw blurRad="38100" dist="38100" dir="2700000" algn="tl">
                    <a:srgbClr val="000000"/>
                  </a:outerShdw>
                </a:effectLst>
                <a:latin typeface="Arial"/>
              </a:rPr>
              <a:t> - Khu vực Đông Nam Á chủ yếu có khí hậu gió mùa nóng ẩm; ở đây sản xuất nhiều nông sản và khai thác khoáng sản</a:t>
            </a:r>
          </a:p>
        </p:txBody>
      </p:sp>
      <p:pic>
        <p:nvPicPr>
          <p:cNvPr id="1032" name="Picture 8" descr="Picture5"/>
          <p:cNvPicPr>
            <a:picLocks noChangeAspect="1" noChangeArrowheads="1"/>
          </p:cNvPicPr>
          <p:nvPr/>
        </p:nvPicPr>
        <p:blipFill>
          <a:blip r:embed="rId3"/>
          <a:srcRect/>
          <a:stretch>
            <a:fillRect/>
          </a:stretch>
        </p:blipFill>
        <p:spPr bwMode="auto">
          <a:xfrm>
            <a:off x="1295400" y="5260975"/>
            <a:ext cx="8077200" cy="1597025"/>
          </a:xfrm>
          <a:prstGeom prst="rect">
            <a:avLst/>
          </a:prstGeom>
          <a:noFill/>
          <a:ln w="9525">
            <a:noFill/>
            <a:miter lim="800000"/>
            <a:headEnd/>
            <a:tailEnd/>
          </a:ln>
        </p:spPr>
      </p:pic>
      <p:graphicFrame>
        <p:nvGraphicFramePr>
          <p:cNvPr id="37897" name="Object 9"/>
          <p:cNvGraphicFramePr>
            <a:graphicFrameLocks noChangeAspect="1"/>
          </p:cNvGraphicFramePr>
          <p:nvPr/>
        </p:nvGraphicFramePr>
        <p:xfrm>
          <a:off x="152400" y="5230813"/>
          <a:ext cx="1600200" cy="1627187"/>
        </p:xfrm>
        <a:graphic>
          <a:graphicData uri="http://schemas.openxmlformats.org/presentationml/2006/ole">
            <mc:AlternateContent xmlns:mc="http://schemas.openxmlformats.org/markup-compatibility/2006">
              <mc:Choice xmlns:v="urn:schemas-microsoft-com:vml" Requires="v">
                <p:oleObj spid="_x0000_s1027" name="Clip" r:id="rId4" imgW="1060704" imgH="1335024" progId="">
                  <p:embed/>
                </p:oleObj>
              </mc:Choice>
              <mc:Fallback>
                <p:oleObj name="Clip" r:id="rId4" imgW="1060704" imgH="1335024" progId="">
                  <p:embed/>
                  <p:pic>
                    <p:nvPicPr>
                      <p:cNvPr id="0" name="Object 9"/>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2400" y="5230813"/>
                        <a:ext cx="1600200" cy="16271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nodeType="clickEffect">
                                  <p:stCondLst>
                                    <p:cond delay="0"/>
                                  </p:stCondLst>
                                  <p:childTnLst>
                                    <p:set>
                                      <p:cBhvr>
                                        <p:cTn id="6" dur="1" fill="hold">
                                          <p:stCondLst>
                                            <p:cond delay="0"/>
                                          </p:stCondLst>
                                        </p:cTn>
                                        <p:tgtEl>
                                          <p:spTgt spid="37893">
                                            <p:txEl>
                                              <p:pRg st="0" end="0"/>
                                            </p:txEl>
                                          </p:spTgt>
                                        </p:tgtEl>
                                        <p:attrNameLst>
                                          <p:attrName>style.visibility</p:attrName>
                                        </p:attrNameLst>
                                      </p:cBhvr>
                                      <p:to>
                                        <p:strVal val="visible"/>
                                      </p:to>
                                    </p:set>
                                    <p:animEffect transition="in" filter="box(in)">
                                      <p:cBhvr>
                                        <p:cTn id="7" dur="500"/>
                                        <p:tgtEl>
                                          <p:spTgt spid="37893">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4" presetClass="entr" presetSubtype="16" fill="hold" nodeType="clickEffect">
                                  <p:stCondLst>
                                    <p:cond delay="0"/>
                                  </p:stCondLst>
                                  <p:childTnLst>
                                    <p:set>
                                      <p:cBhvr>
                                        <p:cTn id="11" dur="1" fill="hold">
                                          <p:stCondLst>
                                            <p:cond delay="0"/>
                                          </p:stCondLst>
                                        </p:cTn>
                                        <p:tgtEl>
                                          <p:spTgt spid="37894">
                                            <p:txEl>
                                              <p:pRg st="0" end="0"/>
                                            </p:txEl>
                                          </p:spTgt>
                                        </p:tgtEl>
                                        <p:attrNameLst>
                                          <p:attrName>style.visibility</p:attrName>
                                        </p:attrNameLst>
                                      </p:cBhvr>
                                      <p:to>
                                        <p:strVal val="visible"/>
                                      </p:to>
                                    </p:set>
                                    <p:animEffect transition="in" filter="box(in)">
                                      <p:cBhvr>
                                        <p:cTn id="12" dur="500"/>
                                        <p:tgtEl>
                                          <p:spTgt spid="37894">
                                            <p:txEl>
                                              <p:pRg st="0" end="0"/>
                                            </p:txEl>
                                          </p:spTgt>
                                        </p:tgtEl>
                                      </p:cBhvr>
                                    </p:animEffect>
                                  </p:childTnLst>
                                </p:cTn>
                              </p:par>
                              <p:par>
                                <p:cTn id="13" presetID="37" presetClass="entr" presetSubtype="0" fill="hold" nodeType="withEffect">
                                  <p:stCondLst>
                                    <p:cond delay="0"/>
                                  </p:stCondLst>
                                  <p:childTnLst>
                                    <p:set>
                                      <p:cBhvr>
                                        <p:cTn id="14" dur="1" fill="hold">
                                          <p:stCondLst>
                                            <p:cond delay="0"/>
                                          </p:stCondLst>
                                        </p:cTn>
                                        <p:tgtEl>
                                          <p:spTgt spid="37897"/>
                                        </p:tgtEl>
                                        <p:attrNameLst>
                                          <p:attrName>style.visibility</p:attrName>
                                        </p:attrNameLst>
                                      </p:cBhvr>
                                      <p:to>
                                        <p:strVal val="visible"/>
                                      </p:to>
                                    </p:set>
                                    <p:animEffect transition="in" filter="fade">
                                      <p:cBhvr>
                                        <p:cTn id="15" dur="1000"/>
                                        <p:tgtEl>
                                          <p:spTgt spid="37897"/>
                                        </p:tgtEl>
                                      </p:cBhvr>
                                    </p:animEffect>
                                    <p:anim calcmode="lin" valueType="num">
                                      <p:cBhvr>
                                        <p:cTn id="16" dur="1000" fill="hold"/>
                                        <p:tgtEl>
                                          <p:spTgt spid="37897"/>
                                        </p:tgtEl>
                                        <p:attrNameLst>
                                          <p:attrName>ppt_x</p:attrName>
                                        </p:attrNameLst>
                                      </p:cBhvr>
                                      <p:tavLst>
                                        <p:tav tm="0">
                                          <p:val>
                                            <p:strVal val="#ppt_x"/>
                                          </p:val>
                                        </p:tav>
                                        <p:tav tm="100000">
                                          <p:val>
                                            <p:strVal val="#ppt_x"/>
                                          </p:val>
                                        </p:tav>
                                      </p:tavLst>
                                    </p:anim>
                                    <p:anim calcmode="lin" valueType="num">
                                      <p:cBhvr>
                                        <p:cTn id="17" dur="900" decel="100000" fill="hold"/>
                                        <p:tgtEl>
                                          <p:spTgt spid="37897"/>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37897"/>
                                        </p:tgtEl>
                                        <p:attrNameLst>
                                          <p:attrName>ppt_y</p:attrName>
                                        </p:attrNameLst>
                                      </p:cBhvr>
                                      <p:tavLst>
                                        <p:tav tm="0">
                                          <p:val>
                                            <p:strVal val="#ppt_y-.03"/>
                                          </p:val>
                                        </p:tav>
                                        <p:tav tm="100000">
                                          <p:val>
                                            <p:strVal val="#ppt_y"/>
                                          </p:val>
                                        </p:tav>
                                      </p:tavLst>
                                    </p:anim>
                                  </p:childTnLst>
                                </p:cTn>
                              </p:par>
                            </p:childTnLst>
                          </p:cTn>
                        </p:par>
                      </p:childTnLst>
                    </p:cTn>
                  </p:par>
                  <p:par>
                    <p:cTn id="19" fill="hold" nodeType="clickPar">
                      <p:stCondLst>
                        <p:cond delay="indefinite"/>
                      </p:stCondLst>
                      <p:childTnLst>
                        <p:par>
                          <p:cTn id="20" fill="hold" nodeType="withGroup">
                            <p:stCondLst>
                              <p:cond delay="0"/>
                            </p:stCondLst>
                            <p:childTnLst>
                              <p:par>
                                <p:cTn id="21" presetID="21" presetClass="entr" presetSubtype="8" fill="hold" grpId="0" nodeType="clickEffect">
                                  <p:stCondLst>
                                    <p:cond delay="0"/>
                                  </p:stCondLst>
                                  <p:childTnLst>
                                    <p:set>
                                      <p:cBhvr>
                                        <p:cTn id="22" dur="1" fill="hold">
                                          <p:stCondLst>
                                            <p:cond delay="0"/>
                                          </p:stCondLst>
                                        </p:cTn>
                                        <p:tgtEl>
                                          <p:spTgt spid="37898"/>
                                        </p:tgtEl>
                                        <p:attrNameLst>
                                          <p:attrName>style.visibility</p:attrName>
                                        </p:attrNameLst>
                                      </p:cBhvr>
                                      <p:to>
                                        <p:strVal val="visible"/>
                                      </p:to>
                                    </p:set>
                                    <p:animEffect transition="in" filter="wheel(8)">
                                      <p:cBhvr>
                                        <p:cTn id="23" dur="2000"/>
                                        <p:tgtEl>
                                          <p:spTgt spid="3789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898"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ctrTitle"/>
          </p:nvPr>
        </p:nvSpPr>
        <p:spPr>
          <a:xfrm>
            <a:off x="0" y="-457200"/>
            <a:ext cx="9144000" cy="1752600"/>
          </a:xfrm>
        </p:spPr>
        <p:txBody>
          <a:bodyPr/>
          <a:lstStyle/>
          <a:p>
            <a:pPr eaLnBrk="1" hangingPunct="1">
              <a:defRPr/>
            </a:pPr>
            <a:r>
              <a:rPr lang="en-US" sz="2800" b="1" dirty="0" err="1" smtClean="0">
                <a:solidFill>
                  <a:srgbClr val="FFFF00"/>
                </a:solidFill>
              </a:rPr>
              <a:t>Địa</a:t>
            </a:r>
            <a:r>
              <a:rPr lang="en-US" sz="2800" b="1" dirty="0" smtClean="0">
                <a:solidFill>
                  <a:srgbClr val="FFFF00"/>
                </a:solidFill>
              </a:rPr>
              <a:t> </a:t>
            </a:r>
            <a:r>
              <a:rPr lang="en-US" sz="2800" b="1" dirty="0" err="1" smtClean="0">
                <a:solidFill>
                  <a:srgbClr val="FFFF00"/>
                </a:solidFill>
              </a:rPr>
              <a:t>lí</a:t>
            </a:r>
            <a:r>
              <a:rPr lang="en-US" sz="2800" b="1" dirty="0" smtClean="0">
                <a:solidFill>
                  <a:srgbClr val="FFFF00"/>
                </a:solidFill>
              </a:rPr>
              <a:t/>
            </a:r>
            <a:br>
              <a:rPr lang="en-US" sz="2800" b="1" dirty="0" smtClean="0">
                <a:solidFill>
                  <a:srgbClr val="FFFF00"/>
                </a:solidFill>
              </a:rPr>
            </a:br>
            <a:r>
              <a:rPr lang="en-US" sz="2800" b="1" dirty="0" err="1" smtClean="0">
                <a:solidFill>
                  <a:srgbClr val="D60093"/>
                </a:solidFill>
              </a:rPr>
              <a:t>Châu</a:t>
            </a:r>
            <a:r>
              <a:rPr lang="en-US" sz="2800" b="1" dirty="0" smtClean="0">
                <a:solidFill>
                  <a:srgbClr val="D60093"/>
                </a:solidFill>
              </a:rPr>
              <a:t> Á (</a:t>
            </a:r>
            <a:r>
              <a:rPr lang="en-US" sz="2800" b="1" dirty="0" err="1" smtClean="0">
                <a:solidFill>
                  <a:srgbClr val="D60093"/>
                </a:solidFill>
              </a:rPr>
              <a:t>tiếp</a:t>
            </a:r>
            <a:r>
              <a:rPr lang="en-US" sz="2800" b="1" dirty="0" smtClean="0">
                <a:solidFill>
                  <a:srgbClr val="D60093"/>
                </a:solidFill>
              </a:rPr>
              <a:t> </a:t>
            </a:r>
            <a:r>
              <a:rPr lang="en-US" sz="2800" b="1" dirty="0" err="1" smtClean="0">
                <a:solidFill>
                  <a:srgbClr val="D60093"/>
                </a:solidFill>
              </a:rPr>
              <a:t>theo</a:t>
            </a:r>
            <a:r>
              <a:rPr lang="en-US" sz="2800" b="1" dirty="0" smtClean="0">
                <a:solidFill>
                  <a:srgbClr val="D60093"/>
                </a:solidFill>
              </a:rPr>
              <a:t>)</a:t>
            </a:r>
          </a:p>
        </p:txBody>
      </p:sp>
      <p:sp>
        <p:nvSpPr>
          <p:cNvPr id="24579" name="Rectangle 3"/>
          <p:cNvSpPr>
            <a:spLocks noGrp="1" noChangeArrowheads="1"/>
          </p:cNvSpPr>
          <p:nvPr>
            <p:ph type="subTitle" idx="1"/>
          </p:nvPr>
        </p:nvSpPr>
        <p:spPr>
          <a:xfrm>
            <a:off x="990600" y="1143000"/>
            <a:ext cx="3429000" cy="762000"/>
          </a:xfrm>
        </p:spPr>
        <p:txBody>
          <a:bodyPr/>
          <a:lstStyle/>
          <a:p>
            <a:pPr algn="l" eaLnBrk="1" hangingPunct="1">
              <a:defRPr/>
            </a:pPr>
            <a:r>
              <a:rPr lang="en-US" sz="2400" b="1" smtClean="0">
                <a:solidFill>
                  <a:srgbClr val="FF00FF"/>
                </a:solidFill>
                <a:latin typeface="Arial"/>
              </a:rPr>
              <a:t>1. Dân cư châu Á:</a:t>
            </a:r>
            <a:r>
              <a:rPr lang="en-US" sz="2400" smtClean="0">
                <a:latin typeface="Arial"/>
              </a:rPr>
              <a:t> </a:t>
            </a:r>
          </a:p>
        </p:txBody>
      </p:sp>
      <p:sp>
        <p:nvSpPr>
          <p:cNvPr id="24580" name="Rectangle 4"/>
          <p:cNvSpPr>
            <a:spLocks noChangeArrowheads="1"/>
          </p:cNvSpPr>
          <p:nvPr/>
        </p:nvSpPr>
        <p:spPr bwMode="auto">
          <a:xfrm>
            <a:off x="914400" y="1524000"/>
            <a:ext cx="8229600" cy="762000"/>
          </a:xfrm>
          <a:prstGeom prst="rect">
            <a:avLst/>
          </a:prstGeom>
          <a:noFill/>
          <a:ln w="9525">
            <a:noFill/>
            <a:miter lim="800000"/>
            <a:headEnd/>
            <a:tailEnd/>
          </a:ln>
          <a:effectLst/>
        </p:spPr>
        <p:txBody>
          <a:bodyPr/>
          <a:lstStyle/>
          <a:p>
            <a:pPr algn="just">
              <a:spcBef>
                <a:spcPct val="20000"/>
              </a:spcBef>
              <a:buClr>
                <a:schemeClr val="hlink"/>
              </a:buClr>
              <a:buSzPct val="60000"/>
              <a:buFont typeface="Wingdings" pitchFamily="2" charset="2"/>
              <a:buNone/>
              <a:defRPr/>
            </a:pPr>
            <a:r>
              <a:rPr lang="en-US" i="0">
                <a:effectLst>
                  <a:outerShdw blurRad="38100" dist="38100" dir="2700000" algn="tl">
                    <a:srgbClr val="000000"/>
                  </a:outerShdw>
                </a:effectLst>
                <a:latin typeface="Arial"/>
              </a:rPr>
              <a:t>- So sánh dân số châu Á  với các châu lục khác ?</a:t>
            </a:r>
          </a:p>
        </p:txBody>
      </p:sp>
      <p:sp>
        <p:nvSpPr>
          <p:cNvPr id="24649" name="Text Box 73"/>
          <p:cNvSpPr txBox="1">
            <a:spLocks noChangeArrowheads="1"/>
          </p:cNvSpPr>
          <p:nvPr/>
        </p:nvSpPr>
        <p:spPr bwMode="auto">
          <a:xfrm>
            <a:off x="685800" y="5410200"/>
            <a:ext cx="6019800" cy="457200"/>
          </a:xfrm>
          <a:prstGeom prst="rect">
            <a:avLst/>
          </a:prstGeom>
          <a:noFill/>
          <a:ln w="9525">
            <a:noFill/>
            <a:miter lim="800000"/>
            <a:headEnd/>
            <a:tailEnd/>
          </a:ln>
        </p:spPr>
        <p:txBody>
          <a:bodyPr>
            <a:spAutoFit/>
          </a:bodyPr>
          <a:lstStyle/>
          <a:p>
            <a:pPr>
              <a:spcBef>
                <a:spcPct val="50000"/>
              </a:spcBef>
            </a:pPr>
            <a:r>
              <a:rPr lang="en-US" i="0">
                <a:solidFill>
                  <a:srgbClr val="FFFF00"/>
                </a:solidFill>
              </a:rPr>
              <a:t>*  Châu Á có dân số đông nhất thế giới.</a:t>
            </a:r>
          </a:p>
        </p:txBody>
      </p:sp>
      <p:graphicFrame>
        <p:nvGraphicFramePr>
          <p:cNvPr id="24746" name="Group 170"/>
          <p:cNvGraphicFramePr>
            <a:graphicFrameLocks noGrp="1"/>
          </p:cNvGraphicFramePr>
          <p:nvPr/>
        </p:nvGraphicFramePr>
        <p:xfrm>
          <a:off x="1143000" y="2057400"/>
          <a:ext cx="6781800" cy="3322693"/>
        </p:xfrm>
        <a:graphic>
          <a:graphicData uri="http://schemas.openxmlformats.org/drawingml/2006/table">
            <a:tbl>
              <a:tblPr/>
              <a:tblGrid>
                <a:gridCol w="3340100">
                  <a:extLst>
                    <a:ext uri="{9D8B030D-6E8A-4147-A177-3AD203B41FA5}">
                      <a16:colId xmlns:a16="http://schemas.microsoft.com/office/drawing/2014/main" val="20000"/>
                    </a:ext>
                  </a:extLst>
                </a:gridCol>
                <a:gridCol w="3441700">
                  <a:extLst>
                    <a:ext uri="{9D8B030D-6E8A-4147-A177-3AD203B41FA5}">
                      <a16:colId xmlns:a16="http://schemas.microsoft.com/office/drawing/2014/main" val="20001"/>
                    </a:ext>
                  </a:extLst>
                </a:gridCol>
              </a:tblGrid>
              <a:tr h="640019">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smtClean="0">
                          <a:ln>
                            <a:noFill/>
                          </a:ln>
                          <a:solidFill>
                            <a:schemeClr val="tx1"/>
                          </a:solidFill>
                          <a:effectLst/>
                          <a:latin typeface="Arial" charset="0"/>
                          <a:cs typeface="Times New Roman" pitchFamily="18" charset="0"/>
                        </a:rPr>
                        <a:t>Châu l</a:t>
                      </a:r>
                      <a:r>
                        <a:rPr kumimoji="0" lang="en-US" sz="1800" b="1" i="0" u="none" strike="noStrike" cap="none" normalizeH="0" baseline="0" smtClean="0">
                          <a:ln>
                            <a:noFill/>
                          </a:ln>
                          <a:solidFill>
                            <a:schemeClr val="tx1"/>
                          </a:solidFill>
                          <a:effectLst/>
                          <a:latin typeface="Arial" charset="0"/>
                          <a:cs typeface="Arial" charset="0"/>
                        </a:rPr>
                        <a:t>ụ</a:t>
                      </a:r>
                      <a:r>
                        <a:rPr kumimoji="0" lang="en-US" sz="1800" b="1" i="0" u="none" strike="noStrike" cap="none" normalizeH="0" baseline="0" smtClean="0">
                          <a:ln>
                            <a:noFill/>
                          </a:ln>
                          <a:solidFill>
                            <a:schemeClr val="tx1"/>
                          </a:solidFill>
                          <a:effectLst/>
                          <a:latin typeface="Arial" charset="0"/>
                          <a:cs typeface="Times New Roman" pitchFamily="18" charset="0"/>
                        </a:rPr>
                        <a:t>c</a:t>
                      </a:r>
                    </a:p>
                  </a:txBody>
                  <a:tcPr marT="45716" marB="45716" horzOverflow="overflow">
                    <a:lnL w="25400" cap="flat" cmpd="sng" algn="ctr">
                      <a:solidFill>
                        <a:srgbClr val="FF0000"/>
                      </a:solidFill>
                      <a:prstDash val="solid"/>
                      <a:round/>
                      <a:headEnd type="none" w="med" len="med"/>
                      <a:tailEnd type="none" w="med" len="med"/>
                    </a:lnL>
                    <a:lnR w="25400" cap="flat" cmpd="sng" algn="ctr">
                      <a:solidFill>
                        <a:srgbClr val="FF0000"/>
                      </a:solidFill>
                      <a:prstDash val="solid"/>
                      <a:round/>
                      <a:headEnd type="none" w="med" len="med"/>
                      <a:tailEnd type="none" w="med" len="med"/>
                    </a:lnR>
                    <a:lnT w="25400" cap="flat" cmpd="sng" algn="ctr">
                      <a:solidFill>
                        <a:srgbClr val="FF0000"/>
                      </a:solidFill>
                      <a:prstDash val="solid"/>
                      <a:round/>
                      <a:headEnd type="none" w="med" len="med"/>
                      <a:tailEnd type="none" w="med" len="med"/>
                    </a:lnT>
                    <a:lnB w="25400" cap="flat" cmpd="sng" algn="ctr">
                      <a:solidFill>
                        <a:srgbClr val="FF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smtClean="0">
                          <a:ln>
                            <a:noFill/>
                          </a:ln>
                          <a:solidFill>
                            <a:schemeClr val="tx1"/>
                          </a:solidFill>
                          <a:effectLst/>
                          <a:latin typeface="Arial" charset="0"/>
                          <a:cs typeface="Times New Roman" pitchFamily="18" charset="0"/>
                        </a:rPr>
                        <a:t>Dân số năm 2004 (tri</a:t>
                      </a:r>
                      <a:r>
                        <a:rPr kumimoji="0" lang="en-US" sz="1800" b="1" i="0" u="none" strike="noStrike" cap="none" normalizeH="0" baseline="0" smtClean="0">
                          <a:ln>
                            <a:noFill/>
                          </a:ln>
                          <a:solidFill>
                            <a:schemeClr val="tx1"/>
                          </a:solidFill>
                          <a:effectLst/>
                          <a:latin typeface="Arial" charset="0"/>
                          <a:cs typeface="Arial" charset="0"/>
                        </a:rPr>
                        <a:t>ệ</a:t>
                      </a:r>
                      <a:r>
                        <a:rPr kumimoji="0" lang="en-US" sz="1800" b="1" i="0" u="none" strike="noStrike" cap="none" normalizeH="0" baseline="0" smtClean="0">
                          <a:ln>
                            <a:noFill/>
                          </a:ln>
                          <a:solidFill>
                            <a:schemeClr val="tx1"/>
                          </a:solidFill>
                          <a:effectLst/>
                          <a:latin typeface="Arial" charset="0"/>
                          <a:cs typeface="Times New Roman" pitchFamily="18" charset="0"/>
                        </a:rPr>
                        <a:t>u ngư</a:t>
                      </a:r>
                      <a:r>
                        <a:rPr kumimoji="0" lang="en-US" sz="1800" b="1" i="0" u="none" strike="noStrike" cap="none" normalizeH="0" baseline="0" smtClean="0">
                          <a:ln>
                            <a:noFill/>
                          </a:ln>
                          <a:solidFill>
                            <a:schemeClr val="tx1"/>
                          </a:solidFill>
                          <a:effectLst/>
                          <a:latin typeface="Arial" charset="0"/>
                          <a:cs typeface="Arial" charset="0"/>
                        </a:rPr>
                        <a:t>ờ</a:t>
                      </a:r>
                      <a:r>
                        <a:rPr kumimoji="0" lang="en-US" sz="1800" b="1" i="0" u="none" strike="noStrike" cap="none" normalizeH="0" baseline="0" smtClean="0">
                          <a:ln>
                            <a:noFill/>
                          </a:ln>
                          <a:solidFill>
                            <a:schemeClr val="tx1"/>
                          </a:solidFill>
                          <a:effectLst/>
                          <a:latin typeface="Arial" charset="0"/>
                          <a:cs typeface="Times New Roman" pitchFamily="18" charset="0"/>
                        </a:rPr>
                        <a:t>i)</a:t>
                      </a:r>
                    </a:p>
                  </a:txBody>
                  <a:tcPr marT="45716" marB="45716" horzOverflow="overflow">
                    <a:lnL w="25400" cap="flat" cmpd="sng" algn="ctr">
                      <a:solidFill>
                        <a:srgbClr val="FF0000"/>
                      </a:solidFill>
                      <a:prstDash val="solid"/>
                      <a:round/>
                      <a:headEnd type="none" w="med" len="med"/>
                      <a:tailEnd type="none" w="med" len="med"/>
                    </a:lnL>
                    <a:lnR w="25400" cap="flat" cmpd="sng" algn="ctr">
                      <a:solidFill>
                        <a:srgbClr val="FF0000"/>
                      </a:solidFill>
                      <a:prstDash val="solid"/>
                      <a:round/>
                      <a:headEnd type="none" w="med" len="med"/>
                      <a:tailEnd type="none" w="med" len="med"/>
                    </a:lnR>
                    <a:lnT w="25400" cap="flat" cmpd="sng" algn="ctr">
                      <a:solidFill>
                        <a:srgbClr val="FF0000"/>
                      </a:solidFill>
                      <a:prstDash val="solid"/>
                      <a:round/>
                      <a:headEnd type="none" w="med" len="med"/>
                      <a:tailEnd type="none" w="med" len="med"/>
                    </a:lnT>
                    <a:lnB w="25400" cap="flat" cmpd="sng" algn="ctr">
                      <a:solidFill>
                        <a:srgbClr val="FF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482554">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smtClean="0">
                          <a:ln>
                            <a:noFill/>
                          </a:ln>
                          <a:solidFill>
                            <a:schemeClr val="tx1"/>
                          </a:solidFill>
                          <a:effectLst/>
                          <a:latin typeface="Arial" charset="0"/>
                          <a:cs typeface="Times New Roman" pitchFamily="18" charset="0"/>
                        </a:rPr>
                        <a:t>Châu Á</a:t>
                      </a:r>
                      <a:endParaRPr kumimoji="0" lang="en-US" sz="1800" b="0" i="0" u="none" strike="noStrike" cap="none" normalizeH="0" baseline="0" smtClean="0">
                        <a:ln>
                          <a:noFill/>
                        </a:ln>
                        <a:solidFill>
                          <a:schemeClr val="tx1"/>
                        </a:solidFill>
                        <a:effectLst/>
                        <a:latin typeface="Arial" charset="0"/>
                        <a:cs typeface="Arial" charset="0"/>
                      </a:endParaRPr>
                    </a:p>
                  </a:txBody>
                  <a:tcPr marT="45716" marB="45716" horzOverflow="overflow">
                    <a:lnL w="25400" cap="flat" cmpd="sng" algn="ctr">
                      <a:solidFill>
                        <a:srgbClr val="FF0000"/>
                      </a:solidFill>
                      <a:prstDash val="solid"/>
                      <a:round/>
                      <a:headEnd type="none" w="med" len="med"/>
                      <a:tailEnd type="none" w="med" len="med"/>
                    </a:lnL>
                    <a:lnR w="25400" cap="flat" cmpd="sng" algn="ctr">
                      <a:solidFill>
                        <a:srgbClr val="FF0000"/>
                      </a:solidFill>
                      <a:prstDash val="solid"/>
                      <a:round/>
                      <a:headEnd type="none" w="med" len="med"/>
                      <a:tailEnd type="none" w="med" len="med"/>
                    </a:lnR>
                    <a:lnT w="25400" cap="flat" cmpd="sng" algn="ctr">
                      <a:solidFill>
                        <a:srgbClr val="FF0000"/>
                      </a:solidFill>
                      <a:prstDash val="solid"/>
                      <a:round/>
                      <a:headEnd type="none" w="med" len="med"/>
                      <a:tailEnd type="none" w="med" len="med"/>
                    </a:lnT>
                    <a:lnB w="25400" cap="flat" cmpd="sng" algn="ctr">
                      <a:solidFill>
                        <a:srgbClr val="FF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smtClean="0">
                          <a:ln>
                            <a:noFill/>
                          </a:ln>
                          <a:solidFill>
                            <a:schemeClr val="tx1"/>
                          </a:solidFill>
                          <a:effectLst/>
                          <a:latin typeface="Arial" charset="0"/>
                          <a:cs typeface="Times New Roman" pitchFamily="18" charset="0"/>
                        </a:rPr>
                        <a:t>                  3875 (1)</a:t>
                      </a:r>
                      <a:endParaRPr kumimoji="0" lang="en-US" sz="1800" b="0" i="0" u="none" strike="noStrike" cap="none" normalizeH="0" baseline="0" smtClean="0">
                        <a:ln>
                          <a:noFill/>
                        </a:ln>
                        <a:solidFill>
                          <a:schemeClr val="tx1"/>
                        </a:solidFill>
                        <a:effectLst/>
                        <a:latin typeface="Arial" charset="0"/>
                        <a:cs typeface="Arial" charset="0"/>
                      </a:endParaRPr>
                    </a:p>
                  </a:txBody>
                  <a:tcPr marT="45716" marB="45716" horzOverflow="overflow">
                    <a:lnL w="25400" cap="flat" cmpd="sng" algn="ctr">
                      <a:solidFill>
                        <a:srgbClr val="FF0000"/>
                      </a:solidFill>
                      <a:prstDash val="solid"/>
                      <a:round/>
                      <a:headEnd type="none" w="med" len="med"/>
                      <a:tailEnd type="none" w="med" len="med"/>
                    </a:lnL>
                    <a:lnR w="25400" cap="flat" cmpd="sng" algn="ctr">
                      <a:solidFill>
                        <a:srgbClr val="FF0000"/>
                      </a:solidFill>
                      <a:prstDash val="solid"/>
                      <a:round/>
                      <a:headEnd type="none" w="med" len="med"/>
                      <a:tailEnd type="none" w="med" len="med"/>
                    </a:lnR>
                    <a:lnT w="25400" cap="flat" cmpd="sng" algn="ctr">
                      <a:solidFill>
                        <a:srgbClr val="FF0000"/>
                      </a:solidFill>
                      <a:prstDash val="solid"/>
                      <a:round/>
                      <a:headEnd type="none" w="med" len="med"/>
                      <a:tailEnd type="none" w="med" len="med"/>
                    </a:lnT>
                    <a:lnB w="25400" cap="flat" cmpd="sng" algn="ctr">
                      <a:solidFill>
                        <a:srgbClr val="FF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439696">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smtClean="0">
                          <a:ln>
                            <a:noFill/>
                          </a:ln>
                          <a:solidFill>
                            <a:schemeClr val="tx1"/>
                          </a:solidFill>
                          <a:effectLst/>
                          <a:latin typeface="Arial" charset="0"/>
                          <a:cs typeface="Times New Roman" pitchFamily="18" charset="0"/>
                        </a:rPr>
                        <a:t>Châu Mĩ</a:t>
                      </a:r>
                      <a:endParaRPr kumimoji="0" lang="en-US" sz="1800" b="0" i="0" u="none" strike="noStrike" cap="none" normalizeH="0" baseline="0" smtClean="0">
                        <a:ln>
                          <a:noFill/>
                        </a:ln>
                        <a:solidFill>
                          <a:schemeClr val="tx1"/>
                        </a:solidFill>
                        <a:effectLst/>
                        <a:latin typeface="Arial" charset="0"/>
                        <a:cs typeface="Arial" charset="0"/>
                      </a:endParaRPr>
                    </a:p>
                  </a:txBody>
                  <a:tcPr marT="45716" marB="45716" horzOverflow="overflow">
                    <a:lnL w="25400" cap="flat" cmpd="sng" algn="ctr">
                      <a:solidFill>
                        <a:srgbClr val="FF0000"/>
                      </a:solidFill>
                      <a:prstDash val="solid"/>
                      <a:round/>
                      <a:headEnd type="none" w="med" len="med"/>
                      <a:tailEnd type="none" w="med" len="med"/>
                    </a:lnL>
                    <a:lnR w="25400" cap="flat" cmpd="sng" algn="ctr">
                      <a:solidFill>
                        <a:srgbClr val="FF0000"/>
                      </a:solidFill>
                      <a:prstDash val="solid"/>
                      <a:round/>
                      <a:headEnd type="none" w="med" len="med"/>
                      <a:tailEnd type="none" w="med" len="med"/>
                    </a:lnR>
                    <a:lnT w="25400" cap="flat" cmpd="sng" algn="ctr">
                      <a:solidFill>
                        <a:srgbClr val="FF0000"/>
                      </a:solidFill>
                      <a:prstDash val="solid"/>
                      <a:round/>
                      <a:headEnd type="none" w="med" len="med"/>
                      <a:tailEnd type="none" w="med" len="med"/>
                    </a:lnT>
                    <a:lnB w="25400" cap="flat" cmpd="sng" algn="ctr">
                      <a:solidFill>
                        <a:srgbClr val="FF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smtClean="0">
                          <a:ln>
                            <a:noFill/>
                          </a:ln>
                          <a:solidFill>
                            <a:schemeClr val="tx1"/>
                          </a:solidFill>
                          <a:effectLst/>
                          <a:latin typeface="Arial" charset="0"/>
                          <a:cs typeface="Times New Roman" pitchFamily="18" charset="0"/>
                        </a:rPr>
                        <a:t>                    876</a:t>
                      </a:r>
                      <a:endParaRPr kumimoji="0" lang="en-US" sz="1800" b="0" i="0" u="none" strike="noStrike" cap="none" normalizeH="0" baseline="0" smtClean="0">
                        <a:ln>
                          <a:noFill/>
                        </a:ln>
                        <a:solidFill>
                          <a:schemeClr val="tx1"/>
                        </a:solidFill>
                        <a:effectLst/>
                        <a:latin typeface="Arial" charset="0"/>
                        <a:cs typeface="Arial" charset="0"/>
                      </a:endParaRPr>
                    </a:p>
                  </a:txBody>
                  <a:tcPr marT="45716" marB="45716" horzOverflow="overflow">
                    <a:lnL w="25400" cap="flat" cmpd="sng" algn="ctr">
                      <a:solidFill>
                        <a:srgbClr val="FF0000"/>
                      </a:solidFill>
                      <a:prstDash val="solid"/>
                      <a:round/>
                      <a:headEnd type="none" w="med" len="med"/>
                      <a:tailEnd type="none" w="med" len="med"/>
                    </a:lnL>
                    <a:lnR w="25400" cap="flat" cmpd="sng" algn="ctr">
                      <a:solidFill>
                        <a:srgbClr val="FF0000"/>
                      </a:solidFill>
                      <a:prstDash val="solid"/>
                      <a:round/>
                      <a:headEnd type="none" w="med" len="med"/>
                      <a:tailEnd type="none" w="med" len="med"/>
                    </a:lnR>
                    <a:lnT w="25400" cap="flat" cmpd="sng" algn="ctr">
                      <a:solidFill>
                        <a:srgbClr val="FF0000"/>
                      </a:solidFill>
                      <a:prstDash val="solid"/>
                      <a:round/>
                      <a:headEnd type="none" w="med" len="med"/>
                      <a:tailEnd type="none" w="med" len="med"/>
                    </a:lnT>
                    <a:lnB w="25400" cap="flat" cmpd="sng" algn="ctr">
                      <a:solidFill>
                        <a:srgbClr val="FF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441283">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smtClean="0">
                          <a:ln>
                            <a:noFill/>
                          </a:ln>
                          <a:solidFill>
                            <a:schemeClr val="tx1"/>
                          </a:solidFill>
                          <a:effectLst/>
                          <a:latin typeface="Arial" charset="0"/>
                          <a:cs typeface="Times New Roman" pitchFamily="18" charset="0"/>
                        </a:rPr>
                        <a:t>Châu Phi</a:t>
                      </a:r>
                      <a:endParaRPr kumimoji="0" lang="en-US" sz="1800" b="0" i="0" u="none" strike="noStrike" cap="none" normalizeH="0" baseline="0" smtClean="0">
                        <a:ln>
                          <a:noFill/>
                        </a:ln>
                        <a:solidFill>
                          <a:schemeClr val="tx1"/>
                        </a:solidFill>
                        <a:effectLst/>
                        <a:latin typeface="Arial" charset="0"/>
                        <a:cs typeface="Arial" charset="0"/>
                      </a:endParaRPr>
                    </a:p>
                  </a:txBody>
                  <a:tcPr marT="45716" marB="45716" horzOverflow="overflow">
                    <a:lnL w="25400" cap="flat" cmpd="sng" algn="ctr">
                      <a:solidFill>
                        <a:srgbClr val="FF0000"/>
                      </a:solidFill>
                      <a:prstDash val="solid"/>
                      <a:round/>
                      <a:headEnd type="none" w="med" len="med"/>
                      <a:tailEnd type="none" w="med" len="med"/>
                    </a:lnL>
                    <a:lnR w="25400" cap="flat" cmpd="sng" algn="ctr">
                      <a:solidFill>
                        <a:srgbClr val="FF0000"/>
                      </a:solidFill>
                      <a:prstDash val="solid"/>
                      <a:round/>
                      <a:headEnd type="none" w="med" len="med"/>
                      <a:tailEnd type="none" w="med" len="med"/>
                    </a:lnR>
                    <a:lnT w="25400" cap="flat" cmpd="sng" algn="ctr">
                      <a:solidFill>
                        <a:srgbClr val="FF0000"/>
                      </a:solidFill>
                      <a:prstDash val="solid"/>
                      <a:round/>
                      <a:headEnd type="none" w="med" len="med"/>
                      <a:tailEnd type="none" w="med" len="med"/>
                    </a:lnT>
                    <a:lnB w="25400" cap="flat" cmpd="sng" algn="ctr">
                      <a:solidFill>
                        <a:srgbClr val="FF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smtClean="0">
                          <a:ln>
                            <a:noFill/>
                          </a:ln>
                          <a:solidFill>
                            <a:schemeClr val="tx1"/>
                          </a:solidFill>
                          <a:effectLst/>
                          <a:latin typeface="Arial" charset="0"/>
                          <a:cs typeface="Times New Roman" pitchFamily="18" charset="0"/>
                        </a:rPr>
                        <a:t>                    884</a:t>
                      </a:r>
                      <a:endParaRPr kumimoji="0" lang="en-US" sz="1800" b="0" i="0" u="none" strike="noStrike" cap="none" normalizeH="0" baseline="0" smtClean="0">
                        <a:ln>
                          <a:noFill/>
                        </a:ln>
                        <a:solidFill>
                          <a:schemeClr val="tx1"/>
                        </a:solidFill>
                        <a:effectLst/>
                        <a:latin typeface="Arial" charset="0"/>
                        <a:cs typeface="Arial" charset="0"/>
                      </a:endParaRPr>
                    </a:p>
                  </a:txBody>
                  <a:tcPr marT="45716" marB="45716" horzOverflow="overflow">
                    <a:lnL w="25400" cap="flat" cmpd="sng" algn="ctr">
                      <a:solidFill>
                        <a:srgbClr val="FF0000"/>
                      </a:solidFill>
                      <a:prstDash val="solid"/>
                      <a:round/>
                      <a:headEnd type="none" w="med" len="med"/>
                      <a:tailEnd type="none" w="med" len="med"/>
                    </a:lnL>
                    <a:lnR w="25400" cap="flat" cmpd="sng" algn="ctr">
                      <a:solidFill>
                        <a:srgbClr val="FF0000"/>
                      </a:solidFill>
                      <a:prstDash val="solid"/>
                      <a:round/>
                      <a:headEnd type="none" w="med" len="med"/>
                      <a:tailEnd type="none" w="med" len="med"/>
                    </a:lnR>
                    <a:lnT w="25400" cap="flat" cmpd="sng" algn="ctr">
                      <a:solidFill>
                        <a:srgbClr val="FF0000"/>
                      </a:solidFill>
                      <a:prstDash val="solid"/>
                      <a:round/>
                      <a:headEnd type="none" w="med" len="med"/>
                      <a:tailEnd type="none" w="med" len="med"/>
                    </a:lnT>
                    <a:lnB w="25400" cap="flat" cmpd="sng" algn="ctr">
                      <a:solidFill>
                        <a:srgbClr val="FF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439696">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smtClean="0">
                          <a:ln>
                            <a:noFill/>
                          </a:ln>
                          <a:solidFill>
                            <a:schemeClr val="tx1"/>
                          </a:solidFill>
                          <a:effectLst/>
                          <a:latin typeface="Arial" charset="0"/>
                          <a:cs typeface="Times New Roman" pitchFamily="18" charset="0"/>
                        </a:rPr>
                        <a:t>Châu Âu</a:t>
                      </a:r>
                      <a:endParaRPr kumimoji="0" lang="en-US" sz="1800" b="0" i="0" u="none" strike="noStrike" cap="none" normalizeH="0" baseline="0" smtClean="0">
                        <a:ln>
                          <a:noFill/>
                        </a:ln>
                        <a:solidFill>
                          <a:schemeClr val="tx1"/>
                        </a:solidFill>
                        <a:effectLst/>
                        <a:latin typeface="Arial" charset="0"/>
                        <a:cs typeface="Arial" charset="0"/>
                      </a:endParaRPr>
                    </a:p>
                  </a:txBody>
                  <a:tcPr marT="45716" marB="45716" horzOverflow="overflow">
                    <a:lnL w="25400" cap="flat" cmpd="sng" algn="ctr">
                      <a:solidFill>
                        <a:srgbClr val="FF0000"/>
                      </a:solidFill>
                      <a:prstDash val="solid"/>
                      <a:round/>
                      <a:headEnd type="none" w="med" len="med"/>
                      <a:tailEnd type="none" w="med" len="med"/>
                    </a:lnL>
                    <a:lnR w="25400" cap="flat" cmpd="sng" algn="ctr">
                      <a:solidFill>
                        <a:srgbClr val="FF0000"/>
                      </a:solidFill>
                      <a:prstDash val="solid"/>
                      <a:round/>
                      <a:headEnd type="none" w="med" len="med"/>
                      <a:tailEnd type="none" w="med" len="med"/>
                    </a:lnR>
                    <a:lnT w="25400" cap="flat" cmpd="sng" algn="ctr">
                      <a:solidFill>
                        <a:srgbClr val="FF0000"/>
                      </a:solidFill>
                      <a:prstDash val="solid"/>
                      <a:round/>
                      <a:headEnd type="none" w="med" len="med"/>
                      <a:tailEnd type="none" w="med" len="med"/>
                    </a:lnT>
                    <a:lnB w="25400" cap="flat" cmpd="sng" algn="ctr">
                      <a:solidFill>
                        <a:srgbClr val="FF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smtClean="0">
                          <a:ln>
                            <a:noFill/>
                          </a:ln>
                          <a:solidFill>
                            <a:schemeClr val="tx1"/>
                          </a:solidFill>
                          <a:effectLst/>
                          <a:latin typeface="Arial" charset="0"/>
                          <a:cs typeface="Times New Roman" pitchFamily="18" charset="0"/>
                        </a:rPr>
                        <a:t>                    728 (2)</a:t>
                      </a:r>
                      <a:endParaRPr kumimoji="0" lang="en-US" sz="1800" b="0" i="0" u="none" strike="noStrike" cap="none" normalizeH="0" baseline="0" smtClean="0">
                        <a:ln>
                          <a:noFill/>
                        </a:ln>
                        <a:solidFill>
                          <a:schemeClr val="tx1"/>
                        </a:solidFill>
                        <a:effectLst/>
                        <a:latin typeface="Arial" charset="0"/>
                        <a:cs typeface="Arial" charset="0"/>
                      </a:endParaRPr>
                    </a:p>
                  </a:txBody>
                  <a:tcPr marT="45716" marB="45716" horzOverflow="overflow">
                    <a:lnL w="25400" cap="flat" cmpd="sng" algn="ctr">
                      <a:solidFill>
                        <a:srgbClr val="FF0000"/>
                      </a:solidFill>
                      <a:prstDash val="solid"/>
                      <a:round/>
                      <a:headEnd type="none" w="med" len="med"/>
                      <a:tailEnd type="none" w="med" len="med"/>
                    </a:lnL>
                    <a:lnR w="25400" cap="flat" cmpd="sng" algn="ctr">
                      <a:solidFill>
                        <a:srgbClr val="FF0000"/>
                      </a:solidFill>
                      <a:prstDash val="solid"/>
                      <a:round/>
                      <a:headEnd type="none" w="med" len="med"/>
                      <a:tailEnd type="none" w="med" len="med"/>
                    </a:lnR>
                    <a:lnT w="25400" cap="flat" cmpd="sng" algn="ctr">
                      <a:solidFill>
                        <a:srgbClr val="FF0000"/>
                      </a:solidFill>
                      <a:prstDash val="solid"/>
                      <a:round/>
                      <a:headEnd type="none" w="med" len="med"/>
                      <a:tailEnd type="none" w="med" len="med"/>
                    </a:lnT>
                    <a:lnB w="25400" cap="flat" cmpd="sng" algn="ctr">
                      <a:solidFill>
                        <a:srgbClr val="FF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439696">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smtClean="0">
                          <a:ln>
                            <a:noFill/>
                          </a:ln>
                          <a:solidFill>
                            <a:schemeClr val="tx1"/>
                          </a:solidFill>
                          <a:effectLst/>
                          <a:latin typeface="Arial" charset="0"/>
                          <a:cs typeface="Times New Roman" pitchFamily="18" charset="0"/>
                        </a:rPr>
                        <a:t>Châu Đại Dương</a:t>
                      </a:r>
                      <a:endParaRPr kumimoji="0" lang="en-US" sz="1800" b="0" i="0" u="none" strike="noStrike" cap="none" normalizeH="0" baseline="0" smtClean="0">
                        <a:ln>
                          <a:noFill/>
                        </a:ln>
                        <a:solidFill>
                          <a:schemeClr val="tx1"/>
                        </a:solidFill>
                        <a:effectLst/>
                        <a:latin typeface="Arial" charset="0"/>
                        <a:cs typeface="Arial" charset="0"/>
                      </a:endParaRPr>
                    </a:p>
                  </a:txBody>
                  <a:tcPr marT="45716" marB="45716" horzOverflow="overflow">
                    <a:lnL w="25400" cap="flat" cmpd="sng" algn="ctr">
                      <a:solidFill>
                        <a:srgbClr val="FF0000"/>
                      </a:solidFill>
                      <a:prstDash val="solid"/>
                      <a:round/>
                      <a:headEnd type="none" w="med" len="med"/>
                      <a:tailEnd type="none" w="med" len="med"/>
                    </a:lnL>
                    <a:lnR w="25400" cap="flat" cmpd="sng" algn="ctr">
                      <a:solidFill>
                        <a:srgbClr val="FF0000"/>
                      </a:solidFill>
                      <a:prstDash val="solid"/>
                      <a:round/>
                      <a:headEnd type="none" w="med" len="med"/>
                      <a:tailEnd type="none" w="med" len="med"/>
                    </a:lnR>
                    <a:lnT w="25400" cap="flat" cmpd="sng" algn="ctr">
                      <a:solidFill>
                        <a:srgbClr val="FF0000"/>
                      </a:solidFill>
                      <a:prstDash val="solid"/>
                      <a:round/>
                      <a:headEnd type="none" w="med" len="med"/>
                      <a:tailEnd type="none" w="med" len="med"/>
                    </a:lnT>
                    <a:lnB w="25400" cap="flat" cmpd="sng" algn="ctr">
                      <a:solidFill>
                        <a:srgbClr val="FF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smtClean="0">
                          <a:ln>
                            <a:noFill/>
                          </a:ln>
                          <a:solidFill>
                            <a:schemeClr val="tx1"/>
                          </a:solidFill>
                          <a:effectLst/>
                          <a:latin typeface="Arial" charset="0"/>
                          <a:cs typeface="Times New Roman" pitchFamily="18" charset="0"/>
                        </a:rPr>
                        <a:t>                      33</a:t>
                      </a:r>
                      <a:endParaRPr kumimoji="0" lang="en-US" sz="1800" b="0" i="0" u="none" strike="noStrike" cap="none" normalizeH="0" baseline="0" smtClean="0">
                        <a:ln>
                          <a:noFill/>
                        </a:ln>
                        <a:solidFill>
                          <a:schemeClr val="tx1"/>
                        </a:solidFill>
                        <a:effectLst/>
                        <a:latin typeface="Arial" charset="0"/>
                        <a:cs typeface="Arial" charset="0"/>
                      </a:endParaRPr>
                    </a:p>
                  </a:txBody>
                  <a:tcPr marT="45716" marB="45716" horzOverflow="overflow">
                    <a:lnL w="25400" cap="flat" cmpd="sng" algn="ctr">
                      <a:solidFill>
                        <a:srgbClr val="FF0000"/>
                      </a:solidFill>
                      <a:prstDash val="solid"/>
                      <a:round/>
                      <a:headEnd type="none" w="med" len="med"/>
                      <a:tailEnd type="none" w="med" len="med"/>
                    </a:lnL>
                    <a:lnR w="25400" cap="flat" cmpd="sng" algn="ctr">
                      <a:solidFill>
                        <a:srgbClr val="FF0000"/>
                      </a:solidFill>
                      <a:prstDash val="solid"/>
                      <a:round/>
                      <a:headEnd type="none" w="med" len="med"/>
                      <a:tailEnd type="none" w="med" len="med"/>
                    </a:lnR>
                    <a:lnT w="25400" cap="flat" cmpd="sng" algn="ctr">
                      <a:solidFill>
                        <a:srgbClr val="FF0000"/>
                      </a:solidFill>
                      <a:prstDash val="solid"/>
                      <a:round/>
                      <a:headEnd type="none" w="med" len="med"/>
                      <a:tailEnd type="none" w="med" len="med"/>
                    </a:lnT>
                    <a:lnB w="25400" cap="flat" cmpd="sng" algn="ctr">
                      <a:solidFill>
                        <a:srgbClr val="FF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r h="439696">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smtClean="0">
                          <a:ln>
                            <a:noFill/>
                          </a:ln>
                          <a:solidFill>
                            <a:schemeClr val="tx1"/>
                          </a:solidFill>
                          <a:effectLst/>
                          <a:latin typeface="Arial" charset="0"/>
                          <a:cs typeface="Times New Roman" pitchFamily="18" charset="0"/>
                        </a:rPr>
                        <a:t>Châu Nam Cực</a:t>
                      </a:r>
                      <a:endParaRPr kumimoji="0" lang="en-US" sz="1800" b="0" i="0" u="none" strike="noStrike" cap="none" normalizeH="0" baseline="0" smtClean="0">
                        <a:ln>
                          <a:noFill/>
                        </a:ln>
                        <a:solidFill>
                          <a:schemeClr val="tx1"/>
                        </a:solidFill>
                        <a:effectLst/>
                        <a:latin typeface="Arial" charset="0"/>
                        <a:cs typeface="Arial" charset="0"/>
                      </a:endParaRPr>
                    </a:p>
                  </a:txBody>
                  <a:tcPr marT="45716" marB="45716" horzOverflow="overflow">
                    <a:lnL w="25400" cap="flat" cmpd="sng" algn="ctr">
                      <a:solidFill>
                        <a:srgbClr val="FF0000"/>
                      </a:solidFill>
                      <a:prstDash val="solid"/>
                      <a:round/>
                      <a:headEnd type="none" w="med" len="med"/>
                      <a:tailEnd type="none" w="med" len="med"/>
                    </a:lnL>
                    <a:lnR w="25400" cap="flat" cmpd="sng" algn="ctr">
                      <a:solidFill>
                        <a:srgbClr val="FF0000"/>
                      </a:solidFill>
                      <a:prstDash val="solid"/>
                      <a:round/>
                      <a:headEnd type="none" w="med" len="med"/>
                      <a:tailEnd type="none" w="med" len="med"/>
                    </a:lnR>
                    <a:lnT w="25400" cap="flat" cmpd="sng" algn="ctr">
                      <a:solidFill>
                        <a:srgbClr val="FF0000"/>
                      </a:solidFill>
                      <a:prstDash val="solid"/>
                      <a:round/>
                      <a:headEnd type="none" w="med" len="med"/>
                      <a:tailEnd type="none" w="med" len="med"/>
                    </a:lnT>
                    <a:lnB w="25400" cap="flat" cmpd="sng" algn="ctr">
                      <a:solidFill>
                        <a:srgbClr val="FF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Arial" charset="0"/>
                          <a:cs typeface="Times New Roman" pitchFamily="18" charset="0"/>
                        </a:rPr>
                        <a:t> </a:t>
                      </a:r>
                      <a:endParaRPr kumimoji="0" lang="en-US" sz="1800" b="0" i="0" u="none" strike="noStrike" cap="none" normalizeH="0" baseline="0" smtClean="0">
                        <a:ln>
                          <a:noFill/>
                        </a:ln>
                        <a:solidFill>
                          <a:schemeClr val="tx1"/>
                        </a:solidFill>
                        <a:effectLst/>
                        <a:latin typeface="Arial" charset="0"/>
                        <a:cs typeface="Arial" charset="0"/>
                      </a:endParaRPr>
                    </a:p>
                  </a:txBody>
                  <a:tcPr marT="45716" marB="45716" horzOverflow="overflow">
                    <a:lnL w="25400" cap="flat" cmpd="sng" algn="ctr">
                      <a:solidFill>
                        <a:srgbClr val="FF0000"/>
                      </a:solidFill>
                      <a:prstDash val="solid"/>
                      <a:round/>
                      <a:headEnd type="none" w="med" len="med"/>
                      <a:tailEnd type="none" w="med" len="med"/>
                    </a:lnL>
                    <a:lnR w="25400" cap="flat" cmpd="sng" algn="ctr">
                      <a:solidFill>
                        <a:srgbClr val="FF0000"/>
                      </a:solidFill>
                      <a:prstDash val="solid"/>
                      <a:round/>
                      <a:headEnd type="none" w="med" len="med"/>
                      <a:tailEnd type="none" w="med" len="med"/>
                    </a:lnR>
                    <a:lnT w="25400" cap="flat" cmpd="sng" algn="ctr">
                      <a:solidFill>
                        <a:srgbClr val="FF0000"/>
                      </a:solidFill>
                      <a:prstDash val="solid"/>
                      <a:round/>
                      <a:headEnd type="none" w="med" len="med"/>
                      <a:tailEnd type="none" w="med" len="med"/>
                    </a:lnT>
                    <a:lnB w="25400" cap="flat" cmpd="sng" algn="ctr">
                      <a:solidFill>
                        <a:srgbClr val="FF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6"/>
                  </a:ext>
                </a:extLst>
              </a:tr>
            </a:tbl>
          </a:graphicData>
        </a:graphic>
      </p:graphicFrame>
      <p:sp>
        <p:nvSpPr>
          <p:cNvPr id="5152" name="Text Box 165"/>
          <p:cNvSpPr txBox="1">
            <a:spLocks noChangeArrowheads="1"/>
          </p:cNvSpPr>
          <p:nvPr/>
        </p:nvSpPr>
        <p:spPr bwMode="auto">
          <a:xfrm>
            <a:off x="990600" y="6019800"/>
            <a:ext cx="1676400" cy="457200"/>
          </a:xfrm>
          <a:prstGeom prst="rect">
            <a:avLst/>
          </a:prstGeom>
          <a:noFill/>
          <a:ln w="9525">
            <a:noFill/>
            <a:miter lim="800000"/>
            <a:headEnd/>
            <a:tailEnd/>
          </a:ln>
        </p:spPr>
        <p:txBody>
          <a:bodyPr>
            <a:spAutoFit/>
          </a:bodyPr>
          <a:lstStyle/>
          <a:p>
            <a:pPr>
              <a:spcBef>
                <a:spcPct val="50000"/>
              </a:spcBef>
            </a:pPr>
            <a:endParaRPr lang="en-US"/>
          </a:p>
        </p:txBody>
      </p:sp>
      <p:sp>
        <p:nvSpPr>
          <p:cNvPr id="24742" name="Text Box 166"/>
          <p:cNvSpPr txBox="1">
            <a:spLocks noChangeArrowheads="1"/>
          </p:cNvSpPr>
          <p:nvPr/>
        </p:nvSpPr>
        <p:spPr bwMode="auto">
          <a:xfrm>
            <a:off x="685800" y="5867400"/>
            <a:ext cx="8382000" cy="457200"/>
          </a:xfrm>
          <a:prstGeom prst="rect">
            <a:avLst/>
          </a:prstGeom>
          <a:noFill/>
          <a:ln w="9525">
            <a:noFill/>
            <a:miter lim="800000"/>
            <a:headEnd/>
            <a:tailEnd/>
          </a:ln>
        </p:spPr>
        <p:txBody>
          <a:bodyPr>
            <a:spAutoFit/>
          </a:bodyPr>
          <a:lstStyle/>
          <a:p>
            <a:pPr>
              <a:spcBef>
                <a:spcPct val="50000"/>
              </a:spcBef>
            </a:pPr>
            <a:r>
              <a:rPr lang="en-US" b="0" i="0"/>
              <a:t>* Dân số đông sẽ ảnh hưởng  như thế nào đến môi trường?</a:t>
            </a:r>
          </a:p>
        </p:txBody>
      </p:sp>
      <p:sp>
        <p:nvSpPr>
          <p:cNvPr id="5154" name="Text Box 167"/>
          <p:cNvSpPr txBox="1">
            <a:spLocks noChangeArrowheads="1"/>
          </p:cNvSpPr>
          <p:nvPr/>
        </p:nvSpPr>
        <p:spPr bwMode="auto">
          <a:xfrm>
            <a:off x="762000" y="5105400"/>
            <a:ext cx="2362200" cy="457200"/>
          </a:xfrm>
          <a:prstGeom prst="rect">
            <a:avLst/>
          </a:prstGeom>
          <a:noFill/>
          <a:ln w="9525">
            <a:noFill/>
            <a:miter lim="800000"/>
            <a:headEnd/>
            <a:tailEnd/>
          </a:ln>
        </p:spPr>
        <p:txBody>
          <a:bodyPr>
            <a:spAutoFit/>
          </a:bodyPr>
          <a:lstStyle/>
          <a:p>
            <a:pPr>
              <a:spcBef>
                <a:spcPct val="50000"/>
              </a:spcBef>
            </a:pPr>
            <a:endParaRPr lang="en-US"/>
          </a:p>
        </p:txBody>
      </p:sp>
      <p:sp>
        <p:nvSpPr>
          <p:cNvPr id="24744" name="Text Box 168"/>
          <p:cNvSpPr txBox="1">
            <a:spLocks noChangeArrowheads="1"/>
          </p:cNvSpPr>
          <p:nvPr/>
        </p:nvSpPr>
        <p:spPr bwMode="auto">
          <a:xfrm>
            <a:off x="685800" y="6400800"/>
            <a:ext cx="7162800" cy="457200"/>
          </a:xfrm>
          <a:prstGeom prst="rect">
            <a:avLst/>
          </a:prstGeom>
          <a:noFill/>
          <a:ln w="9525">
            <a:noFill/>
            <a:miter lim="800000"/>
            <a:headEnd/>
            <a:tailEnd/>
          </a:ln>
        </p:spPr>
        <p:txBody>
          <a:bodyPr>
            <a:spAutoFit/>
          </a:bodyPr>
          <a:lstStyle/>
          <a:p>
            <a:pPr>
              <a:spcBef>
                <a:spcPct val="50000"/>
              </a:spcBef>
            </a:pPr>
            <a:r>
              <a:rPr lang="en-US" b="0" i="0"/>
              <a:t>- Môi trường bị ô nhiểm vì khí thải sinh hoạt nhiều.</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24579">
                                            <p:txEl>
                                              <p:pRg st="0" end="0"/>
                                            </p:txEl>
                                          </p:spTgt>
                                        </p:tgtEl>
                                        <p:attrNameLst>
                                          <p:attrName>style.visibility</p:attrName>
                                        </p:attrNameLst>
                                      </p:cBhvr>
                                      <p:to>
                                        <p:strVal val="visible"/>
                                      </p:to>
                                    </p:set>
                                    <p:animEffect transition="in" filter="box(in)">
                                      <p:cBhvr>
                                        <p:cTn id="7" dur="500"/>
                                        <p:tgtEl>
                                          <p:spTgt spid="24579">
                                            <p:txEl>
                                              <p:pRg st="0" end="0"/>
                                            </p:txEl>
                                          </p:spTgt>
                                        </p:tgtEl>
                                      </p:cBhvr>
                                    </p:animEffect>
                                  </p:childTnLst>
                                </p:cTn>
                              </p:par>
                              <p:par>
                                <p:cTn id="8" presetID="4" presetClass="entr" presetSubtype="16" fill="hold" nodeType="withEffect">
                                  <p:stCondLst>
                                    <p:cond delay="0"/>
                                  </p:stCondLst>
                                  <p:childTnLst>
                                    <p:set>
                                      <p:cBhvr>
                                        <p:cTn id="9" dur="1" fill="hold">
                                          <p:stCondLst>
                                            <p:cond delay="0"/>
                                          </p:stCondLst>
                                        </p:cTn>
                                        <p:tgtEl>
                                          <p:spTgt spid="24746"/>
                                        </p:tgtEl>
                                        <p:attrNameLst>
                                          <p:attrName>style.visibility</p:attrName>
                                        </p:attrNameLst>
                                      </p:cBhvr>
                                      <p:to>
                                        <p:strVal val="visible"/>
                                      </p:to>
                                    </p:set>
                                    <p:animEffect transition="in" filter="box(in)">
                                      <p:cBhvr>
                                        <p:cTn id="10" dur="500"/>
                                        <p:tgtEl>
                                          <p:spTgt spid="24746"/>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4" presetClass="entr" presetSubtype="16" fill="hold" grpId="0" nodeType="clickEffect">
                                  <p:stCondLst>
                                    <p:cond delay="0"/>
                                  </p:stCondLst>
                                  <p:childTnLst>
                                    <p:set>
                                      <p:cBhvr>
                                        <p:cTn id="14" dur="1" fill="hold">
                                          <p:stCondLst>
                                            <p:cond delay="0"/>
                                          </p:stCondLst>
                                        </p:cTn>
                                        <p:tgtEl>
                                          <p:spTgt spid="24580"/>
                                        </p:tgtEl>
                                        <p:attrNameLst>
                                          <p:attrName>style.visibility</p:attrName>
                                        </p:attrNameLst>
                                      </p:cBhvr>
                                      <p:to>
                                        <p:strVal val="visible"/>
                                      </p:to>
                                    </p:set>
                                    <p:animEffect transition="in" filter="box(in)">
                                      <p:cBhvr>
                                        <p:cTn id="15" dur="500"/>
                                        <p:tgtEl>
                                          <p:spTgt spid="24580"/>
                                        </p:tgtEl>
                                      </p:cBhvr>
                                    </p:animEffect>
                                  </p:childTnLst>
                                </p:cTn>
                              </p:par>
                            </p:childTnLst>
                          </p:cTn>
                        </p:par>
                      </p:childTnLst>
                    </p:cTn>
                  </p:par>
                  <p:par>
                    <p:cTn id="16" fill="hold" nodeType="clickPar">
                      <p:stCondLst>
                        <p:cond delay="indefinite"/>
                      </p:stCondLst>
                      <p:childTnLst>
                        <p:par>
                          <p:cTn id="17" fill="hold" nodeType="withGroup">
                            <p:stCondLst>
                              <p:cond delay="0"/>
                            </p:stCondLst>
                            <p:childTnLst>
                              <p:par>
                                <p:cTn id="18" presetID="2" presetClass="entr" presetSubtype="4" fill="hold" nodeType="clickEffect">
                                  <p:stCondLst>
                                    <p:cond delay="0"/>
                                  </p:stCondLst>
                                  <p:childTnLst>
                                    <p:set>
                                      <p:cBhvr>
                                        <p:cTn id="19" dur="1" fill="hold">
                                          <p:stCondLst>
                                            <p:cond delay="0"/>
                                          </p:stCondLst>
                                        </p:cTn>
                                        <p:tgtEl>
                                          <p:spTgt spid="24649">
                                            <p:txEl>
                                              <p:pRg st="0" end="0"/>
                                            </p:txEl>
                                          </p:spTgt>
                                        </p:tgtEl>
                                        <p:attrNameLst>
                                          <p:attrName>style.visibility</p:attrName>
                                        </p:attrNameLst>
                                      </p:cBhvr>
                                      <p:to>
                                        <p:strVal val="visible"/>
                                      </p:to>
                                    </p:set>
                                    <p:anim calcmode="lin" valueType="num">
                                      <p:cBhvr additive="base">
                                        <p:cTn id="20" dur="500" fill="hold"/>
                                        <p:tgtEl>
                                          <p:spTgt spid="24649">
                                            <p:txEl>
                                              <p:pRg st="0" end="0"/>
                                            </p:txEl>
                                          </p:spTgt>
                                        </p:tgtEl>
                                        <p:attrNameLst>
                                          <p:attrName>ppt_x</p:attrName>
                                        </p:attrNameLst>
                                      </p:cBhvr>
                                      <p:tavLst>
                                        <p:tav tm="0">
                                          <p:val>
                                            <p:strVal val="#ppt_x"/>
                                          </p:val>
                                        </p:tav>
                                        <p:tav tm="100000">
                                          <p:val>
                                            <p:strVal val="#ppt_x"/>
                                          </p:val>
                                        </p:tav>
                                      </p:tavLst>
                                    </p:anim>
                                    <p:anim calcmode="lin" valueType="num">
                                      <p:cBhvr additive="base">
                                        <p:cTn id="21" dur="500" fill="hold"/>
                                        <p:tgtEl>
                                          <p:spTgt spid="24649">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2" fill="hold" nodeType="clickPar">
                      <p:stCondLst>
                        <p:cond delay="indefinite"/>
                      </p:stCondLst>
                      <p:childTnLst>
                        <p:par>
                          <p:cTn id="23" fill="hold" nodeType="withGroup">
                            <p:stCondLst>
                              <p:cond delay="0"/>
                            </p:stCondLst>
                            <p:childTnLst>
                              <p:par>
                                <p:cTn id="24" presetID="2" presetClass="entr" presetSubtype="4" fill="hold" grpId="0" nodeType="clickEffect">
                                  <p:stCondLst>
                                    <p:cond delay="0"/>
                                  </p:stCondLst>
                                  <p:childTnLst>
                                    <p:set>
                                      <p:cBhvr>
                                        <p:cTn id="25" dur="1" fill="hold">
                                          <p:stCondLst>
                                            <p:cond delay="0"/>
                                          </p:stCondLst>
                                        </p:cTn>
                                        <p:tgtEl>
                                          <p:spTgt spid="24742"/>
                                        </p:tgtEl>
                                        <p:attrNameLst>
                                          <p:attrName>style.visibility</p:attrName>
                                        </p:attrNameLst>
                                      </p:cBhvr>
                                      <p:to>
                                        <p:strVal val="visible"/>
                                      </p:to>
                                    </p:set>
                                    <p:anim calcmode="lin" valueType="num">
                                      <p:cBhvr additive="base">
                                        <p:cTn id="26" dur="500" fill="hold"/>
                                        <p:tgtEl>
                                          <p:spTgt spid="24742"/>
                                        </p:tgtEl>
                                        <p:attrNameLst>
                                          <p:attrName>ppt_x</p:attrName>
                                        </p:attrNameLst>
                                      </p:cBhvr>
                                      <p:tavLst>
                                        <p:tav tm="0">
                                          <p:val>
                                            <p:strVal val="#ppt_x"/>
                                          </p:val>
                                        </p:tav>
                                        <p:tav tm="100000">
                                          <p:val>
                                            <p:strVal val="#ppt_x"/>
                                          </p:val>
                                        </p:tav>
                                      </p:tavLst>
                                    </p:anim>
                                    <p:anim calcmode="lin" valueType="num">
                                      <p:cBhvr additive="base">
                                        <p:cTn id="27" dur="500" fill="hold"/>
                                        <p:tgtEl>
                                          <p:spTgt spid="24742"/>
                                        </p:tgtEl>
                                        <p:attrNameLst>
                                          <p:attrName>ppt_y</p:attrName>
                                        </p:attrNameLst>
                                      </p:cBhvr>
                                      <p:tavLst>
                                        <p:tav tm="0">
                                          <p:val>
                                            <p:strVal val="1+#ppt_h/2"/>
                                          </p:val>
                                        </p:tav>
                                        <p:tav tm="100000">
                                          <p:val>
                                            <p:strVal val="#ppt_y"/>
                                          </p:val>
                                        </p:tav>
                                      </p:tavLst>
                                    </p:anim>
                                  </p:childTnLst>
                                </p:cTn>
                              </p:par>
                            </p:childTnLst>
                          </p:cTn>
                        </p:par>
                      </p:childTnLst>
                    </p:cTn>
                  </p:par>
                  <p:par>
                    <p:cTn id="28" fill="hold" nodeType="clickPar">
                      <p:stCondLst>
                        <p:cond delay="indefinite"/>
                      </p:stCondLst>
                      <p:childTnLst>
                        <p:par>
                          <p:cTn id="29" fill="hold" nodeType="withGroup">
                            <p:stCondLst>
                              <p:cond delay="0"/>
                            </p:stCondLst>
                            <p:childTnLst>
                              <p:par>
                                <p:cTn id="30" presetID="2" presetClass="entr" presetSubtype="4" fill="hold" grpId="0" nodeType="clickEffect">
                                  <p:stCondLst>
                                    <p:cond delay="0"/>
                                  </p:stCondLst>
                                  <p:childTnLst>
                                    <p:set>
                                      <p:cBhvr>
                                        <p:cTn id="31" dur="1" fill="hold">
                                          <p:stCondLst>
                                            <p:cond delay="0"/>
                                          </p:stCondLst>
                                        </p:cTn>
                                        <p:tgtEl>
                                          <p:spTgt spid="24744"/>
                                        </p:tgtEl>
                                        <p:attrNameLst>
                                          <p:attrName>style.visibility</p:attrName>
                                        </p:attrNameLst>
                                      </p:cBhvr>
                                      <p:to>
                                        <p:strVal val="visible"/>
                                      </p:to>
                                    </p:set>
                                    <p:anim calcmode="lin" valueType="num">
                                      <p:cBhvr additive="base">
                                        <p:cTn id="32" dur="500" fill="hold"/>
                                        <p:tgtEl>
                                          <p:spTgt spid="24744"/>
                                        </p:tgtEl>
                                        <p:attrNameLst>
                                          <p:attrName>ppt_x</p:attrName>
                                        </p:attrNameLst>
                                      </p:cBhvr>
                                      <p:tavLst>
                                        <p:tav tm="0">
                                          <p:val>
                                            <p:strVal val="#ppt_x"/>
                                          </p:val>
                                        </p:tav>
                                        <p:tav tm="100000">
                                          <p:val>
                                            <p:strVal val="#ppt_x"/>
                                          </p:val>
                                        </p:tav>
                                      </p:tavLst>
                                    </p:anim>
                                    <p:anim calcmode="lin" valueType="num">
                                      <p:cBhvr additive="base">
                                        <p:cTn id="33" dur="500" fill="hold"/>
                                        <p:tgtEl>
                                          <p:spTgt spid="2474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579" grpId="0" build="p"/>
      <p:bldP spid="24580" grpId="0"/>
      <p:bldP spid="24742" grpId="0"/>
      <p:bldP spid="24744"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3" name="Rectangle 3"/>
          <p:cNvSpPr>
            <a:spLocks noGrp="1" noChangeArrowheads="1"/>
          </p:cNvSpPr>
          <p:nvPr>
            <p:ph type="subTitle" idx="1"/>
          </p:nvPr>
        </p:nvSpPr>
        <p:spPr>
          <a:xfrm>
            <a:off x="762000" y="762000"/>
            <a:ext cx="3429000" cy="762000"/>
          </a:xfrm>
        </p:spPr>
        <p:txBody>
          <a:bodyPr/>
          <a:lstStyle/>
          <a:p>
            <a:pPr algn="l" eaLnBrk="1" hangingPunct="1">
              <a:defRPr/>
            </a:pPr>
            <a:r>
              <a:rPr lang="en-US" sz="2800" b="1" dirty="0" smtClean="0">
                <a:solidFill>
                  <a:srgbClr val="FF00FF"/>
                </a:solidFill>
                <a:latin typeface="Arial"/>
              </a:rPr>
              <a:t>1. Dân cư châu Á:</a:t>
            </a:r>
            <a:r>
              <a:rPr lang="en-US" sz="2800" dirty="0" smtClean="0">
                <a:latin typeface="Arial"/>
              </a:rPr>
              <a:t> </a:t>
            </a:r>
          </a:p>
        </p:txBody>
      </p:sp>
      <p:sp>
        <p:nvSpPr>
          <p:cNvPr id="25604" name="Rectangle 4"/>
          <p:cNvSpPr>
            <a:spLocks noChangeArrowheads="1"/>
          </p:cNvSpPr>
          <p:nvPr/>
        </p:nvSpPr>
        <p:spPr bwMode="auto">
          <a:xfrm>
            <a:off x="893618" y="1845541"/>
            <a:ext cx="8229600" cy="593725"/>
          </a:xfrm>
          <a:prstGeom prst="rect">
            <a:avLst/>
          </a:prstGeom>
          <a:noFill/>
          <a:ln w="9525">
            <a:noFill/>
            <a:miter lim="800000"/>
            <a:headEnd/>
            <a:tailEnd/>
          </a:ln>
          <a:effectLst/>
        </p:spPr>
        <p:txBody>
          <a:bodyPr/>
          <a:lstStyle/>
          <a:p>
            <a:pPr algn="just">
              <a:spcBef>
                <a:spcPct val="20000"/>
              </a:spcBef>
              <a:buClr>
                <a:schemeClr val="hlink"/>
              </a:buClr>
              <a:buSzPct val="60000"/>
              <a:buFont typeface="Wingdings" pitchFamily="2" charset="2"/>
              <a:buNone/>
              <a:defRPr/>
            </a:pPr>
            <a:r>
              <a:rPr lang="en-US" sz="2800" b="0" i="0">
                <a:effectLst>
                  <a:outerShdw blurRad="38100" dist="38100" dir="2700000" algn="tl">
                    <a:srgbClr val="000000"/>
                  </a:outerShdw>
                </a:effectLst>
                <a:latin typeface="Arial"/>
              </a:rPr>
              <a:t>- Màu da và trang phục của người châu Á?</a:t>
            </a:r>
          </a:p>
        </p:txBody>
      </p:sp>
      <p:pic>
        <p:nvPicPr>
          <p:cNvPr id="25639" name="Picture 39" descr="scan0006"/>
          <p:cNvPicPr>
            <a:picLocks noChangeAspect="1" noChangeArrowheads="1"/>
          </p:cNvPicPr>
          <p:nvPr/>
        </p:nvPicPr>
        <p:blipFill>
          <a:blip r:embed="rId2">
            <a:lum bright="-12000"/>
          </a:blip>
          <a:srcRect/>
          <a:stretch>
            <a:fillRect/>
          </a:stretch>
        </p:blipFill>
        <p:spPr bwMode="auto">
          <a:xfrm>
            <a:off x="3048000" y="2819400"/>
            <a:ext cx="2819400" cy="2819400"/>
          </a:xfrm>
          <a:prstGeom prst="rect">
            <a:avLst/>
          </a:prstGeom>
          <a:noFill/>
          <a:ln w="9525">
            <a:noFill/>
            <a:miter lim="800000"/>
            <a:headEnd/>
            <a:tailEnd/>
          </a:ln>
        </p:spPr>
      </p:pic>
      <p:pic>
        <p:nvPicPr>
          <p:cNvPr id="25640" name="Picture 40" descr="scan0005"/>
          <p:cNvPicPr>
            <a:picLocks noChangeAspect="1" noChangeArrowheads="1"/>
          </p:cNvPicPr>
          <p:nvPr/>
        </p:nvPicPr>
        <p:blipFill>
          <a:blip r:embed="rId3">
            <a:lum bright="-12000"/>
          </a:blip>
          <a:srcRect/>
          <a:stretch>
            <a:fillRect/>
          </a:stretch>
        </p:blipFill>
        <p:spPr bwMode="auto">
          <a:xfrm>
            <a:off x="76200" y="2819400"/>
            <a:ext cx="2895600" cy="2784475"/>
          </a:xfrm>
          <a:prstGeom prst="rect">
            <a:avLst/>
          </a:prstGeom>
          <a:noFill/>
          <a:ln w="9525">
            <a:noFill/>
            <a:miter lim="800000"/>
            <a:headEnd/>
            <a:tailEnd/>
          </a:ln>
        </p:spPr>
      </p:pic>
      <p:sp>
        <p:nvSpPr>
          <p:cNvPr id="25641" name="Text Box 41"/>
          <p:cNvSpPr txBox="1">
            <a:spLocks noChangeArrowheads="1"/>
          </p:cNvSpPr>
          <p:nvPr/>
        </p:nvSpPr>
        <p:spPr bwMode="auto">
          <a:xfrm>
            <a:off x="304800" y="5715000"/>
            <a:ext cx="2362200" cy="854075"/>
          </a:xfrm>
          <a:prstGeom prst="rect">
            <a:avLst/>
          </a:prstGeom>
          <a:noFill/>
          <a:ln w="9525">
            <a:noFill/>
            <a:miter lim="800000"/>
            <a:headEnd/>
            <a:tailEnd/>
          </a:ln>
        </p:spPr>
        <p:txBody>
          <a:bodyPr>
            <a:spAutoFit/>
          </a:bodyPr>
          <a:lstStyle/>
          <a:p>
            <a:pPr algn="ctr">
              <a:spcBef>
                <a:spcPct val="50000"/>
              </a:spcBef>
            </a:pPr>
            <a:r>
              <a:rPr lang="en-US" sz="2000" b="0" i="0"/>
              <a:t>Người dân Đông Á </a:t>
            </a:r>
          </a:p>
          <a:p>
            <a:pPr algn="ctr">
              <a:spcBef>
                <a:spcPct val="50000"/>
              </a:spcBef>
            </a:pPr>
            <a:r>
              <a:rPr lang="en-US" sz="2000" b="0" i="0"/>
              <a:t>(Nhật Bản)</a:t>
            </a:r>
          </a:p>
        </p:txBody>
      </p:sp>
      <p:sp>
        <p:nvSpPr>
          <p:cNvPr id="25642" name="Text Box 42"/>
          <p:cNvSpPr txBox="1">
            <a:spLocks noChangeArrowheads="1"/>
          </p:cNvSpPr>
          <p:nvPr/>
        </p:nvSpPr>
        <p:spPr bwMode="auto">
          <a:xfrm>
            <a:off x="3124200" y="5715000"/>
            <a:ext cx="2590800" cy="854075"/>
          </a:xfrm>
          <a:prstGeom prst="rect">
            <a:avLst/>
          </a:prstGeom>
          <a:noFill/>
          <a:ln w="9525">
            <a:noFill/>
            <a:miter lim="800000"/>
            <a:headEnd/>
            <a:tailEnd/>
          </a:ln>
        </p:spPr>
        <p:txBody>
          <a:bodyPr>
            <a:spAutoFit/>
          </a:bodyPr>
          <a:lstStyle/>
          <a:p>
            <a:pPr algn="ctr">
              <a:spcBef>
                <a:spcPct val="50000"/>
              </a:spcBef>
            </a:pPr>
            <a:r>
              <a:rPr lang="en-US" sz="2000" b="0" i="0"/>
              <a:t>Người dân Nam Á </a:t>
            </a:r>
          </a:p>
          <a:p>
            <a:pPr algn="ctr">
              <a:spcBef>
                <a:spcPct val="50000"/>
              </a:spcBef>
            </a:pPr>
            <a:r>
              <a:rPr lang="en-US" sz="2000" b="0" i="0"/>
              <a:t>(Ấn Độ)</a:t>
            </a:r>
          </a:p>
        </p:txBody>
      </p:sp>
      <p:pic>
        <p:nvPicPr>
          <p:cNvPr id="25644" name="Picture 44" descr="Trung Quốc"/>
          <p:cNvPicPr>
            <a:picLocks noChangeAspect="1" noChangeArrowheads="1"/>
          </p:cNvPicPr>
          <p:nvPr/>
        </p:nvPicPr>
        <p:blipFill>
          <a:blip r:embed="rId4">
            <a:lum bright="-12000"/>
          </a:blip>
          <a:srcRect/>
          <a:stretch>
            <a:fillRect/>
          </a:stretch>
        </p:blipFill>
        <p:spPr bwMode="auto">
          <a:xfrm>
            <a:off x="5943600" y="2819400"/>
            <a:ext cx="3082925" cy="2819400"/>
          </a:xfrm>
          <a:prstGeom prst="rect">
            <a:avLst/>
          </a:prstGeom>
          <a:noFill/>
          <a:ln w="9525">
            <a:noFill/>
            <a:miter lim="800000"/>
            <a:headEnd/>
            <a:tailEnd/>
          </a:ln>
        </p:spPr>
      </p:pic>
      <p:sp>
        <p:nvSpPr>
          <p:cNvPr id="25645" name="Text Box 45"/>
          <p:cNvSpPr txBox="1">
            <a:spLocks noChangeArrowheads="1"/>
          </p:cNvSpPr>
          <p:nvPr/>
        </p:nvSpPr>
        <p:spPr bwMode="auto">
          <a:xfrm>
            <a:off x="5715000" y="5715000"/>
            <a:ext cx="3429000" cy="396875"/>
          </a:xfrm>
          <a:prstGeom prst="rect">
            <a:avLst/>
          </a:prstGeom>
          <a:noFill/>
          <a:ln w="9525">
            <a:noFill/>
            <a:miter lim="800000"/>
            <a:headEnd/>
            <a:tailEnd/>
          </a:ln>
        </p:spPr>
        <p:txBody>
          <a:bodyPr>
            <a:spAutoFit/>
          </a:bodyPr>
          <a:lstStyle/>
          <a:p>
            <a:pPr algn="ctr">
              <a:spcBef>
                <a:spcPct val="50000"/>
              </a:spcBef>
            </a:pPr>
            <a:r>
              <a:rPr lang="en-US" sz="2000" b="0" i="0"/>
              <a:t>Người Trung Quốc </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nodeType="clickEffect">
                                  <p:stCondLst>
                                    <p:cond delay="0"/>
                                  </p:stCondLst>
                                  <p:childTnLst>
                                    <p:set>
                                      <p:cBhvr>
                                        <p:cTn id="6" dur="1" fill="hold">
                                          <p:stCondLst>
                                            <p:cond delay="0"/>
                                          </p:stCondLst>
                                        </p:cTn>
                                        <p:tgtEl>
                                          <p:spTgt spid="25604">
                                            <p:txEl>
                                              <p:pRg st="0" end="0"/>
                                            </p:txEl>
                                          </p:spTgt>
                                        </p:tgtEl>
                                        <p:attrNameLst>
                                          <p:attrName>style.visibility</p:attrName>
                                        </p:attrNameLst>
                                      </p:cBhvr>
                                      <p:to>
                                        <p:strVal val="visible"/>
                                      </p:to>
                                    </p:set>
                                    <p:animEffect transition="in" filter="box(in)">
                                      <p:cBhvr>
                                        <p:cTn id="7" dur="500"/>
                                        <p:tgtEl>
                                          <p:spTgt spid="25604">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8" presetClass="entr" presetSubtype="16" fill="hold" nodeType="clickEffect">
                                  <p:stCondLst>
                                    <p:cond delay="0"/>
                                  </p:stCondLst>
                                  <p:childTnLst>
                                    <p:set>
                                      <p:cBhvr>
                                        <p:cTn id="11" dur="1" fill="hold">
                                          <p:stCondLst>
                                            <p:cond delay="0"/>
                                          </p:stCondLst>
                                        </p:cTn>
                                        <p:tgtEl>
                                          <p:spTgt spid="25639"/>
                                        </p:tgtEl>
                                        <p:attrNameLst>
                                          <p:attrName>style.visibility</p:attrName>
                                        </p:attrNameLst>
                                      </p:cBhvr>
                                      <p:to>
                                        <p:strVal val="visible"/>
                                      </p:to>
                                    </p:set>
                                    <p:animEffect transition="in" filter="diamond(in)">
                                      <p:cBhvr>
                                        <p:cTn id="12" dur="2000"/>
                                        <p:tgtEl>
                                          <p:spTgt spid="25639"/>
                                        </p:tgtEl>
                                      </p:cBhvr>
                                    </p:animEffect>
                                  </p:childTnLst>
                                </p:cTn>
                              </p:par>
                              <p:par>
                                <p:cTn id="13" presetID="8" presetClass="entr" presetSubtype="16" fill="hold" nodeType="withEffect">
                                  <p:stCondLst>
                                    <p:cond delay="0"/>
                                  </p:stCondLst>
                                  <p:childTnLst>
                                    <p:set>
                                      <p:cBhvr>
                                        <p:cTn id="14" dur="1" fill="hold">
                                          <p:stCondLst>
                                            <p:cond delay="0"/>
                                          </p:stCondLst>
                                        </p:cTn>
                                        <p:tgtEl>
                                          <p:spTgt spid="25640"/>
                                        </p:tgtEl>
                                        <p:attrNameLst>
                                          <p:attrName>style.visibility</p:attrName>
                                        </p:attrNameLst>
                                      </p:cBhvr>
                                      <p:to>
                                        <p:strVal val="visible"/>
                                      </p:to>
                                    </p:set>
                                    <p:animEffect transition="in" filter="diamond(in)">
                                      <p:cBhvr>
                                        <p:cTn id="15" dur="2000"/>
                                        <p:tgtEl>
                                          <p:spTgt spid="25640"/>
                                        </p:tgtEl>
                                      </p:cBhvr>
                                    </p:animEffect>
                                  </p:childTnLst>
                                </p:cTn>
                              </p:par>
                              <p:par>
                                <p:cTn id="16" presetID="8" presetClass="entr" presetSubtype="16" fill="hold" grpId="0" nodeType="withEffect">
                                  <p:stCondLst>
                                    <p:cond delay="0"/>
                                  </p:stCondLst>
                                  <p:childTnLst>
                                    <p:set>
                                      <p:cBhvr>
                                        <p:cTn id="17" dur="1" fill="hold">
                                          <p:stCondLst>
                                            <p:cond delay="0"/>
                                          </p:stCondLst>
                                        </p:cTn>
                                        <p:tgtEl>
                                          <p:spTgt spid="25641"/>
                                        </p:tgtEl>
                                        <p:attrNameLst>
                                          <p:attrName>style.visibility</p:attrName>
                                        </p:attrNameLst>
                                      </p:cBhvr>
                                      <p:to>
                                        <p:strVal val="visible"/>
                                      </p:to>
                                    </p:set>
                                    <p:animEffect transition="in" filter="diamond(in)">
                                      <p:cBhvr>
                                        <p:cTn id="18" dur="2000"/>
                                        <p:tgtEl>
                                          <p:spTgt spid="25641"/>
                                        </p:tgtEl>
                                      </p:cBhvr>
                                    </p:animEffect>
                                  </p:childTnLst>
                                </p:cTn>
                              </p:par>
                              <p:par>
                                <p:cTn id="19" presetID="8" presetClass="entr" presetSubtype="16" fill="hold" grpId="0" nodeType="withEffect">
                                  <p:stCondLst>
                                    <p:cond delay="0"/>
                                  </p:stCondLst>
                                  <p:childTnLst>
                                    <p:set>
                                      <p:cBhvr>
                                        <p:cTn id="20" dur="1" fill="hold">
                                          <p:stCondLst>
                                            <p:cond delay="0"/>
                                          </p:stCondLst>
                                        </p:cTn>
                                        <p:tgtEl>
                                          <p:spTgt spid="25642"/>
                                        </p:tgtEl>
                                        <p:attrNameLst>
                                          <p:attrName>style.visibility</p:attrName>
                                        </p:attrNameLst>
                                      </p:cBhvr>
                                      <p:to>
                                        <p:strVal val="visible"/>
                                      </p:to>
                                    </p:set>
                                    <p:animEffect transition="in" filter="diamond(in)">
                                      <p:cBhvr>
                                        <p:cTn id="21" dur="2000"/>
                                        <p:tgtEl>
                                          <p:spTgt spid="25642"/>
                                        </p:tgtEl>
                                      </p:cBhvr>
                                    </p:animEffect>
                                  </p:childTnLst>
                                </p:cTn>
                              </p:par>
                              <p:par>
                                <p:cTn id="22" presetID="8" presetClass="entr" presetSubtype="16" fill="hold" nodeType="withEffect">
                                  <p:stCondLst>
                                    <p:cond delay="0"/>
                                  </p:stCondLst>
                                  <p:childTnLst>
                                    <p:set>
                                      <p:cBhvr>
                                        <p:cTn id="23" dur="1" fill="hold">
                                          <p:stCondLst>
                                            <p:cond delay="0"/>
                                          </p:stCondLst>
                                        </p:cTn>
                                        <p:tgtEl>
                                          <p:spTgt spid="25644"/>
                                        </p:tgtEl>
                                        <p:attrNameLst>
                                          <p:attrName>style.visibility</p:attrName>
                                        </p:attrNameLst>
                                      </p:cBhvr>
                                      <p:to>
                                        <p:strVal val="visible"/>
                                      </p:to>
                                    </p:set>
                                    <p:animEffect transition="in" filter="diamond(in)">
                                      <p:cBhvr>
                                        <p:cTn id="24" dur="2000"/>
                                        <p:tgtEl>
                                          <p:spTgt spid="25644"/>
                                        </p:tgtEl>
                                      </p:cBhvr>
                                    </p:animEffect>
                                  </p:childTnLst>
                                </p:cTn>
                              </p:par>
                              <p:par>
                                <p:cTn id="25" presetID="8" presetClass="entr" presetSubtype="16" fill="hold" grpId="0" nodeType="withEffect">
                                  <p:stCondLst>
                                    <p:cond delay="0"/>
                                  </p:stCondLst>
                                  <p:childTnLst>
                                    <p:set>
                                      <p:cBhvr>
                                        <p:cTn id="26" dur="1" fill="hold">
                                          <p:stCondLst>
                                            <p:cond delay="0"/>
                                          </p:stCondLst>
                                        </p:cTn>
                                        <p:tgtEl>
                                          <p:spTgt spid="25645"/>
                                        </p:tgtEl>
                                        <p:attrNameLst>
                                          <p:attrName>style.visibility</p:attrName>
                                        </p:attrNameLst>
                                      </p:cBhvr>
                                      <p:to>
                                        <p:strVal val="visible"/>
                                      </p:to>
                                    </p:set>
                                    <p:animEffect transition="in" filter="diamond(in)">
                                      <p:cBhvr>
                                        <p:cTn id="27" dur="2000"/>
                                        <p:tgtEl>
                                          <p:spTgt spid="256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641" grpId="0"/>
      <p:bldP spid="25642" grpId="0"/>
      <p:bldP spid="25645"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7" name="Rectangle 3"/>
          <p:cNvSpPr>
            <a:spLocks noGrp="1" noChangeArrowheads="1"/>
          </p:cNvSpPr>
          <p:nvPr>
            <p:ph type="subTitle" idx="1"/>
          </p:nvPr>
        </p:nvSpPr>
        <p:spPr>
          <a:xfrm>
            <a:off x="502516" y="647700"/>
            <a:ext cx="3429000" cy="534988"/>
          </a:xfrm>
        </p:spPr>
        <p:txBody>
          <a:bodyPr/>
          <a:lstStyle/>
          <a:p>
            <a:pPr algn="l" eaLnBrk="1" hangingPunct="1">
              <a:lnSpc>
                <a:spcPct val="90000"/>
              </a:lnSpc>
              <a:defRPr/>
            </a:pPr>
            <a:r>
              <a:rPr lang="en-US" sz="2800" b="1" dirty="0" smtClean="0">
                <a:solidFill>
                  <a:srgbClr val="FF00FF"/>
                </a:solidFill>
                <a:latin typeface="Arial"/>
              </a:rPr>
              <a:t>1. Dân cư châu Á:</a:t>
            </a:r>
            <a:r>
              <a:rPr lang="en-US" sz="2400" dirty="0" smtClean="0">
                <a:latin typeface="Arial"/>
              </a:rPr>
              <a:t> </a:t>
            </a:r>
          </a:p>
        </p:txBody>
      </p:sp>
      <p:sp>
        <p:nvSpPr>
          <p:cNvPr id="26628" name="Rectangle 4"/>
          <p:cNvSpPr>
            <a:spLocks noChangeArrowheads="1"/>
          </p:cNvSpPr>
          <p:nvPr/>
        </p:nvSpPr>
        <p:spPr bwMode="auto">
          <a:xfrm>
            <a:off x="638175" y="1448594"/>
            <a:ext cx="8229600" cy="593725"/>
          </a:xfrm>
          <a:prstGeom prst="rect">
            <a:avLst/>
          </a:prstGeom>
          <a:noFill/>
          <a:ln w="9525">
            <a:noFill/>
            <a:miter lim="800000"/>
            <a:headEnd/>
            <a:tailEnd/>
          </a:ln>
          <a:effectLst/>
        </p:spPr>
        <p:txBody>
          <a:bodyPr/>
          <a:lstStyle/>
          <a:p>
            <a:pPr algn="just">
              <a:spcBef>
                <a:spcPct val="20000"/>
              </a:spcBef>
              <a:buClr>
                <a:schemeClr val="hlink"/>
              </a:buClr>
              <a:buSzPct val="60000"/>
              <a:buFont typeface="Wingdings" pitchFamily="2" charset="2"/>
              <a:buNone/>
              <a:defRPr/>
            </a:pPr>
            <a:r>
              <a:rPr lang="en-US" sz="2800" b="0" i="0" dirty="0">
                <a:effectLst>
                  <a:outerShdw blurRad="38100" dist="38100" dir="2700000" algn="tl">
                    <a:srgbClr val="000000"/>
                  </a:outerShdw>
                </a:effectLst>
                <a:latin typeface="Arial"/>
              </a:rPr>
              <a:t>- Màu da và trang phục của người châu Á:</a:t>
            </a:r>
          </a:p>
        </p:txBody>
      </p:sp>
      <p:sp>
        <p:nvSpPr>
          <p:cNvPr id="26632" name="Text Box 8"/>
          <p:cNvSpPr txBox="1">
            <a:spLocks noChangeArrowheads="1"/>
          </p:cNvSpPr>
          <p:nvPr/>
        </p:nvSpPr>
        <p:spPr bwMode="auto">
          <a:xfrm>
            <a:off x="540327" y="2139950"/>
            <a:ext cx="7543800" cy="579437"/>
          </a:xfrm>
          <a:prstGeom prst="rect">
            <a:avLst/>
          </a:prstGeom>
          <a:noFill/>
          <a:ln w="9525">
            <a:noFill/>
            <a:miter lim="800000"/>
            <a:headEnd/>
            <a:tailEnd/>
          </a:ln>
        </p:spPr>
        <p:txBody>
          <a:bodyPr>
            <a:spAutoFit/>
          </a:bodyPr>
          <a:lstStyle/>
          <a:p>
            <a:pPr algn="just">
              <a:spcBef>
                <a:spcPct val="50000"/>
              </a:spcBef>
            </a:pPr>
            <a:r>
              <a:rPr lang="en-US" sz="3200" b="0" i="0" dirty="0"/>
              <a:t> </a:t>
            </a:r>
            <a:r>
              <a:rPr lang="en-US" sz="3200" b="0" i="0" dirty="0">
                <a:solidFill>
                  <a:srgbClr val="FFFF00"/>
                </a:solidFill>
              </a:rPr>
              <a:t>+ </a:t>
            </a:r>
            <a:r>
              <a:rPr lang="en-US" b="0" i="0" dirty="0">
                <a:solidFill>
                  <a:srgbClr val="FFFF00"/>
                </a:solidFill>
              </a:rPr>
              <a:t>Đa số người dân châu Á là người da vàng.</a:t>
            </a:r>
          </a:p>
        </p:txBody>
      </p:sp>
      <p:sp>
        <p:nvSpPr>
          <p:cNvPr id="26633" name="Text Box 9"/>
          <p:cNvSpPr txBox="1">
            <a:spLocks noChangeArrowheads="1"/>
          </p:cNvSpPr>
          <p:nvPr/>
        </p:nvSpPr>
        <p:spPr bwMode="auto">
          <a:xfrm>
            <a:off x="606425" y="2963863"/>
            <a:ext cx="8042275" cy="884237"/>
          </a:xfrm>
          <a:prstGeom prst="rect">
            <a:avLst/>
          </a:prstGeom>
          <a:noFill/>
          <a:ln w="9525">
            <a:noFill/>
            <a:miter lim="800000"/>
            <a:headEnd/>
            <a:tailEnd/>
          </a:ln>
        </p:spPr>
        <p:txBody>
          <a:bodyPr>
            <a:spAutoFit/>
          </a:bodyPr>
          <a:lstStyle/>
          <a:p>
            <a:pPr algn="just">
              <a:spcBef>
                <a:spcPct val="50000"/>
              </a:spcBef>
            </a:pPr>
            <a:r>
              <a:rPr lang="en-US" sz="2800" b="0" i="0">
                <a:solidFill>
                  <a:srgbClr val="FFFF00"/>
                </a:solidFill>
              </a:rPr>
              <a:t> + </a:t>
            </a:r>
            <a:r>
              <a:rPr lang="en-US" b="0" i="0">
                <a:solidFill>
                  <a:srgbClr val="FFFF00"/>
                </a:solidFill>
              </a:rPr>
              <a:t>Người dân ở các khu vực khác nhau có trang phục và phong tục khác nhau</a:t>
            </a:r>
          </a:p>
        </p:txBody>
      </p:sp>
      <p:sp>
        <p:nvSpPr>
          <p:cNvPr id="26634" name="Rectangle 10"/>
          <p:cNvSpPr>
            <a:spLocks noChangeArrowheads="1"/>
          </p:cNvSpPr>
          <p:nvPr/>
        </p:nvSpPr>
        <p:spPr bwMode="auto">
          <a:xfrm>
            <a:off x="700088" y="5137150"/>
            <a:ext cx="2743200" cy="593725"/>
          </a:xfrm>
          <a:prstGeom prst="rect">
            <a:avLst/>
          </a:prstGeom>
          <a:noFill/>
          <a:ln w="9525">
            <a:noFill/>
            <a:miter lim="800000"/>
            <a:headEnd/>
            <a:tailEnd/>
          </a:ln>
          <a:effectLst/>
        </p:spPr>
        <p:txBody>
          <a:bodyPr/>
          <a:lstStyle/>
          <a:p>
            <a:pPr algn="just">
              <a:spcBef>
                <a:spcPct val="20000"/>
              </a:spcBef>
              <a:buClr>
                <a:schemeClr val="hlink"/>
              </a:buClr>
              <a:buSzPct val="60000"/>
              <a:buFont typeface="Wingdings" pitchFamily="2" charset="2"/>
              <a:buNone/>
              <a:defRPr/>
            </a:pPr>
            <a:r>
              <a:rPr lang="en-US" sz="2800" i="0">
                <a:effectLst>
                  <a:outerShdw blurRad="38100" dist="38100" dir="2700000" algn="tl">
                    <a:srgbClr val="000000"/>
                  </a:outerShdw>
                </a:effectLst>
                <a:latin typeface="Arial"/>
              </a:rPr>
              <a:t>* Kết luận:</a:t>
            </a:r>
          </a:p>
        </p:txBody>
      </p:sp>
      <p:sp>
        <p:nvSpPr>
          <p:cNvPr id="26635" name="Rectangle 11"/>
          <p:cNvSpPr>
            <a:spLocks noChangeArrowheads="1"/>
          </p:cNvSpPr>
          <p:nvPr/>
        </p:nvSpPr>
        <p:spPr bwMode="auto">
          <a:xfrm>
            <a:off x="533400" y="5567363"/>
            <a:ext cx="8693150" cy="1370012"/>
          </a:xfrm>
          <a:prstGeom prst="rect">
            <a:avLst/>
          </a:prstGeom>
          <a:noFill/>
          <a:ln w="9525">
            <a:noFill/>
            <a:miter lim="800000"/>
            <a:headEnd/>
            <a:tailEnd/>
          </a:ln>
          <a:effectLst/>
        </p:spPr>
        <p:txBody>
          <a:bodyPr/>
          <a:lstStyle/>
          <a:p>
            <a:pPr algn="just">
              <a:spcBef>
                <a:spcPct val="20000"/>
              </a:spcBef>
              <a:buClr>
                <a:schemeClr val="hlink"/>
              </a:buClr>
              <a:buSzPct val="60000"/>
              <a:buFont typeface="Wingdings" pitchFamily="2" charset="2"/>
              <a:buNone/>
              <a:defRPr/>
            </a:pPr>
            <a:r>
              <a:rPr lang="en-US" i="0" dirty="0">
                <a:solidFill>
                  <a:srgbClr val="FFFF00"/>
                </a:solidFill>
                <a:effectLst>
                  <a:outerShdw blurRad="38100" dist="38100" dir="2700000" algn="tl">
                    <a:srgbClr val="000000"/>
                  </a:outerShdw>
                </a:effectLst>
                <a:latin typeface="Arial"/>
              </a:rPr>
              <a:t>- </a:t>
            </a:r>
            <a:r>
              <a:rPr lang="en-US" i="0" dirty="0" err="1">
                <a:solidFill>
                  <a:srgbClr val="FFFF00"/>
                </a:solidFill>
                <a:effectLst>
                  <a:outerShdw blurRad="38100" dist="38100" dir="2700000" algn="tl">
                    <a:srgbClr val="000000"/>
                  </a:outerShdw>
                </a:effectLst>
                <a:latin typeface="Arial"/>
              </a:rPr>
              <a:t>Châu</a:t>
            </a:r>
            <a:r>
              <a:rPr lang="en-US" i="0" dirty="0">
                <a:solidFill>
                  <a:srgbClr val="FFFF00"/>
                </a:solidFill>
                <a:effectLst>
                  <a:outerShdw blurRad="38100" dist="38100" dir="2700000" algn="tl">
                    <a:srgbClr val="000000"/>
                  </a:outerShdw>
                </a:effectLst>
                <a:latin typeface="Arial"/>
              </a:rPr>
              <a:t> Á </a:t>
            </a:r>
            <a:r>
              <a:rPr lang="en-US" i="0" dirty="0" err="1">
                <a:solidFill>
                  <a:srgbClr val="FFFF00"/>
                </a:solidFill>
                <a:effectLst>
                  <a:outerShdw blurRad="38100" dist="38100" dir="2700000" algn="tl">
                    <a:srgbClr val="000000"/>
                  </a:outerShdw>
                </a:effectLst>
                <a:latin typeface="Arial"/>
              </a:rPr>
              <a:t>có</a:t>
            </a:r>
            <a:r>
              <a:rPr lang="en-US" i="0" dirty="0">
                <a:solidFill>
                  <a:srgbClr val="FFFF00"/>
                </a:solidFill>
                <a:effectLst>
                  <a:outerShdw blurRad="38100" dist="38100" dir="2700000" algn="tl">
                    <a:srgbClr val="000000"/>
                  </a:outerShdw>
                </a:effectLst>
                <a:latin typeface="Arial"/>
              </a:rPr>
              <a:t> </a:t>
            </a:r>
            <a:r>
              <a:rPr lang="en-US" i="0" dirty="0" err="1">
                <a:solidFill>
                  <a:srgbClr val="FFFF00"/>
                </a:solidFill>
                <a:effectLst>
                  <a:outerShdw blurRad="38100" dist="38100" dir="2700000" algn="tl">
                    <a:srgbClr val="000000"/>
                  </a:outerShdw>
                </a:effectLst>
                <a:latin typeface="Arial"/>
              </a:rPr>
              <a:t>số</a:t>
            </a:r>
            <a:r>
              <a:rPr lang="en-US" i="0" dirty="0">
                <a:solidFill>
                  <a:srgbClr val="FFFF00"/>
                </a:solidFill>
                <a:effectLst>
                  <a:outerShdw blurRad="38100" dist="38100" dir="2700000" algn="tl">
                    <a:srgbClr val="000000"/>
                  </a:outerShdw>
                </a:effectLst>
                <a:latin typeface="Arial"/>
              </a:rPr>
              <a:t> </a:t>
            </a:r>
            <a:r>
              <a:rPr lang="en-US" i="0" dirty="0" err="1">
                <a:solidFill>
                  <a:srgbClr val="FFFF00"/>
                </a:solidFill>
                <a:effectLst>
                  <a:outerShdw blurRad="38100" dist="38100" dir="2700000" algn="tl">
                    <a:srgbClr val="000000"/>
                  </a:outerShdw>
                </a:effectLst>
                <a:latin typeface="Arial"/>
              </a:rPr>
              <a:t>dân</a:t>
            </a:r>
            <a:r>
              <a:rPr lang="en-US" i="0" dirty="0">
                <a:solidFill>
                  <a:srgbClr val="FFFF00"/>
                </a:solidFill>
                <a:effectLst>
                  <a:outerShdw blurRad="38100" dist="38100" dir="2700000" algn="tl">
                    <a:srgbClr val="000000"/>
                  </a:outerShdw>
                </a:effectLst>
                <a:latin typeface="Arial"/>
              </a:rPr>
              <a:t> </a:t>
            </a:r>
            <a:r>
              <a:rPr lang="en-US" i="0" dirty="0" err="1">
                <a:solidFill>
                  <a:srgbClr val="FFFF00"/>
                </a:solidFill>
                <a:effectLst>
                  <a:outerShdw blurRad="38100" dist="38100" dir="2700000" algn="tl">
                    <a:srgbClr val="000000"/>
                  </a:outerShdw>
                </a:effectLst>
                <a:latin typeface="Arial"/>
              </a:rPr>
              <a:t>đông</a:t>
            </a:r>
            <a:r>
              <a:rPr lang="en-US" i="0" dirty="0">
                <a:solidFill>
                  <a:srgbClr val="FFFF00"/>
                </a:solidFill>
                <a:effectLst>
                  <a:outerShdw blurRad="38100" dist="38100" dir="2700000" algn="tl">
                    <a:srgbClr val="000000"/>
                  </a:outerShdw>
                </a:effectLst>
                <a:latin typeface="Arial"/>
              </a:rPr>
              <a:t> </a:t>
            </a:r>
            <a:r>
              <a:rPr lang="en-US" i="0" dirty="0" err="1">
                <a:solidFill>
                  <a:srgbClr val="FFFF00"/>
                </a:solidFill>
                <a:effectLst>
                  <a:outerShdw blurRad="38100" dist="38100" dir="2700000" algn="tl">
                    <a:srgbClr val="000000"/>
                  </a:outerShdw>
                </a:effectLst>
                <a:latin typeface="Arial"/>
              </a:rPr>
              <a:t>nhất</a:t>
            </a:r>
            <a:r>
              <a:rPr lang="en-US" i="0" dirty="0">
                <a:solidFill>
                  <a:srgbClr val="FFFF00"/>
                </a:solidFill>
                <a:effectLst>
                  <a:outerShdw blurRad="38100" dist="38100" dir="2700000" algn="tl">
                    <a:srgbClr val="000000"/>
                  </a:outerShdw>
                </a:effectLst>
                <a:latin typeface="Arial"/>
              </a:rPr>
              <a:t> </a:t>
            </a:r>
            <a:r>
              <a:rPr lang="en-US" i="0" dirty="0" err="1">
                <a:solidFill>
                  <a:srgbClr val="FFFF00"/>
                </a:solidFill>
                <a:effectLst>
                  <a:outerShdw blurRad="38100" dist="38100" dir="2700000" algn="tl">
                    <a:srgbClr val="000000"/>
                  </a:outerShdw>
                </a:effectLst>
                <a:latin typeface="Arial"/>
              </a:rPr>
              <a:t>thế</a:t>
            </a:r>
            <a:r>
              <a:rPr lang="en-US" i="0" dirty="0">
                <a:solidFill>
                  <a:srgbClr val="FFFF00"/>
                </a:solidFill>
                <a:effectLst>
                  <a:outerShdw blurRad="38100" dist="38100" dir="2700000" algn="tl">
                    <a:srgbClr val="000000"/>
                  </a:outerShdw>
                </a:effectLst>
                <a:latin typeface="Arial"/>
              </a:rPr>
              <a:t> </a:t>
            </a:r>
            <a:r>
              <a:rPr lang="en-US" i="0" dirty="0" err="1">
                <a:solidFill>
                  <a:srgbClr val="FFFF00"/>
                </a:solidFill>
                <a:effectLst>
                  <a:outerShdw blurRad="38100" dist="38100" dir="2700000" algn="tl">
                    <a:srgbClr val="000000"/>
                  </a:outerShdw>
                </a:effectLst>
                <a:latin typeface="Arial"/>
              </a:rPr>
              <a:t>giới</a:t>
            </a:r>
            <a:r>
              <a:rPr lang="en-US" i="0" dirty="0">
                <a:solidFill>
                  <a:srgbClr val="FFFF00"/>
                </a:solidFill>
                <a:effectLst>
                  <a:outerShdw blurRad="38100" dist="38100" dir="2700000" algn="tl">
                    <a:srgbClr val="000000"/>
                  </a:outerShdw>
                </a:effectLst>
                <a:latin typeface="Arial"/>
              </a:rPr>
              <a:t>. </a:t>
            </a:r>
            <a:r>
              <a:rPr lang="en-US" i="0" dirty="0" err="1">
                <a:solidFill>
                  <a:srgbClr val="FFFF00"/>
                </a:solidFill>
                <a:effectLst>
                  <a:outerShdw blurRad="38100" dist="38100" dir="2700000" algn="tl">
                    <a:srgbClr val="000000"/>
                  </a:outerShdw>
                </a:effectLst>
                <a:latin typeface="Arial"/>
              </a:rPr>
              <a:t>Phần</a:t>
            </a:r>
            <a:r>
              <a:rPr lang="en-US" i="0" dirty="0">
                <a:solidFill>
                  <a:srgbClr val="FFFF00"/>
                </a:solidFill>
                <a:effectLst>
                  <a:outerShdw blurRad="38100" dist="38100" dir="2700000" algn="tl">
                    <a:srgbClr val="000000"/>
                  </a:outerShdw>
                </a:effectLst>
                <a:latin typeface="Arial"/>
              </a:rPr>
              <a:t> </a:t>
            </a:r>
            <a:r>
              <a:rPr lang="en-US" i="0" dirty="0" err="1">
                <a:solidFill>
                  <a:srgbClr val="FFFF00"/>
                </a:solidFill>
                <a:effectLst>
                  <a:outerShdw blurRad="38100" dist="38100" dir="2700000" algn="tl">
                    <a:srgbClr val="000000"/>
                  </a:outerShdw>
                </a:effectLst>
                <a:latin typeface="Arial"/>
              </a:rPr>
              <a:t>lớn</a:t>
            </a:r>
            <a:r>
              <a:rPr lang="en-US" i="0" dirty="0">
                <a:solidFill>
                  <a:srgbClr val="FFFF00"/>
                </a:solidFill>
                <a:effectLst>
                  <a:outerShdw blurRad="38100" dist="38100" dir="2700000" algn="tl">
                    <a:srgbClr val="000000"/>
                  </a:outerShdw>
                </a:effectLst>
                <a:latin typeface="Arial"/>
              </a:rPr>
              <a:t> </a:t>
            </a:r>
            <a:r>
              <a:rPr lang="en-US" i="0" dirty="0" err="1">
                <a:solidFill>
                  <a:srgbClr val="FFFF00"/>
                </a:solidFill>
                <a:effectLst>
                  <a:outerShdw blurRad="38100" dist="38100" dir="2700000" algn="tl">
                    <a:srgbClr val="000000"/>
                  </a:outerShdw>
                </a:effectLst>
                <a:latin typeface="Arial"/>
              </a:rPr>
              <a:t>dân</a:t>
            </a:r>
            <a:r>
              <a:rPr lang="en-US" i="0" dirty="0">
                <a:solidFill>
                  <a:srgbClr val="FFFF00"/>
                </a:solidFill>
                <a:effectLst>
                  <a:outerShdw blurRad="38100" dist="38100" dir="2700000" algn="tl">
                    <a:srgbClr val="000000"/>
                  </a:outerShdw>
                </a:effectLst>
                <a:latin typeface="Arial"/>
              </a:rPr>
              <a:t> </a:t>
            </a:r>
            <a:r>
              <a:rPr lang="en-US" i="0" dirty="0" err="1">
                <a:solidFill>
                  <a:srgbClr val="FFFF00"/>
                </a:solidFill>
                <a:effectLst>
                  <a:outerShdw blurRad="38100" dist="38100" dir="2700000" algn="tl">
                    <a:srgbClr val="000000"/>
                  </a:outerShdw>
                </a:effectLst>
                <a:latin typeface="Arial"/>
              </a:rPr>
              <a:t>cư</a:t>
            </a:r>
            <a:r>
              <a:rPr lang="en-US" i="0" dirty="0">
                <a:solidFill>
                  <a:srgbClr val="FFFF00"/>
                </a:solidFill>
                <a:effectLst>
                  <a:outerShdw blurRad="38100" dist="38100" dir="2700000" algn="tl">
                    <a:srgbClr val="000000"/>
                  </a:outerShdw>
                </a:effectLst>
                <a:latin typeface="Arial"/>
              </a:rPr>
              <a:t> </a:t>
            </a:r>
            <a:r>
              <a:rPr lang="en-US" i="0" dirty="0" err="1">
                <a:solidFill>
                  <a:srgbClr val="FFFF00"/>
                </a:solidFill>
                <a:effectLst>
                  <a:outerShdw blurRad="38100" dist="38100" dir="2700000" algn="tl">
                    <a:srgbClr val="000000"/>
                  </a:outerShdw>
                </a:effectLst>
                <a:latin typeface="Arial"/>
              </a:rPr>
              <a:t>châu</a:t>
            </a:r>
            <a:r>
              <a:rPr lang="en-US" i="0" dirty="0">
                <a:solidFill>
                  <a:srgbClr val="FFFF00"/>
                </a:solidFill>
                <a:effectLst>
                  <a:outerShdw blurRad="38100" dist="38100" dir="2700000" algn="tl">
                    <a:srgbClr val="000000"/>
                  </a:outerShdw>
                </a:effectLst>
                <a:latin typeface="Arial"/>
              </a:rPr>
              <a:t> Á </a:t>
            </a:r>
            <a:r>
              <a:rPr lang="en-US" i="0" dirty="0" err="1">
                <a:solidFill>
                  <a:srgbClr val="FFFF00"/>
                </a:solidFill>
                <a:effectLst>
                  <a:outerShdw blurRad="38100" dist="38100" dir="2700000" algn="tl">
                    <a:srgbClr val="000000"/>
                  </a:outerShdw>
                </a:effectLst>
                <a:latin typeface="Arial"/>
              </a:rPr>
              <a:t>da</a:t>
            </a:r>
            <a:r>
              <a:rPr lang="en-US" i="0" dirty="0">
                <a:solidFill>
                  <a:srgbClr val="FFFF00"/>
                </a:solidFill>
                <a:effectLst>
                  <a:outerShdw blurRad="38100" dist="38100" dir="2700000" algn="tl">
                    <a:srgbClr val="000000"/>
                  </a:outerShdw>
                </a:effectLst>
                <a:latin typeface="Arial"/>
              </a:rPr>
              <a:t> </a:t>
            </a:r>
            <a:r>
              <a:rPr lang="en-US" i="0" dirty="0" err="1">
                <a:solidFill>
                  <a:srgbClr val="FFFF00"/>
                </a:solidFill>
                <a:effectLst>
                  <a:outerShdw blurRad="38100" dist="38100" dir="2700000" algn="tl">
                    <a:srgbClr val="000000"/>
                  </a:outerShdw>
                </a:effectLst>
                <a:latin typeface="Arial"/>
              </a:rPr>
              <a:t>vàng</a:t>
            </a:r>
            <a:r>
              <a:rPr lang="en-US" i="0" dirty="0">
                <a:solidFill>
                  <a:srgbClr val="FFFF00"/>
                </a:solidFill>
                <a:effectLst>
                  <a:outerShdw blurRad="38100" dist="38100" dir="2700000" algn="tl">
                    <a:srgbClr val="000000"/>
                  </a:outerShdw>
                </a:effectLst>
                <a:latin typeface="Arial"/>
              </a:rPr>
              <a:t>, </a:t>
            </a:r>
            <a:r>
              <a:rPr lang="en-US" i="0" dirty="0" err="1">
                <a:solidFill>
                  <a:srgbClr val="FFFF00"/>
                </a:solidFill>
                <a:effectLst>
                  <a:outerShdw blurRad="38100" dist="38100" dir="2700000" algn="tl">
                    <a:srgbClr val="000000"/>
                  </a:outerShdw>
                </a:effectLst>
                <a:latin typeface="Arial"/>
              </a:rPr>
              <a:t>họ</a:t>
            </a:r>
            <a:r>
              <a:rPr lang="en-US" i="0" dirty="0">
                <a:solidFill>
                  <a:srgbClr val="FFFF00"/>
                </a:solidFill>
                <a:effectLst>
                  <a:outerShdw blurRad="38100" dist="38100" dir="2700000" algn="tl">
                    <a:srgbClr val="000000"/>
                  </a:outerShdw>
                </a:effectLst>
                <a:latin typeface="Arial"/>
              </a:rPr>
              <a:t> </a:t>
            </a:r>
            <a:r>
              <a:rPr lang="en-US" i="0" dirty="0" err="1">
                <a:solidFill>
                  <a:srgbClr val="FFFF00"/>
                </a:solidFill>
                <a:effectLst>
                  <a:outerShdw blurRad="38100" dist="38100" dir="2700000" algn="tl">
                    <a:srgbClr val="000000"/>
                  </a:outerShdw>
                </a:effectLst>
                <a:latin typeface="Arial"/>
              </a:rPr>
              <a:t>sống</a:t>
            </a:r>
            <a:r>
              <a:rPr lang="en-US" i="0" dirty="0">
                <a:solidFill>
                  <a:srgbClr val="FFFF00"/>
                </a:solidFill>
                <a:effectLst>
                  <a:outerShdw blurRad="38100" dist="38100" dir="2700000" algn="tl">
                    <a:srgbClr val="000000"/>
                  </a:outerShdw>
                </a:effectLst>
                <a:latin typeface="Arial"/>
              </a:rPr>
              <a:t> </a:t>
            </a:r>
            <a:r>
              <a:rPr lang="en-US" i="0" dirty="0" err="1">
                <a:solidFill>
                  <a:srgbClr val="FFFF00"/>
                </a:solidFill>
                <a:effectLst>
                  <a:outerShdw blurRad="38100" dist="38100" dir="2700000" algn="tl">
                    <a:srgbClr val="000000"/>
                  </a:outerShdw>
                </a:effectLst>
                <a:latin typeface="Arial"/>
              </a:rPr>
              <a:t>tập</a:t>
            </a:r>
            <a:r>
              <a:rPr lang="en-US" i="0" dirty="0">
                <a:solidFill>
                  <a:srgbClr val="FFFF00"/>
                </a:solidFill>
                <a:effectLst>
                  <a:outerShdw blurRad="38100" dist="38100" dir="2700000" algn="tl">
                    <a:srgbClr val="000000"/>
                  </a:outerShdw>
                </a:effectLst>
                <a:latin typeface="Arial"/>
              </a:rPr>
              <a:t> </a:t>
            </a:r>
            <a:r>
              <a:rPr lang="en-US" i="0" dirty="0" err="1">
                <a:solidFill>
                  <a:srgbClr val="FFFF00"/>
                </a:solidFill>
                <a:effectLst>
                  <a:outerShdw blurRad="38100" dist="38100" dir="2700000" algn="tl">
                    <a:srgbClr val="000000"/>
                  </a:outerShdw>
                </a:effectLst>
                <a:latin typeface="Arial"/>
              </a:rPr>
              <a:t>trung</a:t>
            </a:r>
            <a:r>
              <a:rPr lang="en-US" i="0" dirty="0">
                <a:solidFill>
                  <a:srgbClr val="FFFF00"/>
                </a:solidFill>
                <a:effectLst>
                  <a:outerShdw blurRad="38100" dist="38100" dir="2700000" algn="tl">
                    <a:srgbClr val="000000"/>
                  </a:outerShdw>
                </a:effectLst>
                <a:latin typeface="Arial"/>
              </a:rPr>
              <a:t> </a:t>
            </a:r>
            <a:r>
              <a:rPr lang="en-US" i="0" dirty="0" err="1">
                <a:solidFill>
                  <a:srgbClr val="FFFF00"/>
                </a:solidFill>
                <a:effectLst>
                  <a:outerShdw blurRad="38100" dist="38100" dir="2700000" algn="tl">
                    <a:srgbClr val="000000"/>
                  </a:outerShdw>
                </a:effectLst>
                <a:latin typeface="Arial"/>
              </a:rPr>
              <a:t>đông</a:t>
            </a:r>
            <a:r>
              <a:rPr lang="en-US" i="0" dirty="0">
                <a:solidFill>
                  <a:srgbClr val="FFFF00"/>
                </a:solidFill>
                <a:effectLst>
                  <a:outerShdw blurRad="38100" dist="38100" dir="2700000" algn="tl">
                    <a:srgbClr val="000000"/>
                  </a:outerShdw>
                </a:effectLst>
                <a:latin typeface="Arial"/>
              </a:rPr>
              <a:t> </a:t>
            </a:r>
            <a:r>
              <a:rPr lang="en-US" i="0" dirty="0" err="1">
                <a:solidFill>
                  <a:srgbClr val="FFFF00"/>
                </a:solidFill>
                <a:effectLst>
                  <a:outerShdw blurRad="38100" dist="38100" dir="2700000" algn="tl">
                    <a:srgbClr val="000000"/>
                  </a:outerShdw>
                </a:effectLst>
                <a:latin typeface="Arial"/>
              </a:rPr>
              <a:t>đúc</a:t>
            </a:r>
            <a:r>
              <a:rPr lang="en-US" i="0" dirty="0">
                <a:solidFill>
                  <a:srgbClr val="FFFF00"/>
                </a:solidFill>
                <a:effectLst>
                  <a:outerShdw blurRad="38100" dist="38100" dir="2700000" algn="tl">
                    <a:srgbClr val="000000"/>
                  </a:outerShdw>
                </a:effectLst>
                <a:latin typeface="Arial"/>
              </a:rPr>
              <a:t> ở </a:t>
            </a:r>
            <a:r>
              <a:rPr lang="en-US" i="0" dirty="0" err="1">
                <a:solidFill>
                  <a:srgbClr val="FFFF00"/>
                </a:solidFill>
                <a:effectLst>
                  <a:outerShdw blurRad="38100" dist="38100" dir="2700000" algn="tl">
                    <a:srgbClr val="000000"/>
                  </a:outerShdw>
                </a:effectLst>
                <a:latin typeface="Arial"/>
              </a:rPr>
              <a:t>đồng</a:t>
            </a:r>
            <a:r>
              <a:rPr lang="en-US" i="0" dirty="0">
                <a:solidFill>
                  <a:srgbClr val="FFFF00"/>
                </a:solidFill>
                <a:effectLst>
                  <a:outerShdw blurRad="38100" dist="38100" dir="2700000" algn="tl">
                    <a:srgbClr val="000000"/>
                  </a:outerShdw>
                </a:effectLst>
                <a:latin typeface="Arial"/>
              </a:rPr>
              <a:t> </a:t>
            </a:r>
            <a:r>
              <a:rPr lang="en-US" i="0" dirty="0" err="1">
                <a:solidFill>
                  <a:srgbClr val="FFFF00"/>
                </a:solidFill>
                <a:effectLst>
                  <a:outerShdw blurRad="38100" dist="38100" dir="2700000" algn="tl">
                    <a:srgbClr val="000000"/>
                  </a:outerShdw>
                </a:effectLst>
                <a:latin typeface="Arial"/>
              </a:rPr>
              <a:t>bằng</a:t>
            </a:r>
            <a:r>
              <a:rPr lang="en-US" i="0" dirty="0">
                <a:solidFill>
                  <a:srgbClr val="FFFF00"/>
                </a:solidFill>
                <a:effectLst>
                  <a:outerShdw blurRad="38100" dist="38100" dir="2700000" algn="tl">
                    <a:srgbClr val="000000"/>
                  </a:outerShdw>
                </a:effectLst>
                <a:latin typeface="Arial"/>
              </a:rPr>
              <a:t> </a:t>
            </a:r>
            <a:r>
              <a:rPr lang="en-US" i="0" dirty="0" err="1">
                <a:solidFill>
                  <a:srgbClr val="FFFF00"/>
                </a:solidFill>
                <a:effectLst>
                  <a:outerShdw blurRad="38100" dist="38100" dir="2700000" algn="tl">
                    <a:srgbClr val="000000"/>
                  </a:outerShdw>
                </a:effectLst>
                <a:latin typeface="Arial"/>
              </a:rPr>
              <a:t>châu</a:t>
            </a:r>
            <a:r>
              <a:rPr lang="en-US" i="0" dirty="0">
                <a:solidFill>
                  <a:srgbClr val="FFFF00"/>
                </a:solidFill>
                <a:effectLst>
                  <a:outerShdw blurRad="38100" dist="38100" dir="2700000" algn="tl">
                    <a:srgbClr val="000000"/>
                  </a:outerShdw>
                </a:effectLst>
                <a:latin typeface="Arial"/>
              </a:rPr>
              <a:t> </a:t>
            </a:r>
            <a:r>
              <a:rPr lang="en-US" i="0" dirty="0" err="1">
                <a:solidFill>
                  <a:srgbClr val="FFFF00"/>
                </a:solidFill>
                <a:effectLst>
                  <a:outerShdw blurRad="38100" dist="38100" dir="2700000" algn="tl">
                    <a:srgbClr val="000000"/>
                  </a:outerShdw>
                </a:effectLst>
                <a:latin typeface="Arial"/>
              </a:rPr>
              <a:t>thổ</a:t>
            </a:r>
            <a:r>
              <a:rPr lang="en-US" i="0" dirty="0">
                <a:solidFill>
                  <a:srgbClr val="FFFF00"/>
                </a:solidFill>
                <a:effectLst>
                  <a:outerShdw blurRad="38100" dist="38100" dir="2700000" algn="tl">
                    <a:srgbClr val="000000"/>
                  </a:outerShdw>
                </a:effectLst>
                <a:latin typeface="Arial"/>
              </a:rPr>
              <a:t>.</a:t>
            </a:r>
          </a:p>
        </p:txBody>
      </p:sp>
      <p:sp>
        <p:nvSpPr>
          <p:cNvPr id="26638" name="Text Box 14"/>
          <p:cNvSpPr txBox="1">
            <a:spLocks noChangeArrowheads="1"/>
          </p:cNvSpPr>
          <p:nvPr/>
        </p:nvSpPr>
        <p:spPr bwMode="auto">
          <a:xfrm>
            <a:off x="790575" y="4354513"/>
            <a:ext cx="7924800" cy="830262"/>
          </a:xfrm>
          <a:prstGeom prst="rect">
            <a:avLst/>
          </a:prstGeom>
          <a:noFill/>
          <a:ln w="9525">
            <a:noFill/>
            <a:miter lim="800000"/>
            <a:headEnd/>
            <a:tailEnd/>
          </a:ln>
        </p:spPr>
        <p:txBody>
          <a:bodyPr>
            <a:spAutoFit/>
          </a:bodyPr>
          <a:lstStyle/>
          <a:p>
            <a:pPr>
              <a:spcBef>
                <a:spcPct val="50000"/>
              </a:spcBef>
            </a:pPr>
            <a:r>
              <a:rPr lang="en-US" b="0" i="0">
                <a:solidFill>
                  <a:srgbClr val="FFFF00"/>
                </a:solidFill>
              </a:rPr>
              <a:t>+ Người dân châu Á sống tập trung chủ yếu ở đồng bằng châu thổ.</a:t>
            </a:r>
          </a:p>
        </p:txBody>
      </p:sp>
      <p:sp>
        <p:nvSpPr>
          <p:cNvPr id="26640" name="Text Box 16"/>
          <p:cNvSpPr txBox="1">
            <a:spLocks noChangeArrowheads="1"/>
          </p:cNvSpPr>
          <p:nvPr/>
        </p:nvSpPr>
        <p:spPr bwMode="auto">
          <a:xfrm>
            <a:off x="773113" y="3905250"/>
            <a:ext cx="7924800" cy="457200"/>
          </a:xfrm>
          <a:prstGeom prst="rect">
            <a:avLst/>
          </a:prstGeom>
          <a:noFill/>
          <a:ln w="9525">
            <a:noFill/>
            <a:miter lim="800000"/>
            <a:headEnd/>
            <a:tailEnd/>
          </a:ln>
        </p:spPr>
        <p:txBody>
          <a:bodyPr>
            <a:spAutoFit/>
          </a:bodyPr>
          <a:lstStyle/>
          <a:p>
            <a:pPr>
              <a:spcBef>
                <a:spcPct val="50000"/>
              </a:spcBef>
            </a:pPr>
            <a:r>
              <a:rPr lang="en-US" i="0"/>
              <a:t>- Người dân châu Á sống tập trung chủ yếu ở đâu?</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26632">
                                            <p:txEl>
                                              <p:pRg st="0" end="0"/>
                                            </p:txEl>
                                          </p:spTgt>
                                        </p:tgtEl>
                                        <p:attrNameLst>
                                          <p:attrName>style.visibility</p:attrName>
                                        </p:attrNameLst>
                                      </p:cBhvr>
                                      <p:to>
                                        <p:strVal val="visible"/>
                                      </p:to>
                                    </p:set>
                                    <p:anim calcmode="lin" valueType="num">
                                      <p:cBhvr additive="base">
                                        <p:cTn id="7" dur="500" fill="hold"/>
                                        <p:tgtEl>
                                          <p:spTgt spid="26632">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663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26633">
                                            <p:txEl>
                                              <p:pRg st="0" end="0"/>
                                            </p:txEl>
                                          </p:spTgt>
                                        </p:tgtEl>
                                        <p:attrNameLst>
                                          <p:attrName>style.visibility</p:attrName>
                                        </p:attrNameLst>
                                      </p:cBhvr>
                                      <p:to>
                                        <p:strVal val="visible"/>
                                      </p:to>
                                    </p:set>
                                    <p:anim calcmode="lin" valueType="num">
                                      <p:cBhvr additive="base">
                                        <p:cTn id="13" dur="500" fill="hold"/>
                                        <p:tgtEl>
                                          <p:spTgt spid="26633">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663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26640"/>
                                        </p:tgtEl>
                                        <p:attrNameLst>
                                          <p:attrName>style.visibility</p:attrName>
                                        </p:attrNameLst>
                                      </p:cBhvr>
                                      <p:to>
                                        <p:strVal val="visible"/>
                                      </p:to>
                                    </p:set>
                                    <p:anim calcmode="lin" valueType="num">
                                      <p:cBhvr additive="base">
                                        <p:cTn id="19" dur="500" fill="hold"/>
                                        <p:tgtEl>
                                          <p:spTgt spid="26640"/>
                                        </p:tgtEl>
                                        <p:attrNameLst>
                                          <p:attrName>ppt_x</p:attrName>
                                        </p:attrNameLst>
                                      </p:cBhvr>
                                      <p:tavLst>
                                        <p:tav tm="0">
                                          <p:val>
                                            <p:strVal val="0-#ppt_w/2"/>
                                          </p:val>
                                        </p:tav>
                                        <p:tav tm="100000">
                                          <p:val>
                                            <p:strVal val="#ppt_x"/>
                                          </p:val>
                                        </p:tav>
                                      </p:tavLst>
                                    </p:anim>
                                    <p:anim calcmode="lin" valueType="num">
                                      <p:cBhvr additive="base">
                                        <p:cTn id="20" dur="500" fill="hold"/>
                                        <p:tgtEl>
                                          <p:spTgt spid="26640"/>
                                        </p:tgtEl>
                                        <p:attrNameLst>
                                          <p:attrName>ppt_y</p:attrName>
                                        </p:attrNameLst>
                                      </p:cBhvr>
                                      <p:tavLst>
                                        <p:tav tm="0">
                                          <p:val>
                                            <p:strVal val="#ppt_y"/>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26638"/>
                                        </p:tgtEl>
                                        <p:attrNameLst>
                                          <p:attrName>style.visibility</p:attrName>
                                        </p:attrNameLst>
                                      </p:cBhvr>
                                      <p:to>
                                        <p:strVal val="visible"/>
                                      </p:to>
                                    </p:set>
                                    <p:anim calcmode="lin" valueType="num">
                                      <p:cBhvr additive="base">
                                        <p:cTn id="25" dur="2000" fill="hold"/>
                                        <p:tgtEl>
                                          <p:spTgt spid="26638"/>
                                        </p:tgtEl>
                                        <p:attrNameLst>
                                          <p:attrName>ppt_x</p:attrName>
                                        </p:attrNameLst>
                                      </p:cBhvr>
                                      <p:tavLst>
                                        <p:tav tm="0">
                                          <p:val>
                                            <p:strVal val="0-#ppt_w/2"/>
                                          </p:val>
                                        </p:tav>
                                        <p:tav tm="100000">
                                          <p:val>
                                            <p:strVal val="#ppt_x"/>
                                          </p:val>
                                        </p:tav>
                                      </p:tavLst>
                                    </p:anim>
                                    <p:anim calcmode="lin" valueType="num">
                                      <p:cBhvr additive="base">
                                        <p:cTn id="26" dur="2000" fill="hold"/>
                                        <p:tgtEl>
                                          <p:spTgt spid="26638"/>
                                        </p:tgtEl>
                                        <p:attrNameLst>
                                          <p:attrName>ppt_y</p:attrName>
                                        </p:attrNameLst>
                                      </p:cBhvr>
                                      <p:tavLst>
                                        <p:tav tm="0">
                                          <p:val>
                                            <p:strVal val="#ppt_y"/>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4" presetClass="entr" presetSubtype="16" fill="hold" nodeType="clickEffect">
                                  <p:stCondLst>
                                    <p:cond delay="0"/>
                                  </p:stCondLst>
                                  <p:childTnLst>
                                    <p:set>
                                      <p:cBhvr>
                                        <p:cTn id="30" dur="1" fill="hold">
                                          <p:stCondLst>
                                            <p:cond delay="0"/>
                                          </p:stCondLst>
                                        </p:cTn>
                                        <p:tgtEl>
                                          <p:spTgt spid="26634">
                                            <p:txEl>
                                              <p:pRg st="0" end="0"/>
                                            </p:txEl>
                                          </p:spTgt>
                                        </p:tgtEl>
                                        <p:attrNameLst>
                                          <p:attrName>style.visibility</p:attrName>
                                        </p:attrNameLst>
                                      </p:cBhvr>
                                      <p:to>
                                        <p:strVal val="visible"/>
                                      </p:to>
                                    </p:set>
                                    <p:animEffect transition="in" filter="box(in)">
                                      <p:cBhvr>
                                        <p:cTn id="31" dur="500"/>
                                        <p:tgtEl>
                                          <p:spTgt spid="26634">
                                            <p:txEl>
                                              <p:pRg st="0" end="0"/>
                                            </p:txEl>
                                          </p:spTgt>
                                        </p:tgtEl>
                                      </p:cBhvr>
                                    </p:animEffect>
                                  </p:childTnLst>
                                </p:cTn>
                              </p:par>
                            </p:childTnLst>
                          </p:cTn>
                        </p:par>
                      </p:childTnLst>
                    </p:cTn>
                  </p:par>
                  <p:par>
                    <p:cTn id="32" fill="hold" nodeType="clickPar">
                      <p:stCondLst>
                        <p:cond delay="indefinite"/>
                      </p:stCondLst>
                      <p:childTnLst>
                        <p:par>
                          <p:cTn id="33" fill="hold" nodeType="withGroup">
                            <p:stCondLst>
                              <p:cond delay="0"/>
                            </p:stCondLst>
                            <p:childTnLst>
                              <p:par>
                                <p:cTn id="34" presetID="2" presetClass="entr" presetSubtype="2" fill="hold" nodeType="clickEffect">
                                  <p:stCondLst>
                                    <p:cond delay="0"/>
                                  </p:stCondLst>
                                  <p:childTnLst>
                                    <p:set>
                                      <p:cBhvr>
                                        <p:cTn id="35" dur="1" fill="hold">
                                          <p:stCondLst>
                                            <p:cond delay="0"/>
                                          </p:stCondLst>
                                        </p:cTn>
                                        <p:tgtEl>
                                          <p:spTgt spid="26635">
                                            <p:txEl>
                                              <p:pRg st="0" end="0"/>
                                            </p:txEl>
                                          </p:spTgt>
                                        </p:tgtEl>
                                        <p:attrNameLst>
                                          <p:attrName>style.visibility</p:attrName>
                                        </p:attrNameLst>
                                      </p:cBhvr>
                                      <p:to>
                                        <p:strVal val="visible"/>
                                      </p:to>
                                    </p:set>
                                    <p:anim calcmode="lin" valueType="num">
                                      <p:cBhvr additive="base">
                                        <p:cTn id="36" dur="500" fill="hold"/>
                                        <p:tgtEl>
                                          <p:spTgt spid="26635">
                                            <p:txEl>
                                              <p:pRg st="0" end="0"/>
                                            </p:txEl>
                                          </p:spTgt>
                                        </p:tgtEl>
                                        <p:attrNameLst>
                                          <p:attrName>ppt_x</p:attrName>
                                        </p:attrNameLst>
                                      </p:cBhvr>
                                      <p:tavLst>
                                        <p:tav tm="0">
                                          <p:val>
                                            <p:strVal val="1+#ppt_w/2"/>
                                          </p:val>
                                        </p:tav>
                                        <p:tav tm="100000">
                                          <p:val>
                                            <p:strVal val="#ppt_x"/>
                                          </p:val>
                                        </p:tav>
                                      </p:tavLst>
                                    </p:anim>
                                    <p:anim calcmode="lin" valueType="num">
                                      <p:cBhvr additive="base">
                                        <p:cTn id="37" dur="500" fill="hold"/>
                                        <p:tgtEl>
                                          <p:spTgt spid="26635">
                                            <p:txEl>
                                              <p:pRg st="0" end="0"/>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638" grpId="0"/>
      <p:bldP spid="26640"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3" name="Rectangle 3"/>
          <p:cNvSpPr>
            <a:spLocks noGrp="1" noChangeArrowheads="1"/>
          </p:cNvSpPr>
          <p:nvPr>
            <p:ph type="subTitle" idx="1"/>
          </p:nvPr>
        </p:nvSpPr>
        <p:spPr>
          <a:xfrm>
            <a:off x="762000" y="1525588"/>
            <a:ext cx="4953000" cy="762000"/>
          </a:xfrm>
        </p:spPr>
        <p:txBody>
          <a:bodyPr/>
          <a:lstStyle/>
          <a:p>
            <a:pPr algn="l" eaLnBrk="1" hangingPunct="1">
              <a:defRPr/>
            </a:pPr>
            <a:r>
              <a:rPr lang="en-US" sz="2800" b="1" smtClean="0">
                <a:solidFill>
                  <a:srgbClr val="FF00FF"/>
                </a:solidFill>
                <a:latin typeface="Arial"/>
              </a:rPr>
              <a:t>2. Hoạt động kinh tế:</a:t>
            </a:r>
            <a:r>
              <a:rPr lang="en-US" sz="2800" smtClean="0">
                <a:latin typeface="Arial"/>
              </a:rPr>
              <a:t> </a:t>
            </a:r>
          </a:p>
        </p:txBody>
      </p:sp>
      <p:pic>
        <p:nvPicPr>
          <p:cNvPr id="46084" name="Picture 4" descr="Di cay"/>
          <p:cNvPicPr>
            <a:picLocks noChangeAspect="1" noChangeArrowheads="1"/>
          </p:cNvPicPr>
          <p:nvPr/>
        </p:nvPicPr>
        <p:blipFill>
          <a:blip r:embed="rId2"/>
          <a:srcRect/>
          <a:stretch>
            <a:fillRect/>
          </a:stretch>
        </p:blipFill>
        <p:spPr bwMode="auto">
          <a:xfrm>
            <a:off x="2514600" y="2608263"/>
            <a:ext cx="2209800" cy="2649537"/>
          </a:xfrm>
          <a:prstGeom prst="rect">
            <a:avLst/>
          </a:prstGeom>
          <a:noFill/>
          <a:ln w="9525">
            <a:noFill/>
            <a:miter lim="800000"/>
            <a:headEnd/>
            <a:tailEnd/>
          </a:ln>
        </p:spPr>
      </p:pic>
      <p:pic>
        <p:nvPicPr>
          <p:cNvPr id="46086" name="Picture 6" descr="Caphe"/>
          <p:cNvPicPr>
            <a:picLocks noChangeAspect="1" noChangeArrowheads="1"/>
          </p:cNvPicPr>
          <p:nvPr/>
        </p:nvPicPr>
        <p:blipFill>
          <a:blip r:embed="rId3"/>
          <a:srcRect/>
          <a:stretch>
            <a:fillRect/>
          </a:stretch>
        </p:blipFill>
        <p:spPr bwMode="auto">
          <a:xfrm>
            <a:off x="0" y="2608263"/>
            <a:ext cx="2362200" cy="2649537"/>
          </a:xfrm>
          <a:prstGeom prst="rect">
            <a:avLst/>
          </a:prstGeom>
          <a:noFill/>
          <a:ln w="9525">
            <a:noFill/>
            <a:miter lim="800000"/>
            <a:headEnd/>
            <a:tailEnd/>
          </a:ln>
        </p:spPr>
      </p:pic>
      <p:pic>
        <p:nvPicPr>
          <p:cNvPr id="46087" name="Picture 7" descr="Hai che"/>
          <p:cNvPicPr>
            <a:picLocks noChangeAspect="1" noChangeArrowheads="1"/>
          </p:cNvPicPr>
          <p:nvPr/>
        </p:nvPicPr>
        <p:blipFill>
          <a:blip r:embed="rId4"/>
          <a:srcRect/>
          <a:stretch>
            <a:fillRect/>
          </a:stretch>
        </p:blipFill>
        <p:spPr bwMode="auto">
          <a:xfrm>
            <a:off x="4876800" y="2608263"/>
            <a:ext cx="2057400" cy="2649537"/>
          </a:xfrm>
          <a:prstGeom prst="rect">
            <a:avLst/>
          </a:prstGeom>
          <a:noFill/>
          <a:ln w="9525">
            <a:noFill/>
            <a:miter lim="800000"/>
            <a:headEnd/>
            <a:tailEnd/>
          </a:ln>
        </p:spPr>
      </p:pic>
      <p:pic>
        <p:nvPicPr>
          <p:cNvPr id="46090" name="Picture 10" descr="Cá 1"/>
          <p:cNvPicPr>
            <a:picLocks noChangeAspect="1" noChangeArrowheads="1"/>
          </p:cNvPicPr>
          <p:nvPr/>
        </p:nvPicPr>
        <p:blipFill>
          <a:blip r:embed="rId5"/>
          <a:srcRect/>
          <a:stretch>
            <a:fillRect/>
          </a:stretch>
        </p:blipFill>
        <p:spPr bwMode="auto">
          <a:xfrm>
            <a:off x="7010400" y="2590800"/>
            <a:ext cx="2133600" cy="2667000"/>
          </a:xfrm>
          <a:prstGeom prst="rect">
            <a:avLst/>
          </a:prstGeom>
          <a:noFill/>
          <a:ln w="9525">
            <a:noFill/>
            <a:miter lim="800000"/>
            <a:headEnd/>
            <a:tailEnd/>
          </a:ln>
        </p:spPr>
      </p:pic>
      <p:sp>
        <p:nvSpPr>
          <p:cNvPr id="46092" name="Rectangle 12"/>
          <p:cNvSpPr>
            <a:spLocks noChangeArrowheads="1"/>
          </p:cNvSpPr>
          <p:nvPr/>
        </p:nvSpPr>
        <p:spPr bwMode="auto">
          <a:xfrm>
            <a:off x="762000" y="1981200"/>
            <a:ext cx="7924800" cy="762000"/>
          </a:xfrm>
          <a:prstGeom prst="rect">
            <a:avLst/>
          </a:prstGeom>
          <a:noFill/>
          <a:ln w="9525">
            <a:noFill/>
            <a:miter lim="800000"/>
            <a:headEnd/>
            <a:tailEnd/>
          </a:ln>
          <a:effectLst/>
        </p:spPr>
        <p:txBody>
          <a:bodyPr/>
          <a:lstStyle/>
          <a:p>
            <a:pPr>
              <a:spcBef>
                <a:spcPct val="20000"/>
              </a:spcBef>
              <a:buClr>
                <a:schemeClr val="hlink"/>
              </a:buClr>
              <a:buSzPct val="60000"/>
              <a:buFont typeface="Wingdings" pitchFamily="2" charset="2"/>
              <a:buNone/>
              <a:defRPr/>
            </a:pPr>
            <a:r>
              <a:rPr lang="en-US" i="0">
                <a:effectLst>
                  <a:outerShdw blurRad="38100" dist="38100" dir="2700000" algn="tl">
                    <a:srgbClr val="000000"/>
                  </a:outerShdw>
                </a:effectLst>
                <a:latin typeface="Arial"/>
              </a:rPr>
              <a:t>- Một số hoạt động nông nghiệp:</a:t>
            </a:r>
            <a:r>
              <a:rPr lang="en-US" b="0" i="0">
                <a:effectLst>
                  <a:outerShdw blurRad="38100" dist="38100" dir="2700000" algn="tl">
                    <a:srgbClr val="000000"/>
                  </a:outerShdw>
                </a:effectLst>
                <a:latin typeface="Arial"/>
              </a:rPr>
              <a:t> </a:t>
            </a:r>
          </a:p>
        </p:txBody>
      </p:sp>
      <p:sp>
        <p:nvSpPr>
          <p:cNvPr id="46093" name="Oval 13"/>
          <p:cNvSpPr>
            <a:spLocks noChangeArrowheads="1"/>
          </p:cNvSpPr>
          <p:nvPr/>
        </p:nvSpPr>
        <p:spPr bwMode="auto">
          <a:xfrm>
            <a:off x="366713" y="3595688"/>
            <a:ext cx="533400" cy="533400"/>
          </a:xfrm>
          <a:prstGeom prst="ellipse">
            <a:avLst/>
          </a:prstGeom>
          <a:noFill/>
          <a:ln w="9525">
            <a:solidFill>
              <a:srgbClr val="FFFF00"/>
            </a:solidFill>
            <a:round/>
            <a:headEnd/>
            <a:tailEnd/>
          </a:ln>
        </p:spPr>
        <p:txBody>
          <a:bodyPr wrap="none" anchor="ctr"/>
          <a:lstStyle/>
          <a:p>
            <a:pPr algn="ctr"/>
            <a:r>
              <a:rPr lang="en-US">
                <a:solidFill>
                  <a:srgbClr val="FF0000"/>
                </a:solidFill>
              </a:rPr>
              <a:t>1</a:t>
            </a:r>
          </a:p>
        </p:txBody>
      </p:sp>
      <p:sp>
        <p:nvSpPr>
          <p:cNvPr id="46094" name="Oval 14"/>
          <p:cNvSpPr>
            <a:spLocks noChangeArrowheads="1"/>
          </p:cNvSpPr>
          <p:nvPr/>
        </p:nvSpPr>
        <p:spPr bwMode="auto">
          <a:xfrm>
            <a:off x="914400" y="5181600"/>
            <a:ext cx="533400" cy="533400"/>
          </a:xfrm>
          <a:prstGeom prst="ellipse">
            <a:avLst/>
          </a:prstGeom>
          <a:noFill/>
          <a:ln w="9525">
            <a:solidFill>
              <a:srgbClr val="FFFF00"/>
            </a:solidFill>
            <a:round/>
            <a:headEnd/>
            <a:tailEnd/>
          </a:ln>
        </p:spPr>
        <p:txBody>
          <a:bodyPr wrap="none" anchor="ctr"/>
          <a:lstStyle/>
          <a:p>
            <a:pPr algn="ctr"/>
            <a:r>
              <a:rPr lang="en-US">
                <a:solidFill>
                  <a:srgbClr val="FF0000"/>
                </a:solidFill>
              </a:rPr>
              <a:t>1</a:t>
            </a:r>
          </a:p>
        </p:txBody>
      </p:sp>
      <p:sp>
        <p:nvSpPr>
          <p:cNvPr id="46095" name="Oval 15"/>
          <p:cNvSpPr>
            <a:spLocks noChangeArrowheads="1"/>
          </p:cNvSpPr>
          <p:nvPr/>
        </p:nvSpPr>
        <p:spPr bwMode="auto">
          <a:xfrm>
            <a:off x="3276600" y="5181600"/>
            <a:ext cx="533400" cy="533400"/>
          </a:xfrm>
          <a:prstGeom prst="ellipse">
            <a:avLst/>
          </a:prstGeom>
          <a:noFill/>
          <a:ln w="9525">
            <a:solidFill>
              <a:srgbClr val="FFFF00"/>
            </a:solidFill>
            <a:round/>
            <a:headEnd/>
            <a:tailEnd/>
          </a:ln>
        </p:spPr>
        <p:txBody>
          <a:bodyPr wrap="none" anchor="ctr"/>
          <a:lstStyle/>
          <a:p>
            <a:pPr algn="ctr"/>
            <a:r>
              <a:rPr lang="en-US">
                <a:solidFill>
                  <a:srgbClr val="FF0000"/>
                </a:solidFill>
              </a:rPr>
              <a:t>2</a:t>
            </a:r>
          </a:p>
        </p:txBody>
      </p:sp>
      <p:sp>
        <p:nvSpPr>
          <p:cNvPr id="46096" name="Oval 16"/>
          <p:cNvSpPr>
            <a:spLocks noChangeArrowheads="1"/>
          </p:cNvSpPr>
          <p:nvPr/>
        </p:nvSpPr>
        <p:spPr bwMode="auto">
          <a:xfrm>
            <a:off x="5638800" y="5181600"/>
            <a:ext cx="533400" cy="533400"/>
          </a:xfrm>
          <a:prstGeom prst="ellipse">
            <a:avLst/>
          </a:prstGeom>
          <a:noFill/>
          <a:ln w="9525">
            <a:solidFill>
              <a:srgbClr val="FFFF00"/>
            </a:solidFill>
            <a:round/>
            <a:headEnd/>
            <a:tailEnd/>
          </a:ln>
        </p:spPr>
        <p:txBody>
          <a:bodyPr wrap="none" anchor="ctr"/>
          <a:lstStyle/>
          <a:p>
            <a:pPr algn="ctr"/>
            <a:r>
              <a:rPr lang="en-US">
                <a:solidFill>
                  <a:srgbClr val="FF0000"/>
                </a:solidFill>
              </a:rPr>
              <a:t>3</a:t>
            </a:r>
          </a:p>
        </p:txBody>
      </p:sp>
      <p:sp>
        <p:nvSpPr>
          <p:cNvPr id="46097" name="Oval 17"/>
          <p:cNvSpPr>
            <a:spLocks noChangeArrowheads="1"/>
          </p:cNvSpPr>
          <p:nvPr/>
        </p:nvSpPr>
        <p:spPr bwMode="auto">
          <a:xfrm>
            <a:off x="7772400" y="5257800"/>
            <a:ext cx="609600" cy="533400"/>
          </a:xfrm>
          <a:prstGeom prst="ellipse">
            <a:avLst/>
          </a:prstGeom>
          <a:noFill/>
          <a:ln w="9525">
            <a:solidFill>
              <a:srgbClr val="FFFF00"/>
            </a:solidFill>
            <a:round/>
            <a:headEnd/>
            <a:tailEnd/>
          </a:ln>
        </p:spPr>
        <p:txBody>
          <a:bodyPr wrap="none" anchor="ctr"/>
          <a:lstStyle/>
          <a:p>
            <a:pPr algn="ctr"/>
            <a:r>
              <a:rPr lang="en-US">
                <a:solidFill>
                  <a:srgbClr val="FF0000"/>
                </a:solidFill>
              </a:rPr>
              <a:t>4</a:t>
            </a:r>
          </a:p>
        </p:txBody>
      </p:sp>
      <p:sp>
        <p:nvSpPr>
          <p:cNvPr id="46102" name="Rectangle 22"/>
          <p:cNvSpPr>
            <a:spLocks noChangeArrowheads="1"/>
          </p:cNvSpPr>
          <p:nvPr/>
        </p:nvSpPr>
        <p:spPr bwMode="auto">
          <a:xfrm>
            <a:off x="228600" y="5638800"/>
            <a:ext cx="1676400" cy="381000"/>
          </a:xfrm>
          <a:prstGeom prst="rect">
            <a:avLst/>
          </a:prstGeom>
          <a:noFill/>
          <a:ln w="9525">
            <a:noFill/>
            <a:miter lim="800000"/>
            <a:headEnd/>
            <a:tailEnd/>
          </a:ln>
        </p:spPr>
        <p:txBody>
          <a:bodyPr wrap="none" anchor="ctr"/>
          <a:lstStyle/>
          <a:p>
            <a:pPr algn="ctr"/>
            <a:r>
              <a:rPr lang="en-US"/>
              <a:t>Trồng Cà phê</a:t>
            </a:r>
          </a:p>
        </p:txBody>
      </p:sp>
      <p:sp>
        <p:nvSpPr>
          <p:cNvPr id="46103" name="Rectangle 23"/>
          <p:cNvSpPr>
            <a:spLocks noChangeArrowheads="1"/>
          </p:cNvSpPr>
          <p:nvPr/>
        </p:nvSpPr>
        <p:spPr bwMode="auto">
          <a:xfrm>
            <a:off x="2819400" y="5715000"/>
            <a:ext cx="1676400" cy="381000"/>
          </a:xfrm>
          <a:prstGeom prst="rect">
            <a:avLst/>
          </a:prstGeom>
          <a:noFill/>
          <a:ln w="9525">
            <a:noFill/>
            <a:miter lim="800000"/>
            <a:headEnd/>
            <a:tailEnd/>
          </a:ln>
        </p:spPr>
        <p:txBody>
          <a:bodyPr wrap="none" anchor="ctr"/>
          <a:lstStyle/>
          <a:p>
            <a:pPr algn="ctr"/>
            <a:r>
              <a:rPr lang="en-US"/>
              <a:t>Cấy lúa</a:t>
            </a:r>
          </a:p>
        </p:txBody>
      </p:sp>
      <p:sp>
        <p:nvSpPr>
          <p:cNvPr id="46104" name="Rectangle 24"/>
          <p:cNvSpPr>
            <a:spLocks noChangeArrowheads="1"/>
          </p:cNvSpPr>
          <p:nvPr/>
        </p:nvSpPr>
        <p:spPr bwMode="auto">
          <a:xfrm>
            <a:off x="5181600" y="5638800"/>
            <a:ext cx="1676400" cy="381000"/>
          </a:xfrm>
          <a:prstGeom prst="rect">
            <a:avLst/>
          </a:prstGeom>
          <a:noFill/>
          <a:ln w="9525">
            <a:noFill/>
            <a:miter lim="800000"/>
            <a:headEnd/>
            <a:tailEnd/>
          </a:ln>
        </p:spPr>
        <p:txBody>
          <a:bodyPr wrap="none" anchor="ctr"/>
          <a:lstStyle/>
          <a:p>
            <a:pPr algn="ctr"/>
            <a:r>
              <a:rPr lang="en-US"/>
              <a:t>Trồng chè</a:t>
            </a:r>
          </a:p>
        </p:txBody>
      </p:sp>
      <p:sp>
        <p:nvSpPr>
          <p:cNvPr id="46105" name="Rectangle 25"/>
          <p:cNvSpPr>
            <a:spLocks noChangeArrowheads="1"/>
          </p:cNvSpPr>
          <p:nvPr/>
        </p:nvSpPr>
        <p:spPr bwMode="auto">
          <a:xfrm>
            <a:off x="7239000" y="5638800"/>
            <a:ext cx="1676400" cy="381000"/>
          </a:xfrm>
          <a:prstGeom prst="rect">
            <a:avLst/>
          </a:prstGeom>
          <a:noFill/>
          <a:ln w="9525">
            <a:noFill/>
            <a:miter lim="800000"/>
            <a:headEnd/>
            <a:tailEnd/>
          </a:ln>
        </p:spPr>
        <p:txBody>
          <a:bodyPr wrap="none" anchor="ctr"/>
          <a:lstStyle/>
          <a:p>
            <a:pPr algn="ctr"/>
            <a:r>
              <a:rPr lang="en-US"/>
              <a:t>Nuôi cá</a:t>
            </a:r>
          </a:p>
        </p:txBody>
      </p:sp>
      <p:sp>
        <p:nvSpPr>
          <p:cNvPr id="2" name="Title 1"/>
          <p:cNvSpPr>
            <a:spLocks noGrp="1"/>
          </p:cNvSpPr>
          <p:nvPr>
            <p:ph type="ctrTitle" sz="quarter"/>
          </p:nvPr>
        </p:nvSpPr>
        <p:spPr/>
        <p:txBody>
          <a:bodyPr/>
          <a:lstStyle/>
          <a:p>
            <a:endParaRPr 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nodeType="clickEffect">
                                  <p:stCondLst>
                                    <p:cond delay="0"/>
                                  </p:stCondLst>
                                  <p:childTnLst>
                                    <p:set>
                                      <p:cBhvr>
                                        <p:cTn id="6" dur="1" fill="hold">
                                          <p:stCondLst>
                                            <p:cond delay="0"/>
                                          </p:stCondLst>
                                        </p:cTn>
                                        <p:tgtEl>
                                          <p:spTgt spid="46092">
                                            <p:txEl>
                                              <p:pRg st="0" end="0"/>
                                            </p:txEl>
                                          </p:spTgt>
                                        </p:tgtEl>
                                        <p:attrNameLst>
                                          <p:attrName>style.visibility</p:attrName>
                                        </p:attrNameLst>
                                      </p:cBhvr>
                                      <p:to>
                                        <p:strVal val="visible"/>
                                      </p:to>
                                    </p:set>
                                    <p:animEffect transition="in" filter="box(in)">
                                      <p:cBhvr>
                                        <p:cTn id="7" dur="500"/>
                                        <p:tgtEl>
                                          <p:spTgt spid="46092">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5" presetClass="entr" presetSubtype="10" fill="hold" nodeType="clickEffect">
                                  <p:stCondLst>
                                    <p:cond delay="0"/>
                                  </p:stCondLst>
                                  <p:childTnLst>
                                    <p:set>
                                      <p:cBhvr>
                                        <p:cTn id="11" dur="1" fill="hold">
                                          <p:stCondLst>
                                            <p:cond delay="0"/>
                                          </p:stCondLst>
                                        </p:cTn>
                                        <p:tgtEl>
                                          <p:spTgt spid="46084"/>
                                        </p:tgtEl>
                                        <p:attrNameLst>
                                          <p:attrName>style.visibility</p:attrName>
                                        </p:attrNameLst>
                                      </p:cBhvr>
                                      <p:to>
                                        <p:strVal val="visible"/>
                                      </p:to>
                                    </p:set>
                                    <p:animEffect transition="in" filter="checkerboard(across)">
                                      <p:cBhvr>
                                        <p:cTn id="12" dur="500"/>
                                        <p:tgtEl>
                                          <p:spTgt spid="46084"/>
                                        </p:tgtEl>
                                      </p:cBhvr>
                                    </p:animEffect>
                                  </p:childTnLst>
                                </p:cTn>
                              </p:par>
                              <p:par>
                                <p:cTn id="13" presetID="5" presetClass="entr" presetSubtype="10" fill="hold" nodeType="withEffect">
                                  <p:stCondLst>
                                    <p:cond delay="0"/>
                                  </p:stCondLst>
                                  <p:childTnLst>
                                    <p:set>
                                      <p:cBhvr>
                                        <p:cTn id="14" dur="1" fill="hold">
                                          <p:stCondLst>
                                            <p:cond delay="0"/>
                                          </p:stCondLst>
                                        </p:cTn>
                                        <p:tgtEl>
                                          <p:spTgt spid="46086"/>
                                        </p:tgtEl>
                                        <p:attrNameLst>
                                          <p:attrName>style.visibility</p:attrName>
                                        </p:attrNameLst>
                                      </p:cBhvr>
                                      <p:to>
                                        <p:strVal val="visible"/>
                                      </p:to>
                                    </p:set>
                                    <p:animEffect transition="in" filter="checkerboard(across)">
                                      <p:cBhvr>
                                        <p:cTn id="15" dur="500"/>
                                        <p:tgtEl>
                                          <p:spTgt spid="46086"/>
                                        </p:tgtEl>
                                      </p:cBhvr>
                                    </p:animEffect>
                                  </p:childTnLst>
                                </p:cTn>
                              </p:par>
                              <p:par>
                                <p:cTn id="16" presetID="5" presetClass="entr" presetSubtype="10" fill="hold" nodeType="withEffect">
                                  <p:stCondLst>
                                    <p:cond delay="0"/>
                                  </p:stCondLst>
                                  <p:childTnLst>
                                    <p:set>
                                      <p:cBhvr>
                                        <p:cTn id="17" dur="1" fill="hold">
                                          <p:stCondLst>
                                            <p:cond delay="0"/>
                                          </p:stCondLst>
                                        </p:cTn>
                                        <p:tgtEl>
                                          <p:spTgt spid="46087"/>
                                        </p:tgtEl>
                                        <p:attrNameLst>
                                          <p:attrName>style.visibility</p:attrName>
                                        </p:attrNameLst>
                                      </p:cBhvr>
                                      <p:to>
                                        <p:strVal val="visible"/>
                                      </p:to>
                                    </p:set>
                                    <p:animEffect transition="in" filter="checkerboard(across)">
                                      <p:cBhvr>
                                        <p:cTn id="18" dur="500"/>
                                        <p:tgtEl>
                                          <p:spTgt spid="46087"/>
                                        </p:tgtEl>
                                      </p:cBhvr>
                                    </p:animEffect>
                                  </p:childTnLst>
                                </p:cTn>
                              </p:par>
                              <p:par>
                                <p:cTn id="19" presetID="5" presetClass="entr" presetSubtype="10" fill="hold" nodeType="withEffect">
                                  <p:stCondLst>
                                    <p:cond delay="0"/>
                                  </p:stCondLst>
                                  <p:childTnLst>
                                    <p:set>
                                      <p:cBhvr>
                                        <p:cTn id="20" dur="1" fill="hold">
                                          <p:stCondLst>
                                            <p:cond delay="0"/>
                                          </p:stCondLst>
                                        </p:cTn>
                                        <p:tgtEl>
                                          <p:spTgt spid="46090"/>
                                        </p:tgtEl>
                                        <p:attrNameLst>
                                          <p:attrName>style.visibility</p:attrName>
                                        </p:attrNameLst>
                                      </p:cBhvr>
                                      <p:to>
                                        <p:strVal val="visible"/>
                                      </p:to>
                                    </p:set>
                                    <p:animEffect transition="in" filter="checkerboard(across)">
                                      <p:cBhvr>
                                        <p:cTn id="21" dur="500"/>
                                        <p:tgtEl>
                                          <p:spTgt spid="46090"/>
                                        </p:tgtEl>
                                      </p:cBhvr>
                                    </p:animEffect>
                                  </p:childTnLst>
                                </p:cTn>
                              </p:par>
                              <p:par>
                                <p:cTn id="22" presetID="5" presetClass="entr" presetSubtype="10" fill="hold" grpId="0" nodeType="withEffect">
                                  <p:stCondLst>
                                    <p:cond delay="0"/>
                                  </p:stCondLst>
                                  <p:childTnLst>
                                    <p:set>
                                      <p:cBhvr>
                                        <p:cTn id="23" dur="1" fill="hold">
                                          <p:stCondLst>
                                            <p:cond delay="0"/>
                                          </p:stCondLst>
                                        </p:cTn>
                                        <p:tgtEl>
                                          <p:spTgt spid="46093"/>
                                        </p:tgtEl>
                                        <p:attrNameLst>
                                          <p:attrName>style.visibility</p:attrName>
                                        </p:attrNameLst>
                                      </p:cBhvr>
                                      <p:to>
                                        <p:strVal val="visible"/>
                                      </p:to>
                                    </p:set>
                                    <p:animEffect transition="in" filter="checkerboard(across)">
                                      <p:cBhvr>
                                        <p:cTn id="24" dur="500"/>
                                        <p:tgtEl>
                                          <p:spTgt spid="46093"/>
                                        </p:tgtEl>
                                      </p:cBhvr>
                                    </p:animEffect>
                                  </p:childTnLst>
                                </p:cTn>
                              </p:par>
                              <p:par>
                                <p:cTn id="25" presetID="5" presetClass="entr" presetSubtype="10" fill="hold" grpId="0" nodeType="withEffect">
                                  <p:stCondLst>
                                    <p:cond delay="0"/>
                                  </p:stCondLst>
                                  <p:childTnLst>
                                    <p:set>
                                      <p:cBhvr>
                                        <p:cTn id="26" dur="1" fill="hold">
                                          <p:stCondLst>
                                            <p:cond delay="0"/>
                                          </p:stCondLst>
                                        </p:cTn>
                                        <p:tgtEl>
                                          <p:spTgt spid="46094"/>
                                        </p:tgtEl>
                                        <p:attrNameLst>
                                          <p:attrName>style.visibility</p:attrName>
                                        </p:attrNameLst>
                                      </p:cBhvr>
                                      <p:to>
                                        <p:strVal val="visible"/>
                                      </p:to>
                                    </p:set>
                                    <p:animEffect transition="in" filter="checkerboard(across)">
                                      <p:cBhvr>
                                        <p:cTn id="27" dur="500"/>
                                        <p:tgtEl>
                                          <p:spTgt spid="46094"/>
                                        </p:tgtEl>
                                      </p:cBhvr>
                                    </p:animEffect>
                                  </p:childTnLst>
                                </p:cTn>
                              </p:par>
                              <p:par>
                                <p:cTn id="28" presetID="5" presetClass="entr" presetSubtype="10" fill="hold" grpId="0" nodeType="withEffect">
                                  <p:stCondLst>
                                    <p:cond delay="0"/>
                                  </p:stCondLst>
                                  <p:childTnLst>
                                    <p:set>
                                      <p:cBhvr>
                                        <p:cTn id="29" dur="1" fill="hold">
                                          <p:stCondLst>
                                            <p:cond delay="0"/>
                                          </p:stCondLst>
                                        </p:cTn>
                                        <p:tgtEl>
                                          <p:spTgt spid="46095"/>
                                        </p:tgtEl>
                                        <p:attrNameLst>
                                          <p:attrName>style.visibility</p:attrName>
                                        </p:attrNameLst>
                                      </p:cBhvr>
                                      <p:to>
                                        <p:strVal val="visible"/>
                                      </p:to>
                                    </p:set>
                                    <p:animEffect transition="in" filter="checkerboard(across)">
                                      <p:cBhvr>
                                        <p:cTn id="30" dur="500"/>
                                        <p:tgtEl>
                                          <p:spTgt spid="46095"/>
                                        </p:tgtEl>
                                      </p:cBhvr>
                                    </p:animEffect>
                                  </p:childTnLst>
                                </p:cTn>
                              </p:par>
                              <p:par>
                                <p:cTn id="31" presetID="5" presetClass="entr" presetSubtype="10" fill="hold" grpId="0" nodeType="withEffect">
                                  <p:stCondLst>
                                    <p:cond delay="0"/>
                                  </p:stCondLst>
                                  <p:childTnLst>
                                    <p:set>
                                      <p:cBhvr>
                                        <p:cTn id="32" dur="1" fill="hold">
                                          <p:stCondLst>
                                            <p:cond delay="0"/>
                                          </p:stCondLst>
                                        </p:cTn>
                                        <p:tgtEl>
                                          <p:spTgt spid="46096"/>
                                        </p:tgtEl>
                                        <p:attrNameLst>
                                          <p:attrName>style.visibility</p:attrName>
                                        </p:attrNameLst>
                                      </p:cBhvr>
                                      <p:to>
                                        <p:strVal val="visible"/>
                                      </p:to>
                                    </p:set>
                                    <p:animEffect transition="in" filter="checkerboard(across)">
                                      <p:cBhvr>
                                        <p:cTn id="33" dur="500"/>
                                        <p:tgtEl>
                                          <p:spTgt spid="46096"/>
                                        </p:tgtEl>
                                      </p:cBhvr>
                                    </p:animEffect>
                                  </p:childTnLst>
                                </p:cTn>
                              </p:par>
                              <p:par>
                                <p:cTn id="34" presetID="5" presetClass="entr" presetSubtype="10" fill="hold" grpId="0" nodeType="withEffect">
                                  <p:stCondLst>
                                    <p:cond delay="0"/>
                                  </p:stCondLst>
                                  <p:childTnLst>
                                    <p:set>
                                      <p:cBhvr>
                                        <p:cTn id="35" dur="1" fill="hold">
                                          <p:stCondLst>
                                            <p:cond delay="0"/>
                                          </p:stCondLst>
                                        </p:cTn>
                                        <p:tgtEl>
                                          <p:spTgt spid="46097"/>
                                        </p:tgtEl>
                                        <p:attrNameLst>
                                          <p:attrName>style.visibility</p:attrName>
                                        </p:attrNameLst>
                                      </p:cBhvr>
                                      <p:to>
                                        <p:strVal val="visible"/>
                                      </p:to>
                                    </p:set>
                                    <p:animEffect transition="in" filter="checkerboard(across)">
                                      <p:cBhvr>
                                        <p:cTn id="36" dur="500"/>
                                        <p:tgtEl>
                                          <p:spTgt spid="46097"/>
                                        </p:tgtEl>
                                      </p:cBhvr>
                                    </p:animEffect>
                                  </p:childTnLst>
                                </p:cTn>
                              </p:par>
                            </p:childTnLst>
                          </p:cTn>
                        </p:par>
                      </p:childTnLst>
                    </p:cTn>
                  </p:par>
                  <p:par>
                    <p:cTn id="37" fill="hold" nodeType="clickPar">
                      <p:stCondLst>
                        <p:cond delay="indefinite"/>
                      </p:stCondLst>
                      <p:childTnLst>
                        <p:par>
                          <p:cTn id="38" fill="hold" nodeType="withGroup">
                            <p:stCondLst>
                              <p:cond delay="0"/>
                            </p:stCondLst>
                            <p:childTnLst>
                              <p:par>
                                <p:cTn id="39" presetID="4" presetClass="entr" presetSubtype="16" fill="hold" grpId="0" nodeType="clickEffect">
                                  <p:stCondLst>
                                    <p:cond delay="0"/>
                                  </p:stCondLst>
                                  <p:childTnLst>
                                    <p:set>
                                      <p:cBhvr>
                                        <p:cTn id="40" dur="1" fill="hold">
                                          <p:stCondLst>
                                            <p:cond delay="0"/>
                                          </p:stCondLst>
                                        </p:cTn>
                                        <p:tgtEl>
                                          <p:spTgt spid="46102"/>
                                        </p:tgtEl>
                                        <p:attrNameLst>
                                          <p:attrName>style.visibility</p:attrName>
                                        </p:attrNameLst>
                                      </p:cBhvr>
                                      <p:to>
                                        <p:strVal val="visible"/>
                                      </p:to>
                                    </p:set>
                                    <p:animEffect transition="in" filter="box(in)">
                                      <p:cBhvr>
                                        <p:cTn id="41" dur="500"/>
                                        <p:tgtEl>
                                          <p:spTgt spid="46102"/>
                                        </p:tgtEl>
                                      </p:cBhvr>
                                    </p:animEffect>
                                  </p:childTnLst>
                                </p:cTn>
                              </p:par>
                            </p:childTnLst>
                          </p:cTn>
                        </p:par>
                      </p:childTnLst>
                    </p:cTn>
                  </p:par>
                  <p:par>
                    <p:cTn id="42" fill="hold" nodeType="clickPar">
                      <p:stCondLst>
                        <p:cond delay="indefinite"/>
                      </p:stCondLst>
                      <p:childTnLst>
                        <p:par>
                          <p:cTn id="43" fill="hold" nodeType="withGroup">
                            <p:stCondLst>
                              <p:cond delay="0"/>
                            </p:stCondLst>
                            <p:childTnLst>
                              <p:par>
                                <p:cTn id="44" presetID="4" presetClass="entr" presetSubtype="16" fill="hold" nodeType="clickEffect">
                                  <p:stCondLst>
                                    <p:cond delay="0"/>
                                  </p:stCondLst>
                                  <p:childTnLst>
                                    <p:set>
                                      <p:cBhvr>
                                        <p:cTn id="45" dur="1" fill="hold">
                                          <p:stCondLst>
                                            <p:cond delay="0"/>
                                          </p:stCondLst>
                                        </p:cTn>
                                        <p:tgtEl>
                                          <p:spTgt spid="46103">
                                            <p:txEl>
                                              <p:pRg st="0" end="0"/>
                                            </p:txEl>
                                          </p:spTgt>
                                        </p:tgtEl>
                                        <p:attrNameLst>
                                          <p:attrName>style.visibility</p:attrName>
                                        </p:attrNameLst>
                                      </p:cBhvr>
                                      <p:to>
                                        <p:strVal val="visible"/>
                                      </p:to>
                                    </p:set>
                                    <p:animEffect transition="in" filter="box(in)">
                                      <p:cBhvr>
                                        <p:cTn id="46" dur="500"/>
                                        <p:tgtEl>
                                          <p:spTgt spid="46103">
                                            <p:txEl>
                                              <p:pRg st="0" end="0"/>
                                            </p:txEl>
                                          </p:spTgt>
                                        </p:tgtEl>
                                      </p:cBhvr>
                                    </p:animEffect>
                                  </p:childTnLst>
                                </p:cTn>
                              </p:par>
                            </p:childTnLst>
                          </p:cTn>
                        </p:par>
                      </p:childTnLst>
                    </p:cTn>
                  </p:par>
                  <p:par>
                    <p:cTn id="47" fill="hold" nodeType="clickPar">
                      <p:stCondLst>
                        <p:cond delay="indefinite"/>
                      </p:stCondLst>
                      <p:childTnLst>
                        <p:par>
                          <p:cTn id="48" fill="hold" nodeType="withGroup">
                            <p:stCondLst>
                              <p:cond delay="0"/>
                            </p:stCondLst>
                            <p:childTnLst>
                              <p:par>
                                <p:cTn id="49" presetID="4" presetClass="entr" presetSubtype="16" fill="hold" nodeType="clickEffect">
                                  <p:stCondLst>
                                    <p:cond delay="0"/>
                                  </p:stCondLst>
                                  <p:childTnLst>
                                    <p:set>
                                      <p:cBhvr>
                                        <p:cTn id="50" dur="1" fill="hold">
                                          <p:stCondLst>
                                            <p:cond delay="0"/>
                                          </p:stCondLst>
                                        </p:cTn>
                                        <p:tgtEl>
                                          <p:spTgt spid="46104">
                                            <p:txEl>
                                              <p:pRg st="0" end="0"/>
                                            </p:txEl>
                                          </p:spTgt>
                                        </p:tgtEl>
                                        <p:attrNameLst>
                                          <p:attrName>style.visibility</p:attrName>
                                        </p:attrNameLst>
                                      </p:cBhvr>
                                      <p:to>
                                        <p:strVal val="visible"/>
                                      </p:to>
                                    </p:set>
                                    <p:animEffect transition="in" filter="box(in)">
                                      <p:cBhvr>
                                        <p:cTn id="51" dur="500"/>
                                        <p:tgtEl>
                                          <p:spTgt spid="46104">
                                            <p:txEl>
                                              <p:pRg st="0" end="0"/>
                                            </p:txEl>
                                          </p:spTgt>
                                        </p:tgtEl>
                                      </p:cBhvr>
                                    </p:animEffect>
                                  </p:childTnLst>
                                </p:cTn>
                              </p:par>
                            </p:childTnLst>
                          </p:cTn>
                        </p:par>
                      </p:childTnLst>
                    </p:cTn>
                  </p:par>
                  <p:par>
                    <p:cTn id="52" fill="hold" nodeType="clickPar">
                      <p:stCondLst>
                        <p:cond delay="indefinite"/>
                      </p:stCondLst>
                      <p:childTnLst>
                        <p:par>
                          <p:cTn id="53" fill="hold" nodeType="withGroup">
                            <p:stCondLst>
                              <p:cond delay="0"/>
                            </p:stCondLst>
                            <p:childTnLst>
                              <p:par>
                                <p:cTn id="54" presetID="4" presetClass="entr" presetSubtype="16" fill="hold" nodeType="clickEffect">
                                  <p:stCondLst>
                                    <p:cond delay="0"/>
                                  </p:stCondLst>
                                  <p:childTnLst>
                                    <p:set>
                                      <p:cBhvr>
                                        <p:cTn id="55" dur="1" fill="hold">
                                          <p:stCondLst>
                                            <p:cond delay="0"/>
                                          </p:stCondLst>
                                        </p:cTn>
                                        <p:tgtEl>
                                          <p:spTgt spid="46105">
                                            <p:txEl>
                                              <p:pRg st="0" end="0"/>
                                            </p:txEl>
                                          </p:spTgt>
                                        </p:tgtEl>
                                        <p:attrNameLst>
                                          <p:attrName>style.visibility</p:attrName>
                                        </p:attrNameLst>
                                      </p:cBhvr>
                                      <p:to>
                                        <p:strVal val="visible"/>
                                      </p:to>
                                    </p:set>
                                    <p:animEffect transition="in" filter="box(in)">
                                      <p:cBhvr>
                                        <p:cTn id="56" dur="500"/>
                                        <p:tgtEl>
                                          <p:spTgt spid="4610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093" grpId="0" animBg="1"/>
      <p:bldP spid="46094" grpId="0" animBg="1"/>
      <p:bldP spid="46095" grpId="0" animBg="1"/>
      <p:bldP spid="46096" grpId="0" animBg="1"/>
      <p:bldP spid="46097" grpId="0" animBg="1"/>
      <p:bldP spid="46102"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9" name="Rectangle 3"/>
          <p:cNvSpPr>
            <a:spLocks noGrp="1" noChangeArrowheads="1"/>
          </p:cNvSpPr>
          <p:nvPr>
            <p:ph type="subTitle" idx="1"/>
          </p:nvPr>
        </p:nvSpPr>
        <p:spPr>
          <a:xfrm>
            <a:off x="762000" y="1525588"/>
            <a:ext cx="4953000" cy="762000"/>
          </a:xfrm>
        </p:spPr>
        <p:txBody>
          <a:bodyPr/>
          <a:lstStyle/>
          <a:p>
            <a:pPr algn="l" eaLnBrk="1" hangingPunct="1">
              <a:defRPr/>
            </a:pPr>
            <a:r>
              <a:rPr lang="en-US" sz="2800" b="1" smtClean="0">
                <a:solidFill>
                  <a:srgbClr val="FF00FF"/>
                </a:solidFill>
                <a:latin typeface="Arial"/>
              </a:rPr>
              <a:t>2. Hoạt động kinh tế:</a:t>
            </a:r>
            <a:r>
              <a:rPr lang="en-US" sz="2800" smtClean="0">
                <a:latin typeface="Arial"/>
              </a:rPr>
              <a:t> </a:t>
            </a:r>
          </a:p>
        </p:txBody>
      </p:sp>
      <p:pic>
        <p:nvPicPr>
          <p:cNvPr id="29706" name="Picture 10" descr="Bong"/>
          <p:cNvPicPr>
            <a:picLocks noChangeAspect="1" noChangeArrowheads="1"/>
          </p:cNvPicPr>
          <p:nvPr/>
        </p:nvPicPr>
        <p:blipFill>
          <a:blip r:embed="rId2"/>
          <a:srcRect/>
          <a:stretch>
            <a:fillRect/>
          </a:stretch>
        </p:blipFill>
        <p:spPr bwMode="auto">
          <a:xfrm>
            <a:off x="2286000" y="3124200"/>
            <a:ext cx="2133600" cy="2667000"/>
          </a:xfrm>
          <a:prstGeom prst="rect">
            <a:avLst/>
          </a:prstGeom>
          <a:noFill/>
          <a:ln w="9525">
            <a:noFill/>
            <a:miter lim="800000"/>
            <a:headEnd/>
            <a:tailEnd/>
          </a:ln>
        </p:spPr>
      </p:pic>
      <p:pic>
        <p:nvPicPr>
          <p:cNvPr id="29710" name="Picture 14" descr="Xoai"/>
          <p:cNvPicPr>
            <a:picLocks noChangeAspect="1" noChangeArrowheads="1"/>
          </p:cNvPicPr>
          <p:nvPr/>
        </p:nvPicPr>
        <p:blipFill>
          <a:blip r:embed="rId3"/>
          <a:srcRect/>
          <a:stretch>
            <a:fillRect/>
          </a:stretch>
        </p:blipFill>
        <p:spPr bwMode="auto">
          <a:xfrm>
            <a:off x="152400" y="3124200"/>
            <a:ext cx="2057400" cy="2667000"/>
          </a:xfrm>
          <a:prstGeom prst="rect">
            <a:avLst/>
          </a:prstGeom>
          <a:noFill/>
          <a:ln w="9525">
            <a:noFill/>
            <a:miter lim="800000"/>
            <a:headEnd/>
            <a:tailEnd/>
          </a:ln>
        </p:spPr>
      </p:pic>
      <p:pic>
        <p:nvPicPr>
          <p:cNvPr id="29712" name="Picture 16" descr="Gà"/>
          <p:cNvPicPr>
            <a:picLocks noChangeAspect="1" noChangeArrowheads="1"/>
          </p:cNvPicPr>
          <p:nvPr/>
        </p:nvPicPr>
        <p:blipFill>
          <a:blip r:embed="rId4"/>
          <a:srcRect/>
          <a:stretch>
            <a:fillRect/>
          </a:stretch>
        </p:blipFill>
        <p:spPr bwMode="auto">
          <a:xfrm>
            <a:off x="4537075" y="3124200"/>
            <a:ext cx="2244725" cy="2667000"/>
          </a:xfrm>
          <a:prstGeom prst="rect">
            <a:avLst/>
          </a:prstGeom>
          <a:noFill/>
          <a:ln w="9525">
            <a:noFill/>
            <a:miter lim="800000"/>
            <a:headEnd/>
            <a:tailEnd/>
          </a:ln>
        </p:spPr>
      </p:pic>
      <p:pic>
        <p:nvPicPr>
          <p:cNvPr id="29715" name="Picture 19" descr="pcd"/>
          <p:cNvPicPr>
            <a:picLocks noChangeAspect="1" noChangeArrowheads="1"/>
          </p:cNvPicPr>
          <p:nvPr/>
        </p:nvPicPr>
        <p:blipFill>
          <a:blip r:embed="rId5"/>
          <a:srcRect/>
          <a:stretch>
            <a:fillRect/>
          </a:stretch>
        </p:blipFill>
        <p:spPr bwMode="auto">
          <a:xfrm>
            <a:off x="6858000" y="3124200"/>
            <a:ext cx="2209800" cy="2667000"/>
          </a:xfrm>
          <a:prstGeom prst="rect">
            <a:avLst/>
          </a:prstGeom>
          <a:noFill/>
          <a:ln w="9525">
            <a:noFill/>
            <a:miter lim="800000"/>
            <a:headEnd/>
            <a:tailEnd/>
          </a:ln>
        </p:spPr>
      </p:pic>
      <p:sp>
        <p:nvSpPr>
          <p:cNvPr id="29716" name="Rectangle 20"/>
          <p:cNvSpPr>
            <a:spLocks noChangeArrowheads="1"/>
          </p:cNvSpPr>
          <p:nvPr/>
        </p:nvSpPr>
        <p:spPr bwMode="auto">
          <a:xfrm>
            <a:off x="762000" y="1981200"/>
            <a:ext cx="7924800" cy="762000"/>
          </a:xfrm>
          <a:prstGeom prst="rect">
            <a:avLst/>
          </a:prstGeom>
          <a:noFill/>
          <a:ln w="9525">
            <a:noFill/>
            <a:miter lim="800000"/>
            <a:headEnd/>
            <a:tailEnd/>
          </a:ln>
          <a:effectLst/>
        </p:spPr>
        <p:txBody>
          <a:bodyPr/>
          <a:lstStyle/>
          <a:p>
            <a:pPr>
              <a:spcBef>
                <a:spcPct val="20000"/>
              </a:spcBef>
              <a:buClr>
                <a:schemeClr val="hlink"/>
              </a:buClr>
              <a:buSzPct val="60000"/>
              <a:buFont typeface="Wingdings" pitchFamily="2" charset="2"/>
              <a:buNone/>
              <a:defRPr/>
            </a:pPr>
            <a:r>
              <a:rPr lang="en-US" i="0">
                <a:effectLst>
                  <a:outerShdw blurRad="38100" dist="38100" dir="2700000" algn="tl">
                    <a:srgbClr val="000000"/>
                  </a:outerShdw>
                </a:effectLst>
                <a:latin typeface="Arial"/>
              </a:rPr>
              <a:t>- Một số hoạt động nông nghiệp:</a:t>
            </a:r>
            <a:r>
              <a:rPr lang="en-US" b="0" i="0">
                <a:effectLst>
                  <a:outerShdw blurRad="38100" dist="38100" dir="2700000" algn="tl">
                    <a:srgbClr val="000000"/>
                  </a:outerShdw>
                </a:effectLst>
                <a:latin typeface="Arial"/>
              </a:rPr>
              <a:t> </a:t>
            </a:r>
          </a:p>
        </p:txBody>
      </p:sp>
      <p:sp>
        <p:nvSpPr>
          <p:cNvPr id="29722" name="Oval 26"/>
          <p:cNvSpPr>
            <a:spLocks noChangeArrowheads="1"/>
          </p:cNvSpPr>
          <p:nvPr/>
        </p:nvSpPr>
        <p:spPr bwMode="auto">
          <a:xfrm>
            <a:off x="609600" y="5791200"/>
            <a:ext cx="533400" cy="533400"/>
          </a:xfrm>
          <a:prstGeom prst="ellipse">
            <a:avLst/>
          </a:prstGeom>
          <a:noFill/>
          <a:ln w="9525">
            <a:solidFill>
              <a:srgbClr val="FFFF00"/>
            </a:solidFill>
            <a:round/>
            <a:headEnd/>
            <a:tailEnd/>
          </a:ln>
        </p:spPr>
        <p:txBody>
          <a:bodyPr wrap="none" anchor="ctr"/>
          <a:lstStyle/>
          <a:p>
            <a:pPr algn="ctr"/>
            <a:r>
              <a:rPr lang="en-US">
                <a:solidFill>
                  <a:srgbClr val="FF0000"/>
                </a:solidFill>
              </a:rPr>
              <a:t>5</a:t>
            </a:r>
          </a:p>
        </p:txBody>
      </p:sp>
      <p:sp>
        <p:nvSpPr>
          <p:cNvPr id="29723" name="Oval 27"/>
          <p:cNvSpPr>
            <a:spLocks noChangeArrowheads="1"/>
          </p:cNvSpPr>
          <p:nvPr/>
        </p:nvSpPr>
        <p:spPr bwMode="auto">
          <a:xfrm>
            <a:off x="2895600" y="5791200"/>
            <a:ext cx="533400" cy="533400"/>
          </a:xfrm>
          <a:prstGeom prst="ellipse">
            <a:avLst/>
          </a:prstGeom>
          <a:noFill/>
          <a:ln w="9525">
            <a:solidFill>
              <a:srgbClr val="FFFF00"/>
            </a:solidFill>
            <a:round/>
            <a:headEnd/>
            <a:tailEnd/>
          </a:ln>
        </p:spPr>
        <p:txBody>
          <a:bodyPr wrap="none" anchor="ctr"/>
          <a:lstStyle/>
          <a:p>
            <a:pPr algn="ctr"/>
            <a:r>
              <a:rPr lang="en-US">
                <a:solidFill>
                  <a:srgbClr val="FF0000"/>
                </a:solidFill>
              </a:rPr>
              <a:t>6</a:t>
            </a:r>
          </a:p>
        </p:txBody>
      </p:sp>
      <p:sp>
        <p:nvSpPr>
          <p:cNvPr id="29724" name="Oval 28"/>
          <p:cNvSpPr>
            <a:spLocks noChangeArrowheads="1"/>
          </p:cNvSpPr>
          <p:nvPr/>
        </p:nvSpPr>
        <p:spPr bwMode="auto">
          <a:xfrm>
            <a:off x="5257800" y="5791200"/>
            <a:ext cx="533400" cy="533400"/>
          </a:xfrm>
          <a:prstGeom prst="ellipse">
            <a:avLst/>
          </a:prstGeom>
          <a:noFill/>
          <a:ln w="9525">
            <a:solidFill>
              <a:srgbClr val="FFFF00"/>
            </a:solidFill>
            <a:round/>
            <a:headEnd/>
            <a:tailEnd/>
          </a:ln>
        </p:spPr>
        <p:txBody>
          <a:bodyPr wrap="none" anchor="ctr"/>
          <a:lstStyle/>
          <a:p>
            <a:pPr algn="ctr"/>
            <a:r>
              <a:rPr lang="en-US">
                <a:solidFill>
                  <a:srgbClr val="FF0000"/>
                </a:solidFill>
              </a:rPr>
              <a:t>7</a:t>
            </a:r>
          </a:p>
        </p:txBody>
      </p:sp>
      <p:sp>
        <p:nvSpPr>
          <p:cNvPr id="29725" name="Oval 29"/>
          <p:cNvSpPr>
            <a:spLocks noChangeArrowheads="1"/>
          </p:cNvSpPr>
          <p:nvPr/>
        </p:nvSpPr>
        <p:spPr bwMode="auto">
          <a:xfrm>
            <a:off x="7620000" y="5791200"/>
            <a:ext cx="533400" cy="533400"/>
          </a:xfrm>
          <a:prstGeom prst="ellipse">
            <a:avLst/>
          </a:prstGeom>
          <a:noFill/>
          <a:ln w="9525">
            <a:solidFill>
              <a:srgbClr val="FFFF00"/>
            </a:solidFill>
            <a:round/>
            <a:headEnd/>
            <a:tailEnd/>
          </a:ln>
        </p:spPr>
        <p:txBody>
          <a:bodyPr wrap="none" anchor="ctr"/>
          <a:lstStyle/>
          <a:p>
            <a:pPr algn="ctr"/>
            <a:r>
              <a:rPr lang="en-US">
                <a:solidFill>
                  <a:srgbClr val="FF0000"/>
                </a:solidFill>
              </a:rPr>
              <a:t>8</a:t>
            </a:r>
          </a:p>
        </p:txBody>
      </p:sp>
      <p:sp>
        <p:nvSpPr>
          <p:cNvPr id="29730" name="Rectangle 34"/>
          <p:cNvSpPr>
            <a:spLocks noChangeArrowheads="1"/>
          </p:cNvSpPr>
          <p:nvPr/>
        </p:nvSpPr>
        <p:spPr bwMode="auto">
          <a:xfrm>
            <a:off x="152400" y="6324600"/>
            <a:ext cx="1676400" cy="381000"/>
          </a:xfrm>
          <a:prstGeom prst="rect">
            <a:avLst/>
          </a:prstGeom>
          <a:noFill/>
          <a:ln w="9525">
            <a:noFill/>
            <a:miter lim="800000"/>
            <a:headEnd/>
            <a:tailEnd/>
          </a:ln>
        </p:spPr>
        <p:txBody>
          <a:bodyPr wrap="none" anchor="ctr"/>
          <a:lstStyle/>
          <a:p>
            <a:pPr algn="ctr"/>
            <a:r>
              <a:rPr lang="en-US"/>
              <a:t>Trồng cây </a:t>
            </a:r>
          </a:p>
          <a:p>
            <a:pPr algn="ctr"/>
            <a:r>
              <a:rPr lang="en-US"/>
              <a:t>ăn quả</a:t>
            </a:r>
          </a:p>
        </p:txBody>
      </p:sp>
      <p:sp>
        <p:nvSpPr>
          <p:cNvPr id="29731" name="Rectangle 35"/>
          <p:cNvSpPr>
            <a:spLocks noChangeArrowheads="1"/>
          </p:cNvSpPr>
          <p:nvPr/>
        </p:nvSpPr>
        <p:spPr bwMode="auto">
          <a:xfrm>
            <a:off x="2514600" y="6477000"/>
            <a:ext cx="1676400" cy="381000"/>
          </a:xfrm>
          <a:prstGeom prst="rect">
            <a:avLst/>
          </a:prstGeom>
          <a:noFill/>
          <a:ln w="9525">
            <a:noFill/>
            <a:miter lim="800000"/>
            <a:headEnd/>
            <a:tailEnd/>
          </a:ln>
        </p:spPr>
        <p:txBody>
          <a:bodyPr wrap="none" anchor="ctr"/>
          <a:lstStyle/>
          <a:p>
            <a:pPr algn="ctr"/>
            <a:r>
              <a:rPr lang="en-US"/>
              <a:t>Trồng bông</a:t>
            </a:r>
          </a:p>
        </p:txBody>
      </p:sp>
      <p:sp>
        <p:nvSpPr>
          <p:cNvPr id="29732" name="Rectangle 36"/>
          <p:cNvSpPr>
            <a:spLocks noChangeArrowheads="1"/>
          </p:cNvSpPr>
          <p:nvPr/>
        </p:nvSpPr>
        <p:spPr bwMode="auto">
          <a:xfrm>
            <a:off x="4800600" y="6477000"/>
            <a:ext cx="1676400" cy="381000"/>
          </a:xfrm>
          <a:prstGeom prst="rect">
            <a:avLst/>
          </a:prstGeom>
          <a:noFill/>
          <a:ln w="9525">
            <a:noFill/>
            <a:miter lim="800000"/>
            <a:headEnd/>
            <a:tailEnd/>
          </a:ln>
        </p:spPr>
        <p:txBody>
          <a:bodyPr wrap="none" anchor="ctr"/>
          <a:lstStyle/>
          <a:p>
            <a:pPr algn="ctr"/>
            <a:r>
              <a:rPr lang="en-US"/>
              <a:t>Chăn nuôi</a:t>
            </a:r>
          </a:p>
        </p:txBody>
      </p:sp>
      <p:sp>
        <p:nvSpPr>
          <p:cNvPr id="29733" name="Rectangle 37"/>
          <p:cNvSpPr>
            <a:spLocks noChangeArrowheads="1"/>
          </p:cNvSpPr>
          <p:nvPr/>
        </p:nvSpPr>
        <p:spPr bwMode="auto">
          <a:xfrm>
            <a:off x="6934200" y="6477000"/>
            <a:ext cx="2362200" cy="381000"/>
          </a:xfrm>
          <a:prstGeom prst="rect">
            <a:avLst/>
          </a:prstGeom>
          <a:noFill/>
          <a:ln w="9525">
            <a:noFill/>
            <a:miter lim="800000"/>
            <a:headEnd/>
            <a:tailEnd/>
          </a:ln>
        </p:spPr>
        <p:txBody>
          <a:bodyPr wrap="none" anchor="ctr"/>
          <a:lstStyle/>
          <a:p>
            <a:pPr algn="ctr"/>
            <a:r>
              <a:rPr lang="en-US"/>
              <a:t>Đánh bắt cá</a:t>
            </a:r>
          </a:p>
        </p:txBody>
      </p:sp>
      <p:sp>
        <p:nvSpPr>
          <p:cNvPr id="2" name="Title 1"/>
          <p:cNvSpPr>
            <a:spLocks noGrp="1"/>
          </p:cNvSpPr>
          <p:nvPr>
            <p:ph type="ctrTitle" sz="quarter"/>
          </p:nvPr>
        </p:nvSpPr>
        <p:spPr/>
        <p:txBody>
          <a:bodyPr/>
          <a:lstStyle/>
          <a:p>
            <a:endParaRPr 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nodeType="clickEffect">
                                  <p:stCondLst>
                                    <p:cond delay="0"/>
                                  </p:stCondLst>
                                  <p:childTnLst>
                                    <p:set>
                                      <p:cBhvr>
                                        <p:cTn id="6" dur="1" fill="hold">
                                          <p:stCondLst>
                                            <p:cond delay="0"/>
                                          </p:stCondLst>
                                        </p:cTn>
                                        <p:tgtEl>
                                          <p:spTgt spid="29716">
                                            <p:txEl>
                                              <p:pRg st="0" end="0"/>
                                            </p:txEl>
                                          </p:spTgt>
                                        </p:tgtEl>
                                        <p:attrNameLst>
                                          <p:attrName>style.visibility</p:attrName>
                                        </p:attrNameLst>
                                      </p:cBhvr>
                                      <p:to>
                                        <p:strVal val="visible"/>
                                      </p:to>
                                    </p:set>
                                    <p:animEffect transition="in" filter="box(in)">
                                      <p:cBhvr>
                                        <p:cTn id="7" dur="500"/>
                                        <p:tgtEl>
                                          <p:spTgt spid="29716">
                                            <p:txEl>
                                              <p:pRg st="0" end="0"/>
                                            </p:txEl>
                                          </p:spTgt>
                                        </p:tgtEl>
                                      </p:cBhvr>
                                    </p:animEffect>
                                  </p:childTnLst>
                                </p:cTn>
                              </p:par>
                              <p:par>
                                <p:cTn id="8" presetID="5" presetClass="entr" presetSubtype="10" fill="hold" nodeType="withEffect">
                                  <p:stCondLst>
                                    <p:cond delay="0"/>
                                  </p:stCondLst>
                                  <p:childTnLst>
                                    <p:set>
                                      <p:cBhvr>
                                        <p:cTn id="9" dur="1" fill="hold">
                                          <p:stCondLst>
                                            <p:cond delay="0"/>
                                          </p:stCondLst>
                                        </p:cTn>
                                        <p:tgtEl>
                                          <p:spTgt spid="29706"/>
                                        </p:tgtEl>
                                        <p:attrNameLst>
                                          <p:attrName>style.visibility</p:attrName>
                                        </p:attrNameLst>
                                      </p:cBhvr>
                                      <p:to>
                                        <p:strVal val="visible"/>
                                      </p:to>
                                    </p:set>
                                    <p:animEffect transition="in" filter="checkerboard(across)">
                                      <p:cBhvr>
                                        <p:cTn id="10" dur="500"/>
                                        <p:tgtEl>
                                          <p:spTgt spid="29706"/>
                                        </p:tgtEl>
                                      </p:cBhvr>
                                    </p:animEffect>
                                  </p:childTnLst>
                                </p:cTn>
                              </p:par>
                              <p:par>
                                <p:cTn id="11" presetID="5" presetClass="entr" presetSubtype="10" fill="hold" nodeType="withEffect">
                                  <p:stCondLst>
                                    <p:cond delay="0"/>
                                  </p:stCondLst>
                                  <p:childTnLst>
                                    <p:set>
                                      <p:cBhvr>
                                        <p:cTn id="12" dur="1" fill="hold">
                                          <p:stCondLst>
                                            <p:cond delay="0"/>
                                          </p:stCondLst>
                                        </p:cTn>
                                        <p:tgtEl>
                                          <p:spTgt spid="29710"/>
                                        </p:tgtEl>
                                        <p:attrNameLst>
                                          <p:attrName>style.visibility</p:attrName>
                                        </p:attrNameLst>
                                      </p:cBhvr>
                                      <p:to>
                                        <p:strVal val="visible"/>
                                      </p:to>
                                    </p:set>
                                    <p:animEffect transition="in" filter="checkerboard(across)">
                                      <p:cBhvr>
                                        <p:cTn id="13" dur="500"/>
                                        <p:tgtEl>
                                          <p:spTgt spid="29710"/>
                                        </p:tgtEl>
                                      </p:cBhvr>
                                    </p:animEffect>
                                  </p:childTnLst>
                                </p:cTn>
                              </p:par>
                              <p:par>
                                <p:cTn id="14" presetID="5" presetClass="entr" presetSubtype="10" fill="hold" nodeType="withEffect">
                                  <p:stCondLst>
                                    <p:cond delay="0"/>
                                  </p:stCondLst>
                                  <p:childTnLst>
                                    <p:set>
                                      <p:cBhvr>
                                        <p:cTn id="15" dur="1" fill="hold">
                                          <p:stCondLst>
                                            <p:cond delay="0"/>
                                          </p:stCondLst>
                                        </p:cTn>
                                        <p:tgtEl>
                                          <p:spTgt spid="29712"/>
                                        </p:tgtEl>
                                        <p:attrNameLst>
                                          <p:attrName>style.visibility</p:attrName>
                                        </p:attrNameLst>
                                      </p:cBhvr>
                                      <p:to>
                                        <p:strVal val="visible"/>
                                      </p:to>
                                    </p:set>
                                    <p:animEffect transition="in" filter="checkerboard(across)">
                                      <p:cBhvr>
                                        <p:cTn id="16" dur="500"/>
                                        <p:tgtEl>
                                          <p:spTgt spid="29712"/>
                                        </p:tgtEl>
                                      </p:cBhvr>
                                    </p:animEffect>
                                  </p:childTnLst>
                                </p:cTn>
                              </p:par>
                              <p:par>
                                <p:cTn id="17" presetID="5" presetClass="entr" presetSubtype="10" fill="hold" nodeType="withEffect">
                                  <p:stCondLst>
                                    <p:cond delay="0"/>
                                  </p:stCondLst>
                                  <p:childTnLst>
                                    <p:set>
                                      <p:cBhvr>
                                        <p:cTn id="18" dur="1" fill="hold">
                                          <p:stCondLst>
                                            <p:cond delay="0"/>
                                          </p:stCondLst>
                                        </p:cTn>
                                        <p:tgtEl>
                                          <p:spTgt spid="29715"/>
                                        </p:tgtEl>
                                        <p:attrNameLst>
                                          <p:attrName>style.visibility</p:attrName>
                                        </p:attrNameLst>
                                      </p:cBhvr>
                                      <p:to>
                                        <p:strVal val="visible"/>
                                      </p:to>
                                    </p:set>
                                    <p:animEffect transition="in" filter="checkerboard(across)">
                                      <p:cBhvr>
                                        <p:cTn id="19" dur="500"/>
                                        <p:tgtEl>
                                          <p:spTgt spid="29715"/>
                                        </p:tgtEl>
                                      </p:cBhvr>
                                    </p:animEffect>
                                  </p:childTnLst>
                                </p:cTn>
                              </p:par>
                              <p:par>
                                <p:cTn id="20" presetID="5" presetClass="entr" presetSubtype="10" fill="hold" grpId="0" nodeType="withEffect">
                                  <p:stCondLst>
                                    <p:cond delay="0"/>
                                  </p:stCondLst>
                                  <p:childTnLst>
                                    <p:set>
                                      <p:cBhvr>
                                        <p:cTn id="21" dur="1" fill="hold">
                                          <p:stCondLst>
                                            <p:cond delay="0"/>
                                          </p:stCondLst>
                                        </p:cTn>
                                        <p:tgtEl>
                                          <p:spTgt spid="29722"/>
                                        </p:tgtEl>
                                        <p:attrNameLst>
                                          <p:attrName>style.visibility</p:attrName>
                                        </p:attrNameLst>
                                      </p:cBhvr>
                                      <p:to>
                                        <p:strVal val="visible"/>
                                      </p:to>
                                    </p:set>
                                    <p:animEffect transition="in" filter="checkerboard(across)">
                                      <p:cBhvr>
                                        <p:cTn id="22" dur="500"/>
                                        <p:tgtEl>
                                          <p:spTgt spid="29722"/>
                                        </p:tgtEl>
                                      </p:cBhvr>
                                    </p:animEffect>
                                  </p:childTnLst>
                                </p:cTn>
                              </p:par>
                              <p:par>
                                <p:cTn id="23" presetID="5" presetClass="entr" presetSubtype="10" fill="hold" grpId="0" nodeType="withEffect">
                                  <p:stCondLst>
                                    <p:cond delay="0"/>
                                  </p:stCondLst>
                                  <p:childTnLst>
                                    <p:set>
                                      <p:cBhvr>
                                        <p:cTn id="24" dur="1" fill="hold">
                                          <p:stCondLst>
                                            <p:cond delay="0"/>
                                          </p:stCondLst>
                                        </p:cTn>
                                        <p:tgtEl>
                                          <p:spTgt spid="29723"/>
                                        </p:tgtEl>
                                        <p:attrNameLst>
                                          <p:attrName>style.visibility</p:attrName>
                                        </p:attrNameLst>
                                      </p:cBhvr>
                                      <p:to>
                                        <p:strVal val="visible"/>
                                      </p:to>
                                    </p:set>
                                    <p:animEffect transition="in" filter="checkerboard(across)">
                                      <p:cBhvr>
                                        <p:cTn id="25" dur="500"/>
                                        <p:tgtEl>
                                          <p:spTgt spid="29723"/>
                                        </p:tgtEl>
                                      </p:cBhvr>
                                    </p:animEffect>
                                  </p:childTnLst>
                                </p:cTn>
                              </p:par>
                              <p:par>
                                <p:cTn id="26" presetID="5" presetClass="entr" presetSubtype="10" fill="hold" grpId="0" nodeType="withEffect">
                                  <p:stCondLst>
                                    <p:cond delay="0"/>
                                  </p:stCondLst>
                                  <p:childTnLst>
                                    <p:set>
                                      <p:cBhvr>
                                        <p:cTn id="27" dur="1" fill="hold">
                                          <p:stCondLst>
                                            <p:cond delay="0"/>
                                          </p:stCondLst>
                                        </p:cTn>
                                        <p:tgtEl>
                                          <p:spTgt spid="29724"/>
                                        </p:tgtEl>
                                        <p:attrNameLst>
                                          <p:attrName>style.visibility</p:attrName>
                                        </p:attrNameLst>
                                      </p:cBhvr>
                                      <p:to>
                                        <p:strVal val="visible"/>
                                      </p:to>
                                    </p:set>
                                    <p:animEffect transition="in" filter="checkerboard(across)">
                                      <p:cBhvr>
                                        <p:cTn id="28" dur="500"/>
                                        <p:tgtEl>
                                          <p:spTgt spid="29724"/>
                                        </p:tgtEl>
                                      </p:cBhvr>
                                    </p:animEffect>
                                  </p:childTnLst>
                                </p:cTn>
                              </p:par>
                              <p:par>
                                <p:cTn id="29" presetID="5" presetClass="entr" presetSubtype="10" fill="hold" grpId="0" nodeType="withEffect">
                                  <p:stCondLst>
                                    <p:cond delay="0"/>
                                  </p:stCondLst>
                                  <p:childTnLst>
                                    <p:set>
                                      <p:cBhvr>
                                        <p:cTn id="30" dur="1" fill="hold">
                                          <p:stCondLst>
                                            <p:cond delay="0"/>
                                          </p:stCondLst>
                                        </p:cTn>
                                        <p:tgtEl>
                                          <p:spTgt spid="29725"/>
                                        </p:tgtEl>
                                        <p:attrNameLst>
                                          <p:attrName>style.visibility</p:attrName>
                                        </p:attrNameLst>
                                      </p:cBhvr>
                                      <p:to>
                                        <p:strVal val="visible"/>
                                      </p:to>
                                    </p:set>
                                    <p:animEffect transition="in" filter="checkerboard(across)">
                                      <p:cBhvr>
                                        <p:cTn id="31" dur="500"/>
                                        <p:tgtEl>
                                          <p:spTgt spid="29725"/>
                                        </p:tgtEl>
                                      </p:cBhvr>
                                    </p:animEffect>
                                  </p:childTnLst>
                                </p:cTn>
                              </p:par>
                            </p:childTnLst>
                          </p:cTn>
                        </p:par>
                      </p:childTnLst>
                    </p:cTn>
                  </p:par>
                  <p:par>
                    <p:cTn id="32" fill="hold" nodeType="clickPar">
                      <p:stCondLst>
                        <p:cond delay="indefinite"/>
                      </p:stCondLst>
                      <p:childTnLst>
                        <p:par>
                          <p:cTn id="33" fill="hold" nodeType="withGroup">
                            <p:stCondLst>
                              <p:cond delay="0"/>
                            </p:stCondLst>
                            <p:childTnLst>
                              <p:par>
                                <p:cTn id="34" presetID="4" presetClass="entr" presetSubtype="16" fill="hold" nodeType="clickEffect">
                                  <p:stCondLst>
                                    <p:cond delay="0"/>
                                  </p:stCondLst>
                                  <p:childTnLst>
                                    <p:set>
                                      <p:cBhvr>
                                        <p:cTn id="35" dur="1" fill="hold">
                                          <p:stCondLst>
                                            <p:cond delay="0"/>
                                          </p:stCondLst>
                                        </p:cTn>
                                        <p:tgtEl>
                                          <p:spTgt spid="29730">
                                            <p:txEl>
                                              <p:pRg st="0" end="0"/>
                                            </p:txEl>
                                          </p:spTgt>
                                        </p:tgtEl>
                                        <p:attrNameLst>
                                          <p:attrName>style.visibility</p:attrName>
                                        </p:attrNameLst>
                                      </p:cBhvr>
                                      <p:to>
                                        <p:strVal val="visible"/>
                                      </p:to>
                                    </p:set>
                                    <p:animEffect transition="in" filter="box(in)">
                                      <p:cBhvr>
                                        <p:cTn id="36" dur="500"/>
                                        <p:tgtEl>
                                          <p:spTgt spid="29730">
                                            <p:txEl>
                                              <p:pRg st="0" end="0"/>
                                            </p:txEl>
                                          </p:spTgt>
                                        </p:tgtEl>
                                      </p:cBhvr>
                                    </p:animEffect>
                                  </p:childTnLst>
                                </p:cTn>
                              </p:par>
                            </p:childTnLst>
                          </p:cTn>
                        </p:par>
                      </p:childTnLst>
                    </p:cTn>
                  </p:par>
                  <p:par>
                    <p:cTn id="37" fill="hold" nodeType="clickPar">
                      <p:stCondLst>
                        <p:cond delay="indefinite"/>
                      </p:stCondLst>
                      <p:childTnLst>
                        <p:par>
                          <p:cTn id="38" fill="hold" nodeType="withGroup">
                            <p:stCondLst>
                              <p:cond delay="0"/>
                            </p:stCondLst>
                            <p:childTnLst>
                              <p:par>
                                <p:cTn id="39" presetID="4" presetClass="entr" presetSubtype="16" fill="hold" nodeType="clickEffect">
                                  <p:stCondLst>
                                    <p:cond delay="0"/>
                                  </p:stCondLst>
                                  <p:childTnLst>
                                    <p:set>
                                      <p:cBhvr>
                                        <p:cTn id="40" dur="1" fill="hold">
                                          <p:stCondLst>
                                            <p:cond delay="0"/>
                                          </p:stCondLst>
                                        </p:cTn>
                                        <p:tgtEl>
                                          <p:spTgt spid="29730">
                                            <p:txEl>
                                              <p:pRg st="1" end="1"/>
                                            </p:txEl>
                                          </p:spTgt>
                                        </p:tgtEl>
                                        <p:attrNameLst>
                                          <p:attrName>style.visibility</p:attrName>
                                        </p:attrNameLst>
                                      </p:cBhvr>
                                      <p:to>
                                        <p:strVal val="visible"/>
                                      </p:to>
                                    </p:set>
                                    <p:animEffect transition="in" filter="box(in)">
                                      <p:cBhvr>
                                        <p:cTn id="41" dur="500"/>
                                        <p:tgtEl>
                                          <p:spTgt spid="29730">
                                            <p:txEl>
                                              <p:pRg st="1" end="1"/>
                                            </p:txEl>
                                          </p:spTgt>
                                        </p:tgtEl>
                                      </p:cBhvr>
                                    </p:animEffect>
                                  </p:childTnLst>
                                </p:cTn>
                              </p:par>
                            </p:childTnLst>
                          </p:cTn>
                        </p:par>
                      </p:childTnLst>
                    </p:cTn>
                  </p:par>
                  <p:par>
                    <p:cTn id="42" fill="hold" nodeType="clickPar">
                      <p:stCondLst>
                        <p:cond delay="indefinite"/>
                      </p:stCondLst>
                      <p:childTnLst>
                        <p:par>
                          <p:cTn id="43" fill="hold" nodeType="withGroup">
                            <p:stCondLst>
                              <p:cond delay="0"/>
                            </p:stCondLst>
                            <p:childTnLst>
                              <p:par>
                                <p:cTn id="44" presetID="4" presetClass="entr" presetSubtype="16" fill="hold" nodeType="clickEffect">
                                  <p:stCondLst>
                                    <p:cond delay="0"/>
                                  </p:stCondLst>
                                  <p:childTnLst>
                                    <p:set>
                                      <p:cBhvr>
                                        <p:cTn id="45" dur="1" fill="hold">
                                          <p:stCondLst>
                                            <p:cond delay="0"/>
                                          </p:stCondLst>
                                        </p:cTn>
                                        <p:tgtEl>
                                          <p:spTgt spid="29731">
                                            <p:txEl>
                                              <p:pRg st="0" end="0"/>
                                            </p:txEl>
                                          </p:spTgt>
                                        </p:tgtEl>
                                        <p:attrNameLst>
                                          <p:attrName>style.visibility</p:attrName>
                                        </p:attrNameLst>
                                      </p:cBhvr>
                                      <p:to>
                                        <p:strVal val="visible"/>
                                      </p:to>
                                    </p:set>
                                    <p:animEffect transition="in" filter="box(in)">
                                      <p:cBhvr>
                                        <p:cTn id="46" dur="500"/>
                                        <p:tgtEl>
                                          <p:spTgt spid="29731">
                                            <p:txEl>
                                              <p:pRg st="0" end="0"/>
                                            </p:txEl>
                                          </p:spTgt>
                                        </p:tgtEl>
                                      </p:cBhvr>
                                    </p:animEffect>
                                  </p:childTnLst>
                                </p:cTn>
                              </p:par>
                            </p:childTnLst>
                          </p:cTn>
                        </p:par>
                      </p:childTnLst>
                    </p:cTn>
                  </p:par>
                  <p:par>
                    <p:cTn id="47" fill="hold" nodeType="clickPar">
                      <p:stCondLst>
                        <p:cond delay="indefinite"/>
                      </p:stCondLst>
                      <p:childTnLst>
                        <p:par>
                          <p:cTn id="48" fill="hold" nodeType="withGroup">
                            <p:stCondLst>
                              <p:cond delay="0"/>
                            </p:stCondLst>
                            <p:childTnLst>
                              <p:par>
                                <p:cTn id="49" presetID="4" presetClass="entr" presetSubtype="16" fill="hold" nodeType="clickEffect">
                                  <p:stCondLst>
                                    <p:cond delay="0"/>
                                  </p:stCondLst>
                                  <p:childTnLst>
                                    <p:set>
                                      <p:cBhvr>
                                        <p:cTn id="50" dur="1" fill="hold">
                                          <p:stCondLst>
                                            <p:cond delay="0"/>
                                          </p:stCondLst>
                                        </p:cTn>
                                        <p:tgtEl>
                                          <p:spTgt spid="29732">
                                            <p:txEl>
                                              <p:pRg st="0" end="0"/>
                                            </p:txEl>
                                          </p:spTgt>
                                        </p:tgtEl>
                                        <p:attrNameLst>
                                          <p:attrName>style.visibility</p:attrName>
                                        </p:attrNameLst>
                                      </p:cBhvr>
                                      <p:to>
                                        <p:strVal val="visible"/>
                                      </p:to>
                                    </p:set>
                                    <p:animEffect transition="in" filter="box(in)">
                                      <p:cBhvr>
                                        <p:cTn id="51" dur="500"/>
                                        <p:tgtEl>
                                          <p:spTgt spid="29732">
                                            <p:txEl>
                                              <p:pRg st="0" end="0"/>
                                            </p:txEl>
                                          </p:spTgt>
                                        </p:tgtEl>
                                      </p:cBhvr>
                                    </p:animEffect>
                                  </p:childTnLst>
                                </p:cTn>
                              </p:par>
                            </p:childTnLst>
                          </p:cTn>
                        </p:par>
                      </p:childTnLst>
                    </p:cTn>
                  </p:par>
                  <p:par>
                    <p:cTn id="52" fill="hold" nodeType="clickPar">
                      <p:stCondLst>
                        <p:cond delay="indefinite"/>
                      </p:stCondLst>
                      <p:childTnLst>
                        <p:par>
                          <p:cTn id="53" fill="hold" nodeType="withGroup">
                            <p:stCondLst>
                              <p:cond delay="0"/>
                            </p:stCondLst>
                            <p:childTnLst>
                              <p:par>
                                <p:cTn id="54" presetID="4" presetClass="entr" presetSubtype="16" fill="hold" nodeType="clickEffect">
                                  <p:stCondLst>
                                    <p:cond delay="0"/>
                                  </p:stCondLst>
                                  <p:childTnLst>
                                    <p:set>
                                      <p:cBhvr>
                                        <p:cTn id="55" dur="1" fill="hold">
                                          <p:stCondLst>
                                            <p:cond delay="0"/>
                                          </p:stCondLst>
                                        </p:cTn>
                                        <p:tgtEl>
                                          <p:spTgt spid="29733">
                                            <p:txEl>
                                              <p:pRg st="0" end="0"/>
                                            </p:txEl>
                                          </p:spTgt>
                                        </p:tgtEl>
                                        <p:attrNameLst>
                                          <p:attrName>style.visibility</p:attrName>
                                        </p:attrNameLst>
                                      </p:cBhvr>
                                      <p:to>
                                        <p:strVal val="visible"/>
                                      </p:to>
                                    </p:set>
                                    <p:animEffect transition="in" filter="box(in)">
                                      <p:cBhvr>
                                        <p:cTn id="56" dur="500"/>
                                        <p:tgtEl>
                                          <p:spTgt spid="2973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722" grpId="0" animBg="1"/>
      <p:bldP spid="29723" grpId="0" animBg="1"/>
      <p:bldP spid="29724" grpId="0" animBg="1"/>
      <p:bldP spid="29725"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7" name="Rectangle 3"/>
          <p:cNvSpPr>
            <a:spLocks noGrp="1" noChangeArrowheads="1"/>
          </p:cNvSpPr>
          <p:nvPr>
            <p:ph type="subTitle" idx="1"/>
          </p:nvPr>
        </p:nvSpPr>
        <p:spPr>
          <a:xfrm>
            <a:off x="762000" y="1525588"/>
            <a:ext cx="4953000" cy="762000"/>
          </a:xfrm>
        </p:spPr>
        <p:txBody>
          <a:bodyPr/>
          <a:lstStyle/>
          <a:p>
            <a:pPr algn="l" eaLnBrk="1" hangingPunct="1">
              <a:defRPr/>
            </a:pPr>
            <a:r>
              <a:rPr lang="en-US" sz="2800" b="1" smtClean="0">
                <a:solidFill>
                  <a:srgbClr val="FF00FF"/>
                </a:solidFill>
                <a:latin typeface="Arial"/>
              </a:rPr>
              <a:t>2. Hoạt động kinh tế:</a:t>
            </a:r>
            <a:r>
              <a:rPr lang="en-US" sz="2800" smtClean="0">
                <a:latin typeface="Arial"/>
              </a:rPr>
              <a:t> </a:t>
            </a:r>
          </a:p>
        </p:txBody>
      </p:sp>
      <p:sp>
        <p:nvSpPr>
          <p:cNvPr id="31756" name="Rectangle 12"/>
          <p:cNvSpPr>
            <a:spLocks noChangeArrowheads="1"/>
          </p:cNvSpPr>
          <p:nvPr/>
        </p:nvSpPr>
        <p:spPr bwMode="auto">
          <a:xfrm>
            <a:off x="762000" y="1981200"/>
            <a:ext cx="7924800" cy="762000"/>
          </a:xfrm>
          <a:prstGeom prst="rect">
            <a:avLst/>
          </a:prstGeom>
          <a:noFill/>
          <a:ln w="9525">
            <a:noFill/>
            <a:miter lim="800000"/>
            <a:headEnd/>
            <a:tailEnd/>
          </a:ln>
          <a:effectLst/>
        </p:spPr>
        <p:txBody>
          <a:bodyPr/>
          <a:lstStyle/>
          <a:p>
            <a:pPr>
              <a:spcBef>
                <a:spcPct val="20000"/>
              </a:spcBef>
              <a:buClr>
                <a:schemeClr val="hlink"/>
              </a:buClr>
              <a:buSzPct val="60000"/>
              <a:buFont typeface="Wingdings" pitchFamily="2" charset="2"/>
              <a:buNone/>
              <a:defRPr/>
            </a:pPr>
            <a:r>
              <a:rPr lang="en-US" i="0">
                <a:effectLst>
                  <a:outerShdw blurRad="38100" dist="38100" dir="2700000" algn="tl">
                    <a:srgbClr val="000000"/>
                  </a:outerShdw>
                </a:effectLst>
                <a:latin typeface="Arial"/>
              </a:rPr>
              <a:t>- Một số hoạt động công nghiệp:</a:t>
            </a:r>
            <a:r>
              <a:rPr lang="en-US" b="0" i="0">
                <a:effectLst>
                  <a:outerShdw blurRad="38100" dist="38100" dir="2700000" algn="tl">
                    <a:srgbClr val="000000"/>
                  </a:outerShdw>
                </a:effectLst>
                <a:latin typeface="Arial"/>
              </a:rPr>
              <a:t> </a:t>
            </a:r>
          </a:p>
        </p:txBody>
      </p:sp>
      <p:pic>
        <p:nvPicPr>
          <p:cNvPr id="31757" name="Picture 13" descr="Thep"/>
          <p:cNvPicPr>
            <a:picLocks noChangeAspect="1" noChangeArrowheads="1"/>
          </p:cNvPicPr>
          <p:nvPr/>
        </p:nvPicPr>
        <p:blipFill>
          <a:blip r:embed="rId2"/>
          <a:srcRect/>
          <a:stretch>
            <a:fillRect/>
          </a:stretch>
        </p:blipFill>
        <p:spPr bwMode="auto">
          <a:xfrm>
            <a:off x="6934200" y="2743200"/>
            <a:ext cx="2133600" cy="2438400"/>
          </a:xfrm>
          <a:prstGeom prst="rect">
            <a:avLst/>
          </a:prstGeom>
          <a:noFill/>
          <a:ln w="9525">
            <a:noFill/>
            <a:miter lim="800000"/>
            <a:headEnd/>
            <a:tailEnd/>
          </a:ln>
        </p:spPr>
      </p:pic>
      <p:pic>
        <p:nvPicPr>
          <p:cNvPr id="31758" name="Picture 14" descr="Oto"/>
          <p:cNvPicPr>
            <a:picLocks noChangeAspect="1" noChangeArrowheads="1"/>
          </p:cNvPicPr>
          <p:nvPr/>
        </p:nvPicPr>
        <p:blipFill>
          <a:blip r:embed="rId3"/>
          <a:srcRect/>
          <a:stretch>
            <a:fillRect/>
          </a:stretch>
        </p:blipFill>
        <p:spPr bwMode="auto">
          <a:xfrm>
            <a:off x="2514600" y="2743200"/>
            <a:ext cx="2209800" cy="2438400"/>
          </a:xfrm>
          <a:prstGeom prst="rect">
            <a:avLst/>
          </a:prstGeom>
          <a:noFill/>
          <a:ln w="9525">
            <a:noFill/>
            <a:miter lim="800000"/>
            <a:headEnd/>
            <a:tailEnd/>
          </a:ln>
        </p:spPr>
      </p:pic>
      <p:pic>
        <p:nvPicPr>
          <p:cNvPr id="31759" name="Picture 15" descr="Khai thac than"/>
          <p:cNvPicPr>
            <a:picLocks noChangeAspect="1" noChangeArrowheads="1"/>
          </p:cNvPicPr>
          <p:nvPr/>
        </p:nvPicPr>
        <p:blipFill>
          <a:blip r:embed="rId4"/>
          <a:srcRect/>
          <a:stretch>
            <a:fillRect/>
          </a:stretch>
        </p:blipFill>
        <p:spPr bwMode="auto">
          <a:xfrm>
            <a:off x="4800600" y="2743200"/>
            <a:ext cx="2057400" cy="2438400"/>
          </a:xfrm>
          <a:prstGeom prst="rect">
            <a:avLst/>
          </a:prstGeom>
          <a:noFill/>
          <a:ln w="9525">
            <a:noFill/>
            <a:miter lim="800000"/>
            <a:headEnd/>
            <a:tailEnd/>
          </a:ln>
        </p:spPr>
      </p:pic>
      <p:pic>
        <p:nvPicPr>
          <p:cNvPr id="31760" name="Picture 16" descr="Khai thác dầu"/>
          <p:cNvPicPr>
            <a:picLocks noChangeAspect="1" noChangeArrowheads="1"/>
          </p:cNvPicPr>
          <p:nvPr/>
        </p:nvPicPr>
        <p:blipFill>
          <a:blip r:embed="rId5"/>
          <a:srcRect/>
          <a:stretch>
            <a:fillRect/>
          </a:stretch>
        </p:blipFill>
        <p:spPr bwMode="auto">
          <a:xfrm>
            <a:off x="152400" y="2743200"/>
            <a:ext cx="2286000" cy="2438400"/>
          </a:xfrm>
          <a:prstGeom prst="rect">
            <a:avLst/>
          </a:prstGeom>
          <a:noFill/>
          <a:ln w="9525">
            <a:noFill/>
            <a:miter lim="800000"/>
            <a:headEnd/>
            <a:tailEnd/>
          </a:ln>
        </p:spPr>
      </p:pic>
      <p:sp>
        <p:nvSpPr>
          <p:cNvPr id="31762" name="Oval 18"/>
          <p:cNvSpPr>
            <a:spLocks noChangeArrowheads="1"/>
          </p:cNvSpPr>
          <p:nvPr/>
        </p:nvSpPr>
        <p:spPr bwMode="auto">
          <a:xfrm>
            <a:off x="838200" y="5334000"/>
            <a:ext cx="533400" cy="533400"/>
          </a:xfrm>
          <a:prstGeom prst="ellipse">
            <a:avLst/>
          </a:prstGeom>
          <a:noFill/>
          <a:ln w="9525">
            <a:solidFill>
              <a:srgbClr val="FFFF00"/>
            </a:solidFill>
            <a:round/>
            <a:headEnd/>
            <a:tailEnd/>
          </a:ln>
        </p:spPr>
        <p:txBody>
          <a:bodyPr wrap="none" anchor="ctr"/>
          <a:lstStyle/>
          <a:p>
            <a:pPr algn="ctr"/>
            <a:r>
              <a:rPr lang="en-US">
                <a:solidFill>
                  <a:srgbClr val="FF0000"/>
                </a:solidFill>
              </a:rPr>
              <a:t>1</a:t>
            </a:r>
          </a:p>
        </p:txBody>
      </p:sp>
      <p:sp>
        <p:nvSpPr>
          <p:cNvPr id="31763" name="Oval 19"/>
          <p:cNvSpPr>
            <a:spLocks noChangeArrowheads="1"/>
          </p:cNvSpPr>
          <p:nvPr/>
        </p:nvSpPr>
        <p:spPr bwMode="auto">
          <a:xfrm>
            <a:off x="3276600" y="5334000"/>
            <a:ext cx="533400" cy="533400"/>
          </a:xfrm>
          <a:prstGeom prst="ellipse">
            <a:avLst/>
          </a:prstGeom>
          <a:noFill/>
          <a:ln w="9525">
            <a:solidFill>
              <a:srgbClr val="FFFF00"/>
            </a:solidFill>
            <a:round/>
            <a:headEnd/>
            <a:tailEnd/>
          </a:ln>
        </p:spPr>
        <p:txBody>
          <a:bodyPr wrap="none" anchor="ctr"/>
          <a:lstStyle/>
          <a:p>
            <a:pPr algn="ctr"/>
            <a:r>
              <a:rPr lang="en-US">
                <a:solidFill>
                  <a:srgbClr val="FF0000"/>
                </a:solidFill>
              </a:rPr>
              <a:t>2</a:t>
            </a:r>
          </a:p>
        </p:txBody>
      </p:sp>
      <p:sp>
        <p:nvSpPr>
          <p:cNvPr id="31764" name="Oval 20"/>
          <p:cNvSpPr>
            <a:spLocks noChangeArrowheads="1"/>
          </p:cNvSpPr>
          <p:nvPr/>
        </p:nvSpPr>
        <p:spPr bwMode="auto">
          <a:xfrm>
            <a:off x="5638800" y="5257800"/>
            <a:ext cx="533400" cy="533400"/>
          </a:xfrm>
          <a:prstGeom prst="ellipse">
            <a:avLst/>
          </a:prstGeom>
          <a:noFill/>
          <a:ln w="9525">
            <a:solidFill>
              <a:srgbClr val="FFFF00"/>
            </a:solidFill>
            <a:round/>
            <a:headEnd/>
            <a:tailEnd/>
          </a:ln>
        </p:spPr>
        <p:txBody>
          <a:bodyPr wrap="none" anchor="ctr"/>
          <a:lstStyle/>
          <a:p>
            <a:pPr algn="ctr"/>
            <a:r>
              <a:rPr lang="en-US">
                <a:solidFill>
                  <a:srgbClr val="FF0000"/>
                </a:solidFill>
              </a:rPr>
              <a:t>3</a:t>
            </a:r>
          </a:p>
        </p:txBody>
      </p:sp>
      <p:sp>
        <p:nvSpPr>
          <p:cNvPr id="31765" name="Oval 21"/>
          <p:cNvSpPr>
            <a:spLocks noChangeArrowheads="1"/>
          </p:cNvSpPr>
          <p:nvPr/>
        </p:nvSpPr>
        <p:spPr bwMode="auto">
          <a:xfrm>
            <a:off x="8077200" y="5257800"/>
            <a:ext cx="533400" cy="533400"/>
          </a:xfrm>
          <a:prstGeom prst="ellipse">
            <a:avLst/>
          </a:prstGeom>
          <a:noFill/>
          <a:ln w="9525">
            <a:solidFill>
              <a:srgbClr val="FFFF00"/>
            </a:solidFill>
            <a:round/>
            <a:headEnd/>
            <a:tailEnd/>
          </a:ln>
        </p:spPr>
        <p:txBody>
          <a:bodyPr wrap="none" anchor="ctr"/>
          <a:lstStyle/>
          <a:p>
            <a:pPr algn="ctr"/>
            <a:r>
              <a:rPr lang="en-US">
                <a:solidFill>
                  <a:srgbClr val="FF0000"/>
                </a:solidFill>
              </a:rPr>
              <a:t>4</a:t>
            </a:r>
          </a:p>
        </p:txBody>
      </p:sp>
      <p:sp>
        <p:nvSpPr>
          <p:cNvPr id="31766" name="Rectangle 22"/>
          <p:cNvSpPr>
            <a:spLocks noChangeArrowheads="1"/>
          </p:cNvSpPr>
          <p:nvPr/>
        </p:nvSpPr>
        <p:spPr bwMode="auto">
          <a:xfrm>
            <a:off x="-228600" y="5791200"/>
            <a:ext cx="2514600" cy="381000"/>
          </a:xfrm>
          <a:prstGeom prst="rect">
            <a:avLst/>
          </a:prstGeom>
          <a:noFill/>
          <a:ln w="9525">
            <a:noFill/>
            <a:miter lim="800000"/>
            <a:headEnd/>
            <a:tailEnd/>
          </a:ln>
        </p:spPr>
        <p:txBody>
          <a:bodyPr wrap="none" anchor="ctr"/>
          <a:lstStyle/>
          <a:p>
            <a:pPr algn="ctr"/>
            <a:r>
              <a:rPr lang="en-US"/>
              <a:t>Khai thác dầu</a:t>
            </a:r>
          </a:p>
        </p:txBody>
      </p:sp>
      <p:sp>
        <p:nvSpPr>
          <p:cNvPr id="31767" name="Rectangle 23"/>
          <p:cNvSpPr>
            <a:spLocks noChangeArrowheads="1"/>
          </p:cNvSpPr>
          <p:nvPr/>
        </p:nvSpPr>
        <p:spPr bwMode="auto">
          <a:xfrm>
            <a:off x="2286000" y="5867400"/>
            <a:ext cx="2514600" cy="381000"/>
          </a:xfrm>
          <a:prstGeom prst="rect">
            <a:avLst/>
          </a:prstGeom>
          <a:noFill/>
          <a:ln w="9525">
            <a:noFill/>
            <a:miter lim="800000"/>
            <a:headEnd/>
            <a:tailEnd/>
          </a:ln>
        </p:spPr>
        <p:txBody>
          <a:bodyPr wrap="none" anchor="ctr"/>
          <a:lstStyle/>
          <a:p>
            <a:pPr algn="ctr"/>
            <a:r>
              <a:rPr lang="en-US"/>
              <a:t>Sản xuất ô tô</a:t>
            </a:r>
          </a:p>
        </p:txBody>
      </p:sp>
      <p:sp>
        <p:nvSpPr>
          <p:cNvPr id="31768" name="Rectangle 24"/>
          <p:cNvSpPr>
            <a:spLocks noChangeArrowheads="1"/>
          </p:cNvSpPr>
          <p:nvPr/>
        </p:nvSpPr>
        <p:spPr bwMode="auto">
          <a:xfrm>
            <a:off x="4648200" y="5867400"/>
            <a:ext cx="2514600" cy="381000"/>
          </a:xfrm>
          <a:prstGeom prst="rect">
            <a:avLst/>
          </a:prstGeom>
          <a:noFill/>
          <a:ln w="9525">
            <a:noFill/>
            <a:miter lim="800000"/>
            <a:headEnd/>
            <a:tailEnd/>
          </a:ln>
        </p:spPr>
        <p:txBody>
          <a:bodyPr wrap="none" anchor="ctr"/>
          <a:lstStyle/>
          <a:p>
            <a:pPr algn="ctr"/>
            <a:r>
              <a:rPr lang="en-US"/>
              <a:t>Khai thác than</a:t>
            </a:r>
          </a:p>
        </p:txBody>
      </p:sp>
      <p:sp>
        <p:nvSpPr>
          <p:cNvPr id="31769" name="Rectangle 25"/>
          <p:cNvSpPr>
            <a:spLocks noChangeArrowheads="1"/>
          </p:cNvSpPr>
          <p:nvPr/>
        </p:nvSpPr>
        <p:spPr bwMode="auto">
          <a:xfrm>
            <a:off x="6934200" y="5867400"/>
            <a:ext cx="2514600" cy="381000"/>
          </a:xfrm>
          <a:prstGeom prst="rect">
            <a:avLst/>
          </a:prstGeom>
          <a:noFill/>
          <a:ln w="9525">
            <a:noFill/>
            <a:miter lim="800000"/>
            <a:headEnd/>
            <a:tailEnd/>
          </a:ln>
        </p:spPr>
        <p:txBody>
          <a:bodyPr wrap="none" anchor="ctr"/>
          <a:lstStyle/>
          <a:p>
            <a:pPr algn="ctr"/>
            <a:r>
              <a:rPr lang="en-US"/>
              <a:t>Sản xuất thép</a:t>
            </a:r>
          </a:p>
        </p:txBody>
      </p:sp>
      <p:sp>
        <p:nvSpPr>
          <p:cNvPr id="31771" name="Text Box 27"/>
          <p:cNvSpPr txBox="1">
            <a:spLocks noChangeArrowheads="1"/>
          </p:cNvSpPr>
          <p:nvPr/>
        </p:nvSpPr>
        <p:spPr bwMode="auto">
          <a:xfrm>
            <a:off x="1066800" y="6400800"/>
            <a:ext cx="7620000" cy="457200"/>
          </a:xfrm>
          <a:prstGeom prst="rect">
            <a:avLst/>
          </a:prstGeom>
          <a:noFill/>
          <a:ln w="9525">
            <a:noFill/>
            <a:miter lim="800000"/>
            <a:headEnd/>
            <a:tailEnd/>
          </a:ln>
        </p:spPr>
        <p:txBody>
          <a:bodyPr>
            <a:spAutoFit/>
          </a:bodyPr>
          <a:lstStyle/>
          <a:p>
            <a:pPr>
              <a:spcBef>
                <a:spcPct val="50000"/>
              </a:spcBef>
            </a:pPr>
            <a:endParaRPr lang="en-US"/>
          </a:p>
        </p:txBody>
      </p:sp>
      <p:sp>
        <p:nvSpPr>
          <p:cNvPr id="2" name="Title 1"/>
          <p:cNvSpPr>
            <a:spLocks noGrp="1"/>
          </p:cNvSpPr>
          <p:nvPr>
            <p:ph type="ctrTitle" sz="quarter"/>
          </p:nvPr>
        </p:nvSpPr>
        <p:spPr/>
        <p:txBody>
          <a:bodyPr/>
          <a:lstStyle/>
          <a:p>
            <a:endParaRPr 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nodeType="clickEffect">
                                  <p:stCondLst>
                                    <p:cond delay="0"/>
                                  </p:stCondLst>
                                  <p:childTnLst>
                                    <p:set>
                                      <p:cBhvr>
                                        <p:cTn id="6" dur="1" fill="hold">
                                          <p:stCondLst>
                                            <p:cond delay="0"/>
                                          </p:stCondLst>
                                        </p:cTn>
                                        <p:tgtEl>
                                          <p:spTgt spid="31756">
                                            <p:txEl>
                                              <p:pRg st="0" end="0"/>
                                            </p:txEl>
                                          </p:spTgt>
                                        </p:tgtEl>
                                        <p:attrNameLst>
                                          <p:attrName>style.visibility</p:attrName>
                                        </p:attrNameLst>
                                      </p:cBhvr>
                                      <p:to>
                                        <p:strVal val="visible"/>
                                      </p:to>
                                    </p:set>
                                    <p:animEffect transition="in" filter="box(in)">
                                      <p:cBhvr>
                                        <p:cTn id="7" dur="500"/>
                                        <p:tgtEl>
                                          <p:spTgt spid="31756">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4" presetClass="entr" presetSubtype="16" fill="hold" nodeType="clickEffect">
                                  <p:stCondLst>
                                    <p:cond delay="0"/>
                                  </p:stCondLst>
                                  <p:childTnLst>
                                    <p:set>
                                      <p:cBhvr>
                                        <p:cTn id="11" dur="1" fill="hold">
                                          <p:stCondLst>
                                            <p:cond delay="0"/>
                                          </p:stCondLst>
                                        </p:cTn>
                                        <p:tgtEl>
                                          <p:spTgt spid="31757"/>
                                        </p:tgtEl>
                                        <p:attrNameLst>
                                          <p:attrName>style.visibility</p:attrName>
                                        </p:attrNameLst>
                                      </p:cBhvr>
                                      <p:to>
                                        <p:strVal val="visible"/>
                                      </p:to>
                                    </p:set>
                                    <p:animEffect transition="in" filter="box(in)">
                                      <p:cBhvr>
                                        <p:cTn id="12" dur="500"/>
                                        <p:tgtEl>
                                          <p:spTgt spid="31757"/>
                                        </p:tgtEl>
                                      </p:cBhvr>
                                    </p:animEffect>
                                  </p:childTnLst>
                                </p:cTn>
                              </p:par>
                              <p:par>
                                <p:cTn id="13" presetID="4" presetClass="entr" presetSubtype="16" fill="hold" nodeType="withEffect">
                                  <p:stCondLst>
                                    <p:cond delay="0"/>
                                  </p:stCondLst>
                                  <p:childTnLst>
                                    <p:set>
                                      <p:cBhvr>
                                        <p:cTn id="14" dur="1" fill="hold">
                                          <p:stCondLst>
                                            <p:cond delay="0"/>
                                          </p:stCondLst>
                                        </p:cTn>
                                        <p:tgtEl>
                                          <p:spTgt spid="31758"/>
                                        </p:tgtEl>
                                        <p:attrNameLst>
                                          <p:attrName>style.visibility</p:attrName>
                                        </p:attrNameLst>
                                      </p:cBhvr>
                                      <p:to>
                                        <p:strVal val="visible"/>
                                      </p:to>
                                    </p:set>
                                    <p:animEffect transition="in" filter="box(in)">
                                      <p:cBhvr>
                                        <p:cTn id="15" dur="500"/>
                                        <p:tgtEl>
                                          <p:spTgt spid="31758"/>
                                        </p:tgtEl>
                                      </p:cBhvr>
                                    </p:animEffect>
                                  </p:childTnLst>
                                </p:cTn>
                              </p:par>
                              <p:par>
                                <p:cTn id="16" presetID="4" presetClass="entr" presetSubtype="16" fill="hold" nodeType="withEffect">
                                  <p:stCondLst>
                                    <p:cond delay="0"/>
                                  </p:stCondLst>
                                  <p:childTnLst>
                                    <p:set>
                                      <p:cBhvr>
                                        <p:cTn id="17" dur="1" fill="hold">
                                          <p:stCondLst>
                                            <p:cond delay="0"/>
                                          </p:stCondLst>
                                        </p:cTn>
                                        <p:tgtEl>
                                          <p:spTgt spid="31759"/>
                                        </p:tgtEl>
                                        <p:attrNameLst>
                                          <p:attrName>style.visibility</p:attrName>
                                        </p:attrNameLst>
                                      </p:cBhvr>
                                      <p:to>
                                        <p:strVal val="visible"/>
                                      </p:to>
                                    </p:set>
                                    <p:animEffect transition="in" filter="box(in)">
                                      <p:cBhvr>
                                        <p:cTn id="18" dur="500"/>
                                        <p:tgtEl>
                                          <p:spTgt spid="31759"/>
                                        </p:tgtEl>
                                      </p:cBhvr>
                                    </p:animEffect>
                                  </p:childTnLst>
                                </p:cTn>
                              </p:par>
                              <p:par>
                                <p:cTn id="19" presetID="4" presetClass="entr" presetSubtype="16" fill="hold" nodeType="withEffect">
                                  <p:stCondLst>
                                    <p:cond delay="0"/>
                                  </p:stCondLst>
                                  <p:childTnLst>
                                    <p:set>
                                      <p:cBhvr>
                                        <p:cTn id="20" dur="1" fill="hold">
                                          <p:stCondLst>
                                            <p:cond delay="0"/>
                                          </p:stCondLst>
                                        </p:cTn>
                                        <p:tgtEl>
                                          <p:spTgt spid="31760"/>
                                        </p:tgtEl>
                                        <p:attrNameLst>
                                          <p:attrName>style.visibility</p:attrName>
                                        </p:attrNameLst>
                                      </p:cBhvr>
                                      <p:to>
                                        <p:strVal val="visible"/>
                                      </p:to>
                                    </p:set>
                                    <p:animEffect transition="in" filter="box(in)">
                                      <p:cBhvr>
                                        <p:cTn id="21" dur="500"/>
                                        <p:tgtEl>
                                          <p:spTgt spid="31760"/>
                                        </p:tgtEl>
                                      </p:cBhvr>
                                    </p:animEffect>
                                  </p:childTnLst>
                                </p:cTn>
                              </p:par>
                              <p:par>
                                <p:cTn id="22" presetID="4" presetClass="entr" presetSubtype="16" fill="hold" grpId="0" nodeType="withEffect">
                                  <p:stCondLst>
                                    <p:cond delay="0"/>
                                  </p:stCondLst>
                                  <p:childTnLst>
                                    <p:set>
                                      <p:cBhvr>
                                        <p:cTn id="23" dur="1" fill="hold">
                                          <p:stCondLst>
                                            <p:cond delay="0"/>
                                          </p:stCondLst>
                                        </p:cTn>
                                        <p:tgtEl>
                                          <p:spTgt spid="31762"/>
                                        </p:tgtEl>
                                        <p:attrNameLst>
                                          <p:attrName>style.visibility</p:attrName>
                                        </p:attrNameLst>
                                      </p:cBhvr>
                                      <p:to>
                                        <p:strVal val="visible"/>
                                      </p:to>
                                    </p:set>
                                    <p:animEffect transition="in" filter="box(in)">
                                      <p:cBhvr>
                                        <p:cTn id="24" dur="500"/>
                                        <p:tgtEl>
                                          <p:spTgt spid="31762"/>
                                        </p:tgtEl>
                                      </p:cBhvr>
                                    </p:animEffect>
                                  </p:childTnLst>
                                </p:cTn>
                              </p:par>
                              <p:par>
                                <p:cTn id="25" presetID="4" presetClass="entr" presetSubtype="16" fill="hold" grpId="0" nodeType="withEffect">
                                  <p:stCondLst>
                                    <p:cond delay="0"/>
                                  </p:stCondLst>
                                  <p:childTnLst>
                                    <p:set>
                                      <p:cBhvr>
                                        <p:cTn id="26" dur="1" fill="hold">
                                          <p:stCondLst>
                                            <p:cond delay="0"/>
                                          </p:stCondLst>
                                        </p:cTn>
                                        <p:tgtEl>
                                          <p:spTgt spid="31763"/>
                                        </p:tgtEl>
                                        <p:attrNameLst>
                                          <p:attrName>style.visibility</p:attrName>
                                        </p:attrNameLst>
                                      </p:cBhvr>
                                      <p:to>
                                        <p:strVal val="visible"/>
                                      </p:to>
                                    </p:set>
                                    <p:animEffect transition="in" filter="box(in)">
                                      <p:cBhvr>
                                        <p:cTn id="27" dur="500"/>
                                        <p:tgtEl>
                                          <p:spTgt spid="31763"/>
                                        </p:tgtEl>
                                      </p:cBhvr>
                                    </p:animEffect>
                                  </p:childTnLst>
                                </p:cTn>
                              </p:par>
                              <p:par>
                                <p:cTn id="28" presetID="4" presetClass="entr" presetSubtype="16" fill="hold" grpId="0" nodeType="withEffect">
                                  <p:stCondLst>
                                    <p:cond delay="0"/>
                                  </p:stCondLst>
                                  <p:childTnLst>
                                    <p:set>
                                      <p:cBhvr>
                                        <p:cTn id="29" dur="1" fill="hold">
                                          <p:stCondLst>
                                            <p:cond delay="0"/>
                                          </p:stCondLst>
                                        </p:cTn>
                                        <p:tgtEl>
                                          <p:spTgt spid="31764"/>
                                        </p:tgtEl>
                                        <p:attrNameLst>
                                          <p:attrName>style.visibility</p:attrName>
                                        </p:attrNameLst>
                                      </p:cBhvr>
                                      <p:to>
                                        <p:strVal val="visible"/>
                                      </p:to>
                                    </p:set>
                                    <p:animEffect transition="in" filter="box(in)">
                                      <p:cBhvr>
                                        <p:cTn id="30" dur="500"/>
                                        <p:tgtEl>
                                          <p:spTgt spid="31764"/>
                                        </p:tgtEl>
                                      </p:cBhvr>
                                    </p:animEffect>
                                  </p:childTnLst>
                                </p:cTn>
                              </p:par>
                              <p:par>
                                <p:cTn id="31" presetID="4" presetClass="entr" presetSubtype="16" fill="hold" grpId="0" nodeType="withEffect">
                                  <p:stCondLst>
                                    <p:cond delay="0"/>
                                  </p:stCondLst>
                                  <p:childTnLst>
                                    <p:set>
                                      <p:cBhvr>
                                        <p:cTn id="32" dur="1" fill="hold">
                                          <p:stCondLst>
                                            <p:cond delay="0"/>
                                          </p:stCondLst>
                                        </p:cTn>
                                        <p:tgtEl>
                                          <p:spTgt spid="31765"/>
                                        </p:tgtEl>
                                        <p:attrNameLst>
                                          <p:attrName>style.visibility</p:attrName>
                                        </p:attrNameLst>
                                      </p:cBhvr>
                                      <p:to>
                                        <p:strVal val="visible"/>
                                      </p:to>
                                    </p:set>
                                    <p:animEffect transition="in" filter="box(in)">
                                      <p:cBhvr>
                                        <p:cTn id="33" dur="500"/>
                                        <p:tgtEl>
                                          <p:spTgt spid="31765"/>
                                        </p:tgtEl>
                                      </p:cBhvr>
                                    </p:animEffect>
                                  </p:childTnLst>
                                </p:cTn>
                              </p:par>
                            </p:childTnLst>
                          </p:cTn>
                        </p:par>
                      </p:childTnLst>
                    </p:cTn>
                  </p:par>
                  <p:par>
                    <p:cTn id="34" fill="hold" nodeType="clickPar">
                      <p:stCondLst>
                        <p:cond delay="indefinite"/>
                      </p:stCondLst>
                      <p:childTnLst>
                        <p:par>
                          <p:cTn id="35" fill="hold" nodeType="withGroup">
                            <p:stCondLst>
                              <p:cond delay="0"/>
                            </p:stCondLst>
                            <p:childTnLst>
                              <p:par>
                                <p:cTn id="36" presetID="4" presetClass="entr" presetSubtype="16" fill="hold" grpId="0" nodeType="clickEffect">
                                  <p:stCondLst>
                                    <p:cond delay="0"/>
                                  </p:stCondLst>
                                  <p:childTnLst>
                                    <p:set>
                                      <p:cBhvr>
                                        <p:cTn id="37" dur="1" fill="hold">
                                          <p:stCondLst>
                                            <p:cond delay="0"/>
                                          </p:stCondLst>
                                        </p:cTn>
                                        <p:tgtEl>
                                          <p:spTgt spid="31766">
                                            <p:txEl>
                                              <p:pRg st="0" end="0"/>
                                            </p:txEl>
                                          </p:spTgt>
                                        </p:tgtEl>
                                        <p:attrNameLst>
                                          <p:attrName>style.visibility</p:attrName>
                                        </p:attrNameLst>
                                      </p:cBhvr>
                                      <p:to>
                                        <p:strVal val="visible"/>
                                      </p:to>
                                    </p:set>
                                    <p:animEffect transition="in" filter="box(in)">
                                      <p:cBhvr>
                                        <p:cTn id="38" dur="500"/>
                                        <p:tgtEl>
                                          <p:spTgt spid="31766">
                                            <p:txEl>
                                              <p:pRg st="0" end="0"/>
                                            </p:txEl>
                                          </p:spTgt>
                                        </p:tgtEl>
                                      </p:cBhvr>
                                    </p:animEffect>
                                  </p:childTnLst>
                                </p:cTn>
                              </p:par>
                            </p:childTnLst>
                          </p:cTn>
                        </p:par>
                      </p:childTnLst>
                    </p:cTn>
                  </p:par>
                  <p:par>
                    <p:cTn id="39" fill="hold" nodeType="clickPar">
                      <p:stCondLst>
                        <p:cond delay="indefinite"/>
                      </p:stCondLst>
                      <p:childTnLst>
                        <p:par>
                          <p:cTn id="40" fill="hold" nodeType="withGroup">
                            <p:stCondLst>
                              <p:cond delay="0"/>
                            </p:stCondLst>
                            <p:childTnLst>
                              <p:par>
                                <p:cTn id="41" presetID="4" presetClass="entr" presetSubtype="16" fill="hold" grpId="0" nodeType="clickEffect">
                                  <p:stCondLst>
                                    <p:cond delay="0"/>
                                  </p:stCondLst>
                                  <p:childTnLst>
                                    <p:set>
                                      <p:cBhvr>
                                        <p:cTn id="42" dur="1" fill="hold">
                                          <p:stCondLst>
                                            <p:cond delay="0"/>
                                          </p:stCondLst>
                                        </p:cTn>
                                        <p:tgtEl>
                                          <p:spTgt spid="31767">
                                            <p:txEl>
                                              <p:pRg st="0" end="0"/>
                                            </p:txEl>
                                          </p:spTgt>
                                        </p:tgtEl>
                                        <p:attrNameLst>
                                          <p:attrName>style.visibility</p:attrName>
                                        </p:attrNameLst>
                                      </p:cBhvr>
                                      <p:to>
                                        <p:strVal val="visible"/>
                                      </p:to>
                                    </p:set>
                                    <p:animEffect transition="in" filter="box(in)">
                                      <p:cBhvr>
                                        <p:cTn id="43" dur="500"/>
                                        <p:tgtEl>
                                          <p:spTgt spid="31767">
                                            <p:txEl>
                                              <p:pRg st="0" end="0"/>
                                            </p:txEl>
                                          </p:spTgt>
                                        </p:tgtEl>
                                      </p:cBhvr>
                                    </p:animEffect>
                                  </p:childTnLst>
                                </p:cTn>
                              </p:par>
                            </p:childTnLst>
                          </p:cTn>
                        </p:par>
                      </p:childTnLst>
                    </p:cTn>
                  </p:par>
                  <p:par>
                    <p:cTn id="44" fill="hold" nodeType="clickPar">
                      <p:stCondLst>
                        <p:cond delay="indefinite"/>
                      </p:stCondLst>
                      <p:childTnLst>
                        <p:par>
                          <p:cTn id="45" fill="hold" nodeType="withGroup">
                            <p:stCondLst>
                              <p:cond delay="0"/>
                            </p:stCondLst>
                            <p:childTnLst>
                              <p:par>
                                <p:cTn id="46" presetID="4" presetClass="entr" presetSubtype="16" fill="hold" grpId="0" nodeType="clickEffect">
                                  <p:stCondLst>
                                    <p:cond delay="0"/>
                                  </p:stCondLst>
                                  <p:childTnLst>
                                    <p:set>
                                      <p:cBhvr>
                                        <p:cTn id="47" dur="1" fill="hold">
                                          <p:stCondLst>
                                            <p:cond delay="0"/>
                                          </p:stCondLst>
                                        </p:cTn>
                                        <p:tgtEl>
                                          <p:spTgt spid="31768">
                                            <p:txEl>
                                              <p:pRg st="0" end="0"/>
                                            </p:txEl>
                                          </p:spTgt>
                                        </p:tgtEl>
                                        <p:attrNameLst>
                                          <p:attrName>style.visibility</p:attrName>
                                        </p:attrNameLst>
                                      </p:cBhvr>
                                      <p:to>
                                        <p:strVal val="visible"/>
                                      </p:to>
                                    </p:set>
                                    <p:animEffect transition="in" filter="box(in)">
                                      <p:cBhvr>
                                        <p:cTn id="48" dur="500"/>
                                        <p:tgtEl>
                                          <p:spTgt spid="31768">
                                            <p:txEl>
                                              <p:pRg st="0" end="0"/>
                                            </p:txEl>
                                          </p:spTgt>
                                        </p:tgtEl>
                                      </p:cBhvr>
                                    </p:animEffect>
                                  </p:childTnLst>
                                </p:cTn>
                              </p:par>
                            </p:childTnLst>
                          </p:cTn>
                        </p:par>
                      </p:childTnLst>
                    </p:cTn>
                  </p:par>
                  <p:par>
                    <p:cTn id="49" fill="hold" nodeType="clickPar">
                      <p:stCondLst>
                        <p:cond delay="indefinite"/>
                      </p:stCondLst>
                      <p:childTnLst>
                        <p:par>
                          <p:cTn id="50" fill="hold" nodeType="withGroup">
                            <p:stCondLst>
                              <p:cond delay="0"/>
                            </p:stCondLst>
                            <p:childTnLst>
                              <p:par>
                                <p:cTn id="51" presetID="4" presetClass="entr" presetSubtype="16" fill="hold" grpId="0" nodeType="clickEffect">
                                  <p:stCondLst>
                                    <p:cond delay="0"/>
                                  </p:stCondLst>
                                  <p:childTnLst>
                                    <p:set>
                                      <p:cBhvr>
                                        <p:cTn id="52" dur="1" fill="hold">
                                          <p:stCondLst>
                                            <p:cond delay="0"/>
                                          </p:stCondLst>
                                        </p:cTn>
                                        <p:tgtEl>
                                          <p:spTgt spid="31769">
                                            <p:txEl>
                                              <p:pRg st="0" end="0"/>
                                            </p:txEl>
                                          </p:spTgt>
                                        </p:tgtEl>
                                        <p:attrNameLst>
                                          <p:attrName>style.visibility</p:attrName>
                                        </p:attrNameLst>
                                      </p:cBhvr>
                                      <p:to>
                                        <p:strVal val="visible"/>
                                      </p:to>
                                    </p:set>
                                    <p:animEffect transition="in" filter="box(in)">
                                      <p:cBhvr>
                                        <p:cTn id="53" dur="500"/>
                                        <p:tgtEl>
                                          <p:spTgt spid="31769">
                                            <p:txEl>
                                              <p:pRg st="0" end="0"/>
                                            </p:txEl>
                                          </p:spTgt>
                                        </p:tgtEl>
                                      </p:cBhvr>
                                    </p:animEffect>
                                  </p:childTnLst>
                                </p:cTn>
                              </p:par>
                            </p:childTnLst>
                          </p:cTn>
                        </p:par>
                      </p:childTnLst>
                    </p:cTn>
                  </p:par>
                  <p:par>
                    <p:cTn id="54" fill="hold" nodeType="clickPar">
                      <p:stCondLst>
                        <p:cond delay="indefinite"/>
                      </p:stCondLst>
                      <p:childTnLst>
                        <p:par>
                          <p:cTn id="55" fill="hold" nodeType="withGroup">
                            <p:stCondLst>
                              <p:cond delay="0"/>
                            </p:stCondLst>
                            <p:childTnLst>
                              <p:par>
                                <p:cTn id="56" presetID="13" presetClass="entr" presetSubtype="16" fill="hold" grpId="0" nodeType="clickEffect" nodePh="1">
                                  <p:stCondLst>
                                    <p:cond delay="0"/>
                                  </p:stCondLst>
                                  <p:endCondLst>
                                    <p:cond evt="begin" delay="0">
                                      <p:tn val="56"/>
                                    </p:cond>
                                  </p:endCondLst>
                                  <p:childTnLst>
                                    <p:set>
                                      <p:cBhvr>
                                        <p:cTn id="57" dur="1" fill="hold">
                                          <p:stCondLst>
                                            <p:cond delay="0"/>
                                          </p:stCondLst>
                                        </p:cTn>
                                        <p:tgtEl>
                                          <p:spTgt spid="31771"/>
                                        </p:tgtEl>
                                        <p:attrNameLst>
                                          <p:attrName>style.visibility</p:attrName>
                                        </p:attrNameLst>
                                      </p:cBhvr>
                                      <p:to>
                                        <p:strVal val="visible"/>
                                      </p:to>
                                    </p:set>
                                    <p:animEffect transition="in" filter="plus(in)">
                                      <p:cBhvr>
                                        <p:cTn id="58" dur="2000"/>
                                        <p:tgtEl>
                                          <p:spTgt spid="3177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762" grpId="0" animBg="1"/>
      <p:bldP spid="31763" grpId="0" animBg="1"/>
      <p:bldP spid="31764" grpId="0" animBg="1"/>
      <p:bldP spid="31765" grpId="0" animBg="1"/>
      <p:bldP spid="31766" grpId="0" build="allAtOnce"/>
      <p:bldP spid="31767" grpId="0" build="allAtOnce"/>
      <p:bldP spid="31768" grpId="0" build="allAtOnce"/>
      <p:bldP spid="31769" grpId="0" build="allAtOnce"/>
      <p:bldP spid="31771"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9" name="Text Box 5"/>
          <p:cNvSpPr txBox="1">
            <a:spLocks noChangeArrowheads="1"/>
          </p:cNvSpPr>
          <p:nvPr/>
        </p:nvSpPr>
        <p:spPr bwMode="auto">
          <a:xfrm>
            <a:off x="1066800" y="3048000"/>
            <a:ext cx="7086600" cy="830263"/>
          </a:xfrm>
          <a:prstGeom prst="rect">
            <a:avLst/>
          </a:prstGeom>
          <a:noFill/>
          <a:ln w="9525">
            <a:noFill/>
            <a:miter lim="800000"/>
            <a:headEnd/>
            <a:tailEnd/>
          </a:ln>
        </p:spPr>
        <p:txBody>
          <a:bodyPr>
            <a:spAutoFit/>
          </a:bodyPr>
          <a:lstStyle/>
          <a:p>
            <a:pPr>
              <a:spcBef>
                <a:spcPct val="50000"/>
              </a:spcBef>
            </a:pPr>
            <a:r>
              <a:rPr lang="en-US">
                <a:solidFill>
                  <a:srgbClr val="FFFF00"/>
                </a:solidFill>
              </a:rPr>
              <a:t>- Các nhà máy, xí nghiệp đó thải nhiều khói, bụi vào không khí.</a:t>
            </a:r>
            <a:r>
              <a:rPr lang="en-US"/>
              <a:t> </a:t>
            </a:r>
          </a:p>
        </p:txBody>
      </p:sp>
      <p:sp>
        <p:nvSpPr>
          <p:cNvPr id="47111" name="Text Box 7"/>
          <p:cNvSpPr txBox="1">
            <a:spLocks noChangeArrowheads="1"/>
          </p:cNvSpPr>
          <p:nvPr/>
        </p:nvSpPr>
        <p:spPr bwMode="auto">
          <a:xfrm>
            <a:off x="762000" y="4191000"/>
            <a:ext cx="7772400" cy="830263"/>
          </a:xfrm>
          <a:prstGeom prst="rect">
            <a:avLst/>
          </a:prstGeom>
          <a:noFill/>
          <a:ln w="9525">
            <a:noFill/>
            <a:miter lim="800000"/>
            <a:headEnd/>
            <a:tailEnd/>
          </a:ln>
        </p:spPr>
        <p:txBody>
          <a:bodyPr>
            <a:spAutoFit/>
          </a:bodyPr>
          <a:lstStyle/>
          <a:p>
            <a:pPr>
              <a:spcBef>
                <a:spcPct val="50000"/>
              </a:spcBef>
            </a:pPr>
            <a:r>
              <a:rPr lang="en-US"/>
              <a:t>* Chúng ta cần làm gì để giảm bớt khói, bụi lan vào không khí ?</a:t>
            </a:r>
          </a:p>
        </p:txBody>
      </p:sp>
      <p:sp>
        <p:nvSpPr>
          <p:cNvPr id="47112" name="Text Box 8"/>
          <p:cNvSpPr txBox="1">
            <a:spLocks noChangeArrowheads="1"/>
          </p:cNvSpPr>
          <p:nvPr/>
        </p:nvSpPr>
        <p:spPr bwMode="auto">
          <a:xfrm>
            <a:off x="1219200" y="4876800"/>
            <a:ext cx="7162800" cy="1384300"/>
          </a:xfrm>
          <a:prstGeom prst="rect">
            <a:avLst/>
          </a:prstGeom>
          <a:noFill/>
          <a:ln w="9525">
            <a:noFill/>
            <a:miter lim="800000"/>
            <a:headEnd/>
            <a:tailEnd/>
          </a:ln>
        </p:spPr>
        <p:txBody>
          <a:bodyPr>
            <a:spAutoFit/>
          </a:bodyPr>
          <a:lstStyle/>
          <a:p>
            <a:pPr>
              <a:spcBef>
                <a:spcPct val="50000"/>
              </a:spcBef>
              <a:buFontTx/>
              <a:buChar char="-"/>
            </a:pPr>
            <a:r>
              <a:rPr lang="en-US">
                <a:solidFill>
                  <a:srgbClr val="FFFF00"/>
                </a:solidFill>
              </a:rPr>
              <a:t> Các nhà máy phải xây các ống khói cao hơn.</a:t>
            </a:r>
          </a:p>
          <a:p>
            <a:pPr>
              <a:spcBef>
                <a:spcPct val="50000"/>
              </a:spcBef>
              <a:buFontTx/>
              <a:buChar char="-"/>
            </a:pPr>
            <a:r>
              <a:rPr lang="en-US">
                <a:solidFill>
                  <a:srgbClr val="FFFF00"/>
                </a:solidFill>
              </a:rPr>
              <a:t> Các xe chở than cần có tấm bạc che đậy kĩ càng.</a:t>
            </a:r>
          </a:p>
        </p:txBody>
      </p:sp>
      <p:sp>
        <p:nvSpPr>
          <p:cNvPr id="47114" name="Rectangle 10"/>
          <p:cNvSpPr>
            <a:spLocks noChangeArrowheads="1"/>
          </p:cNvSpPr>
          <p:nvPr/>
        </p:nvSpPr>
        <p:spPr bwMode="auto">
          <a:xfrm>
            <a:off x="381000" y="1828800"/>
            <a:ext cx="3278188" cy="457200"/>
          </a:xfrm>
          <a:prstGeom prst="rect">
            <a:avLst/>
          </a:prstGeom>
          <a:noFill/>
          <a:ln w="9525">
            <a:noFill/>
            <a:miter lim="800000"/>
            <a:headEnd/>
            <a:tailEnd/>
          </a:ln>
          <a:effectLst/>
        </p:spPr>
        <p:txBody>
          <a:bodyPr wrap="none">
            <a:spAutoFit/>
          </a:bodyPr>
          <a:lstStyle/>
          <a:p>
            <a:pPr>
              <a:spcBef>
                <a:spcPct val="20000"/>
              </a:spcBef>
              <a:buClr>
                <a:schemeClr val="hlink"/>
              </a:buClr>
              <a:buSzPct val="60000"/>
              <a:buFont typeface="Wingdings" pitchFamily="2" charset="2"/>
              <a:buNone/>
              <a:defRPr/>
            </a:pPr>
            <a:r>
              <a:rPr lang="en-US" i="0">
                <a:solidFill>
                  <a:srgbClr val="FF00FF"/>
                </a:solidFill>
                <a:effectLst>
                  <a:outerShdw blurRad="38100" dist="38100" dir="2700000" algn="tl">
                    <a:srgbClr val="000000"/>
                  </a:outerShdw>
                </a:effectLst>
                <a:latin typeface="Arial"/>
              </a:rPr>
              <a:t>2. Hoạt động kinh tế:</a:t>
            </a:r>
            <a:r>
              <a:rPr lang="en-US">
                <a:latin typeface="Arial"/>
              </a:rPr>
              <a:t> </a:t>
            </a:r>
          </a:p>
        </p:txBody>
      </p:sp>
      <p:sp>
        <p:nvSpPr>
          <p:cNvPr id="11271" name="Rectangle 11"/>
          <p:cNvSpPr>
            <a:spLocks noChangeArrowheads="1"/>
          </p:cNvSpPr>
          <p:nvPr/>
        </p:nvSpPr>
        <p:spPr bwMode="auto">
          <a:xfrm>
            <a:off x="762000" y="2514600"/>
            <a:ext cx="6897688" cy="457200"/>
          </a:xfrm>
          <a:prstGeom prst="rect">
            <a:avLst/>
          </a:prstGeom>
          <a:noFill/>
          <a:ln w="9525">
            <a:noFill/>
            <a:miter lim="800000"/>
            <a:headEnd/>
            <a:tailEnd/>
          </a:ln>
        </p:spPr>
        <p:txBody>
          <a:bodyPr wrap="none">
            <a:spAutoFit/>
          </a:bodyPr>
          <a:lstStyle/>
          <a:p>
            <a:pPr>
              <a:spcBef>
                <a:spcPct val="50000"/>
              </a:spcBef>
            </a:pPr>
            <a:r>
              <a:rPr lang="en-US"/>
              <a:t>* Nêu các hiện tượng làm ô nhiểm không khí ?</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5" presetClass="entr" presetSubtype="0" fill="hold" grpId="0" nodeType="clickEffect">
                                  <p:stCondLst>
                                    <p:cond delay="0"/>
                                  </p:stCondLst>
                                  <p:iterate type="lt">
                                    <p:tmPct val="10000"/>
                                  </p:iterate>
                                  <p:childTnLst>
                                    <p:set>
                                      <p:cBhvr>
                                        <p:cTn id="6" dur="1" fill="hold">
                                          <p:stCondLst>
                                            <p:cond delay="0"/>
                                          </p:stCondLst>
                                        </p:cTn>
                                        <p:tgtEl>
                                          <p:spTgt spid="47109"/>
                                        </p:tgtEl>
                                        <p:attrNameLst>
                                          <p:attrName>style.visibility</p:attrName>
                                        </p:attrNameLst>
                                      </p:cBhvr>
                                      <p:to>
                                        <p:strVal val="visible"/>
                                      </p:to>
                                    </p:set>
                                    <p:animEffect transition="in" filter="fade">
                                      <p:cBhvr>
                                        <p:cTn id="7" dur="1000"/>
                                        <p:tgtEl>
                                          <p:spTgt spid="47109"/>
                                        </p:tgtEl>
                                      </p:cBhvr>
                                    </p:animEffect>
                                    <p:anim calcmode="lin" valueType="num">
                                      <p:cBhvr>
                                        <p:cTn id="8" dur="1000" fill="hold"/>
                                        <p:tgtEl>
                                          <p:spTgt spid="47109"/>
                                        </p:tgtEl>
                                        <p:attrNameLst>
                                          <p:attrName>ppt_w</p:attrName>
                                        </p:attrNameLst>
                                      </p:cBhvr>
                                      <p:tavLst>
                                        <p:tav tm="0" fmla="#ppt_w*sin(2.5*pi*$)">
                                          <p:val>
                                            <p:fltVal val="0"/>
                                          </p:val>
                                        </p:tav>
                                        <p:tav tm="100000">
                                          <p:val>
                                            <p:fltVal val="1"/>
                                          </p:val>
                                        </p:tav>
                                      </p:tavLst>
                                    </p:anim>
                                    <p:anim calcmode="lin" valueType="num">
                                      <p:cBhvr>
                                        <p:cTn id="9" dur="1000" fill="hold"/>
                                        <p:tgtEl>
                                          <p:spTgt spid="47109"/>
                                        </p:tgtEl>
                                        <p:attrNameLst>
                                          <p:attrName>ppt_h</p:attrName>
                                        </p:attrNameLst>
                                      </p:cBhvr>
                                      <p:tavLst>
                                        <p:tav tm="0">
                                          <p:val>
                                            <p:strVal val="#ppt_h"/>
                                          </p:val>
                                        </p:tav>
                                        <p:tav tm="100000">
                                          <p:val>
                                            <p:strVal val="#ppt_h"/>
                                          </p:val>
                                        </p:tav>
                                      </p:tavLst>
                                    </p:anim>
                                  </p:childTnLst>
                                </p:cTn>
                              </p:par>
                            </p:childTnLst>
                          </p:cTn>
                        </p:par>
                      </p:childTnLst>
                    </p:cTn>
                  </p:par>
                  <p:par>
                    <p:cTn id="10" fill="hold" nodeType="clickPar">
                      <p:stCondLst>
                        <p:cond delay="indefinite"/>
                      </p:stCondLst>
                      <p:childTnLst>
                        <p:par>
                          <p:cTn id="11" fill="hold" nodeType="withGroup">
                            <p:stCondLst>
                              <p:cond delay="0"/>
                            </p:stCondLst>
                            <p:childTnLst>
                              <p:par>
                                <p:cTn id="12" presetID="13" presetClass="entr" presetSubtype="16" fill="hold" grpId="0" nodeType="clickEffect">
                                  <p:stCondLst>
                                    <p:cond delay="0"/>
                                  </p:stCondLst>
                                  <p:childTnLst>
                                    <p:set>
                                      <p:cBhvr>
                                        <p:cTn id="13" dur="1" fill="hold">
                                          <p:stCondLst>
                                            <p:cond delay="0"/>
                                          </p:stCondLst>
                                        </p:cTn>
                                        <p:tgtEl>
                                          <p:spTgt spid="47111"/>
                                        </p:tgtEl>
                                        <p:attrNameLst>
                                          <p:attrName>style.visibility</p:attrName>
                                        </p:attrNameLst>
                                      </p:cBhvr>
                                      <p:to>
                                        <p:strVal val="visible"/>
                                      </p:to>
                                    </p:set>
                                    <p:animEffect transition="in" filter="plus(in)">
                                      <p:cBhvr>
                                        <p:cTn id="14" dur="2000"/>
                                        <p:tgtEl>
                                          <p:spTgt spid="47111"/>
                                        </p:tgtEl>
                                      </p:cBhvr>
                                    </p:animEffect>
                                  </p:childTnLst>
                                </p:cTn>
                              </p:par>
                            </p:childTnLst>
                          </p:cTn>
                        </p:par>
                      </p:childTnLst>
                    </p:cTn>
                  </p:par>
                  <p:par>
                    <p:cTn id="15" fill="hold" nodeType="clickPar">
                      <p:stCondLst>
                        <p:cond delay="indefinite"/>
                      </p:stCondLst>
                      <p:childTnLst>
                        <p:par>
                          <p:cTn id="16" fill="hold" nodeType="withGroup">
                            <p:stCondLst>
                              <p:cond delay="0"/>
                            </p:stCondLst>
                            <p:childTnLst>
                              <p:par>
                                <p:cTn id="17" presetID="45" presetClass="entr" presetSubtype="0" fill="hold" grpId="0" nodeType="clickEffect">
                                  <p:stCondLst>
                                    <p:cond delay="0"/>
                                  </p:stCondLst>
                                  <p:iterate type="lt">
                                    <p:tmPct val="10000"/>
                                  </p:iterate>
                                  <p:childTnLst>
                                    <p:set>
                                      <p:cBhvr>
                                        <p:cTn id="18" dur="1" fill="hold">
                                          <p:stCondLst>
                                            <p:cond delay="0"/>
                                          </p:stCondLst>
                                        </p:cTn>
                                        <p:tgtEl>
                                          <p:spTgt spid="47112"/>
                                        </p:tgtEl>
                                        <p:attrNameLst>
                                          <p:attrName>style.visibility</p:attrName>
                                        </p:attrNameLst>
                                      </p:cBhvr>
                                      <p:to>
                                        <p:strVal val="visible"/>
                                      </p:to>
                                    </p:set>
                                    <p:animEffect transition="in" filter="fade">
                                      <p:cBhvr>
                                        <p:cTn id="19" dur="2000"/>
                                        <p:tgtEl>
                                          <p:spTgt spid="47112"/>
                                        </p:tgtEl>
                                      </p:cBhvr>
                                    </p:animEffect>
                                    <p:anim calcmode="lin" valueType="num">
                                      <p:cBhvr>
                                        <p:cTn id="20" dur="2000" fill="hold"/>
                                        <p:tgtEl>
                                          <p:spTgt spid="47112"/>
                                        </p:tgtEl>
                                        <p:attrNameLst>
                                          <p:attrName>ppt_w</p:attrName>
                                        </p:attrNameLst>
                                      </p:cBhvr>
                                      <p:tavLst>
                                        <p:tav tm="0" fmla="#ppt_w*sin(2.5*pi*$)">
                                          <p:val>
                                            <p:fltVal val="0"/>
                                          </p:val>
                                        </p:tav>
                                        <p:tav tm="100000">
                                          <p:val>
                                            <p:fltVal val="1"/>
                                          </p:val>
                                        </p:tav>
                                      </p:tavLst>
                                    </p:anim>
                                    <p:anim calcmode="lin" valueType="num">
                                      <p:cBhvr>
                                        <p:cTn id="21" dur="2000" fill="hold"/>
                                        <p:tgtEl>
                                          <p:spTgt spid="47112"/>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109" grpId="0"/>
      <p:bldP spid="47111" grpId="0"/>
      <p:bldP spid="47112"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7" name="Rectangle 3"/>
          <p:cNvSpPr>
            <a:spLocks noGrp="1" noChangeArrowheads="1"/>
          </p:cNvSpPr>
          <p:nvPr>
            <p:ph type="subTitle" idx="1"/>
          </p:nvPr>
        </p:nvSpPr>
        <p:spPr>
          <a:xfrm>
            <a:off x="609600" y="1524000"/>
            <a:ext cx="5029200" cy="533400"/>
          </a:xfrm>
        </p:spPr>
        <p:txBody>
          <a:bodyPr/>
          <a:lstStyle/>
          <a:p>
            <a:pPr algn="l" eaLnBrk="1" hangingPunct="1">
              <a:defRPr/>
            </a:pPr>
            <a:r>
              <a:rPr lang="en-US" sz="2800" b="1" smtClean="0">
                <a:solidFill>
                  <a:srgbClr val="FF00FF"/>
                </a:solidFill>
                <a:latin typeface="Arial"/>
              </a:rPr>
              <a:t>2. Hoạt động kinh tế:</a:t>
            </a:r>
            <a:r>
              <a:rPr lang="en-US" sz="2800" smtClean="0">
                <a:latin typeface="Arial"/>
              </a:rPr>
              <a:t> </a:t>
            </a:r>
          </a:p>
        </p:txBody>
      </p:sp>
      <p:sp>
        <p:nvSpPr>
          <p:cNvPr id="41988" name="Rectangle 4"/>
          <p:cNvSpPr>
            <a:spLocks noChangeArrowheads="1"/>
          </p:cNvSpPr>
          <p:nvPr/>
        </p:nvSpPr>
        <p:spPr bwMode="auto">
          <a:xfrm>
            <a:off x="838200" y="1905000"/>
            <a:ext cx="7315200" cy="593725"/>
          </a:xfrm>
          <a:prstGeom prst="rect">
            <a:avLst/>
          </a:prstGeom>
          <a:noFill/>
          <a:ln w="9525">
            <a:noFill/>
            <a:miter lim="800000"/>
            <a:headEnd/>
            <a:tailEnd/>
          </a:ln>
          <a:effectLst/>
        </p:spPr>
        <p:txBody>
          <a:bodyPr/>
          <a:lstStyle/>
          <a:p>
            <a:pPr algn="just">
              <a:spcBef>
                <a:spcPct val="20000"/>
              </a:spcBef>
              <a:buClr>
                <a:schemeClr val="hlink"/>
              </a:buClr>
              <a:buSzPct val="60000"/>
              <a:buFont typeface="Wingdings" pitchFamily="2" charset="2"/>
              <a:buNone/>
              <a:defRPr/>
            </a:pPr>
            <a:r>
              <a:rPr lang="en-US" i="0">
                <a:effectLst>
                  <a:outerShdw blurRad="38100" dist="38100" dir="2700000" algn="tl">
                    <a:srgbClr val="000000"/>
                  </a:outerShdw>
                </a:effectLst>
                <a:latin typeface="Arial"/>
              </a:rPr>
              <a:t>- Sự phân bố các hoạt động kinh tế ở châu Á:</a:t>
            </a:r>
          </a:p>
        </p:txBody>
      </p:sp>
      <p:sp>
        <p:nvSpPr>
          <p:cNvPr id="12293" name="Text Box 37"/>
          <p:cNvSpPr txBox="1">
            <a:spLocks noChangeArrowheads="1"/>
          </p:cNvSpPr>
          <p:nvPr/>
        </p:nvSpPr>
        <p:spPr bwMode="auto">
          <a:xfrm>
            <a:off x="831850" y="2286000"/>
            <a:ext cx="7931150" cy="457200"/>
          </a:xfrm>
          <a:prstGeom prst="rect">
            <a:avLst/>
          </a:prstGeom>
          <a:noFill/>
          <a:ln w="9525">
            <a:noFill/>
            <a:miter lim="800000"/>
            <a:headEnd/>
            <a:tailEnd/>
          </a:ln>
        </p:spPr>
        <p:txBody>
          <a:bodyPr>
            <a:spAutoFit/>
          </a:bodyPr>
          <a:lstStyle/>
          <a:p>
            <a:pPr>
              <a:spcBef>
                <a:spcPct val="50000"/>
              </a:spcBef>
            </a:pPr>
            <a:r>
              <a:rPr lang="en-US" i="0"/>
              <a:t>* Hãy quan sát lược đồ và  hoàn thành bài tập sau:</a:t>
            </a:r>
          </a:p>
        </p:txBody>
      </p:sp>
      <p:pic>
        <p:nvPicPr>
          <p:cNvPr id="12294" name="Picture 38" descr="scan0007"/>
          <p:cNvPicPr>
            <a:picLocks noChangeAspect="1" noChangeArrowheads="1"/>
          </p:cNvPicPr>
          <p:nvPr/>
        </p:nvPicPr>
        <p:blipFill>
          <a:blip r:embed="rId2">
            <a:lum bright="-36000"/>
          </a:blip>
          <a:srcRect/>
          <a:stretch>
            <a:fillRect/>
          </a:stretch>
        </p:blipFill>
        <p:spPr bwMode="auto">
          <a:xfrm>
            <a:off x="1052513" y="2833688"/>
            <a:ext cx="6477000" cy="3949700"/>
          </a:xfrm>
          <a:prstGeom prst="rect">
            <a:avLst/>
          </a:prstGeom>
          <a:noFill/>
          <a:ln w="9525">
            <a:noFill/>
            <a:miter lim="800000"/>
            <a:headEnd/>
            <a:tailEnd/>
          </a:ln>
        </p:spPr>
      </p:pic>
      <p:sp>
        <p:nvSpPr>
          <p:cNvPr id="2" name="Title 1"/>
          <p:cNvSpPr>
            <a:spLocks noGrp="1"/>
          </p:cNvSpPr>
          <p:nvPr>
            <p:ph type="ctrTitle" sz="quarter"/>
          </p:nvPr>
        </p:nvSpPr>
        <p:spPr/>
        <p:txBody>
          <a:bodyPr/>
          <a:lstStyle/>
          <a:p>
            <a:endParaRPr lang="en-US"/>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Globe">
  <a:themeElements>
    <a:clrScheme name="Globe 3">
      <a:dk1>
        <a:srgbClr val="003B76"/>
      </a:dk1>
      <a:lt1>
        <a:srgbClr val="FFFFFF"/>
      </a:lt1>
      <a:dk2>
        <a:srgbClr val="0066CC"/>
      </a:dk2>
      <a:lt2>
        <a:srgbClr val="CCECFF"/>
      </a:lt2>
      <a:accent1>
        <a:srgbClr val="33CCCC"/>
      </a:accent1>
      <a:accent2>
        <a:srgbClr val="66CCFF"/>
      </a:accent2>
      <a:accent3>
        <a:srgbClr val="AAB8E2"/>
      </a:accent3>
      <a:accent4>
        <a:srgbClr val="DADADA"/>
      </a:accent4>
      <a:accent5>
        <a:srgbClr val="ADE2E2"/>
      </a:accent5>
      <a:accent6>
        <a:srgbClr val="5CB9E7"/>
      </a:accent6>
      <a:hlink>
        <a:srgbClr val="FFFFCC"/>
      </a:hlink>
      <a:folHlink>
        <a:srgbClr val="FFCC66"/>
      </a:folHlink>
    </a:clrScheme>
    <a:fontScheme name="Globe">
      <a:majorFont>
        <a:latin typeface="Arial"/>
        <a:ea typeface=""/>
        <a:cs typeface="Arial"/>
      </a:majorFont>
      <a:minorFont>
        <a:latin typeface="Verdana"/>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1" i="1" u="none" strike="noStrike" cap="none" normalizeH="0" baseline="0" smtClean="0">
            <a:ln>
              <a:noFill/>
            </a:ln>
            <a:solidFill>
              <a:schemeClr val="tx1"/>
            </a:solidFill>
            <a:effectLst/>
            <a:latin typeface="Arial" charset="0"/>
            <a:cs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1" i="1" u="none" strike="noStrike" cap="none" normalizeH="0" baseline="0" smtClean="0">
            <a:ln>
              <a:noFill/>
            </a:ln>
            <a:solidFill>
              <a:schemeClr val="tx1"/>
            </a:solidFill>
            <a:effectLst/>
            <a:latin typeface="Arial" charset="0"/>
            <a:cs typeface="Arial" charset="0"/>
          </a:defRPr>
        </a:defPPr>
      </a:lstStyle>
    </a:lnDef>
  </a:objectDefaults>
  <a:extraClrSchemeLst>
    <a:extraClrScheme>
      <a:clrScheme name="Globe 1">
        <a:dk1>
          <a:srgbClr val="622100"/>
        </a:dk1>
        <a:lt1>
          <a:srgbClr val="FFFFFF"/>
        </a:lt1>
        <a:dk2>
          <a:srgbClr val="800000"/>
        </a:dk2>
        <a:lt2>
          <a:srgbClr val="FFFFCC"/>
        </a:lt2>
        <a:accent1>
          <a:srgbClr val="E42B00"/>
        </a:accent1>
        <a:accent2>
          <a:srgbClr val="996600"/>
        </a:accent2>
        <a:accent3>
          <a:srgbClr val="C0AAAA"/>
        </a:accent3>
        <a:accent4>
          <a:srgbClr val="DADADA"/>
        </a:accent4>
        <a:accent5>
          <a:srgbClr val="EFACAA"/>
        </a:accent5>
        <a:accent6>
          <a:srgbClr val="8A5C00"/>
        </a:accent6>
        <a:hlink>
          <a:srgbClr val="FADF6C"/>
        </a:hlink>
        <a:folHlink>
          <a:srgbClr val="FF9900"/>
        </a:folHlink>
      </a:clrScheme>
      <a:clrMap bg1="dk2" tx1="lt1" bg2="dk1" tx2="lt2" accent1="accent1" accent2="accent2" accent3="accent3" accent4="accent4" accent5="accent5" accent6="accent6" hlink="hlink" folHlink="folHlink"/>
    </a:extraClrScheme>
    <a:extraClrScheme>
      <a:clrScheme name="Globe 2">
        <a:dk1>
          <a:srgbClr val="5F4545"/>
        </a:dk1>
        <a:lt1>
          <a:srgbClr val="FFFFFF"/>
        </a:lt1>
        <a:dk2>
          <a:srgbClr val="8F6969"/>
        </a:dk2>
        <a:lt2>
          <a:srgbClr val="FFFFCC"/>
        </a:lt2>
        <a:accent1>
          <a:srgbClr val="CC6600"/>
        </a:accent1>
        <a:accent2>
          <a:srgbClr val="924C0C"/>
        </a:accent2>
        <a:accent3>
          <a:srgbClr val="C6B9B9"/>
        </a:accent3>
        <a:accent4>
          <a:srgbClr val="DADADA"/>
        </a:accent4>
        <a:accent5>
          <a:srgbClr val="E2B8AA"/>
        </a:accent5>
        <a:accent6>
          <a:srgbClr val="84440A"/>
        </a:accent6>
        <a:hlink>
          <a:srgbClr val="CFD375"/>
        </a:hlink>
        <a:folHlink>
          <a:srgbClr val="98BB91"/>
        </a:folHlink>
      </a:clrScheme>
      <a:clrMap bg1="dk2" tx1="lt1" bg2="dk1" tx2="lt2" accent1="accent1" accent2="accent2" accent3="accent3" accent4="accent4" accent5="accent5" accent6="accent6" hlink="hlink" folHlink="folHlink"/>
    </a:extraClrScheme>
    <a:extraClrScheme>
      <a:clrScheme name="Globe 3">
        <a:dk1>
          <a:srgbClr val="003B76"/>
        </a:dk1>
        <a:lt1>
          <a:srgbClr val="FFFFFF"/>
        </a:lt1>
        <a:dk2>
          <a:srgbClr val="0066CC"/>
        </a:dk2>
        <a:lt2>
          <a:srgbClr val="CCECFF"/>
        </a:lt2>
        <a:accent1>
          <a:srgbClr val="33CCCC"/>
        </a:accent1>
        <a:accent2>
          <a:srgbClr val="66CCFF"/>
        </a:accent2>
        <a:accent3>
          <a:srgbClr val="AAB8E2"/>
        </a:accent3>
        <a:accent4>
          <a:srgbClr val="DADADA"/>
        </a:accent4>
        <a:accent5>
          <a:srgbClr val="ADE2E2"/>
        </a:accent5>
        <a:accent6>
          <a:srgbClr val="5CB9E7"/>
        </a:accent6>
        <a:hlink>
          <a:srgbClr val="FFFFCC"/>
        </a:hlink>
        <a:folHlink>
          <a:srgbClr val="FFCC66"/>
        </a:folHlink>
      </a:clrScheme>
      <a:clrMap bg1="dk2" tx1="lt1" bg2="dk1" tx2="lt2" accent1="accent1" accent2="accent2" accent3="accent3" accent4="accent4" accent5="accent5" accent6="accent6" hlink="hlink" folHlink="folHlink"/>
    </a:extraClrScheme>
    <a:extraClrScheme>
      <a:clrScheme name="Globe 4">
        <a:dk1>
          <a:srgbClr val="005856"/>
        </a:dk1>
        <a:lt1>
          <a:srgbClr val="FFFFFF"/>
        </a:lt1>
        <a:dk2>
          <a:srgbClr val="008080"/>
        </a:dk2>
        <a:lt2>
          <a:srgbClr val="FFFFCC"/>
        </a:lt2>
        <a:accent1>
          <a:srgbClr val="0099CC"/>
        </a:accent1>
        <a:accent2>
          <a:srgbClr val="00CCFF"/>
        </a:accent2>
        <a:accent3>
          <a:srgbClr val="AAC0C0"/>
        </a:accent3>
        <a:accent4>
          <a:srgbClr val="DADADA"/>
        </a:accent4>
        <a:accent5>
          <a:srgbClr val="AACAE2"/>
        </a:accent5>
        <a:accent6>
          <a:srgbClr val="00B9E7"/>
        </a:accent6>
        <a:hlink>
          <a:srgbClr val="1ACE9F"/>
        </a:hlink>
        <a:folHlink>
          <a:srgbClr val="948CCE"/>
        </a:folHlink>
      </a:clrScheme>
      <a:clrMap bg1="dk2" tx1="lt1" bg2="dk1" tx2="lt2" accent1="accent1" accent2="accent2" accent3="accent3" accent4="accent4" accent5="accent5" accent6="accent6" hlink="hlink" folHlink="folHlink"/>
    </a:extraClrScheme>
    <a:extraClrScheme>
      <a:clrScheme name="Globe 5">
        <a:dk1>
          <a:srgbClr val="3C5436"/>
        </a:dk1>
        <a:lt1>
          <a:srgbClr val="FFFFFF"/>
        </a:lt1>
        <a:dk2>
          <a:srgbClr val="5F8656"/>
        </a:dk2>
        <a:lt2>
          <a:srgbClr val="D6D8C0"/>
        </a:lt2>
        <a:accent1>
          <a:srgbClr val="61733D"/>
        </a:accent1>
        <a:accent2>
          <a:srgbClr val="324A39"/>
        </a:accent2>
        <a:accent3>
          <a:srgbClr val="B6C3B4"/>
        </a:accent3>
        <a:accent4>
          <a:srgbClr val="DADADA"/>
        </a:accent4>
        <a:accent5>
          <a:srgbClr val="B7BCAF"/>
        </a:accent5>
        <a:accent6>
          <a:srgbClr val="2C4233"/>
        </a:accent6>
        <a:hlink>
          <a:srgbClr val="73D588"/>
        </a:hlink>
        <a:folHlink>
          <a:srgbClr val="6F99B9"/>
        </a:folHlink>
      </a:clrScheme>
      <a:clrMap bg1="dk2" tx1="lt1" bg2="dk1" tx2="lt2" accent1="accent1" accent2="accent2" accent3="accent3" accent4="accent4" accent5="accent5" accent6="accent6" hlink="hlink" folHlink="folHlink"/>
    </a:extraClrScheme>
    <a:extraClrScheme>
      <a:clrScheme name="Globe 6">
        <a:dk1>
          <a:srgbClr val="5B7B65"/>
        </a:dk1>
        <a:lt1>
          <a:srgbClr val="FFFFFF"/>
        </a:lt1>
        <a:dk2>
          <a:srgbClr val="9ABE9D"/>
        </a:dk2>
        <a:lt2>
          <a:srgbClr val="336600"/>
        </a:lt2>
        <a:accent1>
          <a:srgbClr val="00CC66"/>
        </a:accent1>
        <a:accent2>
          <a:srgbClr val="4E7050"/>
        </a:accent2>
        <a:accent3>
          <a:srgbClr val="CADBCC"/>
        </a:accent3>
        <a:accent4>
          <a:srgbClr val="DADADA"/>
        </a:accent4>
        <a:accent5>
          <a:srgbClr val="AAE2B8"/>
        </a:accent5>
        <a:accent6>
          <a:srgbClr val="466548"/>
        </a:accent6>
        <a:hlink>
          <a:srgbClr val="FFFFCC"/>
        </a:hlink>
        <a:folHlink>
          <a:srgbClr val="9CE8A3"/>
        </a:folHlink>
      </a:clrScheme>
      <a:clrMap bg1="dk2" tx1="lt1" bg2="dk1" tx2="lt2" accent1="accent1" accent2="accent2" accent3="accent3" accent4="accent4" accent5="accent5" accent6="accent6" hlink="hlink" folHlink="folHlink"/>
    </a:extraClrScheme>
    <a:extraClrScheme>
      <a:clrScheme name="Globe 7">
        <a:dk1>
          <a:srgbClr val="4C4E44"/>
        </a:dk1>
        <a:lt1>
          <a:srgbClr val="FFFFFF"/>
        </a:lt1>
        <a:dk2>
          <a:srgbClr val="686B5D"/>
        </a:dk2>
        <a:lt2>
          <a:srgbClr val="D6D5C6"/>
        </a:lt2>
        <a:accent1>
          <a:srgbClr val="898D79"/>
        </a:accent1>
        <a:accent2>
          <a:srgbClr val="4D4F45"/>
        </a:accent2>
        <a:accent3>
          <a:srgbClr val="B9BAB6"/>
        </a:accent3>
        <a:accent4>
          <a:srgbClr val="DADADA"/>
        </a:accent4>
        <a:accent5>
          <a:srgbClr val="C4C5BE"/>
        </a:accent5>
        <a:accent6>
          <a:srgbClr val="45473E"/>
        </a:accent6>
        <a:hlink>
          <a:srgbClr val="58BE67"/>
        </a:hlink>
        <a:folHlink>
          <a:srgbClr val="C0C640"/>
        </a:folHlink>
      </a:clrScheme>
      <a:clrMap bg1="dk2" tx1="lt1" bg2="dk1" tx2="lt2" accent1="accent1" accent2="accent2" accent3="accent3" accent4="accent4" accent5="accent5" accent6="accent6" hlink="hlink" folHlink="folHlink"/>
    </a:extraClrScheme>
    <a:extraClrScheme>
      <a:clrScheme name="Globe 8">
        <a:dk1>
          <a:srgbClr val="000000"/>
        </a:dk1>
        <a:lt1>
          <a:srgbClr val="FFFFDD"/>
        </a:lt1>
        <a:dk2>
          <a:srgbClr val="000000"/>
        </a:dk2>
        <a:lt2>
          <a:srgbClr val="98977A"/>
        </a:lt2>
        <a:accent1>
          <a:srgbClr val="BDCDA7"/>
        </a:accent1>
        <a:accent2>
          <a:srgbClr val="A0D060"/>
        </a:accent2>
        <a:accent3>
          <a:srgbClr val="FFFFEB"/>
        </a:accent3>
        <a:accent4>
          <a:srgbClr val="000000"/>
        </a:accent4>
        <a:accent5>
          <a:srgbClr val="DBE3D0"/>
        </a:accent5>
        <a:accent6>
          <a:srgbClr val="91BC56"/>
        </a:accent6>
        <a:hlink>
          <a:srgbClr val="FADD4E"/>
        </a:hlink>
        <a:folHlink>
          <a:srgbClr val="CC9900"/>
        </a:folHlink>
      </a:clrScheme>
      <a:clrMap bg1="lt1" tx1="dk1" bg2="lt2" tx2="dk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emplate>Fireworks</Template>
  <TotalTime>834</TotalTime>
  <Words>973</Words>
  <Application>Microsoft Office PowerPoint</Application>
  <PresentationFormat>On-screen Show (4:3)</PresentationFormat>
  <Paragraphs>128</Paragraphs>
  <Slides>16</Slides>
  <Notes>0</Notes>
  <HiddenSlides>0</HiddenSlides>
  <MMClips>0</MMClips>
  <ScaleCrop>false</ScaleCrop>
  <HeadingPairs>
    <vt:vector size="8" baseType="variant">
      <vt:variant>
        <vt:lpstr>Fonts Used</vt:lpstr>
      </vt:variant>
      <vt:variant>
        <vt:i4>4</vt:i4>
      </vt:variant>
      <vt:variant>
        <vt:lpstr>Theme</vt:lpstr>
      </vt:variant>
      <vt:variant>
        <vt:i4>1</vt:i4>
      </vt:variant>
      <vt:variant>
        <vt:lpstr>Embedded OLE Servers</vt:lpstr>
      </vt:variant>
      <vt:variant>
        <vt:i4>1</vt:i4>
      </vt:variant>
      <vt:variant>
        <vt:lpstr>Slide Titles</vt:lpstr>
      </vt:variant>
      <vt:variant>
        <vt:i4>16</vt:i4>
      </vt:variant>
    </vt:vector>
  </HeadingPairs>
  <TitlesOfParts>
    <vt:vector size="22" baseType="lpstr">
      <vt:lpstr>Arial</vt:lpstr>
      <vt:lpstr>Times New Roman</vt:lpstr>
      <vt:lpstr>Verdana</vt:lpstr>
      <vt:lpstr>Wingdings</vt:lpstr>
      <vt:lpstr>Globe</vt:lpstr>
      <vt:lpstr>Clip</vt:lpstr>
      <vt:lpstr> Địa lí </vt:lpstr>
      <vt:lpstr>Địa lí Châu Á (tiếp theo)</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HOASONA</dc:creator>
  <cp:lastModifiedBy>Admin</cp:lastModifiedBy>
  <cp:revision>48</cp:revision>
  <dcterms:created xsi:type="dcterms:W3CDTF">2008-01-26T14:01:04Z</dcterms:created>
  <dcterms:modified xsi:type="dcterms:W3CDTF">2021-12-02T17:23:41Z</dcterms:modified>
</cp:coreProperties>
</file>