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5" r:id="rId2"/>
    <p:sldId id="257" r:id="rId3"/>
    <p:sldId id="294" r:id="rId4"/>
    <p:sldId id="295" r:id="rId5"/>
    <p:sldId id="296" r:id="rId6"/>
    <p:sldId id="258" r:id="rId7"/>
    <p:sldId id="259" r:id="rId8"/>
    <p:sldId id="260" r:id="rId9"/>
    <p:sldId id="287" r:id="rId10"/>
    <p:sldId id="261" r:id="rId11"/>
    <p:sldId id="262" r:id="rId12"/>
    <p:sldId id="264" r:id="rId13"/>
    <p:sldId id="269" r:id="rId14"/>
    <p:sldId id="270" r:id="rId15"/>
    <p:sldId id="266" r:id="rId16"/>
    <p:sldId id="265" r:id="rId17"/>
    <p:sldId id="267" r:id="rId18"/>
    <p:sldId id="273" r:id="rId19"/>
    <p:sldId id="274" r:id="rId20"/>
    <p:sldId id="286" r:id="rId21"/>
    <p:sldId id="275" r:id="rId22"/>
    <p:sldId id="276" r:id="rId23"/>
    <p:sldId id="290" r:id="rId24"/>
    <p:sldId id="279" r:id="rId25"/>
    <p:sldId id="284" r:id="rId26"/>
    <p:sldId id="281" r:id="rId27"/>
    <p:sldId id="282" r:id="rId28"/>
    <p:sldId id="292" r:id="rId29"/>
    <p:sldId id="289" r:id="rId30"/>
    <p:sldId id="293" r:id="rId3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76748"/>
    <a:srgbClr val="8F43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4" autoAdjust="0"/>
    <p:restoredTop sz="90921" autoAdjust="0"/>
  </p:normalViewPr>
  <p:slideViewPr>
    <p:cSldViewPr snapToGrid="0">
      <p:cViewPr varScale="1">
        <p:scale>
          <a:sx n="47" d="100"/>
          <a:sy n="47" d="100"/>
        </p:scale>
        <p:origin x="77"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867399-6926-44D5-A362-1B8F5181BE7C}" type="datetimeFigureOut">
              <a:rPr lang="vi-VN" smtClean="0"/>
              <a:t>31/10/2021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5750D-ED6C-4EBD-8483-5D064462C00F}" type="slidenum">
              <a:rPr lang="vi-VN" smtClean="0"/>
              <a:t>‹#›</a:t>
            </a:fld>
            <a:endParaRPr lang="vi-VN"/>
          </a:p>
        </p:txBody>
      </p:sp>
    </p:spTree>
    <p:extLst>
      <p:ext uri="{BB962C8B-B14F-4D97-AF65-F5344CB8AC3E}">
        <p14:creationId xmlns:p14="http://schemas.microsoft.com/office/powerpoint/2010/main" val="3750211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2</a:t>
            </a:fld>
            <a:endParaRPr lang="vi-VN"/>
          </a:p>
        </p:txBody>
      </p:sp>
    </p:spTree>
    <p:extLst>
      <p:ext uri="{BB962C8B-B14F-4D97-AF65-F5344CB8AC3E}">
        <p14:creationId xmlns:p14="http://schemas.microsoft.com/office/powerpoint/2010/main" val="4078832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13</a:t>
            </a:fld>
            <a:endParaRPr lang="vi-VN"/>
          </a:p>
        </p:txBody>
      </p:sp>
    </p:spTree>
    <p:extLst>
      <p:ext uri="{BB962C8B-B14F-4D97-AF65-F5344CB8AC3E}">
        <p14:creationId xmlns:p14="http://schemas.microsoft.com/office/powerpoint/2010/main" val="1527198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14</a:t>
            </a:fld>
            <a:endParaRPr lang="vi-VN"/>
          </a:p>
        </p:txBody>
      </p:sp>
    </p:spTree>
    <p:extLst>
      <p:ext uri="{BB962C8B-B14F-4D97-AF65-F5344CB8AC3E}">
        <p14:creationId xmlns:p14="http://schemas.microsoft.com/office/powerpoint/2010/main" val="2682282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15</a:t>
            </a:fld>
            <a:endParaRPr lang="vi-VN"/>
          </a:p>
        </p:txBody>
      </p:sp>
    </p:spTree>
    <p:extLst>
      <p:ext uri="{BB962C8B-B14F-4D97-AF65-F5344CB8AC3E}">
        <p14:creationId xmlns:p14="http://schemas.microsoft.com/office/powerpoint/2010/main" val="2117428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355750D-ED6C-4EBD-8483-5D064462C00F}" type="slidenum">
              <a:rPr lang="vi-VN" smtClean="0"/>
              <a:t>16</a:t>
            </a:fld>
            <a:endParaRPr lang="vi-VN"/>
          </a:p>
        </p:txBody>
      </p:sp>
    </p:spTree>
    <p:extLst>
      <p:ext uri="{BB962C8B-B14F-4D97-AF65-F5344CB8AC3E}">
        <p14:creationId xmlns:p14="http://schemas.microsoft.com/office/powerpoint/2010/main" val="2335119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17</a:t>
            </a:fld>
            <a:endParaRPr lang="vi-VN"/>
          </a:p>
        </p:txBody>
      </p:sp>
    </p:spTree>
    <p:extLst>
      <p:ext uri="{BB962C8B-B14F-4D97-AF65-F5344CB8AC3E}">
        <p14:creationId xmlns:p14="http://schemas.microsoft.com/office/powerpoint/2010/main" val="4169248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18</a:t>
            </a:fld>
            <a:endParaRPr lang="vi-VN"/>
          </a:p>
        </p:txBody>
      </p:sp>
    </p:spTree>
    <p:extLst>
      <p:ext uri="{BB962C8B-B14F-4D97-AF65-F5344CB8AC3E}">
        <p14:creationId xmlns:p14="http://schemas.microsoft.com/office/powerpoint/2010/main" val="2197384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20</a:t>
            </a:fld>
            <a:endParaRPr lang="vi-VN"/>
          </a:p>
        </p:txBody>
      </p:sp>
    </p:spTree>
    <p:extLst>
      <p:ext uri="{BB962C8B-B14F-4D97-AF65-F5344CB8AC3E}">
        <p14:creationId xmlns:p14="http://schemas.microsoft.com/office/powerpoint/2010/main" val="3121299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22</a:t>
            </a:fld>
            <a:endParaRPr lang="vi-VN"/>
          </a:p>
        </p:txBody>
      </p:sp>
    </p:spTree>
    <p:extLst>
      <p:ext uri="{BB962C8B-B14F-4D97-AF65-F5344CB8AC3E}">
        <p14:creationId xmlns:p14="http://schemas.microsoft.com/office/powerpoint/2010/main" val="1687009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23</a:t>
            </a:fld>
            <a:endParaRPr lang="vi-VN"/>
          </a:p>
        </p:txBody>
      </p:sp>
    </p:spTree>
    <p:extLst>
      <p:ext uri="{BB962C8B-B14F-4D97-AF65-F5344CB8AC3E}">
        <p14:creationId xmlns:p14="http://schemas.microsoft.com/office/powerpoint/2010/main" val="1297170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355750D-ED6C-4EBD-8483-5D064462C00F}" type="slidenum">
              <a:rPr lang="vi-VN" smtClean="0"/>
              <a:t>24</a:t>
            </a:fld>
            <a:endParaRPr lang="vi-VN"/>
          </a:p>
        </p:txBody>
      </p:sp>
    </p:spTree>
    <p:extLst>
      <p:ext uri="{BB962C8B-B14F-4D97-AF65-F5344CB8AC3E}">
        <p14:creationId xmlns:p14="http://schemas.microsoft.com/office/powerpoint/2010/main" val="343846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20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355750D-ED6C-4EBD-8483-5D064462C00F}" type="slidenum">
              <a:rPr lang="vi-VN" smtClean="0"/>
              <a:t>3</a:t>
            </a:fld>
            <a:endParaRPr lang="vi-VN"/>
          </a:p>
        </p:txBody>
      </p:sp>
    </p:spTree>
    <p:extLst>
      <p:ext uri="{BB962C8B-B14F-4D97-AF65-F5344CB8AC3E}">
        <p14:creationId xmlns:p14="http://schemas.microsoft.com/office/powerpoint/2010/main" val="4160710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5750D-ED6C-4EBD-8483-5D064462C00F}" type="slidenum">
              <a:rPr lang="vi-VN" smtClean="0"/>
              <a:t>25</a:t>
            </a:fld>
            <a:endParaRPr lang="vi-VN"/>
          </a:p>
        </p:txBody>
      </p:sp>
    </p:spTree>
    <p:extLst>
      <p:ext uri="{BB962C8B-B14F-4D97-AF65-F5344CB8AC3E}">
        <p14:creationId xmlns:p14="http://schemas.microsoft.com/office/powerpoint/2010/main" val="2756168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27</a:t>
            </a:fld>
            <a:endParaRPr lang="vi-VN"/>
          </a:p>
        </p:txBody>
      </p:sp>
    </p:spTree>
    <p:extLst>
      <p:ext uri="{BB962C8B-B14F-4D97-AF65-F5344CB8AC3E}">
        <p14:creationId xmlns:p14="http://schemas.microsoft.com/office/powerpoint/2010/main" val="644800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28</a:t>
            </a:fld>
            <a:endParaRPr lang="vi-VN"/>
          </a:p>
        </p:txBody>
      </p:sp>
    </p:spTree>
    <p:extLst>
      <p:ext uri="{BB962C8B-B14F-4D97-AF65-F5344CB8AC3E}">
        <p14:creationId xmlns:p14="http://schemas.microsoft.com/office/powerpoint/2010/main" val="2671827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29</a:t>
            </a:fld>
            <a:endParaRPr lang="vi-VN"/>
          </a:p>
        </p:txBody>
      </p:sp>
    </p:spTree>
    <p:extLst>
      <p:ext uri="{BB962C8B-B14F-4D97-AF65-F5344CB8AC3E}">
        <p14:creationId xmlns:p14="http://schemas.microsoft.com/office/powerpoint/2010/main" val="648494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20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355750D-ED6C-4EBD-8483-5D064462C00F}" type="slidenum">
              <a:rPr lang="vi-VN" smtClean="0"/>
              <a:t>6</a:t>
            </a:fld>
            <a:endParaRPr lang="vi-VN"/>
          </a:p>
        </p:txBody>
      </p:sp>
    </p:spTree>
    <p:extLst>
      <p:ext uri="{BB962C8B-B14F-4D97-AF65-F5344CB8AC3E}">
        <p14:creationId xmlns:p14="http://schemas.microsoft.com/office/powerpoint/2010/main" val="2231743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5750D-ED6C-4EBD-8483-5D064462C00F}" type="slidenum">
              <a:rPr lang="vi-VN" smtClean="0"/>
              <a:t>7</a:t>
            </a:fld>
            <a:endParaRPr lang="vi-VN"/>
          </a:p>
        </p:txBody>
      </p:sp>
    </p:spTree>
    <p:extLst>
      <p:ext uri="{BB962C8B-B14F-4D97-AF65-F5344CB8AC3E}">
        <p14:creationId xmlns:p14="http://schemas.microsoft.com/office/powerpoint/2010/main" val="95879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5750D-ED6C-4EBD-8483-5D064462C00F}" type="slidenum">
              <a:rPr lang="vi-VN" smtClean="0"/>
              <a:t>8</a:t>
            </a:fld>
            <a:endParaRPr lang="vi-VN"/>
          </a:p>
        </p:txBody>
      </p:sp>
    </p:spTree>
    <p:extLst>
      <p:ext uri="{BB962C8B-B14F-4D97-AF65-F5344CB8AC3E}">
        <p14:creationId xmlns:p14="http://schemas.microsoft.com/office/powerpoint/2010/main" val="79251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9</a:t>
            </a:fld>
            <a:endParaRPr lang="vi-VN"/>
          </a:p>
        </p:txBody>
      </p:sp>
    </p:spTree>
    <p:extLst>
      <p:ext uri="{BB962C8B-B14F-4D97-AF65-F5344CB8AC3E}">
        <p14:creationId xmlns:p14="http://schemas.microsoft.com/office/powerpoint/2010/main" val="837673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10</a:t>
            </a:fld>
            <a:endParaRPr lang="vi-VN"/>
          </a:p>
        </p:txBody>
      </p:sp>
    </p:spTree>
    <p:extLst>
      <p:ext uri="{BB962C8B-B14F-4D97-AF65-F5344CB8AC3E}">
        <p14:creationId xmlns:p14="http://schemas.microsoft.com/office/powerpoint/2010/main" val="2986114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dirty="0"/>
          </a:p>
        </p:txBody>
      </p:sp>
      <p:sp>
        <p:nvSpPr>
          <p:cNvPr id="4" name="Slide Number Placeholder 3"/>
          <p:cNvSpPr>
            <a:spLocks noGrp="1"/>
          </p:cNvSpPr>
          <p:nvPr>
            <p:ph type="sldNum" sz="quarter" idx="5"/>
          </p:nvPr>
        </p:nvSpPr>
        <p:spPr/>
        <p:txBody>
          <a:bodyPr/>
          <a:lstStyle/>
          <a:p>
            <a:fld id="{D355750D-ED6C-4EBD-8483-5D064462C00F}" type="slidenum">
              <a:rPr lang="vi-VN" smtClean="0"/>
              <a:t>11</a:t>
            </a:fld>
            <a:endParaRPr lang="vi-VN"/>
          </a:p>
        </p:txBody>
      </p:sp>
    </p:spTree>
    <p:extLst>
      <p:ext uri="{BB962C8B-B14F-4D97-AF65-F5344CB8AC3E}">
        <p14:creationId xmlns:p14="http://schemas.microsoft.com/office/powerpoint/2010/main" val="125949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5750D-ED6C-4EBD-8483-5D064462C00F}" type="slidenum">
              <a:rPr lang="vi-VN" smtClean="0"/>
              <a:t>12</a:t>
            </a:fld>
            <a:endParaRPr lang="vi-VN"/>
          </a:p>
        </p:txBody>
      </p:sp>
    </p:spTree>
    <p:extLst>
      <p:ext uri="{BB962C8B-B14F-4D97-AF65-F5344CB8AC3E}">
        <p14:creationId xmlns:p14="http://schemas.microsoft.com/office/powerpoint/2010/main" val="3298631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51EDF-6E7E-4700-8D16-978CF5CEC2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B00F858-A1ED-40C5-872C-D5E4C73E54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7D349A1-0439-4CF7-9CEB-866AB416A67B}"/>
              </a:ext>
            </a:extLst>
          </p:cNvPr>
          <p:cNvSpPr>
            <a:spLocks noGrp="1"/>
          </p:cNvSpPr>
          <p:nvPr>
            <p:ph type="dt" sz="half" idx="10"/>
          </p:nvPr>
        </p:nvSpPr>
        <p:spPr/>
        <p:txBody>
          <a:bodyPr/>
          <a:lstStyle/>
          <a:p>
            <a:fld id="{5EFF940B-33C9-4AD5-809C-7758D4465B11}" type="datetimeFigureOut">
              <a:rPr lang="vi-VN" smtClean="0"/>
              <a:t>31/10/2021</a:t>
            </a:fld>
            <a:endParaRPr lang="vi-VN"/>
          </a:p>
        </p:txBody>
      </p:sp>
      <p:sp>
        <p:nvSpPr>
          <p:cNvPr id="5" name="Footer Placeholder 4">
            <a:extLst>
              <a:ext uri="{FF2B5EF4-FFF2-40B4-BE49-F238E27FC236}">
                <a16:creationId xmlns:a16="http://schemas.microsoft.com/office/drawing/2014/main" id="{AD1A9804-EF03-4853-BD25-FB948763E3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D22BD12-370A-45C2-B95E-DD9DAF1504EA}"/>
              </a:ext>
            </a:extLst>
          </p:cNvPr>
          <p:cNvSpPr>
            <a:spLocks noGrp="1"/>
          </p:cNvSpPr>
          <p:nvPr>
            <p:ph type="sldNum" sz="quarter" idx="12"/>
          </p:nvPr>
        </p:nvSpPr>
        <p:spPr/>
        <p:txBody>
          <a:bodyPr/>
          <a:lstStyle/>
          <a:p>
            <a:fld id="{45DBFEA8-3C96-4934-855D-2CA96FCB8B9C}" type="slidenum">
              <a:rPr lang="vi-VN" smtClean="0"/>
              <a:t>‹#›</a:t>
            </a:fld>
            <a:endParaRPr lang="vi-VN"/>
          </a:p>
        </p:txBody>
      </p:sp>
    </p:spTree>
    <p:extLst>
      <p:ext uri="{BB962C8B-B14F-4D97-AF65-F5344CB8AC3E}">
        <p14:creationId xmlns:p14="http://schemas.microsoft.com/office/powerpoint/2010/main" val="676403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30081-4FEF-4766-964A-89F594AC7F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1B01448-026D-4D2B-8DA2-E7C54877B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838231-9CFF-43AF-BD5F-B8718BF99533}"/>
              </a:ext>
            </a:extLst>
          </p:cNvPr>
          <p:cNvSpPr>
            <a:spLocks noGrp="1"/>
          </p:cNvSpPr>
          <p:nvPr>
            <p:ph type="dt" sz="half" idx="10"/>
          </p:nvPr>
        </p:nvSpPr>
        <p:spPr/>
        <p:txBody>
          <a:bodyPr/>
          <a:lstStyle/>
          <a:p>
            <a:fld id="{5EFF940B-33C9-4AD5-809C-7758D4465B11}" type="datetimeFigureOut">
              <a:rPr lang="vi-VN" smtClean="0"/>
              <a:t>31/10/2021</a:t>
            </a:fld>
            <a:endParaRPr lang="vi-VN"/>
          </a:p>
        </p:txBody>
      </p:sp>
      <p:sp>
        <p:nvSpPr>
          <p:cNvPr id="5" name="Footer Placeholder 4">
            <a:extLst>
              <a:ext uri="{FF2B5EF4-FFF2-40B4-BE49-F238E27FC236}">
                <a16:creationId xmlns:a16="http://schemas.microsoft.com/office/drawing/2014/main" id="{4918ECC0-F054-4A41-A8C7-2612B635F94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A35ECA2-B510-4A13-9A06-7285F0901734}"/>
              </a:ext>
            </a:extLst>
          </p:cNvPr>
          <p:cNvSpPr>
            <a:spLocks noGrp="1"/>
          </p:cNvSpPr>
          <p:nvPr>
            <p:ph type="sldNum" sz="quarter" idx="12"/>
          </p:nvPr>
        </p:nvSpPr>
        <p:spPr/>
        <p:txBody>
          <a:bodyPr/>
          <a:lstStyle/>
          <a:p>
            <a:fld id="{45DBFEA8-3C96-4934-855D-2CA96FCB8B9C}" type="slidenum">
              <a:rPr lang="vi-VN" smtClean="0"/>
              <a:t>‹#›</a:t>
            </a:fld>
            <a:endParaRPr lang="vi-VN"/>
          </a:p>
        </p:txBody>
      </p:sp>
    </p:spTree>
    <p:extLst>
      <p:ext uri="{BB962C8B-B14F-4D97-AF65-F5344CB8AC3E}">
        <p14:creationId xmlns:p14="http://schemas.microsoft.com/office/powerpoint/2010/main" val="1810005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46534A-7CB4-42E5-ADA8-1C35EF20F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19325A-D05B-4462-80B8-4F794112AD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04ABE95-3992-4FB8-8F4A-395845BAE621}"/>
              </a:ext>
            </a:extLst>
          </p:cNvPr>
          <p:cNvSpPr>
            <a:spLocks noGrp="1"/>
          </p:cNvSpPr>
          <p:nvPr>
            <p:ph type="dt" sz="half" idx="10"/>
          </p:nvPr>
        </p:nvSpPr>
        <p:spPr/>
        <p:txBody>
          <a:bodyPr/>
          <a:lstStyle/>
          <a:p>
            <a:fld id="{5EFF940B-33C9-4AD5-809C-7758D4465B11}" type="datetimeFigureOut">
              <a:rPr lang="vi-VN" smtClean="0"/>
              <a:t>31/10/2021</a:t>
            </a:fld>
            <a:endParaRPr lang="vi-VN"/>
          </a:p>
        </p:txBody>
      </p:sp>
      <p:sp>
        <p:nvSpPr>
          <p:cNvPr id="5" name="Footer Placeholder 4">
            <a:extLst>
              <a:ext uri="{FF2B5EF4-FFF2-40B4-BE49-F238E27FC236}">
                <a16:creationId xmlns:a16="http://schemas.microsoft.com/office/drawing/2014/main" id="{454D38D3-97FF-4FA7-90C5-4582552FBBB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28BBB91-EC52-487D-BF02-3E84FB3F9142}"/>
              </a:ext>
            </a:extLst>
          </p:cNvPr>
          <p:cNvSpPr>
            <a:spLocks noGrp="1"/>
          </p:cNvSpPr>
          <p:nvPr>
            <p:ph type="sldNum" sz="quarter" idx="12"/>
          </p:nvPr>
        </p:nvSpPr>
        <p:spPr/>
        <p:txBody>
          <a:bodyPr/>
          <a:lstStyle/>
          <a:p>
            <a:fld id="{45DBFEA8-3C96-4934-855D-2CA96FCB8B9C}" type="slidenum">
              <a:rPr lang="vi-VN" smtClean="0"/>
              <a:t>‹#›</a:t>
            </a:fld>
            <a:endParaRPr lang="vi-VN"/>
          </a:p>
        </p:txBody>
      </p:sp>
    </p:spTree>
    <p:extLst>
      <p:ext uri="{BB962C8B-B14F-4D97-AF65-F5344CB8AC3E}">
        <p14:creationId xmlns:p14="http://schemas.microsoft.com/office/powerpoint/2010/main" val="312851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48841-E96B-47F0-8BBF-B839433659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D7F0FAA-5C27-4891-8123-64E20A265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F98873B-50EE-428D-9653-BC1F7171B609}"/>
              </a:ext>
            </a:extLst>
          </p:cNvPr>
          <p:cNvSpPr>
            <a:spLocks noGrp="1"/>
          </p:cNvSpPr>
          <p:nvPr>
            <p:ph type="dt" sz="half" idx="10"/>
          </p:nvPr>
        </p:nvSpPr>
        <p:spPr/>
        <p:txBody>
          <a:bodyPr/>
          <a:lstStyle/>
          <a:p>
            <a:fld id="{5EFF940B-33C9-4AD5-809C-7758D4465B11}" type="datetimeFigureOut">
              <a:rPr lang="vi-VN" smtClean="0"/>
              <a:t>31/10/2021</a:t>
            </a:fld>
            <a:endParaRPr lang="vi-VN"/>
          </a:p>
        </p:txBody>
      </p:sp>
      <p:sp>
        <p:nvSpPr>
          <p:cNvPr id="5" name="Footer Placeholder 4">
            <a:extLst>
              <a:ext uri="{FF2B5EF4-FFF2-40B4-BE49-F238E27FC236}">
                <a16:creationId xmlns:a16="http://schemas.microsoft.com/office/drawing/2014/main" id="{3AFCB9A6-7CF4-4206-B7A5-C175887F6F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E63D36-61F3-4644-962A-36EB8AC068A3}"/>
              </a:ext>
            </a:extLst>
          </p:cNvPr>
          <p:cNvSpPr>
            <a:spLocks noGrp="1"/>
          </p:cNvSpPr>
          <p:nvPr>
            <p:ph type="sldNum" sz="quarter" idx="12"/>
          </p:nvPr>
        </p:nvSpPr>
        <p:spPr/>
        <p:txBody>
          <a:bodyPr/>
          <a:lstStyle/>
          <a:p>
            <a:fld id="{45DBFEA8-3C96-4934-855D-2CA96FCB8B9C}" type="slidenum">
              <a:rPr lang="vi-VN" smtClean="0"/>
              <a:t>‹#›</a:t>
            </a:fld>
            <a:endParaRPr lang="vi-VN"/>
          </a:p>
        </p:txBody>
      </p:sp>
    </p:spTree>
    <p:extLst>
      <p:ext uri="{BB962C8B-B14F-4D97-AF65-F5344CB8AC3E}">
        <p14:creationId xmlns:p14="http://schemas.microsoft.com/office/powerpoint/2010/main" val="1311071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57E6A-82C7-4331-A600-613424B414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E1F834D-BD6A-4910-8FE8-421F356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250024-017C-4BC5-8799-D999F8924DD5}"/>
              </a:ext>
            </a:extLst>
          </p:cNvPr>
          <p:cNvSpPr>
            <a:spLocks noGrp="1"/>
          </p:cNvSpPr>
          <p:nvPr>
            <p:ph type="dt" sz="half" idx="10"/>
          </p:nvPr>
        </p:nvSpPr>
        <p:spPr/>
        <p:txBody>
          <a:bodyPr/>
          <a:lstStyle/>
          <a:p>
            <a:fld id="{5EFF940B-33C9-4AD5-809C-7758D4465B11}" type="datetimeFigureOut">
              <a:rPr lang="vi-VN" smtClean="0"/>
              <a:t>31/10/2021</a:t>
            </a:fld>
            <a:endParaRPr lang="vi-VN"/>
          </a:p>
        </p:txBody>
      </p:sp>
      <p:sp>
        <p:nvSpPr>
          <p:cNvPr id="5" name="Footer Placeholder 4">
            <a:extLst>
              <a:ext uri="{FF2B5EF4-FFF2-40B4-BE49-F238E27FC236}">
                <a16:creationId xmlns:a16="http://schemas.microsoft.com/office/drawing/2014/main" id="{E2352A63-B8B0-465B-B9F2-3B0F9EB31C4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4B8AD9-68FE-426F-82ED-58C86D65042F}"/>
              </a:ext>
            </a:extLst>
          </p:cNvPr>
          <p:cNvSpPr>
            <a:spLocks noGrp="1"/>
          </p:cNvSpPr>
          <p:nvPr>
            <p:ph type="sldNum" sz="quarter" idx="12"/>
          </p:nvPr>
        </p:nvSpPr>
        <p:spPr/>
        <p:txBody>
          <a:bodyPr/>
          <a:lstStyle/>
          <a:p>
            <a:fld id="{45DBFEA8-3C96-4934-855D-2CA96FCB8B9C}" type="slidenum">
              <a:rPr lang="vi-VN" smtClean="0"/>
              <a:t>‹#›</a:t>
            </a:fld>
            <a:endParaRPr lang="vi-VN"/>
          </a:p>
        </p:txBody>
      </p:sp>
    </p:spTree>
    <p:extLst>
      <p:ext uri="{BB962C8B-B14F-4D97-AF65-F5344CB8AC3E}">
        <p14:creationId xmlns:p14="http://schemas.microsoft.com/office/powerpoint/2010/main" val="2515126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BE463-6833-496E-9267-59252A7FA29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0C248A-AF7A-457A-8C19-D45D37FD53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1048710-5520-4409-98E1-11B948F6ED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A33E22A-3D09-4F2F-978D-57A874A8BC06}"/>
              </a:ext>
            </a:extLst>
          </p:cNvPr>
          <p:cNvSpPr>
            <a:spLocks noGrp="1"/>
          </p:cNvSpPr>
          <p:nvPr>
            <p:ph type="dt" sz="half" idx="10"/>
          </p:nvPr>
        </p:nvSpPr>
        <p:spPr/>
        <p:txBody>
          <a:bodyPr/>
          <a:lstStyle/>
          <a:p>
            <a:fld id="{5EFF940B-33C9-4AD5-809C-7758D4465B11}" type="datetimeFigureOut">
              <a:rPr lang="vi-VN" smtClean="0"/>
              <a:t>31/10/2021</a:t>
            </a:fld>
            <a:endParaRPr lang="vi-VN"/>
          </a:p>
        </p:txBody>
      </p:sp>
      <p:sp>
        <p:nvSpPr>
          <p:cNvPr id="6" name="Footer Placeholder 5">
            <a:extLst>
              <a:ext uri="{FF2B5EF4-FFF2-40B4-BE49-F238E27FC236}">
                <a16:creationId xmlns:a16="http://schemas.microsoft.com/office/drawing/2014/main" id="{D2037C37-D1CA-4B9A-B4AA-0D1DA784B24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D849C7B-631D-4C50-8996-12CE5FF8B14A}"/>
              </a:ext>
            </a:extLst>
          </p:cNvPr>
          <p:cNvSpPr>
            <a:spLocks noGrp="1"/>
          </p:cNvSpPr>
          <p:nvPr>
            <p:ph type="sldNum" sz="quarter" idx="12"/>
          </p:nvPr>
        </p:nvSpPr>
        <p:spPr/>
        <p:txBody>
          <a:bodyPr/>
          <a:lstStyle/>
          <a:p>
            <a:fld id="{45DBFEA8-3C96-4934-855D-2CA96FCB8B9C}" type="slidenum">
              <a:rPr lang="vi-VN" smtClean="0"/>
              <a:t>‹#›</a:t>
            </a:fld>
            <a:endParaRPr lang="vi-VN"/>
          </a:p>
        </p:txBody>
      </p:sp>
    </p:spTree>
    <p:extLst>
      <p:ext uri="{BB962C8B-B14F-4D97-AF65-F5344CB8AC3E}">
        <p14:creationId xmlns:p14="http://schemas.microsoft.com/office/powerpoint/2010/main" val="747528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AB374-A0CE-49FD-B38D-9E4AD83006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24BC54A-E864-44BC-8549-2D98026F3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3865AE-67A2-4145-90D8-948F4CF810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B649312-8434-4B36-99E0-4A87D16FF4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274369-738A-42D0-B3CB-59ACAD7950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EEF77F0-9450-4B08-9B67-53C98C04EFB4}"/>
              </a:ext>
            </a:extLst>
          </p:cNvPr>
          <p:cNvSpPr>
            <a:spLocks noGrp="1"/>
          </p:cNvSpPr>
          <p:nvPr>
            <p:ph type="dt" sz="half" idx="10"/>
          </p:nvPr>
        </p:nvSpPr>
        <p:spPr/>
        <p:txBody>
          <a:bodyPr/>
          <a:lstStyle/>
          <a:p>
            <a:fld id="{5EFF940B-33C9-4AD5-809C-7758D4465B11}" type="datetimeFigureOut">
              <a:rPr lang="vi-VN" smtClean="0"/>
              <a:t>31/10/2021</a:t>
            </a:fld>
            <a:endParaRPr lang="vi-VN"/>
          </a:p>
        </p:txBody>
      </p:sp>
      <p:sp>
        <p:nvSpPr>
          <p:cNvPr id="8" name="Footer Placeholder 7">
            <a:extLst>
              <a:ext uri="{FF2B5EF4-FFF2-40B4-BE49-F238E27FC236}">
                <a16:creationId xmlns:a16="http://schemas.microsoft.com/office/drawing/2014/main" id="{653E1FE0-43FB-4821-8465-4434A647363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EB89475-4A3D-4FC0-A12E-2A6658465ED4}"/>
              </a:ext>
            </a:extLst>
          </p:cNvPr>
          <p:cNvSpPr>
            <a:spLocks noGrp="1"/>
          </p:cNvSpPr>
          <p:nvPr>
            <p:ph type="sldNum" sz="quarter" idx="12"/>
          </p:nvPr>
        </p:nvSpPr>
        <p:spPr/>
        <p:txBody>
          <a:bodyPr/>
          <a:lstStyle/>
          <a:p>
            <a:fld id="{45DBFEA8-3C96-4934-855D-2CA96FCB8B9C}" type="slidenum">
              <a:rPr lang="vi-VN" smtClean="0"/>
              <a:t>‹#›</a:t>
            </a:fld>
            <a:endParaRPr lang="vi-VN"/>
          </a:p>
        </p:txBody>
      </p:sp>
    </p:spTree>
    <p:extLst>
      <p:ext uri="{BB962C8B-B14F-4D97-AF65-F5344CB8AC3E}">
        <p14:creationId xmlns:p14="http://schemas.microsoft.com/office/powerpoint/2010/main" val="995094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DBA82-0457-457B-B6C5-7F8D3973F1E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09935C-11A1-4AD9-B3E8-09C5AF641DE9}"/>
              </a:ext>
            </a:extLst>
          </p:cNvPr>
          <p:cNvSpPr>
            <a:spLocks noGrp="1"/>
          </p:cNvSpPr>
          <p:nvPr>
            <p:ph type="dt" sz="half" idx="10"/>
          </p:nvPr>
        </p:nvSpPr>
        <p:spPr/>
        <p:txBody>
          <a:bodyPr/>
          <a:lstStyle/>
          <a:p>
            <a:fld id="{5EFF940B-33C9-4AD5-809C-7758D4465B11}" type="datetimeFigureOut">
              <a:rPr lang="vi-VN" smtClean="0"/>
              <a:t>31/10/2021</a:t>
            </a:fld>
            <a:endParaRPr lang="vi-VN"/>
          </a:p>
        </p:txBody>
      </p:sp>
      <p:sp>
        <p:nvSpPr>
          <p:cNvPr id="4" name="Footer Placeholder 3">
            <a:extLst>
              <a:ext uri="{FF2B5EF4-FFF2-40B4-BE49-F238E27FC236}">
                <a16:creationId xmlns:a16="http://schemas.microsoft.com/office/drawing/2014/main" id="{4307E2BA-6957-415C-8D4C-E05F37C8A8D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085BED-5073-4A72-A20D-8326F32511EE}"/>
              </a:ext>
            </a:extLst>
          </p:cNvPr>
          <p:cNvSpPr>
            <a:spLocks noGrp="1"/>
          </p:cNvSpPr>
          <p:nvPr>
            <p:ph type="sldNum" sz="quarter" idx="12"/>
          </p:nvPr>
        </p:nvSpPr>
        <p:spPr/>
        <p:txBody>
          <a:bodyPr/>
          <a:lstStyle/>
          <a:p>
            <a:fld id="{45DBFEA8-3C96-4934-855D-2CA96FCB8B9C}" type="slidenum">
              <a:rPr lang="vi-VN" smtClean="0"/>
              <a:t>‹#›</a:t>
            </a:fld>
            <a:endParaRPr lang="vi-VN"/>
          </a:p>
        </p:txBody>
      </p:sp>
    </p:spTree>
    <p:extLst>
      <p:ext uri="{BB962C8B-B14F-4D97-AF65-F5344CB8AC3E}">
        <p14:creationId xmlns:p14="http://schemas.microsoft.com/office/powerpoint/2010/main" val="27656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E42822-875F-4254-8852-83217D8841EF}"/>
              </a:ext>
            </a:extLst>
          </p:cNvPr>
          <p:cNvSpPr>
            <a:spLocks noGrp="1"/>
          </p:cNvSpPr>
          <p:nvPr>
            <p:ph type="dt" sz="half" idx="10"/>
          </p:nvPr>
        </p:nvSpPr>
        <p:spPr/>
        <p:txBody>
          <a:bodyPr/>
          <a:lstStyle/>
          <a:p>
            <a:fld id="{5EFF940B-33C9-4AD5-809C-7758D4465B11}" type="datetimeFigureOut">
              <a:rPr lang="vi-VN" smtClean="0"/>
              <a:t>31/10/2021</a:t>
            </a:fld>
            <a:endParaRPr lang="vi-VN"/>
          </a:p>
        </p:txBody>
      </p:sp>
      <p:sp>
        <p:nvSpPr>
          <p:cNvPr id="3" name="Footer Placeholder 2">
            <a:extLst>
              <a:ext uri="{FF2B5EF4-FFF2-40B4-BE49-F238E27FC236}">
                <a16:creationId xmlns:a16="http://schemas.microsoft.com/office/drawing/2014/main" id="{27CAC159-3C4D-4483-A64B-7E9E4D2F219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AD17E41-E2F6-4E3B-8CFC-2393634753B8}"/>
              </a:ext>
            </a:extLst>
          </p:cNvPr>
          <p:cNvSpPr>
            <a:spLocks noGrp="1"/>
          </p:cNvSpPr>
          <p:nvPr>
            <p:ph type="sldNum" sz="quarter" idx="12"/>
          </p:nvPr>
        </p:nvSpPr>
        <p:spPr/>
        <p:txBody>
          <a:bodyPr/>
          <a:lstStyle/>
          <a:p>
            <a:fld id="{45DBFEA8-3C96-4934-855D-2CA96FCB8B9C}" type="slidenum">
              <a:rPr lang="vi-VN" smtClean="0"/>
              <a:t>‹#›</a:t>
            </a:fld>
            <a:endParaRPr lang="vi-VN"/>
          </a:p>
        </p:txBody>
      </p:sp>
    </p:spTree>
    <p:extLst>
      <p:ext uri="{BB962C8B-B14F-4D97-AF65-F5344CB8AC3E}">
        <p14:creationId xmlns:p14="http://schemas.microsoft.com/office/powerpoint/2010/main" val="3716622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BF3C-546B-4FF5-AFC5-ABEB4DDEF8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F50095B-4CCE-4F5D-A01B-803780D88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D19D05E-1E62-4ECB-8A0C-32C057C8B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9C5AF-986F-4C54-B108-962B00693E79}"/>
              </a:ext>
            </a:extLst>
          </p:cNvPr>
          <p:cNvSpPr>
            <a:spLocks noGrp="1"/>
          </p:cNvSpPr>
          <p:nvPr>
            <p:ph type="dt" sz="half" idx="10"/>
          </p:nvPr>
        </p:nvSpPr>
        <p:spPr/>
        <p:txBody>
          <a:bodyPr/>
          <a:lstStyle/>
          <a:p>
            <a:fld id="{5EFF940B-33C9-4AD5-809C-7758D4465B11}" type="datetimeFigureOut">
              <a:rPr lang="vi-VN" smtClean="0"/>
              <a:t>31/10/2021</a:t>
            </a:fld>
            <a:endParaRPr lang="vi-VN"/>
          </a:p>
        </p:txBody>
      </p:sp>
      <p:sp>
        <p:nvSpPr>
          <p:cNvPr id="6" name="Footer Placeholder 5">
            <a:extLst>
              <a:ext uri="{FF2B5EF4-FFF2-40B4-BE49-F238E27FC236}">
                <a16:creationId xmlns:a16="http://schemas.microsoft.com/office/drawing/2014/main" id="{0CD897C7-2B64-4E08-A66C-97F8DC8C3EC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83CE9F4-73C9-4AB5-AF9A-761F10FDE208}"/>
              </a:ext>
            </a:extLst>
          </p:cNvPr>
          <p:cNvSpPr>
            <a:spLocks noGrp="1"/>
          </p:cNvSpPr>
          <p:nvPr>
            <p:ph type="sldNum" sz="quarter" idx="12"/>
          </p:nvPr>
        </p:nvSpPr>
        <p:spPr/>
        <p:txBody>
          <a:bodyPr/>
          <a:lstStyle/>
          <a:p>
            <a:fld id="{45DBFEA8-3C96-4934-855D-2CA96FCB8B9C}" type="slidenum">
              <a:rPr lang="vi-VN" smtClean="0"/>
              <a:t>‹#›</a:t>
            </a:fld>
            <a:endParaRPr lang="vi-VN"/>
          </a:p>
        </p:txBody>
      </p:sp>
    </p:spTree>
    <p:extLst>
      <p:ext uri="{BB962C8B-B14F-4D97-AF65-F5344CB8AC3E}">
        <p14:creationId xmlns:p14="http://schemas.microsoft.com/office/powerpoint/2010/main" val="819034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C4B4-A496-4329-A87C-4B68D7A994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8521D4A-3887-46A3-B2D0-CDCFD47299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3094DAF-816B-4154-B1F0-9D6874045F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BA1A72-3369-48EB-93A0-22D3432E3943}"/>
              </a:ext>
            </a:extLst>
          </p:cNvPr>
          <p:cNvSpPr>
            <a:spLocks noGrp="1"/>
          </p:cNvSpPr>
          <p:nvPr>
            <p:ph type="dt" sz="half" idx="10"/>
          </p:nvPr>
        </p:nvSpPr>
        <p:spPr/>
        <p:txBody>
          <a:bodyPr/>
          <a:lstStyle/>
          <a:p>
            <a:fld id="{5EFF940B-33C9-4AD5-809C-7758D4465B11}" type="datetimeFigureOut">
              <a:rPr lang="vi-VN" smtClean="0"/>
              <a:t>31/10/2021</a:t>
            </a:fld>
            <a:endParaRPr lang="vi-VN"/>
          </a:p>
        </p:txBody>
      </p:sp>
      <p:sp>
        <p:nvSpPr>
          <p:cNvPr id="6" name="Footer Placeholder 5">
            <a:extLst>
              <a:ext uri="{FF2B5EF4-FFF2-40B4-BE49-F238E27FC236}">
                <a16:creationId xmlns:a16="http://schemas.microsoft.com/office/drawing/2014/main" id="{C73A5A5D-52A3-4025-84DF-F7392D88EFA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3666848-9BC0-44B4-82A1-E61768FFDCF1}"/>
              </a:ext>
            </a:extLst>
          </p:cNvPr>
          <p:cNvSpPr>
            <a:spLocks noGrp="1"/>
          </p:cNvSpPr>
          <p:nvPr>
            <p:ph type="sldNum" sz="quarter" idx="12"/>
          </p:nvPr>
        </p:nvSpPr>
        <p:spPr/>
        <p:txBody>
          <a:bodyPr/>
          <a:lstStyle/>
          <a:p>
            <a:fld id="{45DBFEA8-3C96-4934-855D-2CA96FCB8B9C}" type="slidenum">
              <a:rPr lang="vi-VN" smtClean="0"/>
              <a:t>‹#›</a:t>
            </a:fld>
            <a:endParaRPr lang="vi-VN"/>
          </a:p>
        </p:txBody>
      </p:sp>
    </p:spTree>
    <p:extLst>
      <p:ext uri="{BB962C8B-B14F-4D97-AF65-F5344CB8AC3E}">
        <p14:creationId xmlns:p14="http://schemas.microsoft.com/office/powerpoint/2010/main" val="884180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AA204-37F1-44F3-A359-B257B1357B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82798FE-88F0-4DB5-B645-6B04214964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E841E7-1D36-4E4C-B9FA-228949C7AD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F940B-33C9-4AD5-809C-7758D4465B11}" type="datetimeFigureOut">
              <a:rPr lang="vi-VN" smtClean="0"/>
              <a:t>31/10/2021</a:t>
            </a:fld>
            <a:endParaRPr lang="vi-VN"/>
          </a:p>
        </p:txBody>
      </p:sp>
      <p:sp>
        <p:nvSpPr>
          <p:cNvPr id="5" name="Footer Placeholder 4">
            <a:extLst>
              <a:ext uri="{FF2B5EF4-FFF2-40B4-BE49-F238E27FC236}">
                <a16:creationId xmlns:a16="http://schemas.microsoft.com/office/drawing/2014/main" id="{24ECE427-6224-4FD2-A05D-36DE622C09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7ED02E6-82A3-452D-AF99-AD7588ED05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BFEA8-3C96-4934-855D-2CA96FCB8B9C}" type="slidenum">
              <a:rPr lang="vi-VN" smtClean="0"/>
              <a:t>‹#›</a:t>
            </a:fld>
            <a:endParaRPr lang="vi-VN"/>
          </a:p>
        </p:txBody>
      </p:sp>
    </p:spTree>
    <p:extLst>
      <p:ext uri="{BB962C8B-B14F-4D97-AF65-F5344CB8AC3E}">
        <p14:creationId xmlns:p14="http://schemas.microsoft.com/office/powerpoint/2010/main" val="1719457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 Target="slide10.xml"/><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eg"/><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112E5C-AF88-4065-BFA0-57057B7695A8}"/>
              </a:ext>
            </a:extLst>
          </p:cNvPr>
          <p:cNvSpPr txBox="1"/>
          <p:nvPr/>
        </p:nvSpPr>
        <p:spPr>
          <a:xfrm>
            <a:off x="2446282" y="867103"/>
            <a:ext cx="7299435" cy="2443656"/>
          </a:xfrm>
          <a:prstGeom prst="rect">
            <a:avLst/>
          </a:prstGeom>
          <a:noFill/>
        </p:spPr>
        <p:txBody>
          <a:bodyPr wrap="square" rtlCol="0">
            <a:prstTxWarp prst="textTriangle">
              <a:avLst/>
            </a:prstTxWarp>
            <a:spAutoFit/>
          </a:bodyPr>
          <a:lstStyle/>
          <a:p>
            <a:pPr algn="ctr"/>
            <a:r>
              <a:rPr lang="en-US" sz="4400" dirty="0">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CHÀO MỪNG</a:t>
            </a:r>
          </a:p>
          <a:p>
            <a:pPr algn="ctr"/>
            <a:r>
              <a:rPr lang="en-US" sz="4400" dirty="0">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QUÝ THẦY CÔ VỀ DỰ GIỜ</a:t>
            </a:r>
            <a:endParaRPr lang="vi-VN" sz="4400" dirty="0">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endParaRPr>
          </a:p>
        </p:txBody>
      </p:sp>
      <p:sp>
        <p:nvSpPr>
          <p:cNvPr id="3" name="TextBox 2">
            <a:extLst>
              <a:ext uri="{FF2B5EF4-FFF2-40B4-BE49-F238E27FC236}">
                <a16:creationId xmlns:a16="http://schemas.microsoft.com/office/drawing/2014/main" id="{02D2DCB3-CCE3-4AC1-83D6-6D13FFD065D7}"/>
              </a:ext>
            </a:extLst>
          </p:cNvPr>
          <p:cNvSpPr txBox="1"/>
          <p:nvPr/>
        </p:nvSpPr>
        <p:spPr>
          <a:xfrm>
            <a:off x="3657671" y="4335517"/>
            <a:ext cx="4876656" cy="954107"/>
          </a:xfrm>
          <a:prstGeom prst="rect">
            <a:avLst/>
          </a:prstGeom>
          <a:noFill/>
        </p:spPr>
        <p:txBody>
          <a:bodyPr wrap="none" rtlCol="0">
            <a:spAutoFit/>
          </a:bodyPr>
          <a:lstStyle/>
          <a:p>
            <a:pPr algn="ctr"/>
            <a:r>
              <a:rPr lang="en-US" sz="2800" dirty="0">
                <a:latin typeface="UTM Amerika Sans" panose="02040603050506020204" pitchFamily="18" charset="0"/>
              </a:rPr>
              <a:t>LỚP 5C</a:t>
            </a:r>
          </a:p>
          <a:p>
            <a:pPr algn="ctr"/>
            <a:r>
              <a:rPr lang="en-US" sz="2800" dirty="0">
                <a:latin typeface="UTM Amerika Sans" panose="02040603050506020204" pitchFamily="18" charset="0"/>
              </a:rPr>
              <a:t>GV : THẠCH NGỌC THUỲ AN</a:t>
            </a:r>
            <a:endParaRPr lang="vi-VN" sz="2800" dirty="0"/>
          </a:p>
        </p:txBody>
      </p:sp>
      <p:pic>
        <p:nvPicPr>
          <p:cNvPr id="5" name="Picture 29" descr="202">
            <a:extLst>
              <a:ext uri="{FF2B5EF4-FFF2-40B4-BE49-F238E27FC236}">
                <a16:creationId xmlns:a16="http://schemas.microsoft.com/office/drawing/2014/main" id="{50712DDB-FB8E-4B2D-B24F-F1E59FF50D2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547242"/>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9" descr="202">
            <a:extLst>
              <a:ext uri="{FF2B5EF4-FFF2-40B4-BE49-F238E27FC236}">
                <a16:creationId xmlns:a16="http://schemas.microsoft.com/office/drawing/2014/main" id="{28154F25-49F8-4FFC-BA56-243278F7E39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53146" y="3856372"/>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 descr="202">
            <a:extLst>
              <a:ext uri="{FF2B5EF4-FFF2-40B4-BE49-F238E27FC236}">
                <a16:creationId xmlns:a16="http://schemas.microsoft.com/office/drawing/2014/main" id="{4EE6EB82-BB4E-4268-9E78-DBB49F45EAB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1862" y="2367784"/>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 descr="202">
            <a:extLst>
              <a:ext uri="{FF2B5EF4-FFF2-40B4-BE49-F238E27FC236}">
                <a16:creationId xmlns:a16="http://schemas.microsoft.com/office/drawing/2014/main" id="{E2381A65-D7D9-40EB-A815-B1BB73CEC7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26604" y="879196"/>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9" descr="202">
            <a:extLst>
              <a:ext uri="{FF2B5EF4-FFF2-40B4-BE49-F238E27FC236}">
                <a16:creationId xmlns:a16="http://schemas.microsoft.com/office/drawing/2014/main" id="{D6D5D189-7D81-48E8-9D79-224757CC27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2533" y="1436902"/>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descr="202">
            <a:extLst>
              <a:ext uri="{FF2B5EF4-FFF2-40B4-BE49-F238E27FC236}">
                <a16:creationId xmlns:a16="http://schemas.microsoft.com/office/drawing/2014/main" id="{C84B50B6-97E4-48D8-8305-20919297A53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8830" y="755206"/>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65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935A0E-EF47-4AF7-AE40-8F0CC58942ED}"/>
              </a:ext>
            </a:extLst>
          </p:cNvPr>
          <p:cNvSpPr txBox="1"/>
          <p:nvPr/>
        </p:nvSpPr>
        <p:spPr>
          <a:xfrm>
            <a:off x="3373940" y="2921168"/>
            <a:ext cx="5444119" cy="1015663"/>
          </a:xfrm>
          <a:prstGeom prst="rect">
            <a:avLst/>
          </a:prstGeom>
          <a:noFill/>
        </p:spPr>
        <p:txBody>
          <a:bodyPr wrap="none" rtlCol="0">
            <a:spAutoFit/>
          </a:bodyPr>
          <a:lstStyle/>
          <a:p>
            <a:r>
              <a:rPr lang="en-US" sz="6000" b="1" dirty="0">
                <a:latin typeface="Times New Roman" panose="02020603050405020304" pitchFamily="18" charset="0"/>
                <a:cs typeface="Times New Roman" panose="02020603050405020304" pitchFamily="18" charset="0"/>
              </a:rPr>
              <a:t>TÌM HIỂU BÀI</a:t>
            </a:r>
            <a:endParaRPr lang="vi-VN"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113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3B966A-0649-4244-A978-FBB61F78E073}"/>
              </a:ext>
            </a:extLst>
          </p:cNvPr>
          <p:cNvSpPr txBox="1"/>
          <p:nvPr/>
        </p:nvSpPr>
        <p:spPr>
          <a:xfrm>
            <a:off x="2849371" y="2094637"/>
            <a:ext cx="6963559" cy="1754326"/>
          </a:xfrm>
          <a:prstGeom prst="rect">
            <a:avLst/>
          </a:prstGeom>
          <a:noFill/>
        </p:spPr>
        <p:txBody>
          <a:bodyPr wrap="square" rtlCol="0">
            <a:spAutoFit/>
          </a:bodyPr>
          <a:lstStyle/>
          <a:p>
            <a:r>
              <a:rPr lang="en-US" sz="3600" dirty="0" err="1"/>
              <a:t>Đọc</a:t>
            </a:r>
            <a:r>
              <a:rPr lang="en-US" sz="3600" dirty="0"/>
              <a:t> </a:t>
            </a:r>
            <a:r>
              <a:rPr lang="en-US" sz="3600" dirty="0" err="1"/>
              <a:t>thầm</a:t>
            </a:r>
            <a:r>
              <a:rPr lang="en-US" sz="3600" dirty="0"/>
              <a:t> </a:t>
            </a:r>
            <a:r>
              <a:rPr lang="en-US" sz="3600" dirty="0" err="1"/>
              <a:t>đoạn</a:t>
            </a:r>
            <a:r>
              <a:rPr lang="en-US" sz="3600" dirty="0"/>
              <a:t> 1 </a:t>
            </a:r>
            <a:r>
              <a:rPr lang="en-US" sz="3600" dirty="0" err="1"/>
              <a:t>và</a:t>
            </a:r>
            <a:r>
              <a:rPr lang="en-US" sz="3600" dirty="0"/>
              <a:t> </a:t>
            </a:r>
            <a:r>
              <a:rPr lang="en-US" sz="3600" dirty="0" err="1"/>
              <a:t>cho</a:t>
            </a:r>
            <a:r>
              <a:rPr lang="en-US" sz="3600" dirty="0"/>
              <a:t> </a:t>
            </a:r>
            <a:r>
              <a:rPr lang="en-US" sz="3600" dirty="0" err="1"/>
              <a:t>biết</a:t>
            </a:r>
            <a:r>
              <a:rPr lang="en-US" sz="3600" dirty="0"/>
              <a:t> </a:t>
            </a:r>
            <a:r>
              <a:rPr lang="en-US" sz="3600" dirty="0" err="1"/>
              <a:t>những</a:t>
            </a:r>
            <a:r>
              <a:rPr lang="en-US" sz="3600" dirty="0"/>
              <a:t> </a:t>
            </a:r>
            <a:r>
              <a:rPr lang="en-US" sz="3600" dirty="0" err="1"/>
              <a:t>cây</a:t>
            </a:r>
            <a:r>
              <a:rPr lang="en-US" sz="3600" dirty="0"/>
              <a:t> </a:t>
            </a:r>
            <a:r>
              <a:rPr lang="en-US" sz="3600" dirty="0" err="1"/>
              <a:t>nấm</a:t>
            </a:r>
            <a:r>
              <a:rPr lang="en-US" sz="3600" dirty="0"/>
              <a:t> </a:t>
            </a:r>
            <a:r>
              <a:rPr lang="en-US" sz="3600" dirty="0" err="1"/>
              <a:t>rừng</a:t>
            </a:r>
            <a:r>
              <a:rPr lang="en-US" sz="3600" dirty="0"/>
              <a:t> </a:t>
            </a:r>
            <a:r>
              <a:rPr lang="en-US" sz="3600" dirty="0" err="1"/>
              <a:t>đã</a:t>
            </a:r>
            <a:r>
              <a:rPr lang="en-US" sz="3600" dirty="0"/>
              <a:t> </a:t>
            </a:r>
            <a:r>
              <a:rPr lang="en-US" sz="3600" dirty="0" err="1"/>
              <a:t>khiến</a:t>
            </a:r>
            <a:r>
              <a:rPr lang="en-US" sz="3600" dirty="0"/>
              <a:t> </a:t>
            </a:r>
            <a:r>
              <a:rPr lang="en-US" sz="3600" dirty="0" err="1"/>
              <a:t>tác</a:t>
            </a:r>
            <a:r>
              <a:rPr lang="en-US" sz="3600" dirty="0"/>
              <a:t> </a:t>
            </a:r>
            <a:r>
              <a:rPr lang="en-US" sz="3600" dirty="0" err="1"/>
              <a:t>giả</a:t>
            </a:r>
            <a:r>
              <a:rPr lang="en-US" sz="3600" dirty="0"/>
              <a:t> </a:t>
            </a:r>
            <a:r>
              <a:rPr lang="en-US" sz="3600" dirty="0" err="1"/>
              <a:t>có</a:t>
            </a:r>
            <a:r>
              <a:rPr lang="en-US" sz="3600" dirty="0"/>
              <a:t> </a:t>
            </a:r>
            <a:r>
              <a:rPr lang="en-US" sz="3600" dirty="0" err="1"/>
              <a:t>những</a:t>
            </a:r>
            <a:r>
              <a:rPr lang="en-US" sz="3600" dirty="0"/>
              <a:t> </a:t>
            </a:r>
            <a:r>
              <a:rPr lang="en-US" sz="3600" dirty="0" err="1"/>
              <a:t>liên</a:t>
            </a:r>
            <a:r>
              <a:rPr lang="en-US" sz="3600" dirty="0"/>
              <a:t> </a:t>
            </a:r>
            <a:r>
              <a:rPr lang="en-US" sz="3600" dirty="0" err="1"/>
              <a:t>tưởng</a:t>
            </a:r>
            <a:r>
              <a:rPr lang="en-US" sz="3600" dirty="0"/>
              <a:t> </a:t>
            </a:r>
            <a:r>
              <a:rPr lang="en-US" sz="3600" dirty="0" err="1"/>
              <a:t>thú</a:t>
            </a:r>
            <a:r>
              <a:rPr lang="en-US" sz="3600" dirty="0"/>
              <a:t> </a:t>
            </a:r>
            <a:r>
              <a:rPr lang="en-US" sz="3600" dirty="0" err="1"/>
              <a:t>vị</a:t>
            </a:r>
            <a:r>
              <a:rPr lang="en-US" sz="3600" dirty="0"/>
              <a:t> </a:t>
            </a:r>
            <a:r>
              <a:rPr lang="en-US" sz="3600" dirty="0" err="1"/>
              <a:t>gì</a:t>
            </a:r>
            <a:r>
              <a:rPr lang="en-US" sz="3600" dirty="0"/>
              <a:t> ?</a:t>
            </a:r>
          </a:p>
        </p:txBody>
      </p:sp>
      <p:sp>
        <p:nvSpPr>
          <p:cNvPr id="4" name="TextBox 3">
            <a:extLst>
              <a:ext uri="{FF2B5EF4-FFF2-40B4-BE49-F238E27FC236}">
                <a16:creationId xmlns:a16="http://schemas.microsoft.com/office/drawing/2014/main" id="{B228E14F-6A29-4DBD-99FC-B57A7FCC6ED6}"/>
              </a:ext>
            </a:extLst>
          </p:cNvPr>
          <p:cNvSpPr txBox="1"/>
          <p:nvPr/>
        </p:nvSpPr>
        <p:spPr>
          <a:xfrm>
            <a:off x="2833376" y="3848963"/>
            <a:ext cx="6975642" cy="1200329"/>
          </a:xfrm>
          <a:prstGeom prst="rect">
            <a:avLst/>
          </a:prstGeom>
          <a:noFill/>
        </p:spPr>
        <p:txBody>
          <a:bodyPr wrap="square">
            <a:spAutoFit/>
          </a:bodyPr>
          <a:lstStyle/>
          <a:p>
            <a:r>
              <a:rPr lang="en-US" sz="3600" dirty="0" err="1"/>
              <a:t>Nhờ</a:t>
            </a:r>
            <a:r>
              <a:rPr lang="en-US" sz="3600" dirty="0"/>
              <a:t> </a:t>
            </a:r>
            <a:r>
              <a:rPr lang="en-US" sz="3600" dirty="0" err="1"/>
              <a:t>những</a:t>
            </a:r>
            <a:r>
              <a:rPr lang="en-US" sz="3600" dirty="0"/>
              <a:t> </a:t>
            </a:r>
            <a:r>
              <a:rPr lang="en-US" sz="3600" dirty="0" err="1"/>
              <a:t>liên</a:t>
            </a:r>
            <a:r>
              <a:rPr lang="en-US" sz="3600" dirty="0"/>
              <a:t> </a:t>
            </a:r>
            <a:r>
              <a:rPr lang="en-US" sz="3600" dirty="0" err="1"/>
              <a:t>tưởng</a:t>
            </a:r>
            <a:r>
              <a:rPr lang="en-US" sz="3600" dirty="0"/>
              <a:t> </a:t>
            </a:r>
            <a:r>
              <a:rPr lang="en-US" sz="3600" dirty="0" err="1"/>
              <a:t>ấy</a:t>
            </a:r>
            <a:r>
              <a:rPr lang="en-US" sz="3600" dirty="0"/>
              <a:t> </a:t>
            </a:r>
            <a:r>
              <a:rPr lang="en-US" sz="3600" dirty="0" err="1"/>
              <a:t>mà</a:t>
            </a:r>
            <a:r>
              <a:rPr lang="en-US" sz="3600" dirty="0"/>
              <a:t> </a:t>
            </a:r>
            <a:r>
              <a:rPr lang="en-US" sz="3600" dirty="0" err="1"/>
              <a:t>cảnh</a:t>
            </a:r>
            <a:r>
              <a:rPr lang="en-US" sz="3600" dirty="0"/>
              <a:t> </a:t>
            </a:r>
            <a:r>
              <a:rPr lang="en-US" sz="3600" dirty="0" err="1"/>
              <a:t>vật</a:t>
            </a:r>
            <a:r>
              <a:rPr lang="en-US" sz="3600" dirty="0"/>
              <a:t> </a:t>
            </a:r>
            <a:r>
              <a:rPr lang="en-US" sz="3600" dirty="0" err="1"/>
              <a:t>đẹp</a:t>
            </a:r>
            <a:r>
              <a:rPr lang="en-US" sz="3600" dirty="0"/>
              <a:t> </a:t>
            </a:r>
            <a:r>
              <a:rPr lang="en-US" sz="3600" dirty="0" err="1"/>
              <a:t>thêm</a:t>
            </a:r>
            <a:r>
              <a:rPr lang="en-US" sz="3600" dirty="0"/>
              <a:t> </a:t>
            </a:r>
            <a:r>
              <a:rPr lang="en-US" sz="3600" dirty="0" err="1"/>
              <a:t>như</a:t>
            </a:r>
            <a:r>
              <a:rPr lang="en-US" sz="3600" dirty="0"/>
              <a:t> </a:t>
            </a:r>
            <a:r>
              <a:rPr lang="en-US" sz="3600" dirty="0" err="1"/>
              <a:t>thế</a:t>
            </a:r>
            <a:r>
              <a:rPr lang="en-US" sz="3600" dirty="0"/>
              <a:t> </a:t>
            </a:r>
            <a:r>
              <a:rPr lang="en-US" sz="3600" dirty="0" err="1"/>
              <a:t>nào</a:t>
            </a:r>
            <a:r>
              <a:rPr lang="en-US" sz="3600" dirty="0"/>
              <a:t> ?</a:t>
            </a:r>
            <a:endParaRPr lang="vi-VN" sz="3600" dirty="0"/>
          </a:p>
        </p:txBody>
      </p:sp>
    </p:spTree>
    <p:extLst>
      <p:ext uri="{BB962C8B-B14F-4D97-AF65-F5344CB8AC3E}">
        <p14:creationId xmlns:p14="http://schemas.microsoft.com/office/powerpoint/2010/main" val="352428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C14088-4B89-42DF-858E-EF46971FBD8E}"/>
              </a:ext>
            </a:extLst>
          </p:cNvPr>
          <p:cNvSpPr txBox="1"/>
          <p:nvPr/>
        </p:nvSpPr>
        <p:spPr>
          <a:xfrm>
            <a:off x="2278744" y="2674241"/>
            <a:ext cx="8258628" cy="1077218"/>
          </a:xfrm>
          <a:prstGeom prst="rect">
            <a:avLst/>
          </a:prstGeom>
          <a:noFill/>
        </p:spPr>
        <p:txBody>
          <a:bodyPr wrap="square" rtlCol="0">
            <a:spAutoFit/>
          </a:bodyPr>
          <a:lstStyle/>
          <a:p>
            <a:r>
              <a:rPr lang="en-US" sz="3200" dirty="0" err="1"/>
              <a:t>Đọc</a:t>
            </a:r>
            <a:r>
              <a:rPr lang="en-US" sz="3200" dirty="0"/>
              <a:t> </a:t>
            </a:r>
            <a:r>
              <a:rPr lang="en-US" sz="3200" dirty="0" err="1"/>
              <a:t>thầm</a:t>
            </a:r>
            <a:r>
              <a:rPr lang="en-US" sz="3200" dirty="0"/>
              <a:t> </a:t>
            </a:r>
            <a:r>
              <a:rPr lang="en-US" sz="3200" dirty="0" err="1"/>
              <a:t>đoạn</a:t>
            </a:r>
            <a:r>
              <a:rPr lang="en-US" sz="3200" dirty="0"/>
              <a:t> 2, 3 </a:t>
            </a:r>
            <a:r>
              <a:rPr lang="en-US" sz="3200" dirty="0" err="1"/>
              <a:t>và</a:t>
            </a:r>
            <a:r>
              <a:rPr lang="en-US" sz="3200" dirty="0"/>
              <a:t> </a:t>
            </a:r>
            <a:r>
              <a:rPr lang="en-US" sz="3200" dirty="0" err="1"/>
              <a:t>cho</a:t>
            </a:r>
            <a:r>
              <a:rPr lang="en-US" sz="3200" dirty="0"/>
              <a:t> </a:t>
            </a:r>
            <a:r>
              <a:rPr lang="en-US" sz="3200" dirty="0" err="1"/>
              <a:t>biết</a:t>
            </a:r>
            <a:r>
              <a:rPr lang="en-US" sz="3200" dirty="0"/>
              <a:t> </a:t>
            </a:r>
            <a:r>
              <a:rPr lang="en-US" sz="3200" dirty="0" err="1"/>
              <a:t>những</a:t>
            </a:r>
            <a:r>
              <a:rPr lang="en-US" sz="3200" dirty="0"/>
              <a:t> </a:t>
            </a:r>
            <a:r>
              <a:rPr lang="en-US" sz="3200" dirty="0" err="1"/>
              <a:t>muông</a:t>
            </a:r>
            <a:r>
              <a:rPr lang="en-US" sz="3200" dirty="0"/>
              <a:t> </a:t>
            </a:r>
            <a:r>
              <a:rPr lang="en-US" sz="3200" dirty="0" err="1"/>
              <a:t>thú</a:t>
            </a:r>
            <a:r>
              <a:rPr lang="en-US" sz="3200" dirty="0"/>
              <a:t> </a:t>
            </a:r>
            <a:r>
              <a:rPr lang="en-US" sz="3200" dirty="0" err="1"/>
              <a:t>trong</a:t>
            </a:r>
            <a:r>
              <a:rPr lang="en-US" sz="3200" dirty="0"/>
              <a:t> </a:t>
            </a:r>
            <a:r>
              <a:rPr lang="en-US" sz="3200" dirty="0" err="1"/>
              <a:t>rừng</a:t>
            </a:r>
            <a:r>
              <a:rPr lang="en-US" sz="3200" dirty="0"/>
              <a:t> </a:t>
            </a:r>
            <a:r>
              <a:rPr lang="en-US" sz="3200" dirty="0" err="1"/>
              <a:t>được</a:t>
            </a:r>
            <a:r>
              <a:rPr lang="en-US" sz="3200" dirty="0"/>
              <a:t> </a:t>
            </a:r>
            <a:r>
              <a:rPr lang="en-US" sz="3200" dirty="0" err="1"/>
              <a:t>miêu</a:t>
            </a:r>
            <a:r>
              <a:rPr lang="en-US" sz="3200" dirty="0"/>
              <a:t> </a:t>
            </a:r>
            <a:r>
              <a:rPr lang="en-US" sz="3200" dirty="0" err="1"/>
              <a:t>tả</a:t>
            </a:r>
            <a:r>
              <a:rPr lang="en-US" sz="3200" dirty="0"/>
              <a:t> </a:t>
            </a:r>
            <a:r>
              <a:rPr lang="en-US" sz="3200" dirty="0" err="1"/>
              <a:t>như</a:t>
            </a:r>
            <a:r>
              <a:rPr lang="en-US" sz="3200" dirty="0"/>
              <a:t> </a:t>
            </a:r>
            <a:r>
              <a:rPr lang="en-US" sz="3200" dirty="0" err="1"/>
              <a:t>thế</a:t>
            </a:r>
            <a:r>
              <a:rPr lang="en-US" sz="3200" dirty="0"/>
              <a:t> </a:t>
            </a:r>
            <a:r>
              <a:rPr lang="en-US" sz="3200" dirty="0" err="1"/>
              <a:t>nào</a:t>
            </a:r>
            <a:r>
              <a:rPr lang="en-US" sz="3200" dirty="0"/>
              <a:t> ?</a:t>
            </a:r>
          </a:p>
        </p:txBody>
      </p:sp>
    </p:spTree>
    <p:extLst>
      <p:ext uri="{BB962C8B-B14F-4D97-AF65-F5344CB8AC3E}">
        <p14:creationId xmlns:p14="http://schemas.microsoft.com/office/powerpoint/2010/main" val="59411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A39E57-56F2-4A3F-B27F-6B31D684CC05}"/>
              </a:ext>
            </a:extLst>
          </p:cNvPr>
          <p:cNvGrpSpPr/>
          <p:nvPr/>
        </p:nvGrpSpPr>
        <p:grpSpPr>
          <a:xfrm>
            <a:off x="0" y="15110"/>
            <a:ext cx="12192001" cy="6858000"/>
            <a:chOff x="0" y="15498"/>
            <a:chExt cx="12192001" cy="6858000"/>
          </a:xfrm>
        </p:grpSpPr>
        <p:pic>
          <p:nvPicPr>
            <p:cNvPr id="2" name="Picture 12">
              <a:extLst>
                <a:ext uri="{FF2B5EF4-FFF2-40B4-BE49-F238E27FC236}">
                  <a16:creationId xmlns:a16="http://schemas.microsoft.com/office/drawing/2014/main" id="{11FE37B8-0386-4386-BE18-262B3F63F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98"/>
              <a:ext cx="12192000" cy="6858000"/>
            </a:xfrm>
            <a:prstGeom prst="rect">
              <a:avLst/>
            </a:prstGeom>
            <a:solidFill>
              <a:srgbClr val="66FFFF"/>
            </a:solidFill>
            <a:ln w="57150">
              <a:solidFill>
                <a:srgbClr val="C00000"/>
              </a:solidFill>
              <a:miter lim="800000"/>
              <a:headEnd/>
              <a:tailEnd/>
            </a:ln>
          </p:spPr>
        </p:pic>
        <p:sp>
          <p:nvSpPr>
            <p:cNvPr id="4" name="TextBox 3">
              <a:extLst>
                <a:ext uri="{FF2B5EF4-FFF2-40B4-BE49-F238E27FC236}">
                  <a16:creationId xmlns:a16="http://schemas.microsoft.com/office/drawing/2014/main" id="{A1CDFE64-3FE2-4B72-A415-05239C31826F}"/>
                </a:ext>
              </a:extLst>
            </p:cNvPr>
            <p:cNvSpPr txBox="1"/>
            <p:nvPr/>
          </p:nvSpPr>
          <p:spPr>
            <a:xfrm>
              <a:off x="1" y="15498"/>
              <a:ext cx="12192000" cy="584775"/>
            </a:xfrm>
            <a:prstGeom prst="rect">
              <a:avLst/>
            </a:prstGeom>
            <a:solidFill>
              <a:schemeClr val="accent6">
                <a:lumMod val="75000"/>
              </a:schemeClr>
            </a:solidFill>
          </p:spPr>
          <p:txBody>
            <a:bodyPr wrap="square">
              <a:spAutoFit/>
            </a:bodyPr>
            <a:lstStyle/>
            <a:p>
              <a:pPr algn="ctr">
                <a:defRPr/>
              </a:pPr>
              <a:r>
                <a:rPr lang="en-US" sz="32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Những</a:t>
              </a:r>
              <a:r>
                <a:rPr lang="en-US"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 con </a:t>
              </a:r>
              <a:r>
                <a:rPr lang="en-US" sz="32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vượn</a:t>
              </a:r>
              <a:r>
                <a:rPr lang="en-US"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bạc</a:t>
              </a:r>
              <a:r>
                <a:rPr lang="en-US"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má</a:t>
              </a:r>
              <a:r>
                <a:rPr lang="en-US"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ôm</a:t>
              </a:r>
              <a:r>
                <a:rPr lang="en-US"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 con </a:t>
              </a:r>
              <a:r>
                <a:rPr lang="en-US" sz="32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chuyền</a:t>
              </a:r>
              <a:r>
                <a:rPr lang="en-US"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cành</a:t>
              </a:r>
              <a:r>
                <a:rPr lang="en-US"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a:t>
              </a:r>
              <a:endParaRPr lang="vi-VN"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97609D2F-C193-41EB-88AD-914C51A9DF5D}"/>
              </a:ext>
            </a:extLst>
          </p:cNvPr>
          <p:cNvGrpSpPr/>
          <p:nvPr/>
        </p:nvGrpSpPr>
        <p:grpSpPr>
          <a:xfrm>
            <a:off x="-1" y="46106"/>
            <a:ext cx="12192000" cy="6827004"/>
            <a:chOff x="-1" y="15498"/>
            <a:chExt cx="12192000" cy="6827004"/>
          </a:xfrm>
        </p:grpSpPr>
        <p:pic>
          <p:nvPicPr>
            <p:cNvPr id="6" name="Picture 2">
              <a:extLst>
                <a:ext uri="{FF2B5EF4-FFF2-40B4-BE49-F238E27FC236}">
                  <a16:creationId xmlns:a16="http://schemas.microsoft.com/office/drawing/2014/main" id="{EE77B4F4-28DC-46A4-9A20-DC484884F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498"/>
              <a:ext cx="12192000" cy="6827004"/>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534F7CB-DF96-4055-80ED-20B078720229}"/>
                </a:ext>
              </a:extLst>
            </p:cNvPr>
            <p:cNvSpPr txBox="1"/>
            <p:nvPr/>
          </p:nvSpPr>
          <p:spPr>
            <a:xfrm>
              <a:off x="6772759" y="30996"/>
              <a:ext cx="5419240" cy="1077218"/>
            </a:xfrm>
            <a:prstGeom prst="rect">
              <a:avLst/>
            </a:prstGeom>
            <a:noFill/>
          </p:spPr>
          <p:txBody>
            <a:bodyPr wrap="square">
              <a:spAutoFit/>
            </a:bodyPr>
            <a:lstStyle/>
            <a:p>
              <a:pPr algn="ctr"/>
              <a:r>
                <a:rPr lang="en-US" sz="3200" dirty="0">
                  <a:solidFill>
                    <a:schemeClr val="bg1"/>
                  </a:solidFill>
                  <a:latin typeface="Times New Roman" pitchFamily="18" charset="0"/>
                  <a:cs typeface="Times New Roman" pitchFamily="18" charset="0"/>
                </a:rPr>
                <a:t>Con </a:t>
              </a:r>
              <a:r>
                <a:rPr lang="en-US" sz="3200" dirty="0" err="1">
                  <a:solidFill>
                    <a:schemeClr val="bg1"/>
                  </a:solidFill>
                  <a:latin typeface="Times New Roman" pitchFamily="18" charset="0"/>
                  <a:cs typeface="Times New Roman" pitchFamily="18" charset="0"/>
                </a:rPr>
                <a:t>chồn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sóc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với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chùm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lông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đuôi</a:t>
              </a:r>
              <a:r>
                <a:rPr lang="en-US" sz="3200" dirty="0">
                  <a:solidFill>
                    <a:schemeClr val="bg1"/>
                  </a:solidFill>
                  <a:latin typeface="Times New Roman" pitchFamily="18" charset="0"/>
                  <a:cs typeface="Times New Roman" pitchFamily="18" charset="0"/>
                </a:rPr>
                <a:t> to </a:t>
              </a:r>
              <a:r>
                <a:rPr lang="en-US" sz="3200" dirty="0" err="1">
                  <a:solidFill>
                    <a:schemeClr val="bg1"/>
                  </a:solidFill>
                  <a:latin typeface="Times New Roman" pitchFamily="18" charset="0"/>
                  <a:cs typeface="Times New Roman" pitchFamily="18" charset="0"/>
                </a:rPr>
                <a:t>đẹp</a:t>
              </a:r>
              <a:r>
                <a:rPr lang="en-US" sz="3200" dirty="0">
                  <a:solidFill>
                    <a:schemeClr val="bg1"/>
                  </a:solidFill>
                  <a:latin typeface="Times New Roman" pitchFamily="18" charset="0"/>
                  <a:cs typeface="Times New Roman" pitchFamily="18" charset="0"/>
                </a:rPr>
                <a:t>.</a:t>
              </a:r>
              <a:endParaRPr lang="vi-VN" sz="3200" dirty="0">
                <a:solidFill>
                  <a:schemeClr val="bg1"/>
                </a:solidFill>
              </a:endParaRPr>
            </a:p>
          </p:txBody>
        </p:sp>
      </p:grpSp>
      <p:grpSp>
        <p:nvGrpSpPr>
          <p:cNvPr id="15" name="Group 14">
            <a:extLst>
              <a:ext uri="{FF2B5EF4-FFF2-40B4-BE49-F238E27FC236}">
                <a16:creationId xmlns:a16="http://schemas.microsoft.com/office/drawing/2014/main" id="{2CF32001-42B6-409C-9F1E-2F1F1965F5D8}"/>
              </a:ext>
            </a:extLst>
          </p:cNvPr>
          <p:cNvGrpSpPr/>
          <p:nvPr/>
        </p:nvGrpSpPr>
        <p:grpSpPr>
          <a:xfrm>
            <a:off x="0" y="0"/>
            <a:ext cx="12192000" cy="6796008"/>
            <a:chOff x="0" y="30996"/>
            <a:chExt cx="12192000" cy="6796008"/>
          </a:xfrm>
        </p:grpSpPr>
        <p:pic>
          <p:nvPicPr>
            <p:cNvPr id="12" name="Picture 4">
              <a:extLst>
                <a:ext uri="{FF2B5EF4-FFF2-40B4-BE49-F238E27FC236}">
                  <a16:creationId xmlns:a16="http://schemas.microsoft.com/office/drawing/2014/main" id="{64163C09-492D-4705-8AF8-D5CC00B77842}"/>
                </a:ext>
              </a:extLst>
            </p:cNvPr>
            <p:cNvPicPr>
              <a:picLocks noChangeAspect="1" noChangeArrowheads="1"/>
            </p:cNvPicPr>
            <p:nvPr/>
          </p:nvPicPr>
          <p:blipFill>
            <a:blip r:embed="rId5"/>
            <a:srcRect/>
            <a:stretch>
              <a:fillRect/>
            </a:stretch>
          </p:blipFill>
          <p:spPr bwMode="auto">
            <a:xfrm>
              <a:off x="0" y="30996"/>
              <a:ext cx="12192000" cy="6796008"/>
            </a:xfrm>
            <a:prstGeom prst="rect">
              <a:avLst/>
            </a:prstGeom>
            <a:ln w="88900" cap="sq" cmpd="thickThin">
              <a:solidFill>
                <a:srgbClr val="CC0000"/>
              </a:solidFill>
              <a:prstDash val="solid"/>
              <a:miter lim="800000"/>
            </a:ln>
            <a:effectLst>
              <a:innerShdw blurRad="76200">
                <a:srgbClr val="000000"/>
              </a:innerShdw>
            </a:effectLst>
          </p:spPr>
        </p:pic>
        <p:sp>
          <p:nvSpPr>
            <p:cNvPr id="14" name="TextBox 13">
              <a:extLst>
                <a:ext uri="{FF2B5EF4-FFF2-40B4-BE49-F238E27FC236}">
                  <a16:creationId xmlns:a16="http://schemas.microsoft.com/office/drawing/2014/main" id="{57CCA383-EEED-49DA-9D7E-EB590D81BF42}"/>
                </a:ext>
              </a:extLst>
            </p:cNvPr>
            <p:cNvSpPr txBox="1"/>
            <p:nvPr/>
          </p:nvSpPr>
          <p:spPr>
            <a:xfrm>
              <a:off x="7144719" y="64292"/>
              <a:ext cx="5047280" cy="1569660"/>
            </a:xfrm>
            <a:prstGeom prst="rect">
              <a:avLst/>
            </a:prstGeom>
            <a:solidFill>
              <a:srgbClr val="B76748"/>
            </a:solidFill>
          </p:spPr>
          <p:txBody>
            <a:bodyPr wrap="square">
              <a:spAutoFit/>
            </a:bodyPr>
            <a:lstStyle/>
            <a:p>
              <a:pPr algn="just">
                <a:defRPr/>
              </a:pPr>
              <a:r>
                <a:rPr lang="en-US" sz="3200" dirty="0">
                  <a:solidFill>
                    <a:schemeClr val="bg1"/>
                  </a:solidFill>
                  <a:latin typeface="Times New Roman" pitchFamily="18" charset="0"/>
                  <a:cs typeface="Times New Roman" pitchFamily="18" charset="0"/>
                </a:rPr>
                <a:t>Con </a:t>
              </a:r>
              <a:r>
                <a:rPr lang="en-US" sz="3200" dirty="0" err="1">
                  <a:solidFill>
                    <a:schemeClr val="bg1"/>
                  </a:solidFill>
                  <a:latin typeface="Times New Roman" pitchFamily="18" charset="0"/>
                  <a:cs typeface="Times New Roman" pitchFamily="18" charset="0"/>
                </a:rPr>
                <a:t>mang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vàng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với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những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chiếc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chân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vàng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giẫm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trên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thảm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lá</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vàng</a:t>
              </a:r>
              <a:r>
                <a:rPr lang="en-US" sz="3200" dirty="0">
                  <a:solidFill>
                    <a:schemeClr val="bg1"/>
                  </a:solidFill>
                  <a:latin typeface="Times New Roman" pitchFamily="18" charset="0"/>
                  <a:cs typeface="Times New Roman" pitchFamily="18" charset="0"/>
                </a:rPr>
                <a:t>.</a:t>
              </a:r>
              <a:endParaRPr lang="vi-VN" sz="3200" dirty="0">
                <a:solidFill>
                  <a:schemeClr val="bg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87652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6E9A26-2439-4E1F-9A2F-C6651C83C8AE}"/>
              </a:ext>
            </a:extLst>
          </p:cNvPr>
          <p:cNvSpPr txBox="1"/>
          <p:nvPr/>
        </p:nvSpPr>
        <p:spPr>
          <a:xfrm>
            <a:off x="2354882" y="2564926"/>
            <a:ext cx="7482235" cy="1077218"/>
          </a:xfrm>
          <a:prstGeom prst="rect">
            <a:avLst/>
          </a:prstGeom>
          <a:noFill/>
        </p:spPr>
        <p:txBody>
          <a:bodyPr wrap="square" rtlCol="0">
            <a:spAutoFit/>
          </a:bodyPr>
          <a:lstStyle/>
          <a:p>
            <a:r>
              <a:rPr lang="en-US" sz="3200" dirty="0" err="1"/>
              <a:t>Sự</a:t>
            </a:r>
            <a:r>
              <a:rPr lang="en-US" sz="3200" dirty="0"/>
              <a:t> </a:t>
            </a:r>
            <a:r>
              <a:rPr lang="en-US" sz="3200" dirty="0" err="1"/>
              <a:t>có</a:t>
            </a:r>
            <a:r>
              <a:rPr lang="en-US" sz="3200" dirty="0"/>
              <a:t> </a:t>
            </a:r>
            <a:r>
              <a:rPr lang="en-US" sz="3200" dirty="0" err="1"/>
              <a:t>mặt</a:t>
            </a:r>
            <a:r>
              <a:rPr lang="en-US" sz="3200" dirty="0"/>
              <a:t> </a:t>
            </a:r>
            <a:r>
              <a:rPr lang="en-US" sz="3200" dirty="0" err="1"/>
              <a:t>của</a:t>
            </a:r>
            <a:r>
              <a:rPr lang="en-US" sz="3200" dirty="0"/>
              <a:t> </a:t>
            </a:r>
            <a:r>
              <a:rPr lang="en-US" sz="3200" dirty="0" err="1"/>
              <a:t>chúng</a:t>
            </a:r>
            <a:r>
              <a:rPr lang="en-US" sz="3200" dirty="0"/>
              <a:t> </a:t>
            </a:r>
            <a:r>
              <a:rPr lang="en-US" sz="3200" dirty="0" err="1"/>
              <a:t>mang</a:t>
            </a:r>
            <a:r>
              <a:rPr lang="en-US" sz="3200" dirty="0"/>
              <a:t> </a:t>
            </a:r>
            <a:r>
              <a:rPr lang="en-US" sz="3200" dirty="0" err="1"/>
              <a:t>lại</a:t>
            </a:r>
            <a:r>
              <a:rPr lang="en-US" sz="3200" dirty="0"/>
              <a:t> </a:t>
            </a:r>
            <a:r>
              <a:rPr lang="en-US" sz="3200" dirty="0" err="1"/>
              <a:t>vẻ</a:t>
            </a:r>
            <a:r>
              <a:rPr lang="en-US" sz="3200" dirty="0"/>
              <a:t> </a:t>
            </a:r>
            <a:r>
              <a:rPr lang="en-US" sz="3200" dirty="0" err="1"/>
              <a:t>đẹp</a:t>
            </a:r>
            <a:r>
              <a:rPr lang="en-US" sz="3200" dirty="0"/>
              <a:t> </a:t>
            </a:r>
            <a:r>
              <a:rPr lang="en-US" sz="3200" dirty="0" err="1"/>
              <a:t>gì</a:t>
            </a:r>
            <a:r>
              <a:rPr lang="en-US" sz="3200" dirty="0"/>
              <a:t> </a:t>
            </a:r>
            <a:r>
              <a:rPr lang="en-US" sz="3200" dirty="0" err="1"/>
              <a:t>cho</a:t>
            </a:r>
            <a:r>
              <a:rPr lang="en-US" sz="3200" dirty="0"/>
              <a:t> </a:t>
            </a:r>
            <a:r>
              <a:rPr lang="en-US" sz="3200" dirty="0" err="1"/>
              <a:t>cảnh</a:t>
            </a:r>
            <a:r>
              <a:rPr lang="en-US" sz="3200" dirty="0"/>
              <a:t> </a:t>
            </a:r>
            <a:r>
              <a:rPr lang="en-US" sz="3200" dirty="0" err="1"/>
              <a:t>rừng</a:t>
            </a:r>
            <a:r>
              <a:rPr lang="en-US" sz="3200" dirty="0"/>
              <a:t> ?</a:t>
            </a:r>
            <a:endParaRPr lang="vi-VN" sz="3200" dirty="0"/>
          </a:p>
        </p:txBody>
      </p:sp>
    </p:spTree>
    <p:extLst>
      <p:ext uri="{BB962C8B-B14F-4D97-AF65-F5344CB8AC3E}">
        <p14:creationId xmlns:p14="http://schemas.microsoft.com/office/powerpoint/2010/main" val="181734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456790-41F5-4E4F-A35D-8C4ABB9491A0}"/>
              </a:ext>
            </a:extLst>
          </p:cNvPr>
          <p:cNvSpPr txBox="1"/>
          <p:nvPr/>
        </p:nvSpPr>
        <p:spPr>
          <a:xfrm>
            <a:off x="2266198" y="2549429"/>
            <a:ext cx="8258628" cy="1077218"/>
          </a:xfrm>
          <a:prstGeom prst="rect">
            <a:avLst/>
          </a:prstGeom>
          <a:noFill/>
        </p:spPr>
        <p:txBody>
          <a:bodyPr wrap="square" rtlCol="0">
            <a:spAutoFit/>
          </a:bodyPr>
          <a:lstStyle/>
          <a:p>
            <a:r>
              <a:rPr lang="en-US" sz="3200" dirty="0" err="1"/>
              <a:t>Đọc</a:t>
            </a:r>
            <a:r>
              <a:rPr lang="en-US" sz="3200" dirty="0"/>
              <a:t> </a:t>
            </a:r>
            <a:r>
              <a:rPr lang="en-US" sz="3200" dirty="0" err="1"/>
              <a:t>thầm</a:t>
            </a:r>
            <a:r>
              <a:rPr lang="en-US" sz="3200" dirty="0"/>
              <a:t> </a:t>
            </a:r>
            <a:r>
              <a:rPr lang="en-US" sz="3200" dirty="0" err="1"/>
              <a:t>đoạn</a:t>
            </a:r>
            <a:r>
              <a:rPr lang="en-US" sz="3200" dirty="0"/>
              <a:t> 3 </a:t>
            </a:r>
            <a:r>
              <a:rPr lang="en-US" sz="3200" dirty="0" err="1"/>
              <a:t>và</a:t>
            </a:r>
            <a:r>
              <a:rPr lang="en-US" sz="3200" dirty="0"/>
              <a:t> </a:t>
            </a:r>
            <a:r>
              <a:rPr lang="en-US" sz="3200" dirty="0" err="1"/>
              <a:t>cho</a:t>
            </a:r>
            <a:r>
              <a:rPr lang="en-US" sz="3200" dirty="0"/>
              <a:t> </a:t>
            </a:r>
            <a:r>
              <a:rPr lang="en-US" sz="3200" dirty="0" err="1"/>
              <a:t>biết</a:t>
            </a:r>
            <a:r>
              <a:rPr lang="en-US" sz="3200" dirty="0"/>
              <a:t> </a:t>
            </a:r>
            <a:r>
              <a:rPr lang="en-US" sz="3200" dirty="0" err="1"/>
              <a:t>vì</a:t>
            </a:r>
            <a:r>
              <a:rPr lang="en-US" sz="3200" dirty="0"/>
              <a:t> </a:t>
            </a:r>
            <a:r>
              <a:rPr lang="en-US" sz="3200" dirty="0" err="1"/>
              <a:t>sao</a:t>
            </a:r>
            <a:r>
              <a:rPr lang="en-US" sz="3200" dirty="0"/>
              <a:t> </a:t>
            </a:r>
            <a:r>
              <a:rPr lang="en-US" sz="3200" dirty="0" err="1"/>
              <a:t>rừng</a:t>
            </a:r>
            <a:r>
              <a:rPr lang="en-US" sz="3200" dirty="0"/>
              <a:t> </a:t>
            </a:r>
            <a:r>
              <a:rPr lang="en-US" sz="3200" dirty="0" err="1"/>
              <a:t>khộp</a:t>
            </a:r>
            <a:r>
              <a:rPr lang="en-US" sz="3200" dirty="0"/>
              <a:t> </a:t>
            </a:r>
            <a:r>
              <a:rPr lang="en-US" sz="3200" dirty="0" err="1"/>
              <a:t>được</a:t>
            </a:r>
            <a:r>
              <a:rPr lang="en-US" sz="3200" dirty="0"/>
              <a:t> </a:t>
            </a:r>
            <a:r>
              <a:rPr lang="en-US" sz="3200" dirty="0" err="1"/>
              <a:t>gọi</a:t>
            </a:r>
            <a:r>
              <a:rPr lang="en-US" sz="3200" dirty="0"/>
              <a:t> </a:t>
            </a:r>
            <a:r>
              <a:rPr lang="en-US" sz="3200" dirty="0" err="1"/>
              <a:t>là</a:t>
            </a:r>
            <a:r>
              <a:rPr lang="en-US" sz="3200" dirty="0"/>
              <a:t> “</a:t>
            </a:r>
            <a:r>
              <a:rPr lang="en-US" sz="3200" dirty="0" err="1"/>
              <a:t>giang</a:t>
            </a:r>
            <a:r>
              <a:rPr lang="en-US" sz="3200" dirty="0"/>
              <a:t> </a:t>
            </a:r>
            <a:r>
              <a:rPr lang="en-US" sz="3200" dirty="0" err="1"/>
              <a:t>sơn</a:t>
            </a:r>
            <a:r>
              <a:rPr lang="en-US" sz="3200" dirty="0"/>
              <a:t> </a:t>
            </a:r>
            <a:r>
              <a:rPr lang="en-US" sz="3200" dirty="0" err="1"/>
              <a:t>vàng</a:t>
            </a:r>
            <a:r>
              <a:rPr lang="en-US" sz="3200" dirty="0"/>
              <a:t> </a:t>
            </a:r>
            <a:r>
              <a:rPr lang="en-US" sz="3200" dirty="0" err="1"/>
              <a:t>rợi</a:t>
            </a:r>
            <a:r>
              <a:rPr lang="en-US" sz="3200" dirty="0"/>
              <a:t>” ?</a:t>
            </a:r>
            <a:endParaRPr lang="vi-VN" sz="3200" dirty="0"/>
          </a:p>
        </p:txBody>
      </p:sp>
    </p:spTree>
    <p:extLst>
      <p:ext uri="{BB962C8B-B14F-4D97-AF65-F5344CB8AC3E}">
        <p14:creationId xmlns:p14="http://schemas.microsoft.com/office/powerpoint/2010/main" val="238289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86C241-6297-4504-93AC-19799724A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F2203B8-4AB3-442A-A29D-E1A339E7A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984608"/>
          </a:xfrm>
          <a:prstGeom prst="rect">
            <a:avLst/>
          </a:prstGeom>
        </p:spPr>
      </p:pic>
      <p:pic>
        <p:nvPicPr>
          <p:cNvPr id="7" name="Picture 6">
            <a:extLst>
              <a:ext uri="{FF2B5EF4-FFF2-40B4-BE49-F238E27FC236}">
                <a16:creationId xmlns:a16="http://schemas.microsoft.com/office/drawing/2014/main" id="{54125B0F-00A5-42A6-8ADC-AFD52CFA332C}"/>
              </a:ext>
            </a:extLst>
          </p:cNvPr>
          <p:cNvPicPr>
            <a:picLocks noChangeAspect="1"/>
          </p:cNvPicPr>
          <p:nvPr/>
        </p:nvPicPr>
        <p:blipFill rotWithShape="1">
          <a:blip r:embed="rId5">
            <a:extLst>
              <a:ext uri="{28A0092B-C50C-407E-A947-70E740481C1C}">
                <a14:useLocalDpi xmlns:a14="http://schemas.microsoft.com/office/drawing/2010/main" val="0"/>
              </a:ext>
            </a:extLst>
          </a:blip>
          <a:srcRect b="7282"/>
          <a:stretch/>
        </p:blipFill>
        <p:spPr>
          <a:xfrm>
            <a:off x="0" y="-1"/>
            <a:ext cx="12192000" cy="6984609"/>
          </a:xfrm>
          <a:prstGeom prst="rect">
            <a:avLst/>
          </a:prstGeom>
        </p:spPr>
      </p:pic>
    </p:spTree>
    <p:extLst>
      <p:ext uri="{BB962C8B-B14F-4D97-AF65-F5344CB8AC3E}">
        <p14:creationId xmlns:p14="http://schemas.microsoft.com/office/powerpoint/2010/main" val="833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C2807D1F-C99F-47F8-A618-3F1021C03B99}"/>
              </a:ext>
            </a:extLst>
          </p:cNvPr>
          <p:cNvSpPr/>
          <p:nvPr/>
        </p:nvSpPr>
        <p:spPr>
          <a:xfrm>
            <a:off x="2109227" y="2071914"/>
            <a:ext cx="8287657" cy="2714172"/>
          </a:xfrm>
          <a:prstGeom prst="cloudCallout">
            <a:avLst/>
          </a:prstGeom>
          <a:solidFill>
            <a:schemeClr val="bg1">
              <a:alpha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Hãy</a:t>
            </a:r>
            <a:r>
              <a:rPr lang="en-US" sz="4000" dirty="0">
                <a:solidFill>
                  <a:schemeClr val="tx1"/>
                </a:solidFill>
              </a:rPr>
              <a:t> </a:t>
            </a:r>
            <a:r>
              <a:rPr lang="en-US" sz="4000" dirty="0" err="1">
                <a:solidFill>
                  <a:schemeClr val="tx1"/>
                </a:solidFill>
              </a:rPr>
              <a:t>nói</a:t>
            </a:r>
            <a:r>
              <a:rPr lang="en-US" sz="4000" dirty="0">
                <a:solidFill>
                  <a:schemeClr val="tx1"/>
                </a:solidFill>
              </a:rPr>
              <a:t> </a:t>
            </a:r>
            <a:r>
              <a:rPr lang="en-US" sz="4000" dirty="0" err="1">
                <a:solidFill>
                  <a:schemeClr val="tx1"/>
                </a:solidFill>
              </a:rPr>
              <a:t>cảm</a:t>
            </a:r>
            <a:r>
              <a:rPr lang="en-US" sz="4000" dirty="0">
                <a:solidFill>
                  <a:schemeClr val="tx1"/>
                </a:solidFill>
              </a:rPr>
              <a:t> </a:t>
            </a:r>
            <a:r>
              <a:rPr lang="en-US" sz="4000" dirty="0" err="1">
                <a:solidFill>
                  <a:schemeClr val="tx1"/>
                </a:solidFill>
              </a:rPr>
              <a:t>nghĩ</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em</a:t>
            </a:r>
            <a:r>
              <a:rPr lang="en-US" sz="4000" dirty="0">
                <a:solidFill>
                  <a:schemeClr val="tx1"/>
                </a:solidFill>
              </a:rPr>
              <a:t> </a:t>
            </a:r>
            <a:r>
              <a:rPr lang="en-US" sz="4000" dirty="0" err="1">
                <a:solidFill>
                  <a:schemeClr val="tx1"/>
                </a:solidFill>
              </a:rPr>
              <a:t>khi</a:t>
            </a:r>
            <a:r>
              <a:rPr lang="en-US" sz="4000" dirty="0">
                <a:solidFill>
                  <a:schemeClr val="tx1"/>
                </a:solidFill>
              </a:rPr>
              <a:t> </a:t>
            </a:r>
            <a:r>
              <a:rPr lang="en-US" sz="4000" dirty="0" err="1">
                <a:solidFill>
                  <a:schemeClr val="tx1"/>
                </a:solidFill>
              </a:rPr>
              <a:t>đọc</a:t>
            </a:r>
            <a:r>
              <a:rPr lang="en-US" sz="4000" dirty="0">
                <a:solidFill>
                  <a:schemeClr val="tx1"/>
                </a:solidFill>
              </a:rPr>
              <a:t> </a:t>
            </a:r>
            <a:r>
              <a:rPr lang="en-US" sz="4000" dirty="0" err="1">
                <a:solidFill>
                  <a:schemeClr val="tx1"/>
                </a:solidFill>
              </a:rPr>
              <a:t>bài</a:t>
            </a:r>
            <a:r>
              <a:rPr lang="en-US" sz="4000" dirty="0">
                <a:solidFill>
                  <a:schemeClr val="tx1"/>
                </a:solidFill>
              </a:rPr>
              <a:t> </a:t>
            </a:r>
            <a:r>
              <a:rPr lang="en-US" sz="4000" dirty="0" err="1">
                <a:solidFill>
                  <a:schemeClr val="tx1"/>
                </a:solidFill>
              </a:rPr>
              <a:t>văn</a:t>
            </a:r>
            <a:r>
              <a:rPr lang="en-US" sz="4000" dirty="0">
                <a:solidFill>
                  <a:schemeClr val="tx1"/>
                </a:solidFill>
              </a:rPr>
              <a:t> </a:t>
            </a:r>
            <a:r>
              <a:rPr lang="en-US" sz="4000" dirty="0" err="1">
                <a:solidFill>
                  <a:schemeClr val="tx1"/>
                </a:solidFill>
              </a:rPr>
              <a:t>trên</a:t>
            </a:r>
            <a:r>
              <a:rPr lang="en-US" sz="4000" dirty="0">
                <a:solidFill>
                  <a:schemeClr val="tx1"/>
                </a:solidFill>
              </a:rPr>
              <a:t> ? </a:t>
            </a:r>
            <a:endParaRPr lang="vi-VN" sz="4000" dirty="0">
              <a:solidFill>
                <a:schemeClr val="tx1"/>
              </a:solidFill>
            </a:endParaRPr>
          </a:p>
        </p:txBody>
      </p:sp>
    </p:spTree>
    <p:extLst>
      <p:ext uri="{BB962C8B-B14F-4D97-AF65-F5344CB8AC3E}">
        <p14:creationId xmlns:p14="http://schemas.microsoft.com/office/powerpoint/2010/main" val="361500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Administrator\Downloads\moi_truong_3.jpg">
            <a:extLst>
              <a:ext uri="{FF2B5EF4-FFF2-40B4-BE49-F238E27FC236}">
                <a16:creationId xmlns:a16="http://schemas.microsoft.com/office/drawing/2014/main" id="{66ED106E-4F4F-4072-8748-57F373FB7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719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istrator\Downloads\pha-rung.jpg">
            <a:extLst>
              <a:ext uri="{FF2B5EF4-FFF2-40B4-BE49-F238E27FC236}">
                <a16:creationId xmlns:a16="http://schemas.microsoft.com/office/drawing/2014/main" id="{381365FC-1472-408B-98E6-FB6DAB146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8698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33B3D0-39AD-468D-98DC-B644F2A61C55}"/>
              </a:ext>
            </a:extLst>
          </p:cNvPr>
          <p:cNvSpPr txBox="1"/>
          <p:nvPr/>
        </p:nvSpPr>
        <p:spPr>
          <a:xfrm>
            <a:off x="4788591" y="1403701"/>
            <a:ext cx="2614818" cy="769441"/>
          </a:xfrm>
          <a:prstGeom prst="rect">
            <a:avLst/>
          </a:prstGeom>
          <a:noFill/>
        </p:spPr>
        <p:txBody>
          <a:bodyPr wrap="none" rtlCol="0">
            <a:spAutoFit/>
          </a:bodyPr>
          <a:lstStyle/>
          <a:p>
            <a:r>
              <a:rPr lang="en-US" sz="4400" b="1" dirty="0" err="1">
                <a:ln w="13462">
                  <a:solidFill>
                    <a:srgbClr val="00B050"/>
                  </a:solidFill>
                  <a:prstDash val="solid"/>
                </a:ln>
                <a:solidFill>
                  <a:schemeClr val="tx1">
                    <a:lumMod val="85000"/>
                    <a:lumOff val="15000"/>
                  </a:schemeClr>
                </a:solidFill>
                <a:effectLst>
                  <a:outerShdw dist="38100" dir="2700000" algn="bl" rotWithShape="0">
                    <a:schemeClr val="accent5"/>
                  </a:outerShdw>
                </a:effectLst>
              </a:rPr>
              <a:t>Khởi</a:t>
            </a:r>
            <a:r>
              <a:rPr lang="en-US" sz="4400" b="1" dirty="0">
                <a:ln w="13462">
                  <a:solidFill>
                    <a:srgbClr val="00B050"/>
                  </a:solidFill>
                  <a:prstDash val="solid"/>
                </a:ln>
                <a:solidFill>
                  <a:schemeClr val="tx1">
                    <a:lumMod val="85000"/>
                    <a:lumOff val="15000"/>
                  </a:schemeClr>
                </a:solidFill>
                <a:effectLst>
                  <a:outerShdw dist="38100" dir="2700000" algn="bl" rotWithShape="0">
                    <a:schemeClr val="accent5"/>
                  </a:outerShdw>
                </a:effectLst>
              </a:rPr>
              <a:t> </a:t>
            </a:r>
            <a:r>
              <a:rPr lang="en-US" sz="4400" b="1" dirty="0" err="1">
                <a:ln w="13462">
                  <a:solidFill>
                    <a:srgbClr val="00B050"/>
                  </a:solidFill>
                  <a:prstDash val="solid"/>
                </a:ln>
                <a:solidFill>
                  <a:schemeClr val="tx1">
                    <a:lumMod val="85000"/>
                    <a:lumOff val="15000"/>
                  </a:schemeClr>
                </a:solidFill>
                <a:effectLst>
                  <a:outerShdw dist="38100" dir="2700000" algn="bl" rotWithShape="0">
                    <a:schemeClr val="accent5"/>
                  </a:outerShdw>
                </a:effectLst>
              </a:rPr>
              <a:t>động</a:t>
            </a:r>
            <a:endParaRPr lang="vi-VN" sz="4400" b="1" dirty="0">
              <a:ln w="13462">
                <a:solidFill>
                  <a:srgbClr val="00B050"/>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7" name="Group 6">
            <a:extLst>
              <a:ext uri="{FF2B5EF4-FFF2-40B4-BE49-F238E27FC236}">
                <a16:creationId xmlns:a16="http://schemas.microsoft.com/office/drawing/2014/main" id="{30200ABB-C29B-4148-9877-E3D804E6CAAF}"/>
              </a:ext>
            </a:extLst>
          </p:cNvPr>
          <p:cNvGrpSpPr/>
          <p:nvPr/>
        </p:nvGrpSpPr>
        <p:grpSpPr>
          <a:xfrm>
            <a:off x="1209932" y="2353652"/>
            <a:ext cx="9772135" cy="1628868"/>
            <a:chOff x="1592555" y="1878195"/>
            <a:chExt cx="9309907" cy="1230718"/>
          </a:xfrm>
        </p:grpSpPr>
        <p:pic>
          <p:nvPicPr>
            <p:cNvPr id="5" name="Picture 4">
              <a:extLst>
                <a:ext uri="{FF2B5EF4-FFF2-40B4-BE49-F238E27FC236}">
                  <a16:creationId xmlns:a16="http://schemas.microsoft.com/office/drawing/2014/main" id="{545C4FDA-1226-4D7A-9607-F92188F53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555" y="1878195"/>
              <a:ext cx="9309907" cy="1230718"/>
            </a:xfrm>
            <a:prstGeom prst="rect">
              <a:avLst/>
            </a:prstGeom>
          </p:spPr>
        </p:pic>
        <p:sp>
          <p:nvSpPr>
            <p:cNvPr id="6" name="TextBox 5">
              <a:extLst>
                <a:ext uri="{FF2B5EF4-FFF2-40B4-BE49-F238E27FC236}">
                  <a16:creationId xmlns:a16="http://schemas.microsoft.com/office/drawing/2014/main" id="{BD0096BC-4A6D-4D3F-BB94-B8E2825FF3C0}"/>
                </a:ext>
              </a:extLst>
            </p:cNvPr>
            <p:cNvSpPr txBox="1"/>
            <p:nvPr/>
          </p:nvSpPr>
          <p:spPr>
            <a:xfrm>
              <a:off x="1744064" y="2076206"/>
              <a:ext cx="9009194" cy="720891"/>
            </a:xfrm>
            <a:prstGeom prst="rect">
              <a:avLst/>
            </a:prstGeom>
            <a:noFill/>
          </p:spPr>
          <p:txBody>
            <a:bodyPr wrap="square" rtlCol="0">
              <a:spAutoFit/>
            </a:bodyPr>
            <a:lstStyle/>
            <a:p>
              <a:r>
                <a:rPr lang="en-US" sz="2800" dirty="0" err="1"/>
                <a:t>Đọc</a:t>
              </a:r>
              <a:r>
                <a:rPr lang="en-US" sz="2800" dirty="0"/>
                <a:t> </a:t>
              </a:r>
              <a:r>
                <a:rPr lang="en-US" sz="2800" dirty="0" err="1"/>
                <a:t>bài</a:t>
              </a:r>
              <a:r>
                <a:rPr lang="en-US" sz="2800" dirty="0"/>
                <a:t> </a:t>
              </a:r>
              <a:r>
                <a:rPr lang="en-US" sz="2800" dirty="0" err="1"/>
                <a:t>thơ</a:t>
              </a:r>
              <a:r>
                <a:rPr lang="en-US" sz="2800" dirty="0"/>
                <a:t> “</a:t>
              </a:r>
              <a:r>
                <a:rPr lang="en-US" sz="2800" i="1" dirty="0" err="1"/>
                <a:t>Tiếng</a:t>
              </a:r>
              <a:r>
                <a:rPr lang="en-US" sz="2800" i="1" dirty="0"/>
                <a:t> </a:t>
              </a:r>
              <a:r>
                <a:rPr lang="en-US" sz="2800" i="1" dirty="0" err="1"/>
                <a:t>đàn</a:t>
              </a:r>
              <a:r>
                <a:rPr lang="en-US" sz="2800" i="1" dirty="0"/>
                <a:t> </a:t>
              </a:r>
              <a:r>
                <a:rPr lang="en-US" sz="2800" i="1" dirty="0" err="1"/>
                <a:t>ba</a:t>
              </a:r>
              <a:r>
                <a:rPr lang="en-US" sz="2800" i="1" dirty="0"/>
                <a:t>-la-</a:t>
              </a:r>
              <a:r>
                <a:rPr lang="en-US" sz="2800" i="1" dirty="0" err="1"/>
                <a:t>lai</a:t>
              </a:r>
              <a:r>
                <a:rPr lang="en-US" sz="2800" i="1" dirty="0"/>
                <a:t>-ca </a:t>
              </a:r>
              <a:r>
                <a:rPr lang="en-US" sz="2800" i="1" dirty="0" err="1"/>
                <a:t>trên</a:t>
              </a:r>
              <a:r>
                <a:rPr lang="en-US" sz="2800" i="1" dirty="0"/>
                <a:t> </a:t>
              </a:r>
              <a:r>
                <a:rPr lang="en-US" sz="2800" i="1" dirty="0" err="1"/>
                <a:t>sông</a:t>
              </a:r>
              <a:r>
                <a:rPr lang="en-US" sz="2800" i="1" dirty="0"/>
                <a:t> </a:t>
              </a:r>
              <a:r>
                <a:rPr lang="en-US" sz="2800" i="1" dirty="0" err="1"/>
                <a:t>Đà</a:t>
              </a:r>
              <a:r>
                <a:rPr lang="en-US" sz="2800" dirty="0"/>
                <a:t>” </a:t>
              </a:r>
              <a:r>
                <a:rPr lang="en-US" sz="2800" dirty="0" err="1"/>
                <a:t>và</a:t>
              </a:r>
              <a:r>
                <a:rPr lang="en-US" sz="2800" dirty="0"/>
                <a:t> </a:t>
              </a:r>
              <a:r>
                <a:rPr lang="en-US" sz="2800" dirty="0" err="1"/>
                <a:t>trả</a:t>
              </a:r>
              <a:r>
                <a:rPr lang="en-US" sz="2800" dirty="0"/>
                <a:t> </a:t>
              </a:r>
              <a:r>
                <a:rPr lang="en-US" sz="2800" dirty="0" err="1"/>
                <a:t>lời</a:t>
              </a:r>
              <a:r>
                <a:rPr lang="en-US" sz="2800" dirty="0"/>
                <a:t> </a:t>
              </a:r>
              <a:r>
                <a:rPr lang="en-US" sz="2800" dirty="0" err="1"/>
                <a:t>câu</a:t>
              </a:r>
              <a:r>
                <a:rPr lang="en-US" sz="2800" dirty="0"/>
                <a:t> </a:t>
              </a:r>
              <a:r>
                <a:rPr lang="en-US" sz="2800" dirty="0" err="1"/>
                <a:t>hỏi</a:t>
              </a:r>
              <a:r>
                <a:rPr lang="en-US" sz="2800" dirty="0"/>
                <a:t> : </a:t>
              </a:r>
              <a:r>
                <a:rPr lang="en-US" sz="2800" dirty="0" err="1"/>
                <a:t>Em</a:t>
              </a:r>
              <a:r>
                <a:rPr lang="en-US" sz="2800" dirty="0"/>
                <a:t> </a:t>
              </a:r>
              <a:r>
                <a:rPr lang="en-US" sz="2800" dirty="0" err="1"/>
                <a:t>thích</a:t>
              </a:r>
              <a:r>
                <a:rPr lang="en-US" sz="2800" dirty="0"/>
                <a:t> </a:t>
              </a:r>
              <a:r>
                <a:rPr lang="en-US" sz="2800" dirty="0" err="1"/>
                <a:t>hình</a:t>
              </a:r>
              <a:r>
                <a:rPr lang="en-US" sz="2800" dirty="0"/>
                <a:t> </a:t>
              </a:r>
              <a:r>
                <a:rPr lang="en-US" sz="2800" dirty="0" err="1"/>
                <a:t>ảnh</a:t>
              </a:r>
              <a:r>
                <a:rPr lang="en-US" sz="2800" dirty="0"/>
                <a:t> </a:t>
              </a:r>
              <a:r>
                <a:rPr lang="en-US" sz="2800" dirty="0" err="1"/>
                <a:t>nào</a:t>
              </a:r>
              <a:r>
                <a:rPr lang="en-US" sz="2800" dirty="0"/>
                <a:t> </a:t>
              </a:r>
              <a:r>
                <a:rPr lang="en-US" sz="2800" dirty="0" err="1"/>
                <a:t>trong</a:t>
              </a:r>
              <a:r>
                <a:rPr lang="en-US" sz="2800" dirty="0"/>
                <a:t> </a:t>
              </a:r>
              <a:r>
                <a:rPr lang="en-US" sz="2800" dirty="0" err="1"/>
                <a:t>bài</a:t>
              </a:r>
              <a:r>
                <a:rPr lang="en-US" sz="2800" dirty="0"/>
                <a:t> </a:t>
              </a:r>
              <a:r>
                <a:rPr lang="en-US" sz="2800" dirty="0" err="1"/>
                <a:t>thơ</a:t>
              </a:r>
              <a:r>
                <a:rPr lang="en-US" sz="2800" dirty="0"/>
                <a:t> ? </a:t>
              </a:r>
              <a:r>
                <a:rPr lang="en-US" sz="2800" dirty="0" err="1"/>
                <a:t>Vì</a:t>
              </a:r>
              <a:r>
                <a:rPr lang="en-US" sz="2800" dirty="0"/>
                <a:t> </a:t>
              </a:r>
              <a:r>
                <a:rPr lang="en-US" sz="2800" dirty="0" err="1"/>
                <a:t>sao</a:t>
              </a:r>
              <a:r>
                <a:rPr lang="en-US" sz="2800" dirty="0"/>
                <a:t> ?</a:t>
              </a:r>
              <a:endParaRPr lang="vi-VN" sz="2800" dirty="0"/>
            </a:p>
          </p:txBody>
        </p:sp>
      </p:grpSp>
      <p:grpSp>
        <p:nvGrpSpPr>
          <p:cNvPr id="11" name="Group 10">
            <a:extLst>
              <a:ext uri="{FF2B5EF4-FFF2-40B4-BE49-F238E27FC236}">
                <a16:creationId xmlns:a16="http://schemas.microsoft.com/office/drawing/2014/main" id="{1833B950-708F-415C-B92C-F5EA11C7E51D}"/>
              </a:ext>
            </a:extLst>
          </p:cNvPr>
          <p:cNvGrpSpPr/>
          <p:nvPr/>
        </p:nvGrpSpPr>
        <p:grpSpPr>
          <a:xfrm>
            <a:off x="1209931" y="4244590"/>
            <a:ext cx="9772135" cy="1672486"/>
            <a:chOff x="1592555" y="1878195"/>
            <a:chExt cx="9309907" cy="1230718"/>
          </a:xfrm>
        </p:grpSpPr>
        <p:pic>
          <p:nvPicPr>
            <p:cNvPr id="12" name="Picture 11">
              <a:extLst>
                <a:ext uri="{FF2B5EF4-FFF2-40B4-BE49-F238E27FC236}">
                  <a16:creationId xmlns:a16="http://schemas.microsoft.com/office/drawing/2014/main" id="{F8AF35DF-7E34-45E2-87EF-8CA58467E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555" y="1878195"/>
              <a:ext cx="9309907" cy="1230718"/>
            </a:xfrm>
            <a:prstGeom prst="rect">
              <a:avLst/>
            </a:prstGeom>
          </p:spPr>
        </p:pic>
        <p:sp>
          <p:nvSpPr>
            <p:cNvPr id="13" name="TextBox 12">
              <a:extLst>
                <a:ext uri="{FF2B5EF4-FFF2-40B4-BE49-F238E27FC236}">
                  <a16:creationId xmlns:a16="http://schemas.microsoft.com/office/drawing/2014/main" id="{1599EF21-9439-49FE-BA31-6B06E5233510}"/>
                </a:ext>
              </a:extLst>
            </p:cNvPr>
            <p:cNvSpPr txBox="1"/>
            <p:nvPr/>
          </p:nvSpPr>
          <p:spPr>
            <a:xfrm>
              <a:off x="2047069" y="2301045"/>
              <a:ext cx="8855393" cy="385017"/>
            </a:xfrm>
            <a:prstGeom prst="rect">
              <a:avLst/>
            </a:prstGeom>
            <a:noFill/>
          </p:spPr>
          <p:txBody>
            <a:bodyPr wrap="square" rtlCol="0">
              <a:spAutoFit/>
            </a:bodyPr>
            <a:lstStyle/>
            <a:p>
              <a:r>
                <a:rPr lang="en-US" sz="2800" dirty="0" err="1"/>
                <a:t>Em</a:t>
              </a:r>
              <a:r>
                <a:rPr lang="en-US" sz="2800" dirty="0"/>
                <a:t> </a:t>
              </a:r>
              <a:r>
                <a:rPr lang="en-US" sz="2800" dirty="0" err="1"/>
                <a:t>hãy</a:t>
              </a:r>
              <a:r>
                <a:rPr lang="en-US" sz="2800" dirty="0"/>
                <a:t> </a:t>
              </a:r>
              <a:r>
                <a:rPr lang="en-US" sz="2800" dirty="0" err="1"/>
                <a:t>cho</a:t>
              </a:r>
              <a:r>
                <a:rPr lang="en-US" sz="2800" dirty="0"/>
                <a:t> </a:t>
              </a:r>
              <a:r>
                <a:rPr lang="en-US" sz="2800" dirty="0" err="1"/>
                <a:t>biết</a:t>
              </a:r>
              <a:r>
                <a:rPr lang="en-US" sz="2800" dirty="0"/>
                <a:t> </a:t>
              </a:r>
              <a:r>
                <a:rPr lang="en-US" sz="2800" dirty="0" err="1"/>
                <a:t>nội</a:t>
              </a:r>
              <a:r>
                <a:rPr lang="en-US" sz="2800" dirty="0"/>
                <a:t> dung </a:t>
              </a:r>
              <a:r>
                <a:rPr lang="en-US" sz="2800" dirty="0" err="1"/>
                <a:t>của</a:t>
              </a:r>
              <a:r>
                <a:rPr lang="en-US" sz="2800" dirty="0"/>
                <a:t> </a:t>
              </a:r>
              <a:r>
                <a:rPr lang="en-US" sz="2800" dirty="0" err="1"/>
                <a:t>bài</a:t>
              </a:r>
              <a:r>
                <a:rPr lang="en-US" sz="2800" dirty="0"/>
                <a:t> </a:t>
              </a:r>
              <a:r>
                <a:rPr lang="en-US" sz="2800" dirty="0" err="1"/>
                <a:t>thơ</a:t>
              </a:r>
              <a:r>
                <a:rPr lang="en-US" sz="2800" dirty="0"/>
                <a:t> </a:t>
              </a:r>
              <a:r>
                <a:rPr lang="en-US" sz="2800" dirty="0" err="1"/>
                <a:t>là</a:t>
              </a:r>
              <a:r>
                <a:rPr lang="en-US" sz="2800" dirty="0"/>
                <a:t> </a:t>
              </a:r>
              <a:r>
                <a:rPr lang="en-US" sz="2800" dirty="0" err="1"/>
                <a:t>gì</a:t>
              </a:r>
              <a:r>
                <a:rPr lang="en-US" sz="2800" dirty="0"/>
                <a:t> ?</a:t>
              </a:r>
              <a:endParaRPr lang="vi-VN" sz="2800" dirty="0"/>
            </a:p>
          </p:txBody>
        </p:sp>
      </p:grpSp>
    </p:spTree>
    <p:extLst>
      <p:ext uri="{BB962C8B-B14F-4D97-AF65-F5344CB8AC3E}">
        <p14:creationId xmlns:p14="http://schemas.microsoft.com/office/powerpoint/2010/main" val="104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714480-C3D1-49CF-89BA-15D9A2F19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63255"/>
          </a:xfrm>
          <a:prstGeom prst="rect">
            <a:avLst/>
          </a:prstGeom>
        </p:spPr>
      </p:pic>
    </p:spTree>
    <p:extLst>
      <p:ext uri="{BB962C8B-B14F-4D97-AF65-F5344CB8AC3E}">
        <p14:creationId xmlns:p14="http://schemas.microsoft.com/office/powerpoint/2010/main" val="171968079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istrator\Downloads\comment-survivre-a-un-feu-de-foret.jpg">
            <a:extLst>
              <a:ext uri="{FF2B5EF4-FFF2-40B4-BE49-F238E27FC236}">
                <a16:creationId xmlns:a16="http://schemas.microsoft.com/office/drawing/2014/main" id="{52A3AB0E-75EA-4943-B766-3D7FA8BC8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68157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55BF0-20BA-4172-8458-FF4AEB2548BB}"/>
              </a:ext>
            </a:extLst>
          </p:cNvPr>
          <p:cNvSpPr txBox="1"/>
          <p:nvPr/>
        </p:nvSpPr>
        <p:spPr>
          <a:xfrm>
            <a:off x="2760453" y="2660258"/>
            <a:ext cx="6879493" cy="1569660"/>
          </a:xfrm>
          <a:prstGeom prst="rect">
            <a:avLst/>
          </a:prstGeom>
          <a:noFill/>
        </p:spPr>
        <p:txBody>
          <a:bodyPr wrap="square">
            <a:spAutoFit/>
          </a:bodyPr>
          <a:lstStyle/>
          <a:p>
            <a:r>
              <a:rPr lang="en-US" altLang="en-US" sz="3200" dirty="0" err="1">
                <a:latin typeface="Times New Roman" panose="02020603050405020304" pitchFamily="18" charset="0"/>
                <a:cs typeface="Times New Roman" panose="02020603050405020304" pitchFamily="18" charset="0"/>
              </a:rPr>
              <a:t>Hãy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nêu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việc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góp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phần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bảo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vệ</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rừng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bảo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vệ</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thiên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nhiên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loài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vật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em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biết</a:t>
            </a:r>
            <a:r>
              <a:rPr lang="en-US" altLang="en-US" sz="3200" dirty="0">
                <a:latin typeface="Times New Roman" panose="02020603050405020304" pitchFamily="18" charset="0"/>
                <a:cs typeface="Times New Roman" panose="02020603050405020304" pitchFamily="18" charset="0"/>
              </a:rPr>
              <a:t> ?</a:t>
            </a:r>
            <a:endParaRPr lang="vi-VN" sz="3200" dirty="0"/>
          </a:p>
        </p:txBody>
      </p:sp>
    </p:spTree>
    <p:extLst>
      <p:ext uri="{BB962C8B-B14F-4D97-AF65-F5344CB8AC3E}">
        <p14:creationId xmlns:p14="http://schemas.microsoft.com/office/powerpoint/2010/main" val="1686961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E04B1-E72C-44F9-9B36-6C7A5BDCB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368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75FD3F-EE9F-4157-AFD4-2A7DCF00065D}"/>
              </a:ext>
            </a:extLst>
          </p:cNvPr>
          <p:cNvSpPr txBox="1"/>
          <p:nvPr/>
        </p:nvSpPr>
        <p:spPr>
          <a:xfrm>
            <a:off x="1360714" y="2551837"/>
            <a:ext cx="9470571" cy="1754326"/>
          </a:xfrm>
          <a:prstGeom prst="rect">
            <a:avLst/>
          </a:prstGeom>
          <a:noFill/>
        </p:spPr>
        <p:txBody>
          <a:bodyPr wrap="square">
            <a:spAutoFit/>
          </a:bodyPr>
          <a:lstStyle/>
          <a:p>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Nội</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dung :</a:t>
            </a:r>
          </a:p>
          <a:p>
            <a:r>
              <a:rPr lang="vi-VN" sz="3600" dirty="0">
                <a:effectLst/>
                <a:latin typeface="Times New Roman" panose="02020603050405020304" pitchFamily="18" charset="0"/>
                <a:ea typeface="Arial" panose="020B0604020202020204" pitchFamily="34" charset="0"/>
                <a:cs typeface="Times New Roman" panose="02020603050405020304" pitchFamily="18" charset="0"/>
              </a:rPr>
              <a:t>Ca ngợi vẻ đẹp kì thú của rừng, thể hiện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a:effectLst/>
                <a:latin typeface="Times New Roman" panose="02020603050405020304" pitchFamily="18" charset="0"/>
                <a:ea typeface="Arial" panose="020B0604020202020204" pitchFamily="34" charset="0"/>
                <a:cs typeface="Times New Roman" panose="02020603050405020304" pitchFamily="18" charset="0"/>
              </a:rPr>
              <a:t>sự ngưỡng mộ của tác giả đối với vẻ đẹp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thiên</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600" dirty="0"/>
          </a:p>
        </p:txBody>
      </p:sp>
    </p:spTree>
    <p:extLst>
      <p:ext uri="{BB962C8B-B14F-4D97-AF65-F5344CB8AC3E}">
        <p14:creationId xmlns:p14="http://schemas.microsoft.com/office/powerpoint/2010/main" val="100400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0BA97-6273-41A1-B92D-79C2997AD2B4}"/>
              </a:ext>
            </a:extLst>
          </p:cNvPr>
          <p:cNvSpPr txBox="1"/>
          <p:nvPr/>
        </p:nvSpPr>
        <p:spPr>
          <a:xfrm>
            <a:off x="2976395" y="2828835"/>
            <a:ext cx="6239209" cy="1200329"/>
          </a:xfrm>
          <a:prstGeom prst="rect">
            <a:avLst/>
          </a:prstGeom>
          <a:noFill/>
        </p:spPr>
        <p:txBody>
          <a:bodyPr wrap="none" rtlCol="0">
            <a:spAutoFit/>
          </a:bodyPr>
          <a:lstStyle/>
          <a:p>
            <a:r>
              <a:rPr lang="en-US" sz="7200" dirty="0">
                <a:solidFill>
                  <a:schemeClr val="tx1">
                    <a:lumMod val="95000"/>
                    <a:lumOff val="5000"/>
                  </a:schemeClr>
                </a:solidFill>
                <a:effectLst>
                  <a:outerShdw blurRad="38100" dist="38100" dir="2700000" algn="tl">
                    <a:srgbClr val="000000">
                      <a:alpha val="43137"/>
                    </a:srgbClr>
                  </a:outerShdw>
                </a:effectLst>
                <a:latin typeface="UTM Conestoga" panose="02040603050506020204" pitchFamily="18" charset="0"/>
              </a:rPr>
              <a:t>ĐỌC DIỄN CẢM</a:t>
            </a:r>
            <a:endParaRPr lang="vi-VN" sz="7200" dirty="0">
              <a:solidFill>
                <a:schemeClr val="tx1">
                  <a:lumMod val="95000"/>
                  <a:lumOff val="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150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6B86C2-EB97-4231-A96F-B580DF468547}"/>
              </a:ext>
            </a:extLst>
          </p:cNvPr>
          <p:cNvSpPr txBox="1"/>
          <p:nvPr/>
        </p:nvSpPr>
        <p:spPr>
          <a:xfrm>
            <a:off x="1217881" y="1724113"/>
            <a:ext cx="9756238" cy="2800767"/>
          </a:xfrm>
          <a:prstGeom prst="rect">
            <a:avLst/>
          </a:prstGeom>
          <a:noFill/>
        </p:spPr>
        <p:txBody>
          <a:bodyPr wrap="square">
            <a:spAutoFit/>
          </a:bodyPr>
          <a:lstStyle/>
          <a:p>
            <a:pPr algn="ctr"/>
            <a:r>
              <a:rPr lang="en-US" sz="4400" b="0" i="0" dirty="0" err="1">
                <a:solidFill>
                  <a:srgbClr val="FF0000"/>
                </a:solidFill>
                <a:effectLst/>
                <a:latin typeface="Arial" panose="020B0604020202020204" pitchFamily="34" charset="0"/>
              </a:rPr>
              <a:t>Giọng</a:t>
            </a:r>
            <a:r>
              <a:rPr lang="en-US" sz="4400" b="0" i="0" dirty="0">
                <a:solidFill>
                  <a:srgbClr val="FF0000"/>
                </a:solidFill>
                <a:effectLst/>
                <a:latin typeface="Arial" panose="020B0604020202020204" pitchFamily="34" charset="0"/>
              </a:rPr>
              <a:t> </a:t>
            </a:r>
            <a:r>
              <a:rPr lang="en-US" sz="4400" b="0" i="0" dirty="0" err="1">
                <a:solidFill>
                  <a:srgbClr val="FF0000"/>
                </a:solidFill>
                <a:effectLst/>
                <a:latin typeface="Arial" panose="020B0604020202020204" pitchFamily="34" charset="0"/>
              </a:rPr>
              <a:t>đọc</a:t>
            </a:r>
            <a:r>
              <a:rPr lang="en-US" sz="4400" b="0" i="0" dirty="0">
                <a:solidFill>
                  <a:srgbClr val="FF0000"/>
                </a:solidFill>
                <a:effectLst/>
                <a:latin typeface="Arial" panose="020B0604020202020204" pitchFamily="34" charset="0"/>
              </a:rPr>
              <a:t> </a:t>
            </a:r>
            <a:r>
              <a:rPr lang="en-US" sz="4400" b="0" i="0" dirty="0" err="1">
                <a:solidFill>
                  <a:srgbClr val="FF0000"/>
                </a:solidFill>
                <a:effectLst/>
                <a:latin typeface="Arial" panose="020B0604020202020204" pitchFamily="34" charset="0"/>
              </a:rPr>
              <a:t>của</a:t>
            </a:r>
            <a:r>
              <a:rPr lang="en-US" sz="4400" b="0" i="0" dirty="0">
                <a:solidFill>
                  <a:srgbClr val="FF0000"/>
                </a:solidFill>
                <a:effectLst/>
                <a:latin typeface="Arial" panose="020B0604020202020204" pitchFamily="34" charset="0"/>
              </a:rPr>
              <a:t> </a:t>
            </a:r>
            <a:r>
              <a:rPr lang="en-US" sz="4400" b="0" i="0" dirty="0" err="1">
                <a:solidFill>
                  <a:srgbClr val="FF0000"/>
                </a:solidFill>
                <a:effectLst/>
                <a:latin typeface="Arial" panose="020B0604020202020204" pitchFamily="34" charset="0"/>
              </a:rPr>
              <a:t>bài</a:t>
            </a:r>
            <a:r>
              <a:rPr lang="en-US" sz="4400" b="0" i="0" dirty="0">
                <a:solidFill>
                  <a:srgbClr val="FF0000"/>
                </a:solidFill>
                <a:effectLst/>
                <a:latin typeface="Arial" panose="020B0604020202020204" pitchFamily="34" charset="0"/>
              </a:rPr>
              <a:t> :</a:t>
            </a:r>
          </a:p>
          <a:p>
            <a:pPr algn="ctr"/>
            <a:r>
              <a:rPr lang="en-US" sz="4400" dirty="0" err="1">
                <a:latin typeface="Arial" panose="020B0604020202020204" pitchFamily="34" charset="0"/>
              </a:rPr>
              <a:t>Đọc</a:t>
            </a:r>
            <a:r>
              <a:rPr lang="en-US" sz="4400" dirty="0">
                <a:latin typeface="Arial" panose="020B0604020202020204" pitchFamily="34" charset="0"/>
              </a:rPr>
              <a:t> thong </a:t>
            </a:r>
            <a:r>
              <a:rPr lang="en-US" sz="4400" dirty="0" err="1">
                <a:latin typeface="Arial" panose="020B0604020202020204" pitchFamily="34" charset="0"/>
              </a:rPr>
              <a:t>thả</a:t>
            </a:r>
            <a:r>
              <a:rPr lang="en-US" sz="4400" dirty="0">
                <a:latin typeface="Arial" panose="020B0604020202020204" pitchFamily="34" charset="0"/>
              </a:rPr>
              <a:t>, </a:t>
            </a:r>
            <a:r>
              <a:rPr lang="en-US" sz="4400" dirty="0" err="1">
                <a:latin typeface="Arial" panose="020B0604020202020204" pitchFamily="34" charset="0"/>
              </a:rPr>
              <a:t>chậm</a:t>
            </a:r>
            <a:r>
              <a:rPr lang="en-US" sz="4400" dirty="0">
                <a:latin typeface="Arial" panose="020B0604020202020204" pitchFamily="34" charset="0"/>
              </a:rPr>
              <a:t> </a:t>
            </a:r>
            <a:r>
              <a:rPr lang="en-US" sz="4400" dirty="0" err="1">
                <a:latin typeface="Arial" panose="020B0604020202020204" pitchFamily="34" charset="0"/>
              </a:rPr>
              <a:t>rãi</a:t>
            </a:r>
            <a:r>
              <a:rPr lang="en-US" sz="4400" dirty="0">
                <a:latin typeface="Arial" panose="020B0604020202020204" pitchFamily="34" charset="0"/>
              </a:rPr>
              <a:t>, </a:t>
            </a:r>
            <a:r>
              <a:rPr lang="en-US" sz="4400" dirty="0" err="1">
                <a:latin typeface="Arial" panose="020B0604020202020204" pitchFamily="34" charset="0"/>
              </a:rPr>
              <a:t>thể</a:t>
            </a:r>
            <a:r>
              <a:rPr lang="en-US" sz="4400" dirty="0">
                <a:latin typeface="Arial" panose="020B0604020202020204" pitchFamily="34" charset="0"/>
              </a:rPr>
              <a:t> </a:t>
            </a:r>
            <a:r>
              <a:rPr lang="en-US" sz="4400" dirty="0" err="1">
                <a:latin typeface="Arial" panose="020B0604020202020204" pitchFamily="34" charset="0"/>
              </a:rPr>
              <a:t>hiện</a:t>
            </a:r>
            <a:r>
              <a:rPr lang="en-US" sz="4400" dirty="0">
                <a:latin typeface="Arial" panose="020B0604020202020204" pitchFamily="34" charset="0"/>
              </a:rPr>
              <a:t> </a:t>
            </a:r>
            <a:r>
              <a:rPr lang="en-US" sz="4400" dirty="0" err="1">
                <a:latin typeface="Arial" panose="020B0604020202020204" pitchFamily="34" charset="0"/>
              </a:rPr>
              <a:t>thái</a:t>
            </a:r>
            <a:r>
              <a:rPr lang="en-US" sz="4400" dirty="0">
                <a:latin typeface="Arial" panose="020B0604020202020204" pitchFamily="34" charset="0"/>
              </a:rPr>
              <a:t> </a:t>
            </a:r>
            <a:r>
              <a:rPr lang="en-US" sz="4400" dirty="0" err="1">
                <a:latin typeface="Arial" panose="020B0604020202020204" pitchFamily="34" charset="0"/>
              </a:rPr>
              <a:t>độ</a:t>
            </a:r>
            <a:r>
              <a:rPr lang="en-US" sz="4400" dirty="0">
                <a:latin typeface="Arial" panose="020B0604020202020204" pitchFamily="34" charset="0"/>
              </a:rPr>
              <a:t> </a:t>
            </a:r>
            <a:r>
              <a:rPr lang="en-US" sz="4400" dirty="0" err="1">
                <a:latin typeface="Arial" panose="020B0604020202020204" pitchFamily="34" charset="0"/>
              </a:rPr>
              <a:t>ngỡ</a:t>
            </a:r>
            <a:r>
              <a:rPr lang="en-US" sz="4400" dirty="0">
                <a:latin typeface="Arial" panose="020B0604020202020204" pitchFamily="34" charset="0"/>
              </a:rPr>
              <a:t> </a:t>
            </a:r>
            <a:r>
              <a:rPr lang="en-US" sz="4400" dirty="0" err="1">
                <a:latin typeface="Arial" panose="020B0604020202020204" pitchFamily="34" charset="0"/>
              </a:rPr>
              <a:t>ngàng</a:t>
            </a:r>
            <a:r>
              <a:rPr lang="en-US" sz="4400" dirty="0">
                <a:latin typeface="Arial" panose="020B0604020202020204" pitchFamily="34" charset="0"/>
              </a:rPr>
              <a:t>, </a:t>
            </a:r>
            <a:r>
              <a:rPr lang="en-US" sz="4400" dirty="0" err="1">
                <a:latin typeface="Arial" panose="020B0604020202020204" pitchFamily="34" charset="0"/>
              </a:rPr>
              <a:t>ngưỡng</a:t>
            </a:r>
            <a:r>
              <a:rPr lang="en-US" sz="4400" dirty="0">
                <a:latin typeface="Arial" panose="020B0604020202020204" pitchFamily="34" charset="0"/>
              </a:rPr>
              <a:t> </a:t>
            </a:r>
            <a:r>
              <a:rPr lang="en-US" sz="4400" dirty="0" err="1">
                <a:latin typeface="Arial" panose="020B0604020202020204" pitchFamily="34" charset="0"/>
              </a:rPr>
              <a:t>mộ</a:t>
            </a:r>
            <a:r>
              <a:rPr lang="en-US" sz="4400" dirty="0">
                <a:latin typeface="Arial" panose="020B0604020202020204" pitchFamily="34" charset="0"/>
              </a:rPr>
              <a:t>. </a:t>
            </a:r>
            <a:r>
              <a:rPr lang="en-US" sz="4400" dirty="0" err="1">
                <a:latin typeface="Arial" panose="020B0604020202020204" pitchFamily="34" charset="0"/>
              </a:rPr>
              <a:t>Nhấn</a:t>
            </a:r>
            <a:r>
              <a:rPr lang="en-US" sz="4400" dirty="0">
                <a:latin typeface="Arial" panose="020B0604020202020204" pitchFamily="34" charset="0"/>
              </a:rPr>
              <a:t> </a:t>
            </a:r>
            <a:r>
              <a:rPr lang="en-US" sz="4400" dirty="0" err="1">
                <a:latin typeface="Arial" panose="020B0604020202020204" pitchFamily="34" charset="0"/>
              </a:rPr>
              <a:t>giọng</a:t>
            </a:r>
            <a:r>
              <a:rPr lang="en-US" sz="4400" dirty="0">
                <a:latin typeface="Arial" panose="020B0604020202020204" pitchFamily="34" charset="0"/>
              </a:rPr>
              <a:t> ở </a:t>
            </a:r>
            <a:r>
              <a:rPr lang="en-US" sz="4400" dirty="0" err="1">
                <a:latin typeface="Arial" panose="020B0604020202020204" pitchFamily="34" charset="0"/>
              </a:rPr>
              <a:t>các</a:t>
            </a:r>
            <a:r>
              <a:rPr lang="en-US" sz="4400" dirty="0">
                <a:latin typeface="Arial" panose="020B0604020202020204" pitchFamily="34" charset="0"/>
              </a:rPr>
              <a:t> </a:t>
            </a:r>
            <a:r>
              <a:rPr lang="en-US" sz="4400" dirty="0" err="1">
                <a:latin typeface="Arial" panose="020B0604020202020204" pitchFamily="34" charset="0"/>
              </a:rPr>
              <a:t>từ</a:t>
            </a:r>
            <a:r>
              <a:rPr lang="en-US" sz="4400" dirty="0">
                <a:latin typeface="Arial" panose="020B0604020202020204" pitchFamily="34" charset="0"/>
              </a:rPr>
              <a:t> </a:t>
            </a:r>
            <a:r>
              <a:rPr lang="en-US" sz="4400" dirty="0" err="1">
                <a:latin typeface="Arial" panose="020B0604020202020204" pitchFamily="34" charset="0"/>
              </a:rPr>
              <a:t>ngữ</a:t>
            </a:r>
            <a:r>
              <a:rPr lang="en-US" sz="4400" dirty="0">
                <a:latin typeface="Arial" panose="020B0604020202020204" pitchFamily="34" charset="0"/>
              </a:rPr>
              <a:t> </a:t>
            </a:r>
            <a:r>
              <a:rPr lang="en-US" sz="4400" dirty="0" err="1">
                <a:latin typeface="Arial" panose="020B0604020202020204" pitchFamily="34" charset="0"/>
              </a:rPr>
              <a:t>gợi</a:t>
            </a:r>
            <a:r>
              <a:rPr lang="en-US" sz="4400" dirty="0">
                <a:latin typeface="Arial" panose="020B0604020202020204" pitchFamily="34" charset="0"/>
              </a:rPr>
              <a:t> </a:t>
            </a:r>
            <a:r>
              <a:rPr lang="en-US" sz="4400" dirty="0" err="1">
                <a:latin typeface="Arial" panose="020B0604020202020204" pitchFamily="34" charset="0"/>
              </a:rPr>
              <a:t>tả</a:t>
            </a:r>
            <a:r>
              <a:rPr lang="en-US" sz="4400" dirty="0">
                <a:latin typeface="Arial" panose="020B0604020202020204" pitchFamily="34" charset="0"/>
              </a:rPr>
              <a:t>, </a:t>
            </a:r>
            <a:r>
              <a:rPr lang="en-US" sz="4400" dirty="0" err="1">
                <a:latin typeface="Arial" panose="020B0604020202020204" pitchFamily="34" charset="0"/>
              </a:rPr>
              <a:t>gợi</a:t>
            </a:r>
            <a:r>
              <a:rPr lang="en-US" sz="4400" dirty="0">
                <a:latin typeface="Arial" panose="020B0604020202020204" pitchFamily="34" charset="0"/>
              </a:rPr>
              <a:t> </a:t>
            </a:r>
            <a:r>
              <a:rPr lang="en-US" sz="4400" dirty="0" err="1">
                <a:latin typeface="Arial" panose="020B0604020202020204" pitchFamily="34" charset="0"/>
              </a:rPr>
              <a:t>cảm</a:t>
            </a:r>
            <a:r>
              <a:rPr lang="en-US" sz="4400" dirty="0">
                <a:latin typeface="Arial" panose="020B0604020202020204" pitchFamily="34" charset="0"/>
              </a:rPr>
              <a:t>.</a:t>
            </a:r>
          </a:p>
        </p:txBody>
      </p:sp>
    </p:spTree>
    <p:extLst>
      <p:ext uri="{BB962C8B-B14F-4D97-AF65-F5344CB8AC3E}">
        <p14:creationId xmlns:p14="http://schemas.microsoft.com/office/powerpoint/2010/main" val="262426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3F0622-C8AE-44FE-9B70-522DAA18B546}"/>
              </a:ext>
            </a:extLst>
          </p:cNvPr>
          <p:cNvSpPr txBox="1"/>
          <p:nvPr/>
        </p:nvSpPr>
        <p:spPr>
          <a:xfrm>
            <a:off x="212785" y="1240534"/>
            <a:ext cx="11766429" cy="5356403"/>
          </a:xfrm>
          <a:prstGeom prst="rect">
            <a:avLst/>
          </a:prstGeom>
          <a:noFill/>
        </p:spPr>
        <p:txBody>
          <a:bodyPr wrap="square">
            <a:spAutoFit/>
          </a:bodyPr>
          <a:lstStyle/>
          <a:p>
            <a:pPr algn="ctr">
              <a:lnSpc>
                <a:spcPct val="150000"/>
              </a:lnSpc>
            </a:pPr>
            <a:r>
              <a:rPr lang="en-US" sz="4000" b="0" dirty="0" err="1">
                <a:effectLst/>
                <a:latin typeface="Arial" panose="020B0604020202020204" pitchFamily="34" charset="0"/>
              </a:rPr>
              <a:t>Kì</a:t>
            </a:r>
            <a:r>
              <a:rPr lang="en-US" sz="4000" b="0" dirty="0">
                <a:effectLst/>
                <a:latin typeface="Arial" panose="020B0604020202020204" pitchFamily="34" charset="0"/>
              </a:rPr>
              <a:t> </a:t>
            </a:r>
            <a:r>
              <a:rPr lang="en-US" sz="4000" b="0" dirty="0" err="1">
                <a:effectLst/>
                <a:latin typeface="Arial" panose="020B0604020202020204" pitchFamily="34" charset="0"/>
              </a:rPr>
              <a:t>diệu</a:t>
            </a:r>
            <a:r>
              <a:rPr lang="en-US" sz="4000" b="0" dirty="0">
                <a:effectLst/>
                <a:latin typeface="Arial" panose="020B0604020202020204" pitchFamily="34" charset="0"/>
              </a:rPr>
              <a:t> </a:t>
            </a:r>
            <a:r>
              <a:rPr lang="en-US" sz="4000" b="0" dirty="0" err="1">
                <a:effectLst/>
                <a:latin typeface="Arial" panose="020B0604020202020204" pitchFamily="34" charset="0"/>
              </a:rPr>
              <a:t>rừng</a:t>
            </a:r>
            <a:r>
              <a:rPr lang="en-US" sz="4000" b="0" dirty="0">
                <a:effectLst/>
                <a:latin typeface="Arial" panose="020B0604020202020204" pitchFamily="34" charset="0"/>
              </a:rPr>
              <a:t> </a:t>
            </a:r>
            <a:r>
              <a:rPr lang="en-US" sz="4000" b="0" dirty="0" err="1">
                <a:effectLst/>
                <a:latin typeface="Arial" panose="020B0604020202020204" pitchFamily="34" charset="0"/>
              </a:rPr>
              <a:t>xanh</a:t>
            </a:r>
            <a:endParaRPr lang="en-US" sz="3200" b="0" dirty="0">
              <a:effectLst/>
              <a:latin typeface="Arial" panose="020B0604020202020204" pitchFamily="34" charset="0"/>
            </a:endParaRPr>
          </a:p>
          <a:p>
            <a:pPr>
              <a:lnSpc>
                <a:spcPct val="150000"/>
              </a:lnSpc>
            </a:pPr>
            <a:r>
              <a:rPr lang="vi-VN" sz="3200" b="0" dirty="0">
                <a:effectLst/>
                <a:latin typeface="Arial" panose="020B0604020202020204" pitchFamily="34" charset="0"/>
              </a:rPr>
              <a:t>Loanh quanh trong rừng, chúng tôi đi vào một lối đầy nấm dại, một thành phố nấm lúp xúp dưới bóng cây thưa. Những chiếc nấm to bằng cái ấm tích</a:t>
            </a:r>
            <a:r>
              <a:rPr lang="en-US" sz="3200" b="0" dirty="0">
                <a:effectLst/>
                <a:latin typeface="Arial" panose="020B0604020202020204" pitchFamily="34" charset="0"/>
              </a:rPr>
              <a:t>,</a:t>
            </a:r>
            <a:r>
              <a:rPr lang="vi-VN" sz="3200" b="0" dirty="0">
                <a:effectLst/>
                <a:latin typeface="Arial" panose="020B0604020202020204" pitchFamily="34" charset="0"/>
              </a:rPr>
              <a:t> màu sặc sỡ rực lên. Mỗi chiếc nấm là một lâu đài kiến trúc tân kì. Tôi có cảm giác mình là một người khổng lồ đi lạc vào kinh đô của vương quốc</a:t>
            </a:r>
            <a:r>
              <a:rPr lang="en-US" sz="3200" b="0" dirty="0">
                <a:effectLst/>
                <a:latin typeface="Arial" panose="020B0604020202020204" pitchFamily="34" charset="0"/>
              </a:rPr>
              <a:t> </a:t>
            </a:r>
            <a:r>
              <a:rPr lang="en-US" sz="3200" b="0" dirty="0" err="1">
                <a:effectLst/>
                <a:latin typeface="Arial" panose="020B0604020202020204" pitchFamily="34" charset="0"/>
              </a:rPr>
              <a:t>những</a:t>
            </a:r>
            <a:r>
              <a:rPr lang="en-US" sz="3200" b="0" dirty="0">
                <a:effectLst/>
                <a:latin typeface="Arial" panose="020B0604020202020204" pitchFamily="34" charset="0"/>
              </a:rPr>
              <a:t> </a:t>
            </a:r>
            <a:r>
              <a:rPr lang="en-US" sz="3200" b="0" dirty="0" err="1">
                <a:effectLst/>
                <a:latin typeface="Arial" panose="020B0604020202020204" pitchFamily="34" charset="0"/>
              </a:rPr>
              <a:t>người</a:t>
            </a:r>
            <a:r>
              <a:rPr lang="vi-VN" sz="3200" b="0" dirty="0">
                <a:effectLst/>
                <a:latin typeface="Arial" panose="020B0604020202020204" pitchFamily="34" charset="0"/>
              </a:rPr>
              <a:t> tí hon. Đền đài, miếu mạo, cung điện của họ lúp xúp dưới chân.</a:t>
            </a:r>
            <a:endParaRPr lang="vi-VN" sz="3200" dirty="0"/>
          </a:p>
        </p:txBody>
      </p:sp>
    </p:spTree>
    <p:extLst>
      <p:ext uri="{BB962C8B-B14F-4D97-AF65-F5344CB8AC3E}">
        <p14:creationId xmlns:p14="http://schemas.microsoft.com/office/powerpoint/2010/main" val="353832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3F0622-C8AE-44FE-9B70-522DAA18B546}"/>
              </a:ext>
            </a:extLst>
          </p:cNvPr>
          <p:cNvSpPr txBox="1"/>
          <p:nvPr/>
        </p:nvSpPr>
        <p:spPr>
          <a:xfrm>
            <a:off x="0" y="1351942"/>
            <a:ext cx="12192000" cy="5356403"/>
          </a:xfrm>
          <a:prstGeom prst="rect">
            <a:avLst/>
          </a:prstGeom>
          <a:noFill/>
        </p:spPr>
        <p:txBody>
          <a:bodyPr wrap="square">
            <a:spAutoFit/>
          </a:bodyPr>
          <a:lstStyle/>
          <a:p>
            <a:pPr algn="ctr">
              <a:lnSpc>
                <a:spcPct val="150000"/>
              </a:lnSpc>
            </a:pPr>
            <a:r>
              <a:rPr lang="en-US" sz="4000" dirty="0" err="1">
                <a:latin typeface="Arial" panose="020B0604020202020204" pitchFamily="34" charset="0"/>
              </a:rPr>
              <a:t>Kì</a:t>
            </a:r>
            <a:r>
              <a:rPr lang="en-US" sz="4000" dirty="0">
                <a:latin typeface="Arial" panose="020B0604020202020204" pitchFamily="34" charset="0"/>
              </a:rPr>
              <a:t> </a:t>
            </a:r>
            <a:r>
              <a:rPr lang="en-US" sz="4000" dirty="0" err="1">
                <a:latin typeface="Arial" panose="020B0604020202020204" pitchFamily="34" charset="0"/>
              </a:rPr>
              <a:t>diệu</a:t>
            </a:r>
            <a:r>
              <a:rPr lang="en-US" sz="4000" dirty="0">
                <a:latin typeface="Arial" panose="020B0604020202020204" pitchFamily="34" charset="0"/>
              </a:rPr>
              <a:t> </a:t>
            </a:r>
            <a:r>
              <a:rPr lang="en-US" sz="4000" dirty="0" err="1">
                <a:latin typeface="Arial" panose="020B0604020202020204" pitchFamily="34" charset="0"/>
              </a:rPr>
              <a:t>rừng</a:t>
            </a:r>
            <a:r>
              <a:rPr lang="en-US" sz="4000" dirty="0">
                <a:latin typeface="Arial" panose="020B0604020202020204" pitchFamily="34" charset="0"/>
              </a:rPr>
              <a:t> </a:t>
            </a:r>
            <a:r>
              <a:rPr lang="en-US" sz="4000" dirty="0" err="1">
                <a:latin typeface="Arial" panose="020B0604020202020204" pitchFamily="34" charset="0"/>
              </a:rPr>
              <a:t>xanh</a:t>
            </a:r>
            <a:endParaRPr lang="en-US" sz="4000" b="0" dirty="0">
              <a:effectLst/>
              <a:latin typeface="Arial" panose="020B0604020202020204" pitchFamily="34" charset="0"/>
            </a:endParaRPr>
          </a:p>
          <a:p>
            <a:pPr>
              <a:lnSpc>
                <a:spcPct val="150000"/>
              </a:lnSpc>
            </a:pPr>
            <a:r>
              <a:rPr lang="vi-VN" sz="3200" b="0" dirty="0">
                <a:effectLst/>
                <a:latin typeface="Arial" panose="020B0604020202020204" pitchFamily="34" charset="0"/>
              </a:rPr>
              <a:t>Loanh quanh trong rừng, chúng tôi đi vào một lối </a:t>
            </a:r>
            <a:r>
              <a:rPr lang="vi-VN" sz="3200" b="0" dirty="0">
                <a:solidFill>
                  <a:srgbClr val="FF0000"/>
                </a:solidFill>
                <a:effectLst/>
                <a:latin typeface="Arial" panose="020B0604020202020204" pitchFamily="34" charset="0"/>
              </a:rPr>
              <a:t>đầy nấm dại</a:t>
            </a:r>
            <a:r>
              <a:rPr lang="vi-VN" sz="3200" b="0" dirty="0">
                <a:effectLst/>
                <a:latin typeface="Arial" panose="020B0604020202020204" pitchFamily="34" charset="0"/>
              </a:rPr>
              <a:t>, một thành phố nấm </a:t>
            </a:r>
            <a:r>
              <a:rPr lang="vi-VN" sz="3200" b="0" dirty="0">
                <a:solidFill>
                  <a:srgbClr val="FF0000"/>
                </a:solidFill>
                <a:effectLst/>
                <a:latin typeface="Arial" panose="020B0604020202020204" pitchFamily="34" charset="0"/>
              </a:rPr>
              <a:t>lúp xúp </a:t>
            </a:r>
            <a:r>
              <a:rPr lang="vi-VN" sz="3200" b="0" dirty="0">
                <a:effectLst/>
                <a:latin typeface="Arial" panose="020B0604020202020204" pitchFamily="34" charset="0"/>
              </a:rPr>
              <a:t>dưới bóng cây thưa. Những chiếc nấm to bằng cái </a:t>
            </a:r>
            <a:r>
              <a:rPr lang="vi-VN" sz="3200" b="0" dirty="0">
                <a:solidFill>
                  <a:srgbClr val="FF0000"/>
                </a:solidFill>
                <a:effectLst/>
                <a:latin typeface="Arial" panose="020B0604020202020204" pitchFamily="34" charset="0"/>
              </a:rPr>
              <a:t>ấm tích</a:t>
            </a:r>
            <a:r>
              <a:rPr lang="en-US" sz="3200" b="0" dirty="0">
                <a:solidFill>
                  <a:srgbClr val="FF0000"/>
                </a:solidFill>
                <a:effectLst/>
                <a:latin typeface="Arial" panose="020B0604020202020204" pitchFamily="34" charset="0"/>
              </a:rPr>
              <a:t>,</a:t>
            </a:r>
            <a:r>
              <a:rPr lang="vi-VN" sz="3200" b="0" dirty="0">
                <a:solidFill>
                  <a:srgbClr val="FF0000"/>
                </a:solidFill>
                <a:effectLst/>
                <a:latin typeface="Arial" panose="020B0604020202020204" pitchFamily="34" charset="0"/>
              </a:rPr>
              <a:t> </a:t>
            </a:r>
            <a:r>
              <a:rPr lang="vi-VN" sz="3200" b="0" dirty="0">
                <a:effectLst/>
                <a:latin typeface="Arial" panose="020B0604020202020204" pitchFamily="34" charset="0"/>
              </a:rPr>
              <a:t>màu </a:t>
            </a:r>
            <a:r>
              <a:rPr lang="vi-VN" sz="3200" b="0" dirty="0">
                <a:solidFill>
                  <a:srgbClr val="FF0000"/>
                </a:solidFill>
                <a:effectLst/>
                <a:latin typeface="Arial" panose="020B0604020202020204" pitchFamily="34" charset="0"/>
              </a:rPr>
              <a:t>sặc sỡ rực lên</a:t>
            </a:r>
            <a:r>
              <a:rPr lang="vi-VN" sz="3200" b="0" dirty="0">
                <a:effectLst/>
                <a:latin typeface="Arial" panose="020B0604020202020204" pitchFamily="34" charset="0"/>
              </a:rPr>
              <a:t>. Mỗi chiếc nấm </a:t>
            </a:r>
            <a:r>
              <a:rPr lang="vi-VN" sz="3200" b="1" dirty="0">
                <a:solidFill>
                  <a:srgbClr val="FF0000"/>
                </a:solidFill>
                <a:effectLst/>
                <a:latin typeface="Arial" panose="020B0604020202020204" pitchFamily="34" charset="0"/>
              </a:rPr>
              <a:t>/</a:t>
            </a:r>
            <a:r>
              <a:rPr lang="vi-VN" sz="3200" b="0" dirty="0">
                <a:effectLst/>
                <a:latin typeface="Arial" panose="020B0604020202020204" pitchFamily="34" charset="0"/>
              </a:rPr>
              <a:t> là một</a:t>
            </a:r>
            <a:r>
              <a:rPr lang="vi-VN" sz="3200" b="0" dirty="0">
                <a:solidFill>
                  <a:srgbClr val="FF0000"/>
                </a:solidFill>
                <a:effectLst/>
                <a:latin typeface="Arial" panose="020B0604020202020204" pitchFamily="34" charset="0"/>
              </a:rPr>
              <a:t> </a:t>
            </a:r>
            <a:r>
              <a:rPr lang="vi-VN" sz="3200" b="0" dirty="0">
                <a:effectLst/>
                <a:latin typeface="Arial" panose="020B0604020202020204" pitchFamily="34" charset="0"/>
              </a:rPr>
              <a:t>lâu đài </a:t>
            </a:r>
            <a:r>
              <a:rPr lang="vi-VN" sz="3200" b="0" dirty="0">
                <a:solidFill>
                  <a:srgbClr val="FF0000"/>
                </a:solidFill>
                <a:effectLst/>
                <a:latin typeface="Arial" panose="020B0604020202020204" pitchFamily="34" charset="0"/>
              </a:rPr>
              <a:t>kiến trúc tân kì. </a:t>
            </a:r>
            <a:r>
              <a:rPr lang="vi-VN" sz="3200" b="0" dirty="0">
                <a:effectLst/>
                <a:latin typeface="Arial" panose="020B0604020202020204" pitchFamily="34" charset="0"/>
              </a:rPr>
              <a:t>Tôi có cảm giác </a:t>
            </a:r>
            <a:r>
              <a:rPr lang="vi-VN" sz="3200" b="1" dirty="0">
                <a:solidFill>
                  <a:srgbClr val="FF0000"/>
                </a:solidFill>
                <a:effectLst/>
                <a:latin typeface="Arial" panose="020B0604020202020204" pitchFamily="34" charset="0"/>
              </a:rPr>
              <a:t>/</a:t>
            </a:r>
            <a:r>
              <a:rPr lang="vi-VN" sz="3200" b="0" dirty="0">
                <a:effectLst/>
                <a:latin typeface="Arial" panose="020B0604020202020204" pitchFamily="34" charset="0"/>
              </a:rPr>
              <a:t> mình là một người </a:t>
            </a:r>
            <a:r>
              <a:rPr lang="vi-VN" sz="3200" b="0" dirty="0">
                <a:solidFill>
                  <a:srgbClr val="FF0000"/>
                </a:solidFill>
                <a:effectLst/>
                <a:latin typeface="Arial" panose="020B0604020202020204" pitchFamily="34" charset="0"/>
              </a:rPr>
              <a:t>khổng lồ </a:t>
            </a:r>
            <a:r>
              <a:rPr lang="vi-VN" sz="3200" b="1" dirty="0">
                <a:solidFill>
                  <a:srgbClr val="FF0000"/>
                </a:solidFill>
                <a:effectLst/>
                <a:latin typeface="Arial" panose="020B0604020202020204" pitchFamily="34" charset="0"/>
              </a:rPr>
              <a:t>/</a:t>
            </a:r>
            <a:r>
              <a:rPr lang="vi-VN" sz="3200" b="0" dirty="0">
                <a:effectLst/>
                <a:latin typeface="Arial" panose="020B0604020202020204" pitchFamily="34" charset="0"/>
              </a:rPr>
              <a:t> đi lạc vào kinh đô của </a:t>
            </a:r>
            <a:r>
              <a:rPr lang="vi-VN" sz="3200" b="0" dirty="0">
                <a:solidFill>
                  <a:srgbClr val="FF0000"/>
                </a:solidFill>
                <a:effectLst/>
                <a:latin typeface="Arial" panose="020B0604020202020204" pitchFamily="34" charset="0"/>
              </a:rPr>
              <a:t>vương quốc</a:t>
            </a:r>
            <a:r>
              <a:rPr lang="en-US" sz="3200" b="0" dirty="0">
                <a:solidFill>
                  <a:srgbClr val="FF0000"/>
                </a:solidFill>
                <a:effectLst/>
                <a:latin typeface="Arial" panose="020B0604020202020204" pitchFamily="34" charset="0"/>
              </a:rPr>
              <a:t> </a:t>
            </a:r>
            <a:r>
              <a:rPr lang="en-US" sz="3200" b="0" dirty="0" err="1">
                <a:solidFill>
                  <a:srgbClr val="FF0000"/>
                </a:solidFill>
                <a:effectLst/>
                <a:latin typeface="Arial" panose="020B0604020202020204" pitchFamily="34" charset="0"/>
              </a:rPr>
              <a:t>những</a:t>
            </a:r>
            <a:r>
              <a:rPr lang="en-US" sz="3200" b="0" dirty="0">
                <a:solidFill>
                  <a:srgbClr val="FF0000"/>
                </a:solidFill>
                <a:effectLst/>
                <a:latin typeface="Arial" panose="020B0604020202020204" pitchFamily="34" charset="0"/>
              </a:rPr>
              <a:t> </a:t>
            </a:r>
            <a:r>
              <a:rPr lang="en-US" sz="3200" b="0" dirty="0" err="1">
                <a:solidFill>
                  <a:srgbClr val="FF0000"/>
                </a:solidFill>
                <a:effectLst/>
                <a:latin typeface="Arial" panose="020B0604020202020204" pitchFamily="34" charset="0"/>
              </a:rPr>
              <a:t>người</a:t>
            </a:r>
            <a:r>
              <a:rPr lang="vi-VN" sz="3200" b="0" dirty="0">
                <a:solidFill>
                  <a:srgbClr val="FF0000"/>
                </a:solidFill>
                <a:effectLst/>
                <a:latin typeface="Arial" panose="020B0604020202020204" pitchFamily="34" charset="0"/>
              </a:rPr>
              <a:t> tí hon</a:t>
            </a:r>
            <a:r>
              <a:rPr lang="vi-VN" sz="3200" b="0" dirty="0">
                <a:effectLst/>
                <a:latin typeface="Arial" panose="020B0604020202020204" pitchFamily="34" charset="0"/>
              </a:rPr>
              <a:t>. Đền đài, miếu mạo, cung điện của họ </a:t>
            </a:r>
            <a:r>
              <a:rPr lang="vi-VN" sz="3200" b="0" dirty="0">
                <a:solidFill>
                  <a:srgbClr val="FF0000"/>
                </a:solidFill>
                <a:effectLst/>
                <a:latin typeface="Arial" panose="020B0604020202020204" pitchFamily="34" charset="0"/>
              </a:rPr>
              <a:t>lúp xúp </a:t>
            </a:r>
            <a:r>
              <a:rPr lang="vi-VN" sz="3200" b="0" dirty="0">
                <a:effectLst/>
                <a:latin typeface="Arial" panose="020B0604020202020204" pitchFamily="34" charset="0"/>
              </a:rPr>
              <a:t>dưới chân.</a:t>
            </a:r>
            <a:endParaRPr lang="vi-VN" sz="3200" dirty="0"/>
          </a:p>
        </p:txBody>
      </p:sp>
      <p:pic>
        <p:nvPicPr>
          <p:cNvPr id="4" name="1 Minute timer (Đồng hồ đếm ngược 1 phút)">
            <a:hlinkClick r:id="" action="ppaction://media"/>
            <a:extLst>
              <a:ext uri="{FF2B5EF4-FFF2-40B4-BE49-F238E27FC236}">
                <a16:creationId xmlns:a16="http://schemas.microsoft.com/office/drawing/2014/main" id="{515F59E6-5A47-4ECB-8487-96827349B3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3674854" cy="2065492"/>
          </a:xfrm>
          <a:prstGeom prst="rect">
            <a:avLst/>
          </a:prstGeom>
        </p:spPr>
      </p:pic>
    </p:spTree>
    <p:extLst>
      <p:ext uri="{BB962C8B-B14F-4D97-AF65-F5344CB8AC3E}">
        <p14:creationId xmlns:p14="http://schemas.microsoft.com/office/powerpoint/2010/main" val="161949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1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0BA97-6273-41A1-B92D-79C2997AD2B4}"/>
              </a:ext>
            </a:extLst>
          </p:cNvPr>
          <p:cNvSpPr txBox="1"/>
          <p:nvPr/>
        </p:nvSpPr>
        <p:spPr>
          <a:xfrm>
            <a:off x="2236353" y="2828835"/>
            <a:ext cx="7960834" cy="1200329"/>
          </a:xfrm>
          <a:prstGeom prst="rect">
            <a:avLst/>
          </a:prstGeom>
          <a:noFill/>
        </p:spPr>
        <p:txBody>
          <a:bodyPr wrap="none" rtlCol="0">
            <a:spAutoFit/>
          </a:bodyPr>
          <a:lstStyle/>
          <a:p>
            <a:r>
              <a:rPr lang="en-US" sz="7200" dirty="0">
                <a:solidFill>
                  <a:schemeClr val="tx1">
                    <a:lumMod val="95000"/>
                    <a:lumOff val="5000"/>
                  </a:schemeClr>
                </a:solidFill>
                <a:effectLst>
                  <a:outerShdw blurRad="38100" dist="38100" dir="2700000" algn="tl">
                    <a:srgbClr val="000000">
                      <a:alpha val="43137"/>
                    </a:srgbClr>
                  </a:outerShdw>
                </a:effectLst>
                <a:latin typeface="UTM Conestoga" panose="02040603050506020204" pitchFamily="18" charset="0"/>
              </a:rPr>
              <a:t>THI ĐỌC DIỄN CẢM</a:t>
            </a:r>
            <a:endParaRPr lang="vi-VN" sz="7200" dirty="0">
              <a:solidFill>
                <a:schemeClr val="tx1">
                  <a:lumMod val="95000"/>
                  <a:lumOff val="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8772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8F4A9EF-AB4F-428C-882E-3AA13B39E0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9047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112E5C-AF88-4065-BFA0-57057B7695A8}"/>
              </a:ext>
            </a:extLst>
          </p:cNvPr>
          <p:cNvSpPr txBox="1"/>
          <p:nvPr/>
        </p:nvSpPr>
        <p:spPr>
          <a:xfrm>
            <a:off x="2446282" y="1617089"/>
            <a:ext cx="7299435" cy="2443656"/>
          </a:xfrm>
          <a:prstGeom prst="rect">
            <a:avLst/>
          </a:prstGeom>
          <a:noFill/>
        </p:spPr>
        <p:txBody>
          <a:bodyPr wrap="square" rtlCol="0">
            <a:prstTxWarp prst="textTriangle">
              <a:avLst/>
            </a:prstTxWarp>
            <a:spAutoFit/>
          </a:bodyPr>
          <a:lstStyle/>
          <a:p>
            <a:pPr algn="ctr"/>
            <a:r>
              <a:rPr lang="en-US" sz="4400" dirty="0" err="1">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Cảm</a:t>
            </a:r>
            <a:r>
              <a:rPr lang="en-US" sz="4400" dirty="0">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 </a:t>
            </a:r>
            <a:r>
              <a:rPr lang="en-US" sz="4400" dirty="0" err="1">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ơn</a:t>
            </a:r>
            <a:r>
              <a:rPr lang="en-US" sz="4400" dirty="0">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 </a:t>
            </a:r>
            <a:r>
              <a:rPr lang="en-US" sz="4400" dirty="0" err="1">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các</a:t>
            </a:r>
            <a:r>
              <a:rPr lang="en-US" sz="4400" dirty="0">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 </a:t>
            </a:r>
            <a:r>
              <a:rPr lang="en-US" sz="4400" dirty="0" err="1">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em</a:t>
            </a:r>
            <a:endParaRPr lang="en-US" sz="4400" dirty="0">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endParaRPr>
          </a:p>
          <a:p>
            <a:pPr algn="ctr"/>
            <a:r>
              <a:rPr lang="en-US" sz="4400" dirty="0" err="1">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và</a:t>
            </a:r>
            <a:r>
              <a:rPr lang="en-US" sz="4400" dirty="0">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 </a:t>
            </a:r>
            <a:r>
              <a:rPr lang="en-US" sz="4400" dirty="0" err="1">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quý</a:t>
            </a:r>
            <a:r>
              <a:rPr lang="en-US" sz="4400" dirty="0">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 </a:t>
            </a:r>
            <a:r>
              <a:rPr lang="en-US" sz="4400" dirty="0" err="1">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thầy</a:t>
            </a:r>
            <a:r>
              <a:rPr lang="en-US" sz="4400" dirty="0">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 </a:t>
            </a:r>
            <a:r>
              <a:rPr lang="en-US" sz="4400" dirty="0" err="1">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cô</a:t>
            </a:r>
            <a:r>
              <a:rPr lang="en-US" sz="4400" dirty="0">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rPr>
              <a:t>!</a:t>
            </a:r>
            <a:endParaRPr lang="vi-VN" sz="4400" dirty="0">
              <a:ln w="0"/>
              <a:solidFill>
                <a:srgbClr val="00B050"/>
              </a:solidFill>
              <a:effectLst>
                <a:outerShdw blurRad="50800" dist="38100" dir="8100000" algn="tr" rotWithShape="0">
                  <a:prstClr val="black">
                    <a:alpha val="40000"/>
                  </a:prstClr>
                </a:outerShdw>
                <a:reflection blurRad="6350" stA="53000" endA="300" endPos="35500" dir="5400000" sy="-90000" algn="bl" rotWithShape="0"/>
              </a:effectLst>
            </a:endParaRPr>
          </a:p>
        </p:txBody>
      </p:sp>
      <p:pic>
        <p:nvPicPr>
          <p:cNvPr id="5" name="Picture 29" descr="202">
            <a:extLst>
              <a:ext uri="{FF2B5EF4-FFF2-40B4-BE49-F238E27FC236}">
                <a16:creationId xmlns:a16="http://schemas.microsoft.com/office/drawing/2014/main" id="{50712DDB-FB8E-4B2D-B24F-F1E59FF50D2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0807" y="3547242"/>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9" descr="202">
            <a:extLst>
              <a:ext uri="{FF2B5EF4-FFF2-40B4-BE49-F238E27FC236}">
                <a16:creationId xmlns:a16="http://schemas.microsoft.com/office/drawing/2014/main" id="{28154F25-49F8-4FFC-BA56-243278F7E39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41757" y="4092854"/>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 descr="202">
            <a:extLst>
              <a:ext uri="{FF2B5EF4-FFF2-40B4-BE49-F238E27FC236}">
                <a16:creationId xmlns:a16="http://schemas.microsoft.com/office/drawing/2014/main" id="{4EE6EB82-BB4E-4268-9E78-DBB49F45EAB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1862" y="2367784"/>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 descr="202">
            <a:extLst>
              <a:ext uri="{FF2B5EF4-FFF2-40B4-BE49-F238E27FC236}">
                <a16:creationId xmlns:a16="http://schemas.microsoft.com/office/drawing/2014/main" id="{E2381A65-D7D9-40EB-A815-B1BB73CEC7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26604" y="879196"/>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9" descr="202">
            <a:extLst>
              <a:ext uri="{FF2B5EF4-FFF2-40B4-BE49-F238E27FC236}">
                <a16:creationId xmlns:a16="http://schemas.microsoft.com/office/drawing/2014/main" id="{D6D5D189-7D81-48E8-9D79-224757CC27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2533" y="1436902"/>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descr="202">
            <a:extLst>
              <a:ext uri="{FF2B5EF4-FFF2-40B4-BE49-F238E27FC236}">
                <a16:creationId xmlns:a16="http://schemas.microsoft.com/office/drawing/2014/main" id="{C84B50B6-97E4-48D8-8305-20919297A53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8830" y="755206"/>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575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E5C174-87C3-48C8-8A0A-61C61AD09B0E}"/>
              </a:ext>
            </a:extLst>
          </p:cNvPr>
          <p:cNvSpPr txBox="1"/>
          <p:nvPr/>
        </p:nvSpPr>
        <p:spPr>
          <a:xfrm>
            <a:off x="5366088" y="1559170"/>
            <a:ext cx="1459823" cy="523220"/>
          </a:xfrm>
          <a:prstGeom prst="rect">
            <a:avLst/>
          </a:prstGeom>
          <a:noFill/>
        </p:spPr>
        <p:txBody>
          <a:bodyPr wrap="none" rtlCol="0">
            <a:spAutoFit/>
          </a:bodyPr>
          <a:lstStyle/>
          <a:p>
            <a:r>
              <a:rPr lang="en-US" sz="2800" dirty="0"/>
              <a:t>TẬP ĐỌC</a:t>
            </a:r>
          </a:p>
        </p:txBody>
      </p:sp>
      <p:sp>
        <p:nvSpPr>
          <p:cNvPr id="3" name="TextBox 2">
            <a:extLst>
              <a:ext uri="{FF2B5EF4-FFF2-40B4-BE49-F238E27FC236}">
                <a16:creationId xmlns:a16="http://schemas.microsoft.com/office/drawing/2014/main" id="{69438F59-BB1F-47BC-85E8-A74610072086}"/>
              </a:ext>
            </a:extLst>
          </p:cNvPr>
          <p:cNvSpPr txBox="1"/>
          <p:nvPr/>
        </p:nvSpPr>
        <p:spPr>
          <a:xfrm>
            <a:off x="2119590" y="2875002"/>
            <a:ext cx="7952818" cy="1107996"/>
          </a:xfrm>
          <a:prstGeom prst="rect">
            <a:avLst/>
          </a:prstGeom>
          <a:noFill/>
        </p:spPr>
        <p:txBody>
          <a:bodyPr wrap="none" rtlCol="0">
            <a:spAutoFit/>
          </a:bodyPr>
          <a:lstStyle/>
          <a:p>
            <a:r>
              <a:rPr lang="en-US" sz="6600" dirty="0">
                <a:solidFill>
                  <a:schemeClr val="accent6">
                    <a:lumMod val="50000"/>
                  </a:schemeClr>
                </a:solidFill>
                <a:latin typeface="Algerian" panose="04020705040A02060702" pitchFamily="82" charset="0"/>
              </a:rPr>
              <a:t>KÌ DIỆU RỪNG XANH</a:t>
            </a:r>
          </a:p>
        </p:txBody>
      </p:sp>
    </p:spTree>
    <p:extLst>
      <p:ext uri="{BB962C8B-B14F-4D97-AF65-F5344CB8AC3E}">
        <p14:creationId xmlns:p14="http://schemas.microsoft.com/office/powerpoint/2010/main" val="2932692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6E70D0-0846-430E-AF0B-1481C98B323A}"/>
              </a:ext>
            </a:extLst>
          </p:cNvPr>
          <p:cNvSpPr txBox="1"/>
          <p:nvPr/>
        </p:nvSpPr>
        <p:spPr>
          <a:xfrm>
            <a:off x="1946031" y="2458796"/>
            <a:ext cx="9964615" cy="1569660"/>
          </a:xfrm>
          <a:prstGeom prst="rect">
            <a:avLst/>
          </a:prstGeom>
          <a:noFill/>
        </p:spPr>
        <p:txBody>
          <a:bodyPr wrap="square">
            <a:spAutoFit/>
          </a:bodyPr>
          <a:lstStyle/>
          <a:p>
            <a:r>
              <a:rPr lang="en-US" sz="2400" spc="-2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spc="-2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spc="-2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Ca ngợi vẻ đẹp kì thú của rừng, thể hiện sự ngưỡng mộ của tác giả đối với vẻ đẹp của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effectLst/>
              <a:latin typeface=".VnTime"/>
              <a:ea typeface="Times New Roman" panose="02020603050405020304" pitchFamily="18" charset="0"/>
              <a:cs typeface="Times New Roman" panose="02020603050405020304" pitchFamily="18" charset="0"/>
            </a:endParaRPr>
          </a:p>
          <a:p>
            <a:pPr algn="just"/>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Hiểu nghĩa một số từ: lúp xúp, ấm tích, tân kì, vượn bạc má, khộp, con mang...</a:t>
            </a:r>
            <a:endParaRPr lang="en-US" sz="2400" dirty="0">
              <a:effectLst/>
              <a:latin typeface=".VnTime"/>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C27EE04-B82C-4C56-9D6F-8C5EF89DA86B}"/>
              </a:ext>
            </a:extLst>
          </p:cNvPr>
          <p:cNvSpPr txBox="1"/>
          <p:nvPr/>
        </p:nvSpPr>
        <p:spPr>
          <a:xfrm>
            <a:off x="1946031" y="4185084"/>
            <a:ext cx="9964615" cy="1938992"/>
          </a:xfrm>
          <a:prstGeom prst="rect">
            <a:avLst/>
          </a:prstGeom>
          <a:noFill/>
        </p:spPr>
        <p:txBody>
          <a:bodyPr wrap="square">
            <a:spAutoFit/>
          </a:bodyPr>
          <a:lstStyle/>
          <a:p>
            <a:pPr algn="just"/>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trôi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endParaRPr lang="en-US" sz="2400" dirty="0">
              <a:effectLst/>
              <a:latin typeface=".VnTime"/>
              <a:ea typeface="Times New Roman" panose="02020603050405020304" pitchFamily="18" charset="0"/>
              <a:cs typeface="Times New Roman" panose="02020603050405020304" pitchFamily="18" charset="0"/>
            </a:endParaRPr>
          </a:p>
          <a:p>
            <a:pPr algn="just"/>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C147F8C-4C52-4A63-8FD3-02999A1D2E4D}"/>
              </a:ext>
            </a:extLst>
          </p:cNvPr>
          <p:cNvSpPr txBox="1"/>
          <p:nvPr/>
        </p:nvSpPr>
        <p:spPr>
          <a:xfrm>
            <a:off x="3934478" y="1594282"/>
            <a:ext cx="4323043" cy="707886"/>
          </a:xfrm>
          <a:prstGeom prst="rect">
            <a:avLst/>
          </a:prstGeom>
          <a:noFill/>
        </p:spPr>
        <p:txBody>
          <a:bodyPr wrap="none" rtlCol="0">
            <a:spAutoFit/>
          </a:bodyPr>
          <a:lstStyle>
            <a:defPPr>
              <a:defRPr lang="vi-VN"/>
            </a:defPPr>
            <a:lvl1pPr>
              <a:defRPr sz="6600">
                <a:solidFill>
                  <a:schemeClr val="accent6">
                    <a:lumMod val="50000"/>
                  </a:schemeClr>
                </a:solidFill>
                <a:latin typeface="Algerian" panose="04020705040A02060702" pitchFamily="82" charset="0"/>
              </a:defRPr>
            </a:lvl1pPr>
          </a:lstStyle>
          <a:p>
            <a:r>
              <a:rPr lang="en-US" sz="4000" dirty="0"/>
              <a:t>YÊU CẦU CẦN ĐẠT</a:t>
            </a:r>
          </a:p>
        </p:txBody>
      </p:sp>
      <p:pic>
        <p:nvPicPr>
          <p:cNvPr id="9" name="Picture 8">
            <a:extLst>
              <a:ext uri="{FF2B5EF4-FFF2-40B4-BE49-F238E27FC236}">
                <a16:creationId xmlns:a16="http://schemas.microsoft.com/office/drawing/2014/main" id="{7FC4B451-0AC9-41DB-8970-AA69F313D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31627" y="2662856"/>
            <a:ext cx="785448" cy="375995"/>
          </a:xfrm>
          <a:prstGeom prst="rect">
            <a:avLst/>
          </a:prstGeom>
        </p:spPr>
      </p:pic>
      <p:pic>
        <p:nvPicPr>
          <p:cNvPr id="10" name="Picture 9">
            <a:extLst>
              <a:ext uri="{FF2B5EF4-FFF2-40B4-BE49-F238E27FC236}">
                <a16:creationId xmlns:a16="http://schemas.microsoft.com/office/drawing/2014/main" id="{D9DE18C2-ED3D-4901-A39A-AB2CDB5FD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31627" y="3575830"/>
            <a:ext cx="785448" cy="375995"/>
          </a:xfrm>
          <a:prstGeom prst="rect">
            <a:avLst/>
          </a:prstGeom>
        </p:spPr>
      </p:pic>
      <p:pic>
        <p:nvPicPr>
          <p:cNvPr id="11" name="Picture 10">
            <a:extLst>
              <a:ext uri="{FF2B5EF4-FFF2-40B4-BE49-F238E27FC236}">
                <a16:creationId xmlns:a16="http://schemas.microsoft.com/office/drawing/2014/main" id="{39164523-08AB-48A5-81BA-9071641B9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31627" y="4236895"/>
            <a:ext cx="785448" cy="375995"/>
          </a:xfrm>
          <a:prstGeom prst="rect">
            <a:avLst/>
          </a:prstGeom>
        </p:spPr>
      </p:pic>
      <p:pic>
        <p:nvPicPr>
          <p:cNvPr id="12" name="Picture 11">
            <a:extLst>
              <a:ext uri="{FF2B5EF4-FFF2-40B4-BE49-F238E27FC236}">
                <a16:creationId xmlns:a16="http://schemas.microsoft.com/office/drawing/2014/main" id="{F4E40F3E-EA8D-40E5-B843-8124BCAE6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31627" y="5154580"/>
            <a:ext cx="785448" cy="375995"/>
          </a:xfrm>
          <a:prstGeom prst="rect">
            <a:avLst/>
          </a:prstGeom>
        </p:spPr>
      </p:pic>
    </p:spTree>
    <p:extLst>
      <p:ext uri="{BB962C8B-B14F-4D97-AF65-F5344CB8AC3E}">
        <p14:creationId xmlns:p14="http://schemas.microsoft.com/office/powerpoint/2010/main" val="1568439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kì diệu rừng xanh">
            <a:hlinkClick r:id="" action="ppaction://media"/>
            <a:extLst>
              <a:ext uri="{FF2B5EF4-FFF2-40B4-BE49-F238E27FC236}">
                <a16:creationId xmlns:a16="http://schemas.microsoft.com/office/drawing/2014/main" id="{435351FC-184D-4EA8-9550-E25CB0D27A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041" y="6000750"/>
            <a:ext cx="609600" cy="609600"/>
          </a:xfrm>
          <a:prstGeom prst="rect">
            <a:avLst/>
          </a:prstGeom>
        </p:spPr>
      </p:pic>
      <p:sp>
        <p:nvSpPr>
          <p:cNvPr id="2" name="Rectangle 1">
            <a:extLst>
              <a:ext uri="{FF2B5EF4-FFF2-40B4-BE49-F238E27FC236}">
                <a16:creationId xmlns:a16="http://schemas.microsoft.com/office/drawing/2014/main" id="{422066FB-8A75-4EAC-AE05-C6BDAF187EA2}"/>
              </a:ext>
            </a:extLst>
          </p:cNvPr>
          <p:cNvSpPr/>
          <p:nvPr/>
        </p:nvSpPr>
        <p:spPr>
          <a:xfrm>
            <a:off x="220216" y="247650"/>
            <a:ext cx="11718743" cy="6362700"/>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396C5375-72A5-4EE3-8CC5-8768D0A26D55}"/>
              </a:ext>
            </a:extLst>
          </p:cNvPr>
          <p:cNvSpPr txBox="1"/>
          <p:nvPr/>
        </p:nvSpPr>
        <p:spPr>
          <a:xfrm>
            <a:off x="253041" y="247650"/>
            <a:ext cx="11718743" cy="6124754"/>
          </a:xfrm>
          <a:prstGeom prst="rect">
            <a:avLst/>
          </a:prstGeom>
          <a:noFill/>
        </p:spPr>
        <p:txBody>
          <a:bodyPr wrap="square" rtlCol="0">
            <a:spAutoFit/>
          </a:bodyPr>
          <a:lstStyle/>
          <a:p>
            <a:pPr algn="ctr"/>
            <a:r>
              <a:rPr lang="en-US" sz="3200" dirty="0" err="1">
                <a:solidFill>
                  <a:schemeClr val="bg1"/>
                </a:solidFill>
              </a:rPr>
              <a:t>Kì</a:t>
            </a:r>
            <a:r>
              <a:rPr lang="en-US" sz="3200" dirty="0">
                <a:solidFill>
                  <a:schemeClr val="bg1"/>
                </a:solidFill>
              </a:rPr>
              <a:t> </a:t>
            </a:r>
            <a:r>
              <a:rPr lang="en-US" sz="3200" dirty="0" err="1">
                <a:solidFill>
                  <a:schemeClr val="bg1"/>
                </a:solidFill>
              </a:rPr>
              <a:t>diệu</a:t>
            </a:r>
            <a:r>
              <a:rPr lang="en-US" sz="3200" dirty="0">
                <a:solidFill>
                  <a:schemeClr val="bg1"/>
                </a:solidFill>
              </a:rPr>
              <a:t> </a:t>
            </a:r>
            <a:r>
              <a:rPr lang="en-US" sz="3200" dirty="0" err="1">
                <a:solidFill>
                  <a:schemeClr val="bg1"/>
                </a:solidFill>
              </a:rPr>
              <a:t>rừng</a:t>
            </a:r>
            <a:r>
              <a:rPr lang="en-US" sz="3200" dirty="0">
                <a:solidFill>
                  <a:schemeClr val="bg1"/>
                </a:solidFill>
              </a:rPr>
              <a:t> </a:t>
            </a:r>
            <a:r>
              <a:rPr lang="en-US" sz="3200" dirty="0" err="1">
                <a:solidFill>
                  <a:schemeClr val="bg1"/>
                </a:solidFill>
              </a:rPr>
              <a:t>xanh</a:t>
            </a:r>
            <a:endParaRPr lang="en-US" sz="3200" dirty="0">
              <a:solidFill>
                <a:schemeClr val="bg1"/>
              </a:solidFill>
            </a:endParaRPr>
          </a:p>
          <a:p>
            <a:r>
              <a:rPr lang="en-US" sz="2400" dirty="0">
                <a:solidFill>
                  <a:schemeClr val="bg1"/>
                </a:solidFill>
              </a:rPr>
              <a:t>      </a:t>
            </a:r>
            <a:r>
              <a:rPr lang="en-US" sz="2400" dirty="0" err="1">
                <a:solidFill>
                  <a:schemeClr val="bg1"/>
                </a:solidFill>
              </a:rPr>
              <a:t>Loanh</a:t>
            </a:r>
            <a:r>
              <a:rPr lang="en-US" sz="2400" dirty="0">
                <a:solidFill>
                  <a:schemeClr val="bg1"/>
                </a:solidFill>
              </a:rPr>
              <a:t> </a:t>
            </a:r>
            <a:r>
              <a:rPr lang="en-US" sz="2400" dirty="0" err="1">
                <a:solidFill>
                  <a:schemeClr val="bg1"/>
                </a:solidFill>
              </a:rPr>
              <a:t>quanh</a:t>
            </a:r>
            <a:r>
              <a:rPr lang="en-US" sz="2400" dirty="0">
                <a:solidFill>
                  <a:schemeClr val="bg1"/>
                </a:solidFill>
              </a:rPr>
              <a:t> </a:t>
            </a:r>
            <a:r>
              <a:rPr lang="en-US" sz="2400" dirty="0" err="1">
                <a:solidFill>
                  <a:schemeClr val="bg1"/>
                </a:solidFill>
              </a:rPr>
              <a:t>trong</a:t>
            </a:r>
            <a:r>
              <a:rPr lang="en-US" sz="2400" dirty="0">
                <a:solidFill>
                  <a:schemeClr val="bg1"/>
                </a:solidFill>
              </a:rPr>
              <a:t> </a:t>
            </a:r>
            <a:r>
              <a:rPr lang="en-US" sz="2400" dirty="0" err="1">
                <a:solidFill>
                  <a:schemeClr val="bg1"/>
                </a:solidFill>
              </a:rPr>
              <a:t>rừng</a:t>
            </a:r>
            <a:r>
              <a:rPr lang="en-US" sz="2400" dirty="0">
                <a:solidFill>
                  <a:schemeClr val="bg1"/>
                </a:solidFill>
              </a:rPr>
              <a:t>, </a:t>
            </a:r>
            <a:r>
              <a:rPr lang="en-US" sz="2400" dirty="0" err="1">
                <a:solidFill>
                  <a:schemeClr val="bg1"/>
                </a:solidFill>
              </a:rPr>
              <a:t>chúng</a:t>
            </a:r>
            <a:r>
              <a:rPr lang="en-US" sz="2400" dirty="0">
                <a:solidFill>
                  <a:schemeClr val="bg1"/>
                </a:solidFill>
              </a:rPr>
              <a:t> </a:t>
            </a:r>
            <a:r>
              <a:rPr lang="en-US" sz="2400" dirty="0" err="1">
                <a:solidFill>
                  <a:schemeClr val="bg1"/>
                </a:solidFill>
              </a:rPr>
              <a:t>tôi</a:t>
            </a:r>
            <a:r>
              <a:rPr lang="en-US" sz="2400" dirty="0">
                <a:solidFill>
                  <a:schemeClr val="bg1"/>
                </a:solidFill>
              </a:rPr>
              <a:t> </a:t>
            </a:r>
            <a:r>
              <a:rPr lang="en-US" sz="2400" dirty="0" err="1">
                <a:solidFill>
                  <a:schemeClr val="bg1"/>
                </a:solidFill>
              </a:rPr>
              <a:t>đi</a:t>
            </a:r>
            <a:r>
              <a:rPr lang="en-US" sz="2400" dirty="0">
                <a:solidFill>
                  <a:schemeClr val="bg1"/>
                </a:solidFill>
              </a:rPr>
              <a:t> </a:t>
            </a:r>
            <a:r>
              <a:rPr lang="en-US" sz="2400" dirty="0" err="1">
                <a:solidFill>
                  <a:schemeClr val="bg1"/>
                </a:solidFill>
              </a:rPr>
              <a:t>vào</a:t>
            </a:r>
            <a:r>
              <a:rPr lang="en-US" sz="2400" dirty="0">
                <a:solidFill>
                  <a:schemeClr val="bg1"/>
                </a:solidFill>
              </a:rPr>
              <a:t> </a:t>
            </a:r>
            <a:r>
              <a:rPr lang="en-US" sz="2400" dirty="0" err="1">
                <a:solidFill>
                  <a:schemeClr val="bg1"/>
                </a:solidFill>
              </a:rPr>
              <a:t>một</a:t>
            </a:r>
            <a:r>
              <a:rPr lang="en-US" sz="2400" dirty="0">
                <a:solidFill>
                  <a:schemeClr val="bg1"/>
                </a:solidFill>
              </a:rPr>
              <a:t> </a:t>
            </a:r>
            <a:r>
              <a:rPr lang="en-US" sz="2400" dirty="0" err="1">
                <a:solidFill>
                  <a:schemeClr val="bg1"/>
                </a:solidFill>
              </a:rPr>
              <a:t>lối</a:t>
            </a:r>
            <a:r>
              <a:rPr lang="en-US" sz="2400" dirty="0">
                <a:solidFill>
                  <a:schemeClr val="bg1"/>
                </a:solidFill>
              </a:rPr>
              <a:t> </a:t>
            </a:r>
            <a:r>
              <a:rPr lang="en-US" sz="2400" dirty="0" err="1">
                <a:solidFill>
                  <a:schemeClr val="bg1"/>
                </a:solidFill>
              </a:rPr>
              <a:t>đầy</a:t>
            </a:r>
            <a:r>
              <a:rPr lang="en-US" sz="2400" dirty="0">
                <a:solidFill>
                  <a:schemeClr val="bg1"/>
                </a:solidFill>
              </a:rPr>
              <a:t> </a:t>
            </a:r>
            <a:r>
              <a:rPr lang="en-US" sz="2400" dirty="0" err="1">
                <a:solidFill>
                  <a:schemeClr val="bg1"/>
                </a:solidFill>
              </a:rPr>
              <a:t>nấm</a:t>
            </a:r>
            <a:r>
              <a:rPr lang="en-US" sz="2400" dirty="0">
                <a:solidFill>
                  <a:schemeClr val="bg1"/>
                </a:solidFill>
              </a:rPr>
              <a:t> </a:t>
            </a:r>
            <a:r>
              <a:rPr lang="en-US" sz="2400" dirty="0" err="1">
                <a:solidFill>
                  <a:schemeClr val="bg1"/>
                </a:solidFill>
              </a:rPr>
              <a:t>dại</a:t>
            </a:r>
            <a:r>
              <a:rPr lang="en-US" sz="2400" dirty="0">
                <a:solidFill>
                  <a:schemeClr val="bg1"/>
                </a:solidFill>
              </a:rPr>
              <a:t>, </a:t>
            </a:r>
            <a:r>
              <a:rPr lang="en-US" sz="2400" dirty="0" err="1">
                <a:solidFill>
                  <a:schemeClr val="bg1"/>
                </a:solidFill>
              </a:rPr>
              <a:t>một</a:t>
            </a:r>
            <a:r>
              <a:rPr lang="en-US" sz="2400" dirty="0">
                <a:solidFill>
                  <a:schemeClr val="bg1"/>
                </a:solidFill>
              </a:rPr>
              <a:t> </a:t>
            </a:r>
            <a:r>
              <a:rPr lang="en-US" sz="2400" dirty="0" err="1">
                <a:solidFill>
                  <a:schemeClr val="bg1"/>
                </a:solidFill>
              </a:rPr>
              <a:t>thành</a:t>
            </a:r>
            <a:r>
              <a:rPr lang="en-US" sz="2400" dirty="0">
                <a:solidFill>
                  <a:schemeClr val="bg1"/>
                </a:solidFill>
              </a:rPr>
              <a:t> </a:t>
            </a:r>
            <a:r>
              <a:rPr lang="en-US" sz="2400" dirty="0" err="1">
                <a:solidFill>
                  <a:schemeClr val="bg1"/>
                </a:solidFill>
              </a:rPr>
              <a:t>phố</a:t>
            </a:r>
            <a:r>
              <a:rPr lang="en-US" sz="2400" dirty="0">
                <a:solidFill>
                  <a:schemeClr val="bg1"/>
                </a:solidFill>
              </a:rPr>
              <a:t> </a:t>
            </a:r>
            <a:r>
              <a:rPr lang="en-US" sz="2400" dirty="0" err="1">
                <a:solidFill>
                  <a:schemeClr val="bg1"/>
                </a:solidFill>
              </a:rPr>
              <a:t>nấm</a:t>
            </a:r>
            <a:r>
              <a:rPr lang="en-US" sz="2400" dirty="0">
                <a:solidFill>
                  <a:schemeClr val="bg1"/>
                </a:solidFill>
              </a:rPr>
              <a:t> </a:t>
            </a:r>
            <a:r>
              <a:rPr lang="en-US" sz="2400" dirty="0" err="1">
                <a:solidFill>
                  <a:schemeClr val="bg1"/>
                </a:solidFill>
              </a:rPr>
              <a:t>lúp</a:t>
            </a:r>
            <a:r>
              <a:rPr lang="en-US" sz="2400" dirty="0">
                <a:solidFill>
                  <a:schemeClr val="bg1"/>
                </a:solidFill>
              </a:rPr>
              <a:t> </a:t>
            </a:r>
            <a:r>
              <a:rPr lang="en-US" sz="2400" dirty="0" err="1">
                <a:solidFill>
                  <a:schemeClr val="bg1"/>
                </a:solidFill>
              </a:rPr>
              <a:t>xúp</a:t>
            </a:r>
            <a:r>
              <a:rPr lang="en-US" sz="2400" dirty="0">
                <a:solidFill>
                  <a:schemeClr val="bg1"/>
                </a:solidFill>
              </a:rPr>
              <a:t> </a:t>
            </a:r>
            <a:r>
              <a:rPr lang="en-US" sz="2400" dirty="0" err="1">
                <a:solidFill>
                  <a:schemeClr val="bg1"/>
                </a:solidFill>
              </a:rPr>
              <a:t>dưới</a:t>
            </a:r>
            <a:r>
              <a:rPr lang="en-US" sz="2400" dirty="0">
                <a:solidFill>
                  <a:schemeClr val="bg1"/>
                </a:solidFill>
              </a:rPr>
              <a:t> </a:t>
            </a:r>
            <a:r>
              <a:rPr lang="en-US" sz="2400" dirty="0" err="1">
                <a:solidFill>
                  <a:schemeClr val="bg1"/>
                </a:solidFill>
              </a:rPr>
              <a:t>bóng</a:t>
            </a:r>
            <a:r>
              <a:rPr lang="en-US" sz="2400" dirty="0">
                <a:solidFill>
                  <a:schemeClr val="bg1"/>
                </a:solidFill>
              </a:rPr>
              <a:t> </a:t>
            </a:r>
            <a:r>
              <a:rPr lang="en-US" sz="2400" dirty="0" err="1">
                <a:solidFill>
                  <a:schemeClr val="bg1"/>
                </a:solidFill>
              </a:rPr>
              <a:t>cây</a:t>
            </a:r>
            <a:r>
              <a:rPr lang="en-US" sz="2400" dirty="0">
                <a:solidFill>
                  <a:schemeClr val="bg1"/>
                </a:solidFill>
              </a:rPr>
              <a:t> </a:t>
            </a:r>
            <a:r>
              <a:rPr lang="en-US" sz="2400" dirty="0" err="1">
                <a:solidFill>
                  <a:schemeClr val="bg1"/>
                </a:solidFill>
              </a:rPr>
              <a:t>thưa</a:t>
            </a:r>
            <a:r>
              <a:rPr lang="en-US" sz="2400" dirty="0">
                <a:solidFill>
                  <a:schemeClr val="bg1"/>
                </a:solidFill>
              </a:rPr>
              <a:t>. </a:t>
            </a:r>
            <a:r>
              <a:rPr lang="en-US" sz="2400" dirty="0" err="1">
                <a:solidFill>
                  <a:schemeClr val="bg1"/>
                </a:solidFill>
              </a:rPr>
              <a:t>Những</a:t>
            </a:r>
            <a:r>
              <a:rPr lang="en-US" sz="2400" dirty="0">
                <a:solidFill>
                  <a:schemeClr val="bg1"/>
                </a:solidFill>
              </a:rPr>
              <a:t> </a:t>
            </a:r>
            <a:r>
              <a:rPr lang="en-US" sz="2400" dirty="0" err="1">
                <a:solidFill>
                  <a:schemeClr val="bg1"/>
                </a:solidFill>
              </a:rPr>
              <a:t>chiếc</a:t>
            </a:r>
            <a:r>
              <a:rPr lang="en-US" sz="2400" dirty="0">
                <a:solidFill>
                  <a:schemeClr val="bg1"/>
                </a:solidFill>
              </a:rPr>
              <a:t> </a:t>
            </a:r>
            <a:r>
              <a:rPr lang="en-US" sz="2400" dirty="0" err="1">
                <a:solidFill>
                  <a:schemeClr val="bg1"/>
                </a:solidFill>
              </a:rPr>
              <a:t>nấm</a:t>
            </a:r>
            <a:r>
              <a:rPr lang="en-US" sz="2400" dirty="0">
                <a:solidFill>
                  <a:schemeClr val="bg1"/>
                </a:solidFill>
              </a:rPr>
              <a:t> to </a:t>
            </a:r>
            <a:r>
              <a:rPr lang="en-US" sz="2400" dirty="0" err="1">
                <a:solidFill>
                  <a:schemeClr val="bg1"/>
                </a:solidFill>
              </a:rPr>
              <a:t>bằng</a:t>
            </a:r>
            <a:r>
              <a:rPr lang="en-US" sz="2400" dirty="0">
                <a:solidFill>
                  <a:schemeClr val="bg1"/>
                </a:solidFill>
              </a:rPr>
              <a:t> </a:t>
            </a:r>
            <a:r>
              <a:rPr lang="en-US" sz="2400" dirty="0" err="1">
                <a:solidFill>
                  <a:schemeClr val="bg1"/>
                </a:solidFill>
              </a:rPr>
              <a:t>cái</a:t>
            </a:r>
            <a:r>
              <a:rPr lang="en-US" sz="2400" dirty="0">
                <a:solidFill>
                  <a:schemeClr val="bg1"/>
                </a:solidFill>
              </a:rPr>
              <a:t> </a:t>
            </a:r>
            <a:r>
              <a:rPr lang="en-US" sz="2400" dirty="0" err="1">
                <a:solidFill>
                  <a:schemeClr val="bg1"/>
                </a:solidFill>
              </a:rPr>
              <a:t>ấm</a:t>
            </a:r>
            <a:r>
              <a:rPr lang="en-US" sz="2400" dirty="0">
                <a:solidFill>
                  <a:schemeClr val="bg1"/>
                </a:solidFill>
              </a:rPr>
              <a:t> </a:t>
            </a:r>
            <a:r>
              <a:rPr lang="en-US" sz="2400" dirty="0" err="1">
                <a:solidFill>
                  <a:schemeClr val="bg1"/>
                </a:solidFill>
              </a:rPr>
              <a:t>tích</a:t>
            </a:r>
            <a:r>
              <a:rPr lang="en-US" sz="2400" dirty="0">
                <a:solidFill>
                  <a:schemeClr val="bg1"/>
                </a:solidFill>
              </a:rPr>
              <a:t>, </a:t>
            </a:r>
            <a:r>
              <a:rPr lang="en-US" sz="2400" dirty="0" err="1">
                <a:solidFill>
                  <a:schemeClr val="bg1"/>
                </a:solidFill>
              </a:rPr>
              <a:t>màu</a:t>
            </a:r>
            <a:r>
              <a:rPr lang="en-US" sz="2400" dirty="0">
                <a:solidFill>
                  <a:schemeClr val="bg1"/>
                </a:solidFill>
              </a:rPr>
              <a:t> </a:t>
            </a:r>
            <a:r>
              <a:rPr lang="en-US" sz="2400" dirty="0" err="1">
                <a:solidFill>
                  <a:schemeClr val="bg1"/>
                </a:solidFill>
              </a:rPr>
              <a:t>sặc</a:t>
            </a:r>
            <a:r>
              <a:rPr lang="en-US" sz="2400" dirty="0">
                <a:solidFill>
                  <a:schemeClr val="bg1"/>
                </a:solidFill>
              </a:rPr>
              <a:t> </a:t>
            </a:r>
            <a:r>
              <a:rPr lang="en-US" sz="2400" dirty="0" err="1">
                <a:solidFill>
                  <a:schemeClr val="bg1"/>
                </a:solidFill>
              </a:rPr>
              <a:t>sỡ</a:t>
            </a:r>
            <a:r>
              <a:rPr lang="en-US" sz="2400" dirty="0">
                <a:solidFill>
                  <a:schemeClr val="bg1"/>
                </a:solidFill>
              </a:rPr>
              <a:t> </a:t>
            </a:r>
            <a:r>
              <a:rPr lang="en-US" sz="2400" dirty="0" err="1">
                <a:solidFill>
                  <a:schemeClr val="bg1"/>
                </a:solidFill>
              </a:rPr>
              <a:t>rực</a:t>
            </a:r>
            <a:r>
              <a:rPr lang="en-US" sz="2400" dirty="0">
                <a:solidFill>
                  <a:schemeClr val="bg1"/>
                </a:solidFill>
              </a:rPr>
              <a:t> </a:t>
            </a:r>
            <a:r>
              <a:rPr lang="en-US" sz="2400" dirty="0" err="1">
                <a:solidFill>
                  <a:schemeClr val="bg1"/>
                </a:solidFill>
              </a:rPr>
              <a:t>lên</a:t>
            </a:r>
            <a:r>
              <a:rPr lang="en-US" sz="2400" dirty="0">
                <a:solidFill>
                  <a:schemeClr val="bg1"/>
                </a:solidFill>
              </a:rPr>
              <a:t>. </a:t>
            </a:r>
            <a:r>
              <a:rPr lang="en-US" sz="2400" dirty="0" err="1">
                <a:solidFill>
                  <a:schemeClr val="bg1"/>
                </a:solidFill>
              </a:rPr>
              <a:t>Mỗi</a:t>
            </a:r>
            <a:r>
              <a:rPr lang="en-US" sz="2400" dirty="0">
                <a:solidFill>
                  <a:schemeClr val="bg1"/>
                </a:solidFill>
              </a:rPr>
              <a:t> </a:t>
            </a:r>
            <a:r>
              <a:rPr lang="en-US" sz="2400" dirty="0" err="1">
                <a:solidFill>
                  <a:schemeClr val="bg1"/>
                </a:solidFill>
              </a:rPr>
              <a:t>chiếc</a:t>
            </a:r>
            <a:r>
              <a:rPr lang="en-US" sz="2400" dirty="0">
                <a:solidFill>
                  <a:schemeClr val="bg1"/>
                </a:solidFill>
              </a:rPr>
              <a:t> </a:t>
            </a:r>
            <a:r>
              <a:rPr lang="en-US" sz="2400" dirty="0" err="1">
                <a:solidFill>
                  <a:schemeClr val="bg1"/>
                </a:solidFill>
              </a:rPr>
              <a:t>nấm</a:t>
            </a:r>
            <a:r>
              <a:rPr lang="en-US" sz="2400" dirty="0">
                <a:solidFill>
                  <a:schemeClr val="bg1"/>
                </a:solidFill>
              </a:rPr>
              <a:t> </a:t>
            </a:r>
            <a:r>
              <a:rPr lang="en-US" sz="2400" dirty="0" err="1">
                <a:solidFill>
                  <a:schemeClr val="bg1"/>
                </a:solidFill>
              </a:rPr>
              <a:t>là</a:t>
            </a:r>
            <a:r>
              <a:rPr lang="en-US" sz="2400" dirty="0">
                <a:solidFill>
                  <a:schemeClr val="bg1"/>
                </a:solidFill>
              </a:rPr>
              <a:t> </a:t>
            </a:r>
            <a:r>
              <a:rPr lang="en-US" sz="2400" dirty="0" err="1">
                <a:solidFill>
                  <a:schemeClr val="bg1"/>
                </a:solidFill>
              </a:rPr>
              <a:t>một</a:t>
            </a:r>
            <a:r>
              <a:rPr lang="en-US" sz="2400" dirty="0">
                <a:solidFill>
                  <a:schemeClr val="bg1"/>
                </a:solidFill>
              </a:rPr>
              <a:t> </a:t>
            </a:r>
            <a:r>
              <a:rPr lang="en-US" sz="2400" dirty="0" err="1">
                <a:solidFill>
                  <a:schemeClr val="bg1"/>
                </a:solidFill>
              </a:rPr>
              <a:t>lâu</a:t>
            </a:r>
            <a:r>
              <a:rPr lang="en-US" sz="2400" dirty="0">
                <a:solidFill>
                  <a:schemeClr val="bg1"/>
                </a:solidFill>
              </a:rPr>
              <a:t> </a:t>
            </a:r>
            <a:r>
              <a:rPr lang="en-US" sz="2400" dirty="0" err="1">
                <a:solidFill>
                  <a:schemeClr val="bg1"/>
                </a:solidFill>
              </a:rPr>
              <a:t>đài</a:t>
            </a:r>
            <a:r>
              <a:rPr lang="en-US" sz="2400" dirty="0">
                <a:solidFill>
                  <a:schemeClr val="bg1"/>
                </a:solidFill>
              </a:rPr>
              <a:t> </a:t>
            </a:r>
            <a:r>
              <a:rPr lang="en-US" sz="2400" dirty="0" err="1">
                <a:solidFill>
                  <a:schemeClr val="bg1"/>
                </a:solidFill>
              </a:rPr>
              <a:t>kiến</a:t>
            </a:r>
            <a:r>
              <a:rPr lang="en-US" sz="2400" dirty="0">
                <a:solidFill>
                  <a:schemeClr val="bg1"/>
                </a:solidFill>
              </a:rPr>
              <a:t> </a:t>
            </a:r>
            <a:r>
              <a:rPr lang="en-US" sz="2400" dirty="0" err="1">
                <a:solidFill>
                  <a:schemeClr val="bg1"/>
                </a:solidFill>
              </a:rPr>
              <a:t>trúc</a:t>
            </a:r>
            <a:r>
              <a:rPr lang="en-US" sz="2400" dirty="0">
                <a:solidFill>
                  <a:schemeClr val="bg1"/>
                </a:solidFill>
              </a:rPr>
              <a:t> </a:t>
            </a:r>
            <a:r>
              <a:rPr lang="en-US" sz="2400" dirty="0" err="1">
                <a:solidFill>
                  <a:schemeClr val="bg1"/>
                </a:solidFill>
              </a:rPr>
              <a:t>tân</a:t>
            </a:r>
            <a:r>
              <a:rPr lang="en-US" sz="2400" dirty="0">
                <a:solidFill>
                  <a:schemeClr val="bg1"/>
                </a:solidFill>
              </a:rPr>
              <a:t> </a:t>
            </a:r>
            <a:r>
              <a:rPr lang="en-US" sz="2400" dirty="0" err="1">
                <a:solidFill>
                  <a:schemeClr val="bg1"/>
                </a:solidFill>
              </a:rPr>
              <a:t>kì</a:t>
            </a:r>
            <a:r>
              <a:rPr lang="en-US" sz="2400" dirty="0">
                <a:solidFill>
                  <a:schemeClr val="bg1"/>
                </a:solidFill>
              </a:rPr>
              <a:t>. </a:t>
            </a:r>
            <a:r>
              <a:rPr lang="en-US" sz="2400" dirty="0" err="1">
                <a:solidFill>
                  <a:schemeClr val="bg1"/>
                </a:solidFill>
              </a:rPr>
              <a:t>Tôi</a:t>
            </a:r>
            <a:r>
              <a:rPr lang="en-US" sz="2400" dirty="0">
                <a:solidFill>
                  <a:schemeClr val="bg1"/>
                </a:solidFill>
              </a:rPr>
              <a:t> </a:t>
            </a:r>
            <a:r>
              <a:rPr lang="en-US" sz="2400" dirty="0" err="1">
                <a:solidFill>
                  <a:schemeClr val="bg1"/>
                </a:solidFill>
              </a:rPr>
              <a:t>có</a:t>
            </a:r>
            <a:r>
              <a:rPr lang="en-US" sz="2400" dirty="0">
                <a:solidFill>
                  <a:schemeClr val="bg1"/>
                </a:solidFill>
              </a:rPr>
              <a:t> </a:t>
            </a:r>
            <a:r>
              <a:rPr lang="en-US" sz="2400" dirty="0" err="1">
                <a:solidFill>
                  <a:schemeClr val="bg1"/>
                </a:solidFill>
              </a:rPr>
              <a:t>cảm</a:t>
            </a:r>
            <a:r>
              <a:rPr lang="en-US" sz="2400" dirty="0">
                <a:solidFill>
                  <a:schemeClr val="bg1"/>
                </a:solidFill>
              </a:rPr>
              <a:t> </a:t>
            </a:r>
            <a:r>
              <a:rPr lang="en-US" sz="2400" dirty="0" err="1">
                <a:solidFill>
                  <a:schemeClr val="bg1"/>
                </a:solidFill>
              </a:rPr>
              <a:t>giác</a:t>
            </a:r>
            <a:r>
              <a:rPr lang="en-US" sz="2400" dirty="0">
                <a:solidFill>
                  <a:schemeClr val="bg1"/>
                </a:solidFill>
              </a:rPr>
              <a:t> </a:t>
            </a:r>
            <a:r>
              <a:rPr lang="en-US" sz="2400" dirty="0" err="1">
                <a:solidFill>
                  <a:schemeClr val="bg1"/>
                </a:solidFill>
              </a:rPr>
              <a:t>mình</a:t>
            </a:r>
            <a:r>
              <a:rPr lang="en-US" sz="2400" dirty="0">
                <a:solidFill>
                  <a:schemeClr val="bg1"/>
                </a:solidFill>
              </a:rPr>
              <a:t> </a:t>
            </a:r>
            <a:r>
              <a:rPr lang="en-US" sz="2400" dirty="0" err="1">
                <a:solidFill>
                  <a:schemeClr val="bg1"/>
                </a:solidFill>
              </a:rPr>
              <a:t>là</a:t>
            </a:r>
            <a:r>
              <a:rPr lang="en-US" sz="2400" dirty="0">
                <a:solidFill>
                  <a:schemeClr val="bg1"/>
                </a:solidFill>
              </a:rPr>
              <a:t> </a:t>
            </a:r>
            <a:r>
              <a:rPr lang="en-US" sz="2400" dirty="0" err="1">
                <a:solidFill>
                  <a:schemeClr val="bg1"/>
                </a:solidFill>
              </a:rPr>
              <a:t>một</a:t>
            </a:r>
            <a:r>
              <a:rPr lang="en-US" sz="2400" dirty="0">
                <a:solidFill>
                  <a:schemeClr val="bg1"/>
                </a:solidFill>
              </a:rPr>
              <a:t> </a:t>
            </a:r>
            <a:r>
              <a:rPr lang="en-US" sz="2400" dirty="0" err="1">
                <a:solidFill>
                  <a:schemeClr val="bg1"/>
                </a:solidFill>
              </a:rPr>
              <a:t>người</a:t>
            </a:r>
            <a:r>
              <a:rPr lang="en-US" sz="2400" dirty="0">
                <a:solidFill>
                  <a:schemeClr val="bg1"/>
                </a:solidFill>
              </a:rPr>
              <a:t> </a:t>
            </a:r>
            <a:r>
              <a:rPr lang="en-US" sz="2400" dirty="0" err="1">
                <a:solidFill>
                  <a:schemeClr val="bg1"/>
                </a:solidFill>
              </a:rPr>
              <a:t>khổng</a:t>
            </a:r>
            <a:r>
              <a:rPr lang="en-US" sz="2400" dirty="0">
                <a:solidFill>
                  <a:schemeClr val="bg1"/>
                </a:solidFill>
              </a:rPr>
              <a:t> </a:t>
            </a:r>
            <a:r>
              <a:rPr lang="en-US" sz="2400" dirty="0" err="1">
                <a:solidFill>
                  <a:schemeClr val="bg1"/>
                </a:solidFill>
              </a:rPr>
              <a:t>lồ</a:t>
            </a:r>
            <a:r>
              <a:rPr lang="en-US" sz="2400" dirty="0">
                <a:solidFill>
                  <a:schemeClr val="bg1"/>
                </a:solidFill>
              </a:rPr>
              <a:t> </a:t>
            </a:r>
            <a:r>
              <a:rPr lang="en-US" sz="2400" dirty="0" err="1">
                <a:solidFill>
                  <a:schemeClr val="bg1"/>
                </a:solidFill>
              </a:rPr>
              <a:t>đi</a:t>
            </a:r>
            <a:r>
              <a:rPr lang="en-US" sz="2400" dirty="0">
                <a:solidFill>
                  <a:schemeClr val="bg1"/>
                </a:solidFill>
              </a:rPr>
              <a:t> </a:t>
            </a:r>
            <a:r>
              <a:rPr lang="en-US" sz="2400" dirty="0" err="1">
                <a:solidFill>
                  <a:schemeClr val="bg1"/>
                </a:solidFill>
              </a:rPr>
              <a:t>lạc</a:t>
            </a:r>
            <a:r>
              <a:rPr lang="en-US" sz="2400" dirty="0">
                <a:solidFill>
                  <a:schemeClr val="bg1"/>
                </a:solidFill>
              </a:rPr>
              <a:t> </a:t>
            </a:r>
            <a:r>
              <a:rPr lang="en-US" sz="2400" dirty="0" err="1">
                <a:solidFill>
                  <a:schemeClr val="bg1"/>
                </a:solidFill>
              </a:rPr>
              <a:t>vào</a:t>
            </a:r>
            <a:r>
              <a:rPr lang="en-US" sz="2400" dirty="0">
                <a:solidFill>
                  <a:schemeClr val="bg1"/>
                </a:solidFill>
              </a:rPr>
              <a:t> </a:t>
            </a:r>
            <a:r>
              <a:rPr lang="en-US" sz="2400" dirty="0" err="1">
                <a:solidFill>
                  <a:schemeClr val="bg1"/>
                </a:solidFill>
              </a:rPr>
              <a:t>kinh</a:t>
            </a:r>
            <a:r>
              <a:rPr lang="en-US" sz="2400" dirty="0">
                <a:solidFill>
                  <a:schemeClr val="bg1"/>
                </a:solidFill>
              </a:rPr>
              <a:t> </a:t>
            </a:r>
            <a:r>
              <a:rPr lang="en-US" sz="2400" dirty="0" err="1">
                <a:solidFill>
                  <a:schemeClr val="bg1"/>
                </a:solidFill>
              </a:rPr>
              <a:t>đô</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vương</a:t>
            </a:r>
            <a:r>
              <a:rPr lang="en-US" sz="2400" dirty="0">
                <a:solidFill>
                  <a:schemeClr val="bg1"/>
                </a:solidFill>
              </a:rPr>
              <a:t> </a:t>
            </a:r>
            <a:r>
              <a:rPr lang="en-US" sz="2400" dirty="0" err="1">
                <a:solidFill>
                  <a:schemeClr val="bg1"/>
                </a:solidFill>
              </a:rPr>
              <a:t>quốc</a:t>
            </a:r>
            <a:r>
              <a:rPr lang="en-US" sz="2400" dirty="0">
                <a:solidFill>
                  <a:schemeClr val="bg1"/>
                </a:solidFill>
              </a:rPr>
              <a:t> </a:t>
            </a:r>
            <a:r>
              <a:rPr lang="en-US" sz="2400" dirty="0" err="1">
                <a:solidFill>
                  <a:schemeClr val="bg1"/>
                </a:solidFill>
              </a:rPr>
              <a:t>những</a:t>
            </a:r>
            <a:r>
              <a:rPr lang="en-US" sz="2400" dirty="0">
                <a:solidFill>
                  <a:schemeClr val="bg1"/>
                </a:solidFill>
              </a:rPr>
              <a:t> </a:t>
            </a:r>
            <a:r>
              <a:rPr lang="en-US" sz="2400" dirty="0" err="1">
                <a:solidFill>
                  <a:schemeClr val="bg1"/>
                </a:solidFill>
              </a:rPr>
              <a:t>người</a:t>
            </a:r>
            <a:r>
              <a:rPr lang="en-US" sz="2400" dirty="0">
                <a:solidFill>
                  <a:schemeClr val="bg1"/>
                </a:solidFill>
              </a:rPr>
              <a:t> </a:t>
            </a:r>
            <a:r>
              <a:rPr lang="en-US" sz="2400" dirty="0" err="1">
                <a:solidFill>
                  <a:schemeClr val="bg1"/>
                </a:solidFill>
              </a:rPr>
              <a:t>tí</a:t>
            </a:r>
            <a:r>
              <a:rPr lang="en-US" sz="2400" dirty="0">
                <a:solidFill>
                  <a:schemeClr val="bg1"/>
                </a:solidFill>
              </a:rPr>
              <a:t> hon. </a:t>
            </a:r>
            <a:r>
              <a:rPr lang="en-US" sz="2400" dirty="0" err="1">
                <a:solidFill>
                  <a:schemeClr val="bg1"/>
                </a:solidFill>
              </a:rPr>
              <a:t>Đền</a:t>
            </a:r>
            <a:r>
              <a:rPr lang="en-US" sz="2400" dirty="0">
                <a:solidFill>
                  <a:schemeClr val="bg1"/>
                </a:solidFill>
              </a:rPr>
              <a:t> </a:t>
            </a:r>
            <a:r>
              <a:rPr lang="en-US" sz="2400" dirty="0" err="1">
                <a:solidFill>
                  <a:schemeClr val="bg1"/>
                </a:solidFill>
              </a:rPr>
              <a:t>đài</a:t>
            </a:r>
            <a:r>
              <a:rPr lang="en-US" sz="2400" dirty="0">
                <a:solidFill>
                  <a:schemeClr val="bg1"/>
                </a:solidFill>
              </a:rPr>
              <a:t>, </a:t>
            </a:r>
            <a:r>
              <a:rPr lang="en-US" sz="2400" dirty="0" err="1">
                <a:solidFill>
                  <a:schemeClr val="bg1"/>
                </a:solidFill>
              </a:rPr>
              <a:t>miếu</a:t>
            </a:r>
            <a:r>
              <a:rPr lang="en-US" sz="2400" dirty="0">
                <a:solidFill>
                  <a:schemeClr val="bg1"/>
                </a:solidFill>
              </a:rPr>
              <a:t> </a:t>
            </a:r>
            <a:r>
              <a:rPr lang="en-US" sz="2400" dirty="0" err="1">
                <a:solidFill>
                  <a:schemeClr val="bg1"/>
                </a:solidFill>
              </a:rPr>
              <a:t>mạo</a:t>
            </a:r>
            <a:r>
              <a:rPr lang="en-US" sz="2400" dirty="0">
                <a:solidFill>
                  <a:schemeClr val="bg1"/>
                </a:solidFill>
              </a:rPr>
              <a:t>, </a:t>
            </a:r>
            <a:r>
              <a:rPr lang="en-US" sz="2400" dirty="0" err="1">
                <a:solidFill>
                  <a:schemeClr val="bg1"/>
                </a:solidFill>
              </a:rPr>
              <a:t>cung</a:t>
            </a:r>
            <a:r>
              <a:rPr lang="en-US" sz="2400" dirty="0">
                <a:solidFill>
                  <a:schemeClr val="bg1"/>
                </a:solidFill>
              </a:rPr>
              <a:t> </a:t>
            </a:r>
            <a:r>
              <a:rPr lang="en-US" sz="2400" dirty="0" err="1">
                <a:solidFill>
                  <a:schemeClr val="bg1"/>
                </a:solidFill>
              </a:rPr>
              <a:t>điện</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họ</a:t>
            </a:r>
            <a:r>
              <a:rPr lang="en-US" sz="2400" dirty="0">
                <a:solidFill>
                  <a:schemeClr val="bg1"/>
                </a:solidFill>
              </a:rPr>
              <a:t> </a:t>
            </a:r>
            <a:r>
              <a:rPr lang="en-US" sz="2400" dirty="0" err="1">
                <a:solidFill>
                  <a:schemeClr val="bg1"/>
                </a:solidFill>
              </a:rPr>
              <a:t>lúp</a:t>
            </a:r>
            <a:r>
              <a:rPr lang="en-US" sz="2400" dirty="0">
                <a:solidFill>
                  <a:schemeClr val="bg1"/>
                </a:solidFill>
              </a:rPr>
              <a:t> </a:t>
            </a:r>
            <a:r>
              <a:rPr lang="en-US" sz="2400" dirty="0" err="1">
                <a:solidFill>
                  <a:schemeClr val="bg1"/>
                </a:solidFill>
              </a:rPr>
              <a:t>xúp</a:t>
            </a:r>
            <a:r>
              <a:rPr lang="en-US" sz="2400" dirty="0">
                <a:solidFill>
                  <a:schemeClr val="bg1"/>
                </a:solidFill>
              </a:rPr>
              <a:t> </a:t>
            </a:r>
            <a:r>
              <a:rPr lang="en-US" sz="2400" dirty="0" err="1">
                <a:solidFill>
                  <a:schemeClr val="bg1"/>
                </a:solidFill>
              </a:rPr>
              <a:t>dưới</a:t>
            </a:r>
            <a:r>
              <a:rPr lang="en-US" sz="2400" dirty="0">
                <a:solidFill>
                  <a:schemeClr val="bg1"/>
                </a:solidFill>
              </a:rPr>
              <a:t> </a:t>
            </a:r>
            <a:r>
              <a:rPr lang="en-US" sz="2400" dirty="0" err="1">
                <a:solidFill>
                  <a:schemeClr val="bg1"/>
                </a:solidFill>
              </a:rPr>
              <a:t>chân</a:t>
            </a:r>
            <a:r>
              <a:rPr lang="en-US" sz="2400" dirty="0">
                <a:solidFill>
                  <a:schemeClr val="bg1"/>
                </a:solidFill>
              </a:rPr>
              <a:t>.</a:t>
            </a:r>
          </a:p>
          <a:p>
            <a:r>
              <a:rPr lang="en-US" sz="2400" dirty="0">
                <a:solidFill>
                  <a:schemeClr val="bg1"/>
                </a:solidFill>
              </a:rPr>
              <a:t>      </a:t>
            </a:r>
            <a:r>
              <a:rPr lang="en-US" sz="2400" dirty="0" err="1">
                <a:solidFill>
                  <a:schemeClr val="bg1"/>
                </a:solidFill>
              </a:rPr>
              <a:t>Nắng</a:t>
            </a:r>
            <a:r>
              <a:rPr lang="en-US" sz="2400" dirty="0">
                <a:solidFill>
                  <a:schemeClr val="bg1"/>
                </a:solidFill>
              </a:rPr>
              <a:t> </a:t>
            </a:r>
            <a:r>
              <a:rPr lang="en-US" sz="2400" dirty="0" err="1">
                <a:solidFill>
                  <a:schemeClr val="bg1"/>
                </a:solidFill>
              </a:rPr>
              <a:t>trưa</a:t>
            </a:r>
            <a:r>
              <a:rPr lang="en-US" sz="2400" dirty="0">
                <a:solidFill>
                  <a:schemeClr val="bg1"/>
                </a:solidFill>
              </a:rPr>
              <a:t> </a:t>
            </a:r>
            <a:r>
              <a:rPr lang="en-US" sz="2400" dirty="0" err="1">
                <a:solidFill>
                  <a:schemeClr val="bg1"/>
                </a:solidFill>
              </a:rPr>
              <a:t>đã</a:t>
            </a:r>
            <a:r>
              <a:rPr lang="en-US" sz="2400" dirty="0">
                <a:solidFill>
                  <a:schemeClr val="bg1"/>
                </a:solidFill>
              </a:rPr>
              <a:t> </a:t>
            </a:r>
            <a:r>
              <a:rPr lang="en-US" sz="2400" dirty="0" err="1">
                <a:solidFill>
                  <a:schemeClr val="bg1"/>
                </a:solidFill>
              </a:rPr>
              <a:t>rọi</a:t>
            </a:r>
            <a:r>
              <a:rPr lang="en-US" sz="2400" dirty="0">
                <a:solidFill>
                  <a:schemeClr val="bg1"/>
                </a:solidFill>
              </a:rPr>
              <a:t> </a:t>
            </a:r>
            <a:r>
              <a:rPr lang="en-US" sz="2400" dirty="0" err="1">
                <a:solidFill>
                  <a:schemeClr val="bg1"/>
                </a:solidFill>
              </a:rPr>
              <a:t>xuống</a:t>
            </a:r>
            <a:r>
              <a:rPr lang="en-US" sz="2400" dirty="0">
                <a:solidFill>
                  <a:schemeClr val="bg1"/>
                </a:solidFill>
              </a:rPr>
              <a:t> </a:t>
            </a:r>
            <a:r>
              <a:rPr lang="en-US" sz="2400" dirty="0" err="1">
                <a:solidFill>
                  <a:schemeClr val="bg1"/>
                </a:solidFill>
              </a:rPr>
              <a:t>đỉnh</a:t>
            </a:r>
            <a:r>
              <a:rPr lang="en-US" sz="2400" dirty="0">
                <a:solidFill>
                  <a:schemeClr val="bg1"/>
                </a:solidFill>
              </a:rPr>
              <a:t> </a:t>
            </a:r>
            <a:r>
              <a:rPr lang="en-US" sz="2400" dirty="0" err="1">
                <a:solidFill>
                  <a:schemeClr val="bg1"/>
                </a:solidFill>
              </a:rPr>
              <a:t>đầu</a:t>
            </a:r>
            <a:r>
              <a:rPr lang="en-US" sz="2400" dirty="0">
                <a:solidFill>
                  <a:schemeClr val="bg1"/>
                </a:solidFill>
              </a:rPr>
              <a:t> </a:t>
            </a:r>
            <a:r>
              <a:rPr lang="en-US" sz="2400" dirty="0" err="1">
                <a:solidFill>
                  <a:schemeClr val="bg1"/>
                </a:solidFill>
              </a:rPr>
              <a:t>mà</a:t>
            </a:r>
            <a:r>
              <a:rPr lang="en-US" sz="2400" dirty="0">
                <a:solidFill>
                  <a:schemeClr val="bg1"/>
                </a:solidFill>
              </a:rPr>
              <a:t> </a:t>
            </a:r>
            <a:r>
              <a:rPr lang="en-US" sz="2400" dirty="0" err="1">
                <a:solidFill>
                  <a:schemeClr val="bg1"/>
                </a:solidFill>
              </a:rPr>
              <a:t>rừng</a:t>
            </a:r>
            <a:r>
              <a:rPr lang="en-US" sz="2400" dirty="0">
                <a:solidFill>
                  <a:schemeClr val="bg1"/>
                </a:solidFill>
              </a:rPr>
              <a:t> </a:t>
            </a:r>
            <a:r>
              <a:rPr lang="en-US" sz="2400" dirty="0" err="1">
                <a:solidFill>
                  <a:schemeClr val="bg1"/>
                </a:solidFill>
              </a:rPr>
              <a:t>sâu</a:t>
            </a:r>
            <a:r>
              <a:rPr lang="en-US" sz="2400" dirty="0">
                <a:solidFill>
                  <a:schemeClr val="bg1"/>
                </a:solidFill>
              </a:rPr>
              <a:t> </a:t>
            </a:r>
            <a:r>
              <a:rPr lang="en-US" sz="2400" dirty="0" err="1">
                <a:solidFill>
                  <a:schemeClr val="bg1"/>
                </a:solidFill>
              </a:rPr>
              <a:t>vẫn</a:t>
            </a:r>
            <a:r>
              <a:rPr lang="en-US" sz="2400" dirty="0">
                <a:solidFill>
                  <a:schemeClr val="bg1"/>
                </a:solidFill>
              </a:rPr>
              <a:t> </a:t>
            </a:r>
            <a:r>
              <a:rPr lang="en-US" sz="2400" dirty="0" err="1">
                <a:solidFill>
                  <a:schemeClr val="bg1"/>
                </a:solidFill>
              </a:rPr>
              <a:t>ẩm</a:t>
            </a:r>
            <a:r>
              <a:rPr lang="en-US" sz="2400" dirty="0">
                <a:solidFill>
                  <a:schemeClr val="bg1"/>
                </a:solidFill>
              </a:rPr>
              <a:t> </a:t>
            </a:r>
            <a:r>
              <a:rPr lang="en-US" sz="2400" dirty="0" err="1">
                <a:solidFill>
                  <a:schemeClr val="bg1"/>
                </a:solidFill>
              </a:rPr>
              <a:t>lạnh</a:t>
            </a:r>
            <a:r>
              <a:rPr lang="en-US" sz="2400" dirty="0">
                <a:solidFill>
                  <a:schemeClr val="bg1"/>
                </a:solidFill>
              </a:rPr>
              <a:t>, </a:t>
            </a:r>
            <a:r>
              <a:rPr lang="en-US" sz="2400" dirty="0" err="1">
                <a:solidFill>
                  <a:schemeClr val="bg1"/>
                </a:solidFill>
              </a:rPr>
              <a:t>ánh</a:t>
            </a:r>
            <a:r>
              <a:rPr lang="en-US" sz="2400" dirty="0">
                <a:solidFill>
                  <a:schemeClr val="bg1"/>
                </a:solidFill>
              </a:rPr>
              <a:t> </a:t>
            </a:r>
            <a:r>
              <a:rPr lang="en-US" sz="2400" dirty="0" err="1">
                <a:solidFill>
                  <a:schemeClr val="bg1"/>
                </a:solidFill>
              </a:rPr>
              <a:t>nắng</a:t>
            </a:r>
            <a:r>
              <a:rPr lang="en-US" sz="2400" dirty="0">
                <a:solidFill>
                  <a:schemeClr val="bg1"/>
                </a:solidFill>
              </a:rPr>
              <a:t> </a:t>
            </a:r>
            <a:r>
              <a:rPr lang="en-US" sz="2400" dirty="0" err="1">
                <a:solidFill>
                  <a:schemeClr val="bg1"/>
                </a:solidFill>
              </a:rPr>
              <a:t>lọt</a:t>
            </a:r>
            <a:r>
              <a:rPr lang="en-US" sz="2400" dirty="0">
                <a:solidFill>
                  <a:schemeClr val="bg1"/>
                </a:solidFill>
              </a:rPr>
              <a:t> qua </a:t>
            </a:r>
            <a:r>
              <a:rPr lang="en-US" sz="2400" dirty="0" err="1">
                <a:solidFill>
                  <a:schemeClr val="bg1"/>
                </a:solidFill>
              </a:rPr>
              <a:t>lá</a:t>
            </a:r>
            <a:r>
              <a:rPr lang="en-US" sz="2400" dirty="0">
                <a:solidFill>
                  <a:schemeClr val="bg1"/>
                </a:solidFill>
              </a:rPr>
              <a:t> </a:t>
            </a:r>
            <a:r>
              <a:rPr lang="en-US" sz="2400" dirty="0" err="1">
                <a:solidFill>
                  <a:schemeClr val="bg1"/>
                </a:solidFill>
              </a:rPr>
              <a:t>trong</a:t>
            </a:r>
            <a:r>
              <a:rPr lang="en-US" sz="2400" dirty="0">
                <a:solidFill>
                  <a:schemeClr val="bg1"/>
                </a:solidFill>
              </a:rPr>
              <a:t> </a:t>
            </a:r>
            <a:r>
              <a:rPr lang="en-US" sz="2400" dirty="0" err="1">
                <a:solidFill>
                  <a:schemeClr val="bg1"/>
                </a:solidFill>
              </a:rPr>
              <a:t>xanh</a:t>
            </a:r>
            <a:r>
              <a:rPr lang="en-US" sz="2400" dirty="0">
                <a:solidFill>
                  <a:schemeClr val="bg1"/>
                </a:solidFill>
              </a:rPr>
              <a:t>. </a:t>
            </a:r>
            <a:r>
              <a:rPr lang="en-US" sz="2400" dirty="0" err="1">
                <a:solidFill>
                  <a:schemeClr val="bg1"/>
                </a:solidFill>
              </a:rPr>
              <a:t>Chúng</a:t>
            </a:r>
            <a:r>
              <a:rPr lang="en-US" sz="2400" dirty="0">
                <a:solidFill>
                  <a:schemeClr val="bg1"/>
                </a:solidFill>
              </a:rPr>
              <a:t> </a:t>
            </a:r>
            <a:r>
              <a:rPr lang="en-US" sz="2400" dirty="0" err="1">
                <a:solidFill>
                  <a:schemeClr val="bg1"/>
                </a:solidFill>
              </a:rPr>
              <a:t>tôi</a:t>
            </a:r>
            <a:r>
              <a:rPr lang="en-US" sz="2400" dirty="0">
                <a:solidFill>
                  <a:schemeClr val="bg1"/>
                </a:solidFill>
              </a:rPr>
              <a:t> </a:t>
            </a:r>
            <a:r>
              <a:rPr lang="en-US" sz="2400" dirty="0" err="1">
                <a:solidFill>
                  <a:schemeClr val="bg1"/>
                </a:solidFill>
              </a:rPr>
              <a:t>đi</a:t>
            </a:r>
            <a:r>
              <a:rPr lang="en-US" sz="2400" dirty="0">
                <a:solidFill>
                  <a:schemeClr val="bg1"/>
                </a:solidFill>
              </a:rPr>
              <a:t> </a:t>
            </a:r>
            <a:r>
              <a:rPr lang="en-US" sz="2400" dirty="0" err="1">
                <a:solidFill>
                  <a:schemeClr val="bg1"/>
                </a:solidFill>
              </a:rPr>
              <a:t>đến</a:t>
            </a:r>
            <a:r>
              <a:rPr lang="en-US" sz="2400" dirty="0">
                <a:solidFill>
                  <a:schemeClr val="bg1"/>
                </a:solidFill>
              </a:rPr>
              <a:t> </a:t>
            </a:r>
            <a:r>
              <a:rPr lang="en-US" sz="2400" dirty="0" err="1">
                <a:solidFill>
                  <a:schemeClr val="bg1"/>
                </a:solidFill>
              </a:rPr>
              <a:t>đâu</a:t>
            </a:r>
            <a:r>
              <a:rPr lang="en-US" sz="2400" dirty="0">
                <a:solidFill>
                  <a:schemeClr val="bg1"/>
                </a:solidFill>
              </a:rPr>
              <a:t>, </a:t>
            </a:r>
            <a:r>
              <a:rPr lang="en-US" sz="2400" dirty="0" err="1">
                <a:solidFill>
                  <a:schemeClr val="bg1"/>
                </a:solidFill>
              </a:rPr>
              <a:t>rừng</a:t>
            </a:r>
            <a:r>
              <a:rPr lang="en-US" sz="2400" dirty="0">
                <a:solidFill>
                  <a:schemeClr val="bg1"/>
                </a:solidFill>
              </a:rPr>
              <a:t> </a:t>
            </a:r>
            <a:r>
              <a:rPr lang="en-US" sz="2400" dirty="0" err="1">
                <a:solidFill>
                  <a:schemeClr val="bg1"/>
                </a:solidFill>
              </a:rPr>
              <a:t>rào</a:t>
            </a:r>
            <a:r>
              <a:rPr lang="en-US" sz="2400" dirty="0">
                <a:solidFill>
                  <a:schemeClr val="bg1"/>
                </a:solidFill>
              </a:rPr>
              <a:t> </a:t>
            </a:r>
            <a:r>
              <a:rPr lang="en-US" sz="2400" dirty="0" err="1">
                <a:solidFill>
                  <a:schemeClr val="bg1"/>
                </a:solidFill>
              </a:rPr>
              <a:t>rào</a:t>
            </a:r>
            <a:r>
              <a:rPr lang="en-US" sz="2400" dirty="0">
                <a:solidFill>
                  <a:schemeClr val="bg1"/>
                </a:solidFill>
              </a:rPr>
              <a:t> </a:t>
            </a:r>
            <a:r>
              <a:rPr lang="en-US" sz="2400" dirty="0" err="1">
                <a:solidFill>
                  <a:schemeClr val="bg1"/>
                </a:solidFill>
              </a:rPr>
              <a:t>chuyển</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đến</a:t>
            </a:r>
            <a:r>
              <a:rPr lang="en-US" sz="2400" dirty="0">
                <a:solidFill>
                  <a:schemeClr val="bg1"/>
                </a:solidFill>
              </a:rPr>
              <a:t> </a:t>
            </a:r>
            <a:r>
              <a:rPr lang="en-US" sz="2400" dirty="0" err="1">
                <a:solidFill>
                  <a:schemeClr val="bg1"/>
                </a:solidFill>
              </a:rPr>
              <a:t>đấy</a:t>
            </a:r>
            <a:r>
              <a:rPr lang="en-US" sz="2400" dirty="0">
                <a:solidFill>
                  <a:schemeClr val="bg1"/>
                </a:solidFill>
              </a:rPr>
              <a:t>. </a:t>
            </a:r>
            <a:r>
              <a:rPr lang="en-US" sz="2400" dirty="0" err="1">
                <a:solidFill>
                  <a:schemeClr val="bg1"/>
                </a:solidFill>
              </a:rPr>
              <a:t>Những</a:t>
            </a:r>
            <a:r>
              <a:rPr lang="en-US" sz="2400" dirty="0">
                <a:solidFill>
                  <a:schemeClr val="bg1"/>
                </a:solidFill>
              </a:rPr>
              <a:t> con </a:t>
            </a:r>
            <a:r>
              <a:rPr lang="en-US" sz="2400" dirty="0" err="1">
                <a:solidFill>
                  <a:schemeClr val="bg1"/>
                </a:solidFill>
              </a:rPr>
              <a:t>vượn</a:t>
            </a:r>
            <a:r>
              <a:rPr lang="en-US" sz="2400" dirty="0">
                <a:solidFill>
                  <a:schemeClr val="bg1"/>
                </a:solidFill>
              </a:rPr>
              <a:t> </a:t>
            </a:r>
            <a:r>
              <a:rPr lang="en-US" sz="2400" dirty="0" err="1">
                <a:solidFill>
                  <a:schemeClr val="bg1"/>
                </a:solidFill>
              </a:rPr>
              <a:t>bạc</a:t>
            </a:r>
            <a:r>
              <a:rPr lang="en-US" sz="2400" dirty="0">
                <a:solidFill>
                  <a:schemeClr val="bg1"/>
                </a:solidFill>
              </a:rPr>
              <a:t> </a:t>
            </a:r>
            <a:r>
              <a:rPr lang="en-US" sz="2400" dirty="0" err="1">
                <a:solidFill>
                  <a:schemeClr val="bg1"/>
                </a:solidFill>
              </a:rPr>
              <a:t>má</a:t>
            </a:r>
            <a:r>
              <a:rPr lang="en-US" sz="2400" dirty="0">
                <a:solidFill>
                  <a:schemeClr val="bg1"/>
                </a:solidFill>
              </a:rPr>
              <a:t> </a:t>
            </a:r>
            <a:r>
              <a:rPr lang="en-US" sz="2400" dirty="0" err="1">
                <a:solidFill>
                  <a:schemeClr val="bg1"/>
                </a:solidFill>
              </a:rPr>
              <a:t>ôm</a:t>
            </a:r>
            <a:r>
              <a:rPr lang="en-US" sz="2400" dirty="0">
                <a:solidFill>
                  <a:schemeClr val="bg1"/>
                </a:solidFill>
              </a:rPr>
              <a:t> con </a:t>
            </a:r>
            <a:r>
              <a:rPr lang="en-US" sz="2400" dirty="0" err="1">
                <a:solidFill>
                  <a:schemeClr val="bg1"/>
                </a:solidFill>
              </a:rPr>
              <a:t>gọn</a:t>
            </a:r>
            <a:r>
              <a:rPr lang="en-US" sz="2400" dirty="0">
                <a:solidFill>
                  <a:schemeClr val="bg1"/>
                </a:solidFill>
              </a:rPr>
              <a:t> </a:t>
            </a:r>
            <a:r>
              <a:rPr lang="en-US" sz="2400" dirty="0" err="1">
                <a:solidFill>
                  <a:schemeClr val="bg1"/>
                </a:solidFill>
              </a:rPr>
              <a:t>ghẽ</a:t>
            </a:r>
            <a:r>
              <a:rPr lang="en-US" sz="2400" dirty="0">
                <a:solidFill>
                  <a:schemeClr val="bg1"/>
                </a:solidFill>
              </a:rPr>
              <a:t> </a:t>
            </a:r>
            <a:r>
              <a:rPr lang="en-US" sz="2400" dirty="0" err="1">
                <a:solidFill>
                  <a:schemeClr val="bg1"/>
                </a:solidFill>
              </a:rPr>
              <a:t>chuyền</a:t>
            </a:r>
            <a:r>
              <a:rPr lang="en-US" sz="2400" dirty="0">
                <a:solidFill>
                  <a:schemeClr val="bg1"/>
                </a:solidFill>
              </a:rPr>
              <a:t> </a:t>
            </a:r>
            <a:r>
              <a:rPr lang="en-US" sz="2400" dirty="0" err="1">
                <a:solidFill>
                  <a:schemeClr val="bg1"/>
                </a:solidFill>
              </a:rPr>
              <a:t>nhanh</a:t>
            </a:r>
            <a:r>
              <a:rPr lang="en-US" sz="2400" dirty="0">
                <a:solidFill>
                  <a:schemeClr val="bg1"/>
                </a:solidFill>
              </a:rPr>
              <a:t> </a:t>
            </a:r>
            <a:r>
              <a:rPr lang="en-US" sz="2400" dirty="0" err="1">
                <a:solidFill>
                  <a:schemeClr val="bg1"/>
                </a:solidFill>
              </a:rPr>
              <a:t>như</a:t>
            </a:r>
            <a:r>
              <a:rPr lang="en-US" sz="2400" dirty="0">
                <a:solidFill>
                  <a:schemeClr val="bg1"/>
                </a:solidFill>
              </a:rPr>
              <a:t> </a:t>
            </a:r>
            <a:r>
              <a:rPr lang="en-US" sz="2400" dirty="0" err="1">
                <a:solidFill>
                  <a:schemeClr val="bg1"/>
                </a:solidFill>
              </a:rPr>
              <a:t>tia</a:t>
            </a:r>
            <a:r>
              <a:rPr lang="en-US" sz="2400" dirty="0">
                <a:solidFill>
                  <a:schemeClr val="bg1"/>
                </a:solidFill>
              </a:rPr>
              <a:t> </a:t>
            </a:r>
            <a:r>
              <a:rPr lang="en-US" sz="2400" dirty="0" err="1">
                <a:solidFill>
                  <a:schemeClr val="bg1"/>
                </a:solidFill>
              </a:rPr>
              <a:t>chớp</a:t>
            </a:r>
            <a:r>
              <a:rPr lang="en-US" sz="2400" dirty="0">
                <a:solidFill>
                  <a:schemeClr val="bg1"/>
                </a:solidFill>
              </a:rPr>
              <a:t>. </a:t>
            </a:r>
            <a:r>
              <a:rPr lang="en-US" sz="2400" dirty="0" err="1">
                <a:solidFill>
                  <a:schemeClr val="bg1"/>
                </a:solidFill>
              </a:rPr>
              <a:t>Những</a:t>
            </a:r>
            <a:r>
              <a:rPr lang="en-US" sz="2400" dirty="0">
                <a:solidFill>
                  <a:schemeClr val="bg1"/>
                </a:solidFill>
              </a:rPr>
              <a:t> con </a:t>
            </a:r>
            <a:r>
              <a:rPr lang="en-US" sz="2400" dirty="0" err="1">
                <a:solidFill>
                  <a:schemeClr val="bg1"/>
                </a:solidFill>
              </a:rPr>
              <a:t>chồn</a:t>
            </a:r>
            <a:r>
              <a:rPr lang="en-US" sz="2400" dirty="0">
                <a:solidFill>
                  <a:schemeClr val="bg1"/>
                </a:solidFill>
              </a:rPr>
              <a:t> </a:t>
            </a:r>
            <a:r>
              <a:rPr lang="en-US" sz="2400" dirty="0" err="1">
                <a:solidFill>
                  <a:schemeClr val="bg1"/>
                </a:solidFill>
              </a:rPr>
              <a:t>sóc</a:t>
            </a:r>
            <a:r>
              <a:rPr lang="en-US" sz="2400" dirty="0">
                <a:solidFill>
                  <a:schemeClr val="bg1"/>
                </a:solidFill>
              </a:rPr>
              <a:t> </a:t>
            </a:r>
            <a:r>
              <a:rPr lang="en-US" sz="2400" dirty="0" err="1">
                <a:solidFill>
                  <a:schemeClr val="bg1"/>
                </a:solidFill>
              </a:rPr>
              <a:t>với</a:t>
            </a:r>
            <a:r>
              <a:rPr lang="en-US" sz="2400" dirty="0">
                <a:solidFill>
                  <a:schemeClr val="bg1"/>
                </a:solidFill>
              </a:rPr>
              <a:t> </a:t>
            </a:r>
            <a:r>
              <a:rPr lang="en-US" sz="2400" dirty="0" err="1">
                <a:solidFill>
                  <a:schemeClr val="bg1"/>
                </a:solidFill>
              </a:rPr>
              <a:t>chùm</a:t>
            </a:r>
            <a:r>
              <a:rPr lang="en-US" sz="2400" dirty="0">
                <a:solidFill>
                  <a:schemeClr val="bg1"/>
                </a:solidFill>
              </a:rPr>
              <a:t> </a:t>
            </a:r>
            <a:r>
              <a:rPr lang="en-US" sz="2400" dirty="0" err="1">
                <a:solidFill>
                  <a:schemeClr val="bg1"/>
                </a:solidFill>
              </a:rPr>
              <a:t>lông</a:t>
            </a:r>
            <a:r>
              <a:rPr lang="en-US" sz="2400" dirty="0">
                <a:solidFill>
                  <a:schemeClr val="bg1"/>
                </a:solidFill>
              </a:rPr>
              <a:t> </a:t>
            </a:r>
            <a:r>
              <a:rPr lang="en-US" sz="2400" dirty="0" err="1">
                <a:solidFill>
                  <a:schemeClr val="bg1"/>
                </a:solidFill>
              </a:rPr>
              <a:t>đuôi</a:t>
            </a:r>
            <a:r>
              <a:rPr lang="en-US" sz="2400" dirty="0">
                <a:solidFill>
                  <a:schemeClr val="bg1"/>
                </a:solidFill>
              </a:rPr>
              <a:t> to </a:t>
            </a:r>
            <a:r>
              <a:rPr lang="en-US" sz="2400" dirty="0" err="1">
                <a:solidFill>
                  <a:schemeClr val="bg1"/>
                </a:solidFill>
              </a:rPr>
              <a:t>đẹp</a:t>
            </a:r>
            <a:r>
              <a:rPr lang="en-US" sz="2400" dirty="0">
                <a:solidFill>
                  <a:schemeClr val="bg1"/>
                </a:solidFill>
              </a:rPr>
              <a:t> </a:t>
            </a:r>
            <a:r>
              <a:rPr lang="en-US" sz="2400" dirty="0" err="1">
                <a:solidFill>
                  <a:schemeClr val="bg1"/>
                </a:solidFill>
              </a:rPr>
              <a:t>vút</a:t>
            </a:r>
            <a:r>
              <a:rPr lang="en-US" sz="2400" dirty="0">
                <a:solidFill>
                  <a:schemeClr val="bg1"/>
                </a:solidFill>
              </a:rPr>
              <a:t> qua </a:t>
            </a:r>
            <a:r>
              <a:rPr lang="en-US" sz="2400" dirty="0" err="1">
                <a:solidFill>
                  <a:schemeClr val="bg1"/>
                </a:solidFill>
              </a:rPr>
              <a:t>không</a:t>
            </a:r>
            <a:r>
              <a:rPr lang="en-US" sz="2400" dirty="0">
                <a:solidFill>
                  <a:schemeClr val="bg1"/>
                </a:solidFill>
              </a:rPr>
              <a:t> </a:t>
            </a:r>
            <a:r>
              <a:rPr lang="en-US" sz="2400" dirty="0" err="1">
                <a:solidFill>
                  <a:schemeClr val="bg1"/>
                </a:solidFill>
              </a:rPr>
              <a:t>kịp</a:t>
            </a:r>
            <a:r>
              <a:rPr lang="en-US" sz="2400" dirty="0">
                <a:solidFill>
                  <a:schemeClr val="bg1"/>
                </a:solidFill>
              </a:rPr>
              <a:t> </a:t>
            </a:r>
            <a:r>
              <a:rPr lang="en-US" sz="2400" dirty="0" err="1">
                <a:solidFill>
                  <a:schemeClr val="bg1"/>
                </a:solidFill>
              </a:rPr>
              <a:t>đưa</a:t>
            </a:r>
            <a:r>
              <a:rPr lang="en-US" sz="2400" dirty="0">
                <a:solidFill>
                  <a:schemeClr val="bg1"/>
                </a:solidFill>
              </a:rPr>
              <a:t> </a:t>
            </a:r>
            <a:r>
              <a:rPr lang="en-US" sz="2400" dirty="0" err="1">
                <a:solidFill>
                  <a:schemeClr val="bg1"/>
                </a:solidFill>
              </a:rPr>
              <a:t>mắt</a:t>
            </a:r>
            <a:r>
              <a:rPr lang="en-US" sz="2400" dirty="0">
                <a:solidFill>
                  <a:schemeClr val="bg1"/>
                </a:solidFill>
              </a:rPr>
              <a:t> </a:t>
            </a:r>
            <a:r>
              <a:rPr lang="en-US" sz="2400" dirty="0" err="1">
                <a:solidFill>
                  <a:schemeClr val="bg1"/>
                </a:solidFill>
              </a:rPr>
              <a:t>nhìn</a:t>
            </a:r>
            <a:r>
              <a:rPr lang="en-US" sz="2400" dirty="0">
                <a:solidFill>
                  <a:schemeClr val="bg1"/>
                </a:solidFill>
              </a:rPr>
              <a:t> </a:t>
            </a:r>
            <a:r>
              <a:rPr lang="en-US" sz="2400" dirty="0" err="1">
                <a:solidFill>
                  <a:schemeClr val="bg1"/>
                </a:solidFill>
              </a:rPr>
              <a:t>theo.</a:t>
            </a:r>
            <a:endParaRPr lang="en-US" sz="2400" dirty="0">
              <a:solidFill>
                <a:schemeClr val="bg1"/>
              </a:solidFill>
            </a:endParaRPr>
          </a:p>
          <a:p>
            <a:r>
              <a:rPr lang="en-US" sz="2400" dirty="0">
                <a:solidFill>
                  <a:schemeClr val="bg1"/>
                </a:solidFill>
              </a:rPr>
              <a:t>      Sau </a:t>
            </a:r>
            <a:r>
              <a:rPr lang="en-US" sz="2400" dirty="0" err="1">
                <a:solidFill>
                  <a:schemeClr val="bg1"/>
                </a:solidFill>
              </a:rPr>
              <a:t>một</a:t>
            </a:r>
            <a:r>
              <a:rPr lang="en-US" sz="2400" dirty="0">
                <a:solidFill>
                  <a:schemeClr val="bg1"/>
                </a:solidFill>
              </a:rPr>
              <a:t> </a:t>
            </a:r>
            <a:r>
              <a:rPr lang="en-US" sz="2400" dirty="0" err="1">
                <a:solidFill>
                  <a:schemeClr val="bg1"/>
                </a:solidFill>
              </a:rPr>
              <a:t>hồi</a:t>
            </a:r>
            <a:r>
              <a:rPr lang="en-US" sz="2400" dirty="0">
                <a:solidFill>
                  <a:schemeClr val="bg1"/>
                </a:solidFill>
              </a:rPr>
              <a:t> </a:t>
            </a:r>
            <a:r>
              <a:rPr lang="en-US" sz="2400" dirty="0" err="1">
                <a:solidFill>
                  <a:schemeClr val="bg1"/>
                </a:solidFill>
              </a:rPr>
              <a:t>len</a:t>
            </a:r>
            <a:r>
              <a:rPr lang="en-US" sz="2400" dirty="0">
                <a:solidFill>
                  <a:schemeClr val="bg1"/>
                </a:solidFill>
              </a:rPr>
              <a:t> </a:t>
            </a:r>
            <a:r>
              <a:rPr lang="en-US" sz="2400" dirty="0" err="1">
                <a:solidFill>
                  <a:schemeClr val="bg1"/>
                </a:solidFill>
              </a:rPr>
              <a:t>lách</a:t>
            </a:r>
            <a:r>
              <a:rPr lang="en-US" sz="2400" dirty="0">
                <a:solidFill>
                  <a:schemeClr val="bg1"/>
                </a:solidFill>
              </a:rPr>
              <a:t> </a:t>
            </a:r>
            <a:r>
              <a:rPr lang="en-US" sz="2400" dirty="0" err="1">
                <a:solidFill>
                  <a:schemeClr val="bg1"/>
                </a:solidFill>
              </a:rPr>
              <a:t>mải</a:t>
            </a:r>
            <a:r>
              <a:rPr lang="en-US" sz="2400" dirty="0">
                <a:solidFill>
                  <a:schemeClr val="bg1"/>
                </a:solidFill>
              </a:rPr>
              <a:t> </a:t>
            </a:r>
            <a:r>
              <a:rPr lang="en-US" sz="2400" dirty="0" err="1">
                <a:solidFill>
                  <a:schemeClr val="bg1"/>
                </a:solidFill>
              </a:rPr>
              <a:t>miết</a:t>
            </a:r>
            <a:r>
              <a:rPr lang="en-US" sz="2400" dirty="0">
                <a:solidFill>
                  <a:schemeClr val="bg1"/>
                </a:solidFill>
              </a:rPr>
              <a:t>, </a:t>
            </a:r>
            <a:r>
              <a:rPr lang="en-US" sz="2400" dirty="0" err="1">
                <a:solidFill>
                  <a:schemeClr val="bg1"/>
                </a:solidFill>
              </a:rPr>
              <a:t>rẽ</a:t>
            </a:r>
            <a:r>
              <a:rPr lang="en-US" sz="2400" dirty="0">
                <a:solidFill>
                  <a:schemeClr val="bg1"/>
                </a:solidFill>
              </a:rPr>
              <a:t> </a:t>
            </a:r>
            <a:r>
              <a:rPr lang="en-US" sz="2400" dirty="0" err="1">
                <a:solidFill>
                  <a:schemeClr val="bg1"/>
                </a:solidFill>
              </a:rPr>
              <a:t>bụi</a:t>
            </a:r>
            <a:r>
              <a:rPr lang="en-US" sz="2400" dirty="0">
                <a:solidFill>
                  <a:schemeClr val="bg1"/>
                </a:solidFill>
              </a:rPr>
              <a:t> </a:t>
            </a:r>
            <a:r>
              <a:rPr lang="en-US" sz="2400" dirty="0" err="1">
                <a:solidFill>
                  <a:schemeClr val="bg1"/>
                </a:solidFill>
              </a:rPr>
              <a:t>rậm</a:t>
            </a:r>
            <a:r>
              <a:rPr lang="en-US" sz="2400" dirty="0">
                <a:solidFill>
                  <a:schemeClr val="bg1"/>
                </a:solidFill>
              </a:rPr>
              <a:t>, </a:t>
            </a:r>
            <a:r>
              <a:rPr lang="en-US" sz="2400" dirty="0" err="1">
                <a:solidFill>
                  <a:schemeClr val="bg1"/>
                </a:solidFill>
              </a:rPr>
              <a:t>chúng</a:t>
            </a:r>
            <a:r>
              <a:rPr lang="en-US" sz="2400" dirty="0">
                <a:solidFill>
                  <a:schemeClr val="bg1"/>
                </a:solidFill>
              </a:rPr>
              <a:t> </a:t>
            </a:r>
            <a:r>
              <a:rPr lang="en-US" sz="2400" dirty="0" err="1">
                <a:solidFill>
                  <a:schemeClr val="bg1"/>
                </a:solidFill>
              </a:rPr>
              <a:t>tôi</a:t>
            </a:r>
            <a:r>
              <a:rPr lang="en-US" sz="2400" dirty="0">
                <a:solidFill>
                  <a:schemeClr val="bg1"/>
                </a:solidFill>
              </a:rPr>
              <a:t> </a:t>
            </a:r>
            <a:r>
              <a:rPr lang="en-US" sz="2400" dirty="0" err="1">
                <a:solidFill>
                  <a:schemeClr val="bg1"/>
                </a:solidFill>
              </a:rPr>
              <a:t>nhìn</a:t>
            </a:r>
            <a:r>
              <a:rPr lang="en-US" sz="2400" dirty="0">
                <a:solidFill>
                  <a:schemeClr val="bg1"/>
                </a:solidFill>
              </a:rPr>
              <a:t> </a:t>
            </a:r>
            <a:r>
              <a:rPr lang="en-US" sz="2400" dirty="0" err="1">
                <a:solidFill>
                  <a:schemeClr val="bg1"/>
                </a:solidFill>
              </a:rPr>
              <a:t>thấy</a:t>
            </a:r>
            <a:r>
              <a:rPr lang="en-US" sz="2400" dirty="0">
                <a:solidFill>
                  <a:schemeClr val="bg1"/>
                </a:solidFill>
              </a:rPr>
              <a:t> </a:t>
            </a:r>
            <a:r>
              <a:rPr lang="en-US" sz="2400" dirty="0" err="1">
                <a:solidFill>
                  <a:schemeClr val="bg1"/>
                </a:solidFill>
              </a:rPr>
              <a:t>một</a:t>
            </a:r>
            <a:r>
              <a:rPr lang="en-US" sz="2400" dirty="0">
                <a:solidFill>
                  <a:schemeClr val="bg1"/>
                </a:solidFill>
              </a:rPr>
              <a:t> </a:t>
            </a:r>
            <a:r>
              <a:rPr lang="en-US" sz="2400" dirty="0" err="1">
                <a:solidFill>
                  <a:schemeClr val="bg1"/>
                </a:solidFill>
              </a:rPr>
              <a:t>bãi</a:t>
            </a:r>
            <a:r>
              <a:rPr lang="en-US" sz="2400" dirty="0">
                <a:solidFill>
                  <a:schemeClr val="bg1"/>
                </a:solidFill>
              </a:rPr>
              <a:t> </a:t>
            </a:r>
            <a:r>
              <a:rPr lang="en-US" sz="2400" dirty="0" err="1">
                <a:solidFill>
                  <a:schemeClr val="bg1"/>
                </a:solidFill>
              </a:rPr>
              <a:t>cây</a:t>
            </a:r>
            <a:r>
              <a:rPr lang="en-US" sz="2400" dirty="0">
                <a:solidFill>
                  <a:schemeClr val="bg1"/>
                </a:solidFill>
              </a:rPr>
              <a:t> </a:t>
            </a:r>
            <a:r>
              <a:rPr lang="en-US" sz="2400" dirty="0" err="1">
                <a:solidFill>
                  <a:schemeClr val="bg1"/>
                </a:solidFill>
              </a:rPr>
              <a:t>khộp</a:t>
            </a:r>
            <a:r>
              <a:rPr lang="en-US" sz="2400" dirty="0">
                <a:solidFill>
                  <a:schemeClr val="bg1"/>
                </a:solidFill>
              </a:rPr>
              <a:t>. </a:t>
            </a:r>
            <a:r>
              <a:rPr lang="en-US" sz="2400" dirty="0" err="1">
                <a:solidFill>
                  <a:schemeClr val="bg1"/>
                </a:solidFill>
              </a:rPr>
              <a:t>Rừng</a:t>
            </a:r>
            <a:r>
              <a:rPr lang="en-US" sz="2400" dirty="0">
                <a:solidFill>
                  <a:schemeClr val="bg1"/>
                </a:solidFill>
              </a:rPr>
              <a:t> </a:t>
            </a:r>
            <a:r>
              <a:rPr lang="en-US" sz="2400" dirty="0" err="1">
                <a:solidFill>
                  <a:schemeClr val="bg1"/>
                </a:solidFill>
              </a:rPr>
              <a:t>khộp</a:t>
            </a:r>
            <a:r>
              <a:rPr lang="en-US" sz="2400" dirty="0">
                <a:solidFill>
                  <a:schemeClr val="bg1"/>
                </a:solidFill>
              </a:rPr>
              <a:t> </a:t>
            </a:r>
            <a:r>
              <a:rPr lang="en-US" sz="2400" dirty="0" err="1">
                <a:solidFill>
                  <a:schemeClr val="bg1"/>
                </a:solidFill>
              </a:rPr>
              <a:t>hiện</a:t>
            </a:r>
            <a:r>
              <a:rPr lang="en-US" sz="2400" dirty="0">
                <a:solidFill>
                  <a:schemeClr val="bg1"/>
                </a:solidFill>
              </a:rPr>
              <a:t> ra </a:t>
            </a:r>
            <a:r>
              <a:rPr lang="en-US" sz="2400" dirty="0" err="1">
                <a:solidFill>
                  <a:schemeClr val="bg1"/>
                </a:solidFill>
              </a:rPr>
              <a:t>trước</a:t>
            </a:r>
            <a:r>
              <a:rPr lang="en-US" sz="2400" dirty="0">
                <a:solidFill>
                  <a:schemeClr val="bg1"/>
                </a:solidFill>
              </a:rPr>
              <a:t> </a:t>
            </a:r>
            <a:r>
              <a:rPr lang="en-US" sz="2400" dirty="0" err="1">
                <a:solidFill>
                  <a:schemeClr val="bg1"/>
                </a:solidFill>
              </a:rPr>
              <a:t>mắt</a:t>
            </a:r>
            <a:r>
              <a:rPr lang="en-US" sz="2400" dirty="0">
                <a:solidFill>
                  <a:schemeClr val="bg1"/>
                </a:solidFill>
              </a:rPr>
              <a:t> </a:t>
            </a:r>
            <a:r>
              <a:rPr lang="en-US" sz="2400" dirty="0" err="1">
                <a:solidFill>
                  <a:schemeClr val="bg1"/>
                </a:solidFill>
              </a:rPr>
              <a:t>chúng</a:t>
            </a:r>
            <a:r>
              <a:rPr lang="en-US" sz="2400" dirty="0">
                <a:solidFill>
                  <a:schemeClr val="bg1"/>
                </a:solidFill>
              </a:rPr>
              <a:t> </a:t>
            </a:r>
            <a:r>
              <a:rPr lang="en-US" sz="2400" dirty="0" err="1">
                <a:solidFill>
                  <a:schemeClr val="bg1"/>
                </a:solidFill>
              </a:rPr>
              <a:t>tôi</a:t>
            </a:r>
            <a:r>
              <a:rPr lang="en-US" sz="2400" dirty="0">
                <a:solidFill>
                  <a:schemeClr val="bg1"/>
                </a:solidFill>
              </a:rPr>
              <a:t>, </a:t>
            </a:r>
            <a:r>
              <a:rPr lang="en-US" sz="2400" dirty="0" err="1">
                <a:solidFill>
                  <a:schemeClr val="bg1"/>
                </a:solidFill>
              </a:rPr>
              <a:t>lá</a:t>
            </a:r>
            <a:r>
              <a:rPr lang="en-US" sz="2400" dirty="0">
                <a:solidFill>
                  <a:schemeClr val="bg1"/>
                </a:solidFill>
              </a:rPr>
              <a:t> </a:t>
            </a:r>
            <a:r>
              <a:rPr lang="en-US" sz="2400" dirty="0" err="1">
                <a:solidFill>
                  <a:schemeClr val="bg1"/>
                </a:solidFill>
              </a:rPr>
              <a:t>úa</a:t>
            </a:r>
            <a:r>
              <a:rPr lang="en-US" sz="2400" dirty="0">
                <a:solidFill>
                  <a:schemeClr val="bg1"/>
                </a:solidFill>
              </a:rPr>
              <a:t> </a:t>
            </a:r>
            <a:r>
              <a:rPr lang="en-US" sz="2400" dirty="0" err="1">
                <a:solidFill>
                  <a:schemeClr val="bg1"/>
                </a:solidFill>
              </a:rPr>
              <a:t>vàng</a:t>
            </a:r>
            <a:r>
              <a:rPr lang="en-US" sz="2400" dirty="0">
                <a:solidFill>
                  <a:schemeClr val="bg1"/>
                </a:solidFill>
              </a:rPr>
              <a:t> </a:t>
            </a:r>
            <a:r>
              <a:rPr lang="en-US" sz="2400" dirty="0" err="1">
                <a:solidFill>
                  <a:schemeClr val="bg1"/>
                </a:solidFill>
              </a:rPr>
              <a:t>như</a:t>
            </a:r>
            <a:r>
              <a:rPr lang="en-US" sz="2400" dirty="0">
                <a:solidFill>
                  <a:schemeClr val="bg1"/>
                </a:solidFill>
              </a:rPr>
              <a:t> </a:t>
            </a:r>
            <a:r>
              <a:rPr lang="en-US" sz="2400" dirty="0" err="1">
                <a:solidFill>
                  <a:schemeClr val="bg1"/>
                </a:solidFill>
              </a:rPr>
              <a:t>cảnh</a:t>
            </a:r>
            <a:r>
              <a:rPr lang="en-US" sz="2400" dirty="0">
                <a:solidFill>
                  <a:schemeClr val="bg1"/>
                </a:solidFill>
              </a:rPr>
              <a:t> </a:t>
            </a:r>
            <a:r>
              <a:rPr lang="en-US" sz="2400" dirty="0" err="1">
                <a:solidFill>
                  <a:schemeClr val="bg1"/>
                </a:solidFill>
              </a:rPr>
              <a:t>mùa</a:t>
            </a:r>
            <a:r>
              <a:rPr lang="en-US" sz="2400" dirty="0">
                <a:solidFill>
                  <a:schemeClr val="bg1"/>
                </a:solidFill>
              </a:rPr>
              <a:t> </a:t>
            </a:r>
            <a:r>
              <a:rPr lang="en-US" sz="2400" dirty="0" err="1">
                <a:solidFill>
                  <a:schemeClr val="bg1"/>
                </a:solidFill>
              </a:rPr>
              <a:t>thu</a:t>
            </a:r>
            <a:r>
              <a:rPr lang="en-US" sz="2400" dirty="0">
                <a:solidFill>
                  <a:schemeClr val="bg1"/>
                </a:solidFill>
              </a:rPr>
              <a:t>. </a:t>
            </a:r>
            <a:r>
              <a:rPr lang="en-US" sz="2400" dirty="0" err="1">
                <a:solidFill>
                  <a:schemeClr val="bg1"/>
                </a:solidFill>
              </a:rPr>
              <a:t>Tôi</a:t>
            </a:r>
            <a:r>
              <a:rPr lang="en-US" sz="2400" dirty="0">
                <a:solidFill>
                  <a:schemeClr val="bg1"/>
                </a:solidFill>
              </a:rPr>
              <a:t> </a:t>
            </a:r>
            <a:r>
              <a:rPr lang="en-US" sz="2400" dirty="0" err="1">
                <a:solidFill>
                  <a:schemeClr val="bg1"/>
                </a:solidFill>
              </a:rPr>
              <a:t>dụi</a:t>
            </a:r>
            <a:r>
              <a:rPr lang="en-US" sz="2400" dirty="0">
                <a:solidFill>
                  <a:schemeClr val="bg1"/>
                </a:solidFill>
              </a:rPr>
              <a:t> </a:t>
            </a:r>
            <a:r>
              <a:rPr lang="en-US" sz="2400" dirty="0" err="1">
                <a:solidFill>
                  <a:schemeClr val="bg1"/>
                </a:solidFill>
              </a:rPr>
              <a:t>mắt</a:t>
            </a:r>
            <a:r>
              <a:rPr lang="en-US" sz="2400" dirty="0">
                <a:solidFill>
                  <a:schemeClr val="bg1"/>
                </a:solidFill>
              </a:rPr>
              <a:t>. </a:t>
            </a:r>
            <a:r>
              <a:rPr lang="en-US" sz="2400" dirty="0" err="1">
                <a:solidFill>
                  <a:schemeClr val="bg1"/>
                </a:solidFill>
              </a:rPr>
              <a:t>Những</a:t>
            </a:r>
            <a:r>
              <a:rPr lang="en-US" sz="2400" dirty="0">
                <a:solidFill>
                  <a:schemeClr val="bg1"/>
                </a:solidFill>
              </a:rPr>
              <a:t> </a:t>
            </a:r>
            <a:r>
              <a:rPr lang="en-US" sz="2400" dirty="0" err="1">
                <a:solidFill>
                  <a:schemeClr val="bg1"/>
                </a:solidFill>
              </a:rPr>
              <a:t>sắc</a:t>
            </a:r>
            <a:r>
              <a:rPr lang="en-US" sz="2400" dirty="0">
                <a:solidFill>
                  <a:schemeClr val="bg1"/>
                </a:solidFill>
              </a:rPr>
              <a:t> </a:t>
            </a:r>
            <a:r>
              <a:rPr lang="en-US" sz="2400" dirty="0" err="1">
                <a:solidFill>
                  <a:schemeClr val="bg1"/>
                </a:solidFill>
              </a:rPr>
              <a:t>vàng</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đậy</a:t>
            </a:r>
            <a:r>
              <a:rPr lang="en-US" sz="2400" dirty="0">
                <a:solidFill>
                  <a:schemeClr val="bg1"/>
                </a:solidFill>
              </a:rPr>
              <a:t>. </a:t>
            </a:r>
            <a:r>
              <a:rPr lang="en-US" sz="2400" dirty="0" err="1">
                <a:solidFill>
                  <a:schemeClr val="bg1"/>
                </a:solidFill>
              </a:rPr>
              <a:t>Mấy</a:t>
            </a:r>
            <a:r>
              <a:rPr lang="en-US" sz="2400" dirty="0">
                <a:solidFill>
                  <a:schemeClr val="bg1"/>
                </a:solidFill>
              </a:rPr>
              <a:t> con </a:t>
            </a:r>
            <a:r>
              <a:rPr lang="en-US" sz="2400" dirty="0" err="1">
                <a:solidFill>
                  <a:schemeClr val="bg1"/>
                </a:solidFill>
              </a:rPr>
              <a:t>mang</a:t>
            </a:r>
            <a:r>
              <a:rPr lang="en-US" sz="2400" dirty="0">
                <a:solidFill>
                  <a:schemeClr val="bg1"/>
                </a:solidFill>
              </a:rPr>
              <a:t> </a:t>
            </a:r>
            <a:r>
              <a:rPr lang="en-US" sz="2400" dirty="0" err="1">
                <a:solidFill>
                  <a:schemeClr val="bg1"/>
                </a:solidFill>
              </a:rPr>
              <a:t>vàng</a:t>
            </a:r>
            <a:r>
              <a:rPr lang="en-US" sz="2400" dirty="0">
                <a:solidFill>
                  <a:schemeClr val="bg1"/>
                </a:solidFill>
              </a:rPr>
              <a:t> </a:t>
            </a:r>
            <a:r>
              <a:rPr lang="en-US" sz="2400" dirty="0" err="1">
                <a:solidFill>
                  <a:schemeClr val="bg1"/>
                </a:solidFill>
              </a:rPr>
              <a:t>hệt</a:t>
            </a:r>
            <a:r>
              <a:rPr lang="en-US" sz="2400" dirty="0">
                <a:solidFill>
                  <a:schemeClr val="bg1"/>
                </a:solidFill>
              </a:rPr>
              <a:t> </a:t>
            </a:r>
            <a:r>
              <a:rPr lang="en-US" sz="2400" dirty="0" err="1">
                <a:solidFill>
                  <a:schemeClr val="bg1"/>
                </a:solidFill>
              </a:rPr>
              <a:t>như</a:t>
            </a:r>
            <a:r>
              <a:rPr lang="en-US" sz="2400" dirty="0">
                <a:solidFill>
                  <a:schemeClr val="bg1"/>
                </a:solidFill>
              </a:rPr>
              <a:t> </a:t>
            </a:r>
            <a:r>
              <a:rPr lang="en-US" sz="2400" dirty="0" err="1">
                <a:solidFill>
                  <a:schemeClr val="bg1"/>
                </a:solidFill>
              </a:rPr>
              <a:t>màu</a:t>
            </a:r>
            <a:r>
              <a:rPr lang="en-US" sz="2400" dirty="0">
                <a:solidFill>
                  <a:schemeClr val="bg1"/>
                </a:solidFill>
              </a:rPr>
              <a:t> </a:t>
            </a:r>
            <a:r>
              <a:rPr lang="en-US" sz="2400" dirty="0" err="1">
                <a:solidFill>
                  <a:schemeClr val="bg1"/>
                </a:solidFill>
              </a:rPr>
              <a:t>lá</a:t>
            </a:r>
            <a:r>
              <a:rPr lang="en-US" sz="2400" dirty="0">
                <a:solidFill>
                  <a:schemeClr val="bg1"/>
                </a:solidFill>
              </a:rPr>
              <a:t> </a:t>
            </a:r>
            <a:r>
              <a:rPr lang="en-US" sz="2400" dirty="0" err="1">
                <a:solidFill>
                  <a:schemeClr val="bg1"/>
                </a:solidFill>
              </a:rPr>
              <a:t>khộp</a:t>
            </a:r>
            <a:r>
              <a:rPr lang="en-US" sz="2400" dirty="0">
                <a:solidFill>
                  <a:schemeClr val="bg1"/>
                </a:solidFill>
              </a:rPr>
              <a:t> </a:t>
            </a:r>
            <a:r>
              <a:rPr lang="en-US" sz="2400" dirty="0" err="1">
                <a:solidFill>
                  <a:schemeClr val="bg1"/>
                </a:solidFill>
              </a:rPr>
              <a:t>đang</a:t>
            </a:r>
            <a:r>
              <a:rPr lang="en-US" sz="2400" dirty="0">
                <a:solidFill>
                  <a:schemeClr val="bg1"/>
                </a:solidFill>
              </a:rPr>
              <a:t> </a:t>
            </a:r>
            <a:r>
              <a:rPr lang="en-US" sz="2400" dirty="0" err="1">
                <a:solidFill>
                  <a:schemeClr val="bg1"/>
                </a:solidFill>
              </a:rPr>
              <a:t>ăn</a:t>
            </a:r>
            <a:r>
              <a:rPr lang="en-US" sz="2400" dirty="0">
                <a:solidFill>
                  <a:schemeClr val="bg1"/>
                </a:solidFill>
              </a:rPr>
              <a:t> </a:t>
            </a:r>
            <a:r>
              <a:rPr lang="en-US" sz="2400" dirty="0" err="1">
                <a:solidFill>
                  <a:schemeClr val="bg1"/>
                </a:solidFill>
              </a:rPr>
              <a:t>cỏ</a:t>
            </a:r>
            <a:r>
              <a:rPr lang="en-US" sz="2400" dirty="0">
                <a:solidFill>
                  <a:schemeClr val="bg1"/>
                </a:solidFill>
              </a:rPr>
              <a:t> non. </a:t>
            </a:r>
            <a:r>
              <a:rPr lang="en-US" sz="2400" dirty="0" err="1">
                <a:solidFill>
                  <a:schemeClr val="bg1"/>
                </a:solidFill>
              </a:rPr>
              <a:t>Những</a:t>
            </a:r>
            <a:r>
              <a:rPr lang="en-US" sz="2400" dirty="0">
                <a:solidFill>
                  <a:schemeClr val="bg1"/>
                </a:solidFill>
              </a:rPr>
              <a:t> </a:t>
            </a:r>
            <a:r>
              <a:rPr lang="en-US" sz="2400" dirty="0" err="1">
                <a:solidFill>
                  <a:schemeClr val="bg1"/>
                </a:solidFill>
              </a:rPr>
              <a:t>chiếc</a:t>
            </a:r>
            <a:r>
              <a:rPr lang="en-US" sz="2400" dirty="0">
                <a:solidFill>
                  <a:schemeClr val="bg1"/>
                </a:solidFill>
              </a:rPr>
              <a:t> </a:t>
            </a:r>
            <a:r>
              <a:rPr lang="en-US" sz="2400" dirty="0" err="1">
                <a:solidFill>
                  <a:schemeClr val="bg1"/>
                </a:solidFill>
              </a:rPr>
              <a:t>chân</a:t>
            </a:r>
            <a:r>
              <a:rPr lang="en-US" sz="2400" dirty="0">
                <a:solidFill>
                  <a:schemeClr val="bg1"/>
                </a:solidFill>
              </a:rPr>
              <a:t> </a:t>
            </a:r>
            <a:r>
              <a:rPr lang="en-US" sz="2400" dirty="0" err="1">
                <a:solidFill>
                  <a:schemeClr val="bg1"/>
                </a:solidFill>
              </a:rPr>
              <a:t>vàng</a:t>
            </a:r>
            <a:r>
              <a:rPr lang="en-US" sz="2400" dirty="0">
                <a:solidFill>
                  <a:schemeClr val="bg1"/>
                </a:solidFill>
              </a:rPr>
              <a:t> </a:t>
            </a:r>
            <a:r>
              <a:rPr lang="en-US" sz="2400" dirty="0" err="1">
                <a:solidFill>
                  <a:schemeClr val="bg1"/>
                </a:solidFill>
              </a:rPr>
              <a:t>giẫm</a:t>
            </a:r>
            <a:r>
              <a:rPr lang="en-US" sz="2400" dirty="0">
                <a:solidFill>
                  <a:schemeClr val="bg1"/>
                </a:solidFill>
              </a:rPr>
              <a:t> </a:t>
            </a:r>
            <a:r>
              <a:rPr lang="en-US" sz="2400" dirty="0" err="1">
                <a:solidFill>
                  <a:schemeClr val="bg1"/>
                </a:solidFill>
              </a:rPr>
              <a:t>trên</a:t>
            </a:r>
            <a:r>
              <a:rPr lang="en-US" sz="2400" dirty="0">
                <a:solidFill>
                  <a:schemeClr val="bg1"/>
                </a:solidFill>
              </a:rPr>
              <a:t> </a:t>
            </a:r>
            <a:r>
              <a:rPr lang="en-US" sz="2400" dirty="0" err="1">
                <a:solidFill>
                  <a:schemeClr val="bg1"/>
                </a:solidFill>
              </a:rPr>
              <a:t>thảm</a:t>
            </a:r>
            <a:r>
              <a:rPr lang="en-US" sz="2400" dirty="0">
                <a:solidFill>
                  <a:schemeClr val="bg1"/>
                </a:solidFill>
              </a:rPr>
              <a:t> </a:t>
            </a:r>
            <a:r>
              <a:rPr lang="en-US" sz="2400" dirty="0" err="1">
                <a:solidFill>
                  <a:schemeClr val="bg1"/>
                </a:solidFill>
              </a:rPr>
              <a:t>lá</a:t>
            </a:r>
            <a:r>
              <a:rPr lang="en-US" sz="2400" dirty="0">
                <a:solidFill>
                  <a:schemeClr val="bg1"/>
                </a:solidFill>
              </a:rPr>
              <a:t> </a:t>
            </a:r>
            <a:r>
              <a:rPr lang="en-US" sz="2400" dirty="0" err="1">
                <a:solidFill>
                  <a:schemeClr val="bg1"/>
                </a:solidFill>
              </a:rPr>
              <a:t>vàng</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sắc</a:t>
            </a:r>
            <a:r>
              <a:rPr lang="en-US" sz="2400" dirty="0">
                <a:solidFill>
                  <a:schemeClr val="bg1"/>
                </a:solidFill>
              </a:rPr>
              <a:t> </a:t>
            </a:r>
            <a:r>
              <a:rPr lang="en-US" sz="2400" dirty="0" err="1">
                <a:solidFill>
                  <a:schemeClr val="bg1"/>
                </a:solidFill>
              </a:rPr>
              <a:t>nắng</a:t>
            </a:r>
            <a:r>
              <a:rPr lang="en-US" sz="2400" dirty="0">
                <a:solidFill>
                  <a:schemeClr val="bg1"/>
                </a:solidFill>
              </a:rPr>
              <a:t> </a:t>
            </a:r>
            <a:r>
              <a:rPr lang="en-US" sz="2400" dirty="0" err="1">
                <a:solidFill>
                  <a:schemeClr val="bg1"/>
                </a:solidFill>
              </a:rPr>
              <a:t>cũng</a:t>
            </a:r>
            <a:r>
              <a:rPr lang="en-US" sz="2400" dirty="0">
                <a:solidFill>
                  <a:schemeClr val="bg1"/>
                </a:solidFill>
              </a:rPr>
              <a:t> </a:t>
            </a:r>
            <a:r>
              <a:rPr lang="en-US" sz="2400" dirty="0" err="1">
                <a:solidFill>
                  <a:schemeClr val="bg1"/>
                </a:solidFill>
              </a:rPr>
              <a:t>rực</a:t>
            </a:r>
            <a:r>
              <a:rPr lang="en-US" sz="2400" dirty="0">
                <a:solidFill>
                  <a:schemeClr val="bg1"/>
                </a:solidFill>
              </a:rPr>
              <a:t> </a:t>
            </a:r>
            <a:r>
              <a:rPr lang="en-US" sz="2400" dirty="0" err="1">
                <a:solidFill>
                  <a:schemeClr val="bg1"/>
                </a:solidFill>
              </a:rPr>
              <a:t>vàng</a:t>
            </a:r>
            <a:r>
              <a:rPr lang="en-US" sz="2400" dirty="0">
                <a:solidFill>
                  <a:schemeClr val="bg1"/>
                </a:solidFill>
              </a:rPr>
              <a:t> </a:t>
            </a:r>
            <a:r>
              <a:rPr lang="en-US" sz="2400" dirty="0" err="1">
                <a:solidFill>
                  <a:schemeClr val="bg1"/>
                </a:solidFill>
              </a:rPr>
              <a:t>trên</a:t>
            </a:r>
            <a:r>
              <a:rPr lang="en-US" sz="2400" dirty="0">
                <a:solidFill>
                  <a:schemeClr val="bg1"/>
                </a:solidFill>
              </a:rPr>
              <a:t> </a:t>
            </a:r>
            <a:r>
              <a:rPr lang="en-US" sz="2400" dirty="0" err="1">
                <a:solidFill>
                  <a:schemeClr val="bg1"/>
                </a:solidFill>
              </a:rPr>
              <a:t>lưng</a:t>
            </a:r>
            <a:r>
              <a:rPr lang="en-US" sz="2400" dirty="0">
                <a:solidFill>
                  <a:schemeClr val="bg1"/>
                </a:solidFill>
              </a:rPr>
              <a:t> </a:t>
            </a:r>
            <a:r>
              <a:rPr lang="en-US" sz="2400" dirty="0" err="1">
                <a:solidFill>
                  <a:schemeClr val="bg1"/>
                </a:solidFill>
              </a:rPr>
              <a:t>nó</a:t>
            </a:r>
            <a:r>
              <a:rPr lang="en-US" sz="2400" dirty="0">
                <a:solidFill>
                  <a:schemeClr val="bg1"/>
                </a:solidFill>
              </a:rPr>
              <a:t>. </a:t>
            </a:r>
            <a:r>
              <a:rPr lang="en-US" sz="2400" dirty="0" err="1">
                <a:solidFill>
                  <a:schemeClr val="bg1"/>
                </a:solidFill>
              </a:rPr>
              <a:t>Chỉ</a:t>
            </a:r>
            <a:r>
              <a:rPr lang="en-US" sz="2400" dirty="0">
                <a:solidFill>
                  <a:schemeClr val="bg1"/>
                </a:solidFill>
              </a:rPr>
              <a:t> </a:t>
            </a:r>
            <a:r>
              <a:rPr lang="en-US" sz="2400" dirty="0" err="1">
                <a:solidFill>
                  <a:schemeClr val="bg1"/>
                </a:solidFill>
              </a:rPr>
              <a:t>có</a:t>
            </a:r>
            <a:r>
              <a:rPr lang="en-US" sz="2400" dirty="0">
                <a:solidFill>
                  <a:schemeClr val="bg1"/>
                </a:solidFill>
              </a:rPr>
              <a:t> </a:t>
            </a:r>
            <a:r>
              <a:rPr lang="en-US" sz="2400" dirty="0" err="1">
                <a:solidFill>
                  <a:schemeClr val="bg1"/>
                </a:solidFill>
              </a:rPr>
              <a:t>mấy</a:t>
            </a:r>
            <a:r>
              <a:rPr lang="en-US" sz="2400" dirty="0">
                <a:solidFill>
                  <a:schemeClr val="bg1"/>
                </a:solidFill>
              </a:rPr>
              <a:t> </a:t>
            </a:r>
            <a:r>
              <a:rPr lang="en-US" sz="2400" dirty="0" err="1">
                <a:solidFill>
                  <a:schemeClr val="bg1"/>
                </a:solidFill>
              </a:rPr>
              <a:t>vạt</a:t>
            </a:r>
            <a:r>
              <a:rPr lang="en-US" sz="2400" dirty="0">
                <a:solidFill>
                  <a:schemeClr val="bg1"/>
                </a:solidFill>
              </a:rPr>
              <a:t> </a:t>
            </a:r>
            <a:r>
              <a:rPr lang="en-US" sz="2400" dirty="0" err="1">
                <a:solidFill>
                  <a:schemeClr val="bg1"/>
                </a:solidFill>
              </a:rPr>
              <a:t>cỏ</a:t>
            </a:r>
            <a:r>
              <a:rPr lang="en-US" sz="2400" dirty="0">
                <a:solidFill>
                  <a:schemeClr val="bg1"/>
                </a:solidFill>
              </a:rPr>
              <a:t> </a:t>
            </a:r>
            <a:r>
              <a:rPr lang="en-US" sz="2400" dirty="0" err="1">
                <a:solidFill>
                  <a:schemeClr val="bg1"/>
                </a:solidFill>
              </a:rPr>
              <a:t>xanh</a:t>
            </a:r>
            <a:r>
              <a:rPr lang="en-US" sz="2400" dirty="0">
                <a:solidFill>
                  <a:schemeClr val="bg1"/>
                </a:solidFill>
              </a:rPr>
              <a:t> </a:t>
            </a:r>
            <a:r>
              <a:rPr lang="en-US" sz="2400" dirty="0" err="1">
                <a:solidFill>
                  <a:schemeClr val="bg1"/>
                </a:solidFill>
              </a:rPr>
              <a:t>biếc</a:t>
            </a:r>
            <a:r>
              <a:rPr lang="en-US" sz="2400" dirty="0">
                <a:solidFill>
                  <a:schemeClr val="bg1"/>
                </a:solidFill>
              </a:rPr>
              <a:t> </a:t>
            </a:r>
            <a:r>
              <a:rPr lang="en-US" sz="2400" dirty="0" err="1">
                <a:solidFill>
                  <a:schemeClr val="bg1"/>
                </a:solidFill>
              </a:rPr>
              <a:t>là</a:t>
            </a:r>
            <a:r>
              <a:rPr lang="en-US" sz="2400" dirty="0">
                <a:solidFill>
                  <a:schemeClr val="bg1"/>
                </a:solidFill>
              </a:rPr>
              <a:t> </a:t>
            </a:r>
            <a:r>
              <a:rPr lang="en-US" sz="2400" dirty="0" err="1">
                <a:solidFill>
                  <a:schemeClr val="bg1"/>
                </a:solidFill>
              </a:rPr>
              <a:t>rực</a:t>
            </a:r>
            <a:r>
              <a:rPr lang="en-US" sz="2400" dirty="0">
                <a:solidFill>
                  <a:schemeClr val="bg1"/>
                </a:solidFill>
              </a:rPr>
              <a:t> </a:t>
            </a:r>
            <a:r>
              <a:rPr lang="en-US" sz="2400" dirty="0" err="1">
                <a:solidFill>
                  <a:schemeClr val="bg1"/>
                </a:solidFill>
              </a:rPr>
              <a:t>lên</a:t>
            </a:r>
            <a:r>
              <a:rPr lang="en-US" sz="2400" dirty="0">
                <a:solidFill>
                  <a:schemeClr val="bg1"/>
                </a:solidFill>
              </a:rPr>
              <a:t> </a:t>
            </a:r>
            <a:r>
              <a:rPr lang="en-US" sz="2400" dirty="0" err="1">
                <a:solidFill>
                  <a:schemeClr val="bg1"/>
                </a:solidFill>
              </a:rPr>
              <a:t>giữa</a:t>
            </a:r>
            <a:r>
              <a:rPr lang="en-US" sz="2400" dirty="0">
                <a:solidFill>
                  <a:schemeClr val="bg1"/>
                </a:solidFill>
              </a:rPr>
              <a:t> </a:t>
            </a:r>
            <a:r>
              <a:rPr lang="en-US" sz="2400" dirty="0" err="1">
                <a:solidFill>
                  <a:schemeClr val="bg1"/>
                </a:solidFill>
              </a:rPr>
              <a:t>cái</a:t>
            </a:r>
            <a:r>
              <a:rPr lang="en-US" sz="2400" dirty="0">
                <a:solidFill>
                  <a:schemeClr val="bg1"/>
                </a:solidFill>
              </a:rPr>
              <a:t> </a:t>
            </a:r>
            <a:r>
              <a:rPr lang="en-US" sz="2400" dirty="0" err="1">
                <a:solidFill>
                  <a:schemeClr val="bg1"/>
                </a:solidFill>
              </a:rPr>
              <a:t>giang</a:t>
            </a:r>
            <a:r>
              <a:rPr lang="en-US" sz="2400" dirty="0">
                <a:solidFill>
                  <a:schemeClr val="bg1"/>
                </a:solidFill>
              </a:rPr>
              <a:t> </a:t>
            </a:r>
            <a:r>
              <a:rPr lang="en-US" sz="2400" dirty="0" err="1">
                <a:solidFill>
                  <a:schemeClr val="bg1"/>
                </a:solidFill>
              </a:rPr>
              <a:t>sơn</a:t>
            </a:r>
            <a:r>
              <a:rPr lang="en-US" sz="2400" dirty="0">
                <a:solidFill>
                  <a:schemeClr val="bg1"/>
                </a:solidFill>
              </a:rPr>
              <a:t> </a:t>
            </a:r>
            <a:r>
              <a:rPr lang="en-US" sz="2400" dirty="0" err="1">
                <a:solidFill>
                  <a:schemeClr val="bg1"/>
                </a:solidFill>
              </a:rPr>
              <a:t>vàng</a:t>
            </a:r>
            <a:r>
              <a:rPr lang="en-US" sz="2400" dirty="0">
                <a:solidFill>
                  <a:schemeClr val="bg1"/>
                </a:solidFill>
              </a:rPr>
              <a:t> </a:t>
            </a:r>
            <a:r>
              <a:rPr lang="en-US" sz="2400" dirty="0" err="1">
                <a:solidFill>
                  <a:schemeClr val="bg1"/>
                </a:solidFill>
              </a:rPr>
              <a:t>rợi</a:t>
            </a:r>
            <a:r>
              <a:rPr lang="en-US" sz="2400" dirty="0">
                <a:solidFill>
                  <a:schemeClr val="bg1"/>
                </a:solidFill>
              </a:rPr>
              <a:t> .</a:t>
            </a:r>
          </a:p>
          <a:p>
            <a:r>
              <a:rPr lang="en-US" sz="2400" dirty="0">
                <a:solidFill>
                  <a:schemeClr val="bg1"/>
                </a:solidFill>
              </a:rPr>
              <a:t>      </a:t>
            </a:r>
            <a:r>
              <a:rPr lang="en-US" sz="2400" dirty="0" err="1">
                <a:solidFill>
                  <a:schemeClr val="bg1"/>
                </a:solidFill>
              </a:rPr>
              <a:t>Tôi</a:t>
            </a:r>
            <a:r>
              <a:rPr lang="en-US" sz="2400" dirty="0">
                <a:solidFill>
                  <a:schemeClr val="bg1"/>
                </a:solidFill>
              </a:rPr>
              <a:t> </a:t>
            </a:r>
            <a:r>
              <a:rPr lang="en-US" sz="2400" dirty="0" err="1">
                <a:solidFill>
                  <a:schemeClr val="bg1"/>
                </a:solidFill>
              </a:rPr>
              <a:t>có</a:t>
            </a:r>
            <a:r>
              <a:rPr lang="en-US" sz="2400" dirty="0">
                <a:solidFill>
                  <a:schemeClr val="bg1"/>
                </a:solidFill>
              </a:rPr>
              <a:t> </a:t>
            </a:r>
            <a:r>
              <a:rPr lang="en-US" sz="2400" dirty="0" err="1">
                <a:solidFill>
                  <a:schemeClr val="bg1"/>
                </a:solidFill>
              </a:rPr>
              <a:t>cảm</a:t>
            </a:r>
            <a:r>
              <a:rPr lang="en-US" sz="2400" dirty="0">
                <a:solidFill>
                  <a:schemeClr val="bg1"/>
                </a:solidFill>
              </a:rPr>
              <a:t> </a:t>
            </a:r>
            <a:r>
              <a:rPr lang="en-US" sz="2400" dirty="0" err="1">
                <a:solidFill>
                  <a:schemeClr val="bg1"/>
                </a:solidFill>
              </a:rPr>
              <a:t>giác</a:t>
            </a:r>
            <a:r>
              <a:rPr lang="en-US" sz="2400" dirty="0">
                <a:solidFill>
                  <a:schemeClr val="bg1"/>
                </a:solidFill>
              </a:rPr>
              <a:t> </a:t>
            </a:r>
            <a:r>
              <a:rPr lang="en-US" sz="2400" dirty="0" err="1">
                <a:solidFill>
                  <a:schemeClr val="bg1"/>
                </a:solidFill>
              </a:rPr>
              <a:t>mình</a:t>
            </a:r>
            <a:r>
              <a:rPr lang="en-US" sz="2400" dirty="0">
                <a:solidFill>
                  <a:schemeClr val="bg1"/>
                </a:solidFill>
              </a:rPr>
              <a:t> </a:t>
            </a:r>
            <a:r>
              <a:rPr lang="en-US" sz="2400" dirty="0" err="1">
                <a:solidFill>
                  <a:schemeClr val="bg1"/>
                </a:solidFill>
              </a:rPr>
              <a:t>lạc</a:t>
            </a:r>
            <a:r>
              <a:rPr lang="en-US" sz="2400" dirty="0">
                <a:solidFill>
                  <a:schemeClr val="bg1"/>
                </a:solidFill>
              </a:rPr>
              <a:t> </a:t>
            </a:r>
            <a:r>
              <a:rPr lang="en-US" sz="2400" dirty="0" err="1">
                <a:solidFill>
                  <a:schemeClr val="bg1"/>
                </a:solidFill>
              </a:rPr>
              <a:t>vào</a:t>
            </a:r>
            <a:r>
              <a:rPr lang="en-US" sz="2400" dirty="0">
                <a:solidFill>
                  <a:schemeClr val="bg1"/>
                </a:solidFill>
              </a:rPr>
              <a:t> </a:t>
            </a:r>
            <a:r>
              <a:rPr lang="en-US" sz="2400" dirty="0" err="1">
                <a:solidFill>
                  <a:schemeClr val="bg1"/>
                </a:solidFill>
              </a:rPr>
              <a:t>một</a:t>
            </a:r>
            <a:r>
              <a:rPr lang="en-US" sz="2400" dirty="0">
                <a:solidFill>
                  <a:schemeClr val="bg1"/>
                </a:solidFill>
              </a:rPr>
              <a:t> </a:t>
            </a:r>
            <a:r>
              <a:rPr lang="en-US" sz="2400" dirty="0" err="1">
                <a:solidFill>
                  <a:schemeClr val="bg1"/>
                </a:solidFill>
              </a:rPr>
              <a:t>thế</a:t>
            </a:r>
            <a:r>
              <a:rPr lang="en-US" sz="2400" dirty="0">
                <a:solidFill>
                  <a:schemeClr val="bg1"/>
                </a:solidFill>
              </a:rPr>
              <a:t> </a:t>
            </a:r>
            <a:r>
              <a:rPr lang="en-US" sz="2400" dirty="0" err="1">
                <a:solidFill>
                  <a:schemeClr val="bg1"/>
                </a:solidFill>
              </a:rPr>
              <a:t>giới</a:t>
            </a:r>
            <a:r>
              <a:rPr lang="en-US" sz="2400" dirty="0">
                <a:solidFill>
                  <a:schemeClr val="bg1"/>
                </a:solidFill>
              </a:rPr>
              <a:t> </a:t>
            </a:r>
            <a:r>
              <a:rPr lang="en-US" sz="2400" dirty="0" err="1">
                <a:solidFill>
                  <a:schemeClr val="bg1"/>
                </a:solidFill>
              </a:rPr>
              <a:t>thần</a:t>
            </a:r>
            <a:r>
              <a:rPr lang="en-US" sz="2400" dirty="0">
                <a:solidFill>
                  <a:schemeClr val="bg1"/>
                </a:solidFill>
              </a:rPr>
              <a:t> </a:t>
            </a:r>
            <a:r>
              <a:rPr lang="en-US" sz="2400" dirty="0" err="1">
                <a:solidFill>
                  <a:schemeClr val="bg1"/>
                </a:solidFill>
              </a:rPr>
              <a:t>bí</a:t>
            </a:r>
            <a:r>
              <a:rPr lang="en-US" sz="2400" dirty="0">
                <a:solidFill>
                  <a:schemeClr val="bg1"/>
                </a:solidFill>
              </a:rPr>
              <a:t>.</a:t>
            </a:r>
            <a:endParaRPr lang="vi-VN" sz="2400" dirty="0">
              <a:solidFill>
                <a:schemeClr val="bg1"/>
              </a:solidFill>
            </a:endParaRPr>
          </a:p>
        </p:txBody>
      </p:sp>
    </p:spTree>
    <p:extLst>
      <p:ext uri="{BB962C8B-B14F-4D97-AF65-F5344CB8AC3E}">
        <p14:creationId xmlns:p14="http://schemas.microsoft.com/office/powerpoint/2010/main" val="5428243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5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41A4AC-8630-47CE-8656-A64E65DFBFD2}"/>
              </a:ext>
            </a:extLst>
          </p:cNvPr>
          <p:cNvSpPr txBox="1"/>
          <p:nvPr/>
        </p:nvSpPr>
        <p:spPr>
          <a:xfrm>
            <a:off x="1682580" y="1997839"/>
            <a:ext cx="8826840" cy="2862322"/>
          </a:xfrm>
          <a:prstGeom prst="rect">
            <a:avLst/>
          </a:prstGeom>
          <a:noFill/>
        </p:spPr>
        <p:txBody>
          <a:bodyPr wrap="none" rtlCol="0">
            <a:spAutoFit/>
          </a:bodyPr>
          <a:lstStyle/>
          <a:p>
            <a:pPr algn="ctr"/>
            <a:r>
              <a:rPr lang="en-US" sz="3600" dirty="0" err="1"/>
              <a:t>Bài</a:t>
            </a:r>
            <a:r>
              <a:rPr lang="en-US" sz="3600" dirty="0"/>
              <a:t> </a:t>
            </a:r>
            <a:r>
              <a:rPr lang="en-US" sz="3600" dirty="0" err="1"/>
              <a:t>văn</a:t>
            </a:r>
            <a:r>
              <a:rPr lang="en-US" sz="3600" dirty="0"/>
              <a:t> </a:t>
            </a:r>
            <a:r>
              <a:rPr lang="en-US" sz="3600" dirty="0" err="1"/>
              <a:t>được</a:t>
            </a:r>
            <a:r>
              <a:rPr lang="en-US" sz="3600" dirty="0"/>
              <a:t> chia </a:t>
            </a:r>
            <a:r>
              <a:rPr lang="en-US" sz="3600" dirty="0" err="1"/>
              <a:t>thành</a:t>
            </a:r>
            <a:r>
              <a:rPr lang="en-US" sz="3600" dirty="0"/>
              <a:t> 3 </a:t>
            </a:r>
            <a:r>
              <a:rPr lang="en-US" sz="3600" dirty="0" err="1"/>
              <a:t>đoạn</a:t>
            </a:r>
            <a:r>
              <a:rPr lang="en-US" sz="3600" dirty="0"/>
              <a:t> :</a:t>
            </a:r>
          </a:p>
          <a:p>
            <a:pPr algn="ctr"/>
            <a:endParaRPr lang="en-US" sz="3600" dirty="0"/>
          </a:p>
          <a:p>
            <a:pPr marL="285750" indent="-285750">
              <a:buFont typeface="Arial" panose="020B0604020202020204" pitchFamily="34" charset="0"/>
              <a:buChar char="•"/>
            </a:pPr>
            <a:r>
              <a:rPr lang="en-US" sz="3600" dirty="0" err="1">
                <a:solidFill>
                  <a:srgbClr val="FF0000"/>
                </a:solidFill>
              </a:rPr>
              <a:t>Đoạn</a:t>
            </a:r>
            <a:r>
              <a:rPr lang="en-US" sz="3600" dirty="0">
                <a:solidFill>
                  <a:srgbClr val="FF0000"/>
                </a:solidFill>
              </a:rPr>
              <a:t> 1</a:t>
            </a:r>
            <a:r>
              <a:rPr lang="en-US" sz="3600" dirty="0"/>
              <a:t> : </a:t>
            </a:r>
            <a:r>
              <a:rPr lang="en-US" sz="3600" dirty="0" err="1"/>
              <a:t>Từ</a:t>
            </a:r>
            <a:r>
              <a:rPr lang="en-US" sz="3600" dirty="0"/>
              <a:t> </a:t>
            </a:r>
            <a:r>
              <a:rPr lang="en-US" sz="3600" dirty="0" err="1"/>
              <a:t>đầu</a:t>
            </a:r>
            <a:r>
              <a:rPr lang="en-US" sz="3600" dirty="0"/>
              <a:t> </a:t>
            </a:r>
            <a:r>
              <a:rPr lang="en-US" sz="3600" dirty="0" err="1"/>
              <a:t>đến</a:t>
            </a:r>
            <a:r>
              <a:rPr lang="en-US" sz="3600" dirty="0"/>
              <a:t> </a:t>
            </a:r>
            <a:r>
              <a:rPr lang="en-US" sz="3600" i="1" dirty="0"/>
              <a:t>“</a:t>
            </a:r>
            <a:r>
              <a:rPr lang="en-US" sz="3600" i="1" dirty="0" err="1"/>
              <a:t>lúp</a:t>
            </a:r>
            <a:r>
              <a:rPr lang="en-US" sz="3600" i="1" dirty="0"/>
              <a:t> </a:t>
            </a:r>
            <a:r>
              <a:rPr lang="en-US" sz="3600" i="1" dirty="0" err="1"/>
              <a:t>xúp</a:t>
            </a:r>
            <a:r>
              <a:rPr lang="en-US" sz="3600" i="1" dirty="0"/>
              <a:t> </a:t>
            </a:r>
            <a:r>
              <a:rPr lang="en-US" sz="3600" i="1" dirty="0" err="1"/>
              <a:t>dưới</a:t>
            </a:r>
            <a:r>
              <a:rPr lang="en-US" sz="3600" i="1" dirty="0"/>
              <a:t> </a:t>
            </a:r>
            <a:r>
              <a:rPr lang="en-US" sz="3600" i="1" dirty="0" err="1"/>
              <a:t>chân</a:t>
            </a:r>
            <a:r>
              <a:rPr lang="en-US" sz="3600" i="1" dirty="0"/>
              <a:t>.”</a:t>
            </a:r>
          </a:p>
          <a:p>
            <a:pPr marL="285750" indent="-285750">
              <a:buFont typeface="Arial" panose="020B0604020202020204" pitchFamily="34" charset="0"/>
              <a:buChar char="•"/>
            </a:pPr>
            <a:r>
              <a:rPr lang="en-US" sz="3600" dirty="0" err="1">
                <a:solidFill>
                  <a:srgbClr val="FF0000"/>
                </a:solidFill>
              </a:rPr>
              <a:t>Đoạn</a:t>
            </a:r>
            <a:r>
              <a:rPr lang="en-US" sz="3600" dirty="0">
                <a:solidFill>
                  <a:srgbClr val="FF0000"/>
                </a:solidFill>
              </a:rPr>
              <a:t> 2 </a:t>
            </a:r>
            <a:r>
              <a:rPr lang="en-US" sz="3600" dirty="0"/>
              <a:t>: </a:t>
            </a:r>
            <a:r>
              <a:rPr lang="en-US" sz="3600" dirty="0" err="1"/>
              <a:t>Tiếp</a:t>
            </a:r>
            <a:r>
              <a:rPr lang="en-US" sz="3600" dirty="0"/>
              <a:t> </a:t>
            </a:r>
            <a:r>
              <a:rPr lang="en-US" sz="3600" dirty="0" err="1"/>
              <a:t>theo</a:t>
            </a:r>
            <a:r>
              <a:rPr lang="en-US" sz="3600" dirty="0"/>
              <a:t> </a:t>
            </a:r>
            <a:r>
              <a:rPr lang="en-US" sz="3600" dirty="0" err="1"/>
              <a:t>đến</a:t>
            </a:r>
            <a:r>
              <a:rPr lang="en-US" sz="3600" dirty="0"/>
              <a:t> </a:t>
            </a:r>
            <a:r>
              <a:rPr lang="en-US" sz="3600" i="1" dirty="0"/>
              <a:t>“</a:t>
            </a:r>
            <a:r>
              <a:rPr lang="en-US" sz="3600" i="1" dirty="0" err="1"/>
              <a:t>đưa</a:t>
            </a:r>
            <a:r>
              <a:rPr lang="en-US" sz="3600" i="1" dirty="0"/>
              <a:t> </a:t>
            </a:r>
            <a:r>
              <a:rPr lang="en-US" sz="3600" i="1" dirty="0" err="1"/>
              <a:t>mắt</a:t>
            </a:r>
            <a:r>
              <a:rPr lang="en-US" sz="3600" i="1" dirty="0"/>
              <a:t> </a:t>
            </a:r>
            <a:r>
              <a:rPr lang="en-US" sz="3600" i="1" dirty="0" err="1"/>
              <a:t>nhìn</a:t>
            </a:r>
            <a:r>
              <a:rPr lang="en-US" sz="3600" i="1" dirty="0"/>
              <a:t> </a:t>
            </a:r>
            <a:r>
              <a:rPr lang="en-US" sz="3600" i="1" dirty="0" err="1"/>
              <a:t>theo.</a:t>
            </a:r>
            <a:r>
              <a:rPr lang="en-US" sz="3600" i="1" dirty="0"/>
              <a:t>”</a:t>
            </a:r>
          </a:p>
          <a:p>
            <a:pPr marL="285750" indent="-285750">
              <a:buFont typeface="Arial" panose="020B0604020202020204" pitchFamily="34" charset="0"/>
              <a:buChar char="•"/>
            </a:pPr>
            <a:r>
              <a:rPr lang="en-US" sz="3600" dirty="0" err="1">
                <a:solidFill>
                  <a:srgbClr val="FF0000"/>
                </a:solidFill>
              </a:rPr>
              <a:t>Đoạn</a:t>
            </a:r>
            <a:r>
              <a:rPr lang="en-US" sz="3600" dirty="0">
                <a:solidFill>
                  <a:srgbClr val="FF0000"/>
                </a:solidFill>
              </a:rPr>
              <a:t> 3 </a:t>
            </a:r>
            <a:r>
              <a:rPr lang="en-US" sz="3600" dirty="0"/>
              <a:t>: </a:t>
            </a:r>
            <a:r>
              <a:rPr lang="en-US" sz="3600" dirty="0" err="1"/>
              <a:t>Còn</a:t>
            </a:r>
            <a:r>
              <a:rPr lang="en-US" sz="3600" dirty="0"/>
              <a:t> </a:t>
            </a:r>
            <a:r>
              <a:rPr lang="en-US" sz="3600" dirty="0" err="1"/>
              <a:t>lại</a:t>
            </a:r>
            <a:r>
              <a:rPr lang="en-US" sz="3600" dirty="0"/>
              <a:t>.</a:t>
            </a:r>
            <a:endParaRPr lang="vi-VN" sz="3600" dirty="0"/>
          </a:p>
        </p:txBody>
      </p:sp>
    </p:spTree>
    <p:extLst>
      <p:ext uri="{BB962C8B-B14F-4D97-AF65-F5344CB8AC3E}">
        <p14:creationId xmlns:p14="http://schemas.microsoft.com/office/powerpoint/2010/main" val="339495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2">
            <a:extLst>
              <a:ext uri="{FF2B5EF4-FFF2-40B4-BE49-F238E27FC236}">
                <a16:creationId xmlns:a16="http://schemas.microsoft.com/office/drawing/2014/main" id="{9F2CDF08-B2A9-4157-8D07-95EC96E11278}"/>
              </a:ext>
            </a:extLst>
          </p:cNvPr>
          <p:cNvGrpSpPr>
            <a:grpSpLocks/>
          </p:cNvGrpSpPr>
          <p:nvPr/>
        </p:nvGrpSpPr>
        <p:grpSpPr bwMode="auto">
          <a:xfrm>
            <a:off x="914401" y="0"/>
            <a:ext cx="10917382" cy="6857999"/>
            <a:chOff x="0" y="-105"/>
            <a:chExt cx="6092" cy="3792"/>
          </a:xfrm>
        </p:grpSpPr>
        <p:pic>
          <p:nvPicPr>
            <p:cNvPr id="20" name="Picture 1" descr="http://1.bp.blogspot.com/-2t3a-MGqVjE/VJwHlBMEYKI/AAAAAAAABNk/EQqBD9sZm3U/s1600/Fly-agaric-mushroom.jpg">
              <a:hlinkClick r:id="rId3" action="ppaction://hlinksldjump"/>
              <a:extLst>
                <a:ext uri="{FF2B5EF4-FFF2-40B4-BE49-F238E27FC236}">
                  <a16:creationId xmlns:a16="http://schemas.microsoft.com/office/drawing/2014/main" id="{E4114924-06BC-4FE0-9494-718C386ED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
              <a:ext cx="5760" cy="379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15">
              <a:extLst>
                <a:ext uri="{FF2B5EF4-FFF2-40B4-BE49-F238E27FC236}">
                  <a16:creationId xmlns:a16="http://schemas.microsoft.com/office/drawing/2014/main" id="{C5F32004-31D2-4E10-AD79-71EB63EDA027}"/>
                </a:ext>
              </a:extLst>
            </p:cNvPr>
            <p:cNvSpPr>
              <a:spLocks noChangeArrowheads="1"/>
            </p:cNvSpPr>
            <p:nvPr/>
          </p:nvSpPr>
          <p:spPr bwMode="auto">
            <a:xfrm>
              <a:off x="812" y="17"/>
              <a:ext cx="528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800" b="1" dirty="0" err="1">
                  <a:solidFill>
                    <a:schemeClr val="bg1"/>
                  </a:solidFill>
                  <a:latin typeface="Times New Roman" panose="02020603050405020304" pitchFamily="18" charset="0"/>
                </a:rPr>
                <a:t>Lúp</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xúp</a:t>
              </a:r>
              <a:r>
                <a:rPr lang="en-US" altLang="en-US" sz="2800" b="1" dirty="0">
                  <a:solidFill>
                    <a:schemeClr val="bg1"/>
                  </a:solidFill>
                  <a:latin typeface="Times New Roman" panose="02020603050405020304" pitchFamily="18" charset="0"/>
                </a:rPr>
                <a:t>: ở </a:t>
              </a:r>
              <a:r>
                <a:rPr lang="en-US" altLang="en-US" sz="2800" b="1" dirty="0" err="1">
                  <a:solidFill>
                    <a:schemeClr val="bg1"/>
                  </a:solidFill>
                  <a:latin typeface="Times New Roman" panose="02020603050405020304" pitchFamily="18" charset="0"/>
                </a:rPr>
                <a:t>liền</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nhau</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thấp</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và</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sàn</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sàn</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như</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nhau</a:t>
              </a:r>
              <a:r>
                <a:rPr lang="en-US" altLang="en-US" sz="2800" b="1" dirty="0">
                  <a:solidFill>
                    <a:schemeClr val="bg1"/>
                  </a:solidFill>
                  <a:latin typeface="Times New Roman" panose="02020603050405020304" pitchFamily="18" charset="0"/>
                </a:rPr>
                <a:t>.</a:t>
              </a:r>
            </a:p>
          </p:txBody>
        </p:sp>
      </p:grpSp>
      <p:grpSp>
        <p:nvGrpSpPr>
          <p:cNvPr id="7" name="Group 6">
            <a:extLst>
              <a:ext uri="{FF2B5EF4-FFF2-40B4-BE49-F238E27FC236}">
                <a16:creationId xmlns:a16="http://schemas.microsoft.com/office/drawing/2014/main" id="{6CB671CC-4047-4ABC-BCFD-77B0E62B610C}"/>
              </a:ext>
            </a:extLst>
          </p:cNvPr>
          <p:cNvGrpSpPr/>
          <p:nvPr/>
        </p:nvGrpSpPr>
        <p:grpSpPr>
          <a:xfrm>
            <a:off x="2953271" y="0"/>
            <a:ext cx="6858000" cy="6858000"/>
            <a:chOff x="2667000" y="0"/>
            <a:chExt cx="6858000" cy="6858000"/>
          </a:xfrm>
        </p:grpSpPr>
        <p:pic>
          <p:nvPicPr>
            <p:cNvPr id="3" name="Picture 2">
              <a:extLst>
                <a:ext uri="{FF2B5EF4-FFF2-40B4-BE49-F238E27FC236}">
                  <a16:creationId xmlns:a16="http://schemas.microsoft.com/office/drawing/2014/main" id="{EEB82A04-7DEC-4EAA-BFED-F22BE1A99D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4" name="TextBox 3">
              <a:extLst>
                <a:ext uri="{FF2B5EF4-FFF2-40B4-BE49-F238E27FC236}">
                  <a16:creationId xmlns:a16="http://schemas.microsoft.com/office/drawing/2014/main" id="{9581E71C-A5AF-4920-86AB-C38CBCBA199F}"/>
                </a:ext>
              </a:extLst>
            </p:cNvPr>
            <p:cNvSpPr txBox="1"/>
            <p:nvPr/>
          </p:nvSpPr>
          <p:spPr>
            <a:xfrm>
              <a:off x="2926080" y="5978769"/>
              <a:ext cx="1622560" cy="646331"/>
            </a:xfrm>
            <a:prstGeom prst="rect">
              <a:avLst/>
            </a:prstGeom>
            <a:noFill/>
          </p:spPr>
          <p:txBody>
            <a:bodyPr wrap="none" rtlCol="0">
              <a:spAutoFit/>
            </a:bodyPr>
            <a:lstStyle/>
            <a:p>
              <a:r>
                <a:rPr lang="en-US" sz="3600" dirty="0" err="1"/>
                <a:t>Ấm</a:t>
              </a:r>
              <a:r>
                <a:rPr lang="en-US" sz="3600" dirty="0"/>
                <a:t> </a:t>
              </a:r>
              <a:r>
                <a:rPr lang="en-US" sz="3600" dirty="0" err="1"/>
                <a:t>tích</a:t>
              </a:r>
              <a:endParaRPr lang="vi-VN" sz="3600" dirty="0"/>
            </a:p>
          </p:txBody>
        </p:sp>
      </p:grpSp>
      <p:grpSp>
        <p:nvGrpSpPr>
          <p:cNvPr id="10" name="Group 9">
            <a:extLst>
              <a:ext uri="{FF2B5EF4-FFF2-40B4-BE49-F238E27FC236}">
                <a16:creationId xmlns:a16="http://schemas.microsoft.com/office/drawing/2014/main" id="{A33FF218-2366-4715-A55E-3E70D1517ABA}"/>
              </a:ext>
            </a:extLst>
          </p:cNvPr>
          <p:cNvGrpSpPr/>
          <p:nvPr/>
        </p:nvGrpSpPr>
        <p:grpSpPr>
          <a:xfrm>
            <a:off x="651401" y="0"/>
            <a:ext cx="11047598" cy="6857999"/>
            <a:chOff x="762000" y="-3"/>
            <a:chExt cx="11047598" cy="6857999"/>
          </a:xfrm>
        </p:grpSpPr>
        <p:pic>
          <p:nvPicPr>
            <p:cNvPr id="2" name="Picture 3" descr="C:\Users\Welcome\Desktop\khu-lang-phap-o-ba-na-hill-11.jpg">
              <a:extLst>
                <a:ext uri="{FF2B5EF4-FFF2-40B4-BE49-F238E27FC236}">
                  <a16:creationId xmlns:a16="http://schemas.microsoft.com/office/drawing/2014/main" id="{3D78659A-7738-43E7-AFDC-6E73CB51CF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
              <a:ext cx="11047598"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90E499E-CDC3-4220-A662-53E7CAA4E47A}"/>
                </a:ext>
              </a:extLst>
            </p:cNvPr>
            <p:cNvSpPr txBox="1"/>
            <p:nvPr/>
          </p:nvSpPr>
          <p:spPr>
            <a:xfrm>
              <a:off x="5204197" y="232900"/>
              <a:ext cx="5625258" cy="584775"/>
            </a:xfrm>
            <a:prstGeom prst="rect">
              <a:avLst/>
            </a:prstGeom>
            <a:noFill/>
          </p:spPr>
          <p:txBody>
            <a:bodyPr wrap="none" rtlCol="0">
              <a:spAutoFit/>
            </a:bodyPr>
            <a:lstStyle/>
            <a:p>
              <a:r>
                <a:rPr lang="en-US" sz="3200" dirty="0" err="1"/>
                <a:t>Lâu</a:t>
              </a:r>
              <a:r>
                <a:rPr lang="en-US" sz="3200" dirty="0"/>
                <a:t> </a:t>
              </a:r>
              <a:r>
                <a:rPr lang="en-US" sz="3200" dirty="0" err="1"/>
                <a:t>đài</a:t>
              </a:r>
              <a:r>
                <a:rPr lang="en-US" sz="3200" dirty="0"/>
                <a:t> </a:t>
              </a:r>
              <a:r>
                <a:rPr lang="en-US" sz="3200" dirty="0" err="1"/>
                <a:t>kiến</a:t>
              </a:r>
              <a:r>
                <a:rPr lang="en-US" sz="3200" dirty="0"/>
                <a:t> </a:t>
              </a:r>
              <a:r>
                <a:rPr lang="en-US" sz="3200" dirty="0" err="1"/>
                <a:t>trúc</a:t>
              </a:r>
              <a:r>
                <a:rPr lang="en-US" sz="3200" dirty="0"/>
                <a:t> </a:t>
              </a:r>
              <a:r>
                <a:rPr lang="en-US" sz="3200" dirty="0" err="1"/>
                <a:t>tân</a:t>
              </a:r>
              <a:r>
                <a:rPr lang="en-US" sz="3200" dirty="0"/>
                <a:t> </a:t>
              </a:r>
              <a:r>
                <a:rPr lang="en-US" sz="3200" dirty="0" err="1"/>
                <a:t>kì</a:t>
              </a:r>
              <a:r>
                <a:rPr lang="en-US" sz="3200" dirty="0"/>
                <a:t> ( </a:t>
              </a:r>
              <a:r>
                <a:rPr lang="en-US" sz="3200" dirty="0" err="1"/>
                <a:t>mới</a:t>
              </a:r>
              <a:r>
                <a:rPr lang="en-US" sz="3200" dirty="0"/>
                <a:t> </a:t>
              </a:r>
              <a:r>
                <a:rPr lang="en-US" sz="3200" dirty="0" err="1"/>
                <a:t>lạ</a:t>
              </a:r>
              <a:r>
                <a:rPr lang="en-US" sz="3200" dirty="0"/>
                <a:t> )</a:t>
              </a:r>
              <a:endParaRPr lang="vi-VN" sz="3200" dirty="0"/>
            </a:p>
          </p:txBody>
        </p:sp>
      </p:grpSp>
      <p:grpSp>
        <p:nvGrpSpPr>
          <p:cNvPr id="9" name="Group 8">
            <a:extLst>
              <a:ext uri="{FF2B5EF4-FFF2-40B4-BE49-F238E27FC236}">
                <a16:creationId xmlns:a16="http://schemas.microsoft.com/office/drawing/2014/main" id="{BD59ABA7-30BA-4FF5-A14E-AC3296FF24A3}"/>
              </a:ext>
            </a:extLst>
          </p:cNvPr>
          <p:cNvGrpSpPr/>
          <p:nvPr/>
        </p:nvGrpSpPr>
        <p:grpSpPr>
          <a:xfrm>
            <a:off x="651401" y="-6593"/>
            <a:ext cx="11047598" cy="6857999"/>
            <a:chOff x="-8251281" y="473210"/>
            <a:chExt cx="9477134" cy="6857999"/>
          </a:xfrm>
        </p:grpSpPr>
        <p:pic>
          <p:nvPicPr>
            <p:cNvPr id="6" name="Picture 5">
              <a:extLst>
                <a:ext uri="{FF2B5EF4-FFF2-40B4-BE49-F238E27FC236}">
                  <a16:creationId xmlns:a16="http://schemas.microsoft.com/office/drawing/2014/main" id="{9E822775-2343-4599-985C-510D83F21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1281" y="473210"/>
              <a:ext cx="9477134" cy="6857999"/>
            </a:xfrm>
            <a:prstGeom prst="rect">
              <a:avLst/>
            </a:prstGeom>
          </p:spPr>
        </p:pic>
        <p:sp>
          <p:nvSpPr>
            <p:cNvPr id="8" name="TextBox 7">
              <a:extLst>
                <a:ext uri="{FF2B5EF4-FFF2-40B4-BE49-F238E27FC236}">
                  <a16:creationId xmlns:a16="http://schemas.microsoft.com/office/drawing/2014/main" id="{462C19EA-1022-4C0B-9283-F91A787B6DD3}"/>
                </a:ext>
              </a:extLst>
            </p:cNvPr>
            <p:cNvSpPr txBox="1"/>
            <p:nvPr/>
          </p:nvSpPr>
          <p:spPr>
            <a:xfrm>
              <a:off x="-1970773" y="675335"/>
              <a:ext cx="2680477" cy="646331"/>
            </a:xfrm>
            <a:prstGeom prst="rect">
              <a:avLst/>
            </a:prstGeom>
            <a:noFill/>
          </p:spPr>
          <p:txBody>
            <a:bodyPr wrap="none" rtlCol="0">
              <a:spAutoFit/>
            </a:bodyPr>
            <a:lstStyle/>
            <a:p>
              <a:r>
                <a:rPr lang="en-US" sz="3600" dirty="0" err="1">
                  <a:solidFill>
                    <a:schemeClr val="bg1"/>
                  </a:solidFill>
                </a:rPr>
                <a:t>Vượn</a:t>
              </a:r>
              <a:r>
                <a:rPr lang="en-US" sz="3600" dirty="0">
                  <a:solidFill>
                    <a:schemeClr val="bg1"/>
                  </a:solidFill>
                </a:rPr>
                <a:t> </a:t>
              </a:r>
              <a:r>
                <a:rPr lang="en-US" sz="3600" dirty="0" err="1">
                  <a:solidFill>
                    <a:schemeClr val="bg1"/>
                  </a:solidFill>
                </a:rPr>
                <a:t>bạc</a:t>
              </a:r>
              <a:r>
                <a:rPr lang="en-US" sz="3600" dirty="0">
                  <a:solidFill>
                    <a:schemeClr val="bg1"/>
                  </a:solidFill>
                </a:rPr>
                <a:t> </a:t>
              </a:r>
              <a:r>
                <a:rPr lang="en-US" sz="3600" dirty="0" err="1">
                  <a:solidFill>
                    <a:schemeClr val="bg1"/>
                  </a:solidFill>
                </a:rPr>
                <a:t>má</a:t>
              </a:r>
              <a:endParaRPr lang="vi-VN" sz="3600" dirty="0">
                <a:solidFill>
                  <a:schemeClr val="bg1"/>
                </a:solidFill>
              </a:endParaRPr>
            </a:p>
          </p:txBody>
        </p:sp>
      </p:grpSp>
      <p:grpSp>
        <p:nvGrpSpPr>
          <p:cNvPr id="18" name="Group 17">
            <a:extLst>
              <a:ext uri="{FF2B5EF4-FFF2-40B4-BE49-F238E27FC236}">
                <a16:creationId xmlns:a16="http://schemas.microsoft.com/office/drawing/2014/main" id="{AAAEFD50-C424-41A6-B9D8-B8A2BE5EDB8B}"/>
              </a:ext>
            </a:extLst>
          </p:cNvPr>
          <p:cNvGrpSpPr/>
          <p:nvPr/>
        </p:nvGrpSpPr>
        <p:grpSpPr>
          <a:xfrm>
            <a:off x="656391" y="-6594"/>
            <a:ext cx="11072745" cy="6857999"/>
            <a:chOff x="599279" y="-2"/>
            <a:chExt cx="11072745" cy="6857999"/>
          </a:xfrm>
        </p:grpSpPr>
        <p:pic>
          <p:nvPicPr>
            <p:cNvPr id="16" name="Picture 15">
              <a:extLst>
                <a:ext uri="{FF2B5EF4-FFF2-40B4-BE49-F238E27FC236}">
                  <a16:creationId xmlns:a16="http://schemas.microsoft.com/office/drawing/2014/main" id="{57D57199-884A-4C5B-9BFD-EB109160EA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279" y="-2"/>
              <a:ext cx="11072745" cy="6857999"/>
            </a:xfrm>
            <a:prstGeom prst="rect">
              <a:avLst/>
            </a:prstGeom>
          </p:spPr>
        </p:pic>
        <p:sp>
          <p:nvSpPr>
            <p:cNvPr id="17" name="TextBox 16">
              <a:extLst>
                <a:ext uri="{FF2B5EF4-FFF2-40B4-BE49-F238E27FC236}">
                  <a16:creationId xmlns:a16="http://schemas.microsoft.com/office/drawing/2014/main" id="{4AB7DA02-0D7E-431D-B1E9-BCDBAE51FAC4}"/>
                </a:ext>
              </a:extLst>
            </p:cNvPr>
            <p:cNvSpPr txBox="1"/>
            <p:nvPr/>
          </p:nvSpPr>
          <p:spPr>
            <a:xfrm>
              <a:off x="9023156" y="5686381"/>
              <a:ext cx="1707903" cy="584775"/>
            </a:xfrm>
            <a:prstGeom prst="rect">
              <a:avLst/>
            </a:prstGeom>
            <a:noFill/>
          </p:spPr>
          <p:txBody>
            <a:bodyPr wrap="none" rtlCol="0">
              <a:spAutoFit/>
            </a:bodyPr>
            <a:lstStyle/>
            <a:p>
              <a:r>
                <a:rPr lang="en-US" sz="3200" dirty="0" err="1"/>
                <a:t>Cây</a:t>
              </a:r>
              <a:r>
                <a:rPr lang="en-US" sz="3200" dirty="0"/>
                <a:t> </a:t>
              </a:r>
              <a:r>
                <a:rPr lang="en-US" sz="3200" dirty="0" err="1"/>
                <a:t>khộp</a:t>
              </a:r>
              <a:endParaRPr lang="vi-VN" sz="3200" dirty="0"/>
            </a:p>
          </p:txBody>
        </p:sp>
      </p:grpSp>
      <p:grpSp>
        <p:nvGrpSpPr>
          <p:cNvPr id="13" name="Group 12">
            <a:extLst>
              <a:ext uri="{FF2B5EF4-FFF2-40B4-BE49-F238E27FC236}">
                <a16:creationId xmlns:a16="http://schemas.microsoft.com/office/drawing/2014/main" id="{305BF751-CAEE-4F98-9705-2F2993C81E17}"/>
              </a:ext>
            </a:extLst>
          </p:cNvPr>
          <p:cNvGrpSpPr/>
          <p:nvPr/>
        </p:nvGrpSpPr>
        <p:grpSpPr>
          <a:xfrm>
            <a:off x="681538" y="-37371"/>
            <a:ext cx="11047598" cy="6888776"/>
            <a:chOff x="11935138" y="4068681"/>
            <a:chExt cx="9477134" cy="6888776"/>
          </a:xfrm>
        </p:grpSpPr>
        <p:pic>
          <p:nvPicPr>
            <p:cNvPr id="11" name="Picture 10">
              <a:extLst>
                <a:ext uri="{FF2B5EF4-FFF2-40B4-BE49-F238E27FC236}">
                  <a16:creationId xmlns:a16="http://schemas.microsoft.com/office/drawing/2014/main" id="{52C4D8C8-692C-4F3A-9164-44E9B4B00378}"/>
                </a:ext>
              </a:extLst>
            </p:cNvPr>
            <p:cNvPicPr>
              <a:picLocks noChangeAspect="1"/>
            </p:cNvPicPr>
            <p:nvPr/>
          </p:nvPicPr>
          <p:blipFill rotWithShape="1">
            <a:blip r:embed="rId9">
              <a:extLst>
                <a:ext uri="{28A0092B-C50C-407E-A947-70E740481C1C}">
                  <a14:useLocalDpi xmlns:a14="http://schemas.microsoft.com/office/drawing/2010/main" val="0"/>
                </a:ext>
              </a:extLst>
            </a:blip>
            <a:srcRect l="11134" r="11134" b="15608"/>
            <a:stretch/>
          </p:blipFill>
          <p:spPr>
            <a:xfrm>
              <a:off x="11935138" y="4068681"/>
              <a:ext cx="9477134" cy="6888776"/>
            </a:xfrm>
            <a:prstGeom prst="rect">
              <a:avLst/>
            </a:prstGeom>
          </p:spPr>
        </p:pic>
        <p:sp>
          <p:nvSpPr>
            <p:cNvPr id="12" name="TextBox 11">
              <a:extLst>
                <a:ext uri="{FF2B5EF4-FFF2-40B4-BE49-F238E27FC236}">
                  <a16:creationId xmlns:a16="http://schemas.microsoft.com/office/drawing/2014/main" id="{8E55051F-15CE-4BEB-A10C-D3F0C2CB48B7}"/>
                </a:ext>
              </a:extLst>
            </p:cNvPr>
            <p:cNvSpPr txBox="1"/>
            <p:nvPr/>
          </p:nvSpPr>
          <p:spPr>
            <a:xfrm>
              <a:off x="16673705" y="4332358"/>
              <a:ext cx="4686860" cy="646331"/>
            </a:xfrm>
            <a:prstGeom prst="rect">
              <a:avLst/>
            </a:prstGeom>
            <a:noFill/>
          </p:spPr>
          <p:txBody>
            <a:bodyPr wrap="none" rtlCol="0">
              <a:spAutoFit/>
            </a:bodyPr>
            <a:lstStyle/>
            <a:p>
              <a:r>
                <a:rPr lang="en-US" sz="3600" b="1" dirty="0"/>
                <a:t>Con </a:t>
              </a:r>
              <a:r>
                <a:rPr lang="en-US" sz="3600" b="1" dirty="0" err="1"/>
                <a:t>mang</a:t>
              </a:r>
              <a:r>
                <a:rPr lang="en-US" sz="3600" b="1" dirty="0"/>
                <a:t> ( con </a:t>
              </a:r>
              <a:r>
                <a:rPr lang="en-US" sz="3600" b="1" dirty="0" err="1"/>
                <a:t>hoẵng</a:t>
              </a:r>
              <a:r>
                <a:rPr lang="en-US" sz="3600" b="1" dirty="0"/>
                <a:t> )</a:t>
              </a:r>
              <a:endParaRPr lang="vi-VN" sz="3600" b="1" dirty="0"/>
            </a:p>
          </p:txBody>
        </p:sp>
      </p:grpSp>
    </p:spTree>
    <p:extLst>
      <p:ext uri="{BB962C8B-B14F-4D97-AF65-F5344CB8AC3E}">
        <p14:creationId xmlns:p14="http://schemas.microsoft.com/office/powerpoint/2010/main" val="298044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ng hồ đếm ngược 2 phút có tiếng">
            <a:hlinkClick r:id="" action="ppaction://media"/>
            <a:extLst>
              <a:ext uri="{FF2B5EF4-FFF2-40B4-BE49-F238E27FC236}">
                <a16:creationId xmlns:a16="http://schemas.microsoft.com/office/drawing/2014/main" id="{E21CB3BC-09DF-4686-B565-7D92704E3E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90207"/>
          </a:xfrm>
          <a:prstGeom prst="rect">
            <a:avLst/>
          </a:prstGeom>
        </p:spPr>
      </p:pic>
    </p:spTree>
    <p:extLst>
      <p:ext uri="{BB962C8B-B14F-4D97-AF65-F5344CB8AC3E}">
        <p14:creationId xmlns:p14="http://schemas.microsoft.com/office/powerpoint/2010/main" val="38718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3148</TotalTime>
  <Words>993</Words>
  <Application>Microsoft Office PowerPoint</Application>
  <PresentationFormat>Widescreen</PresentationFormat>
  <Paragraphs>78</Paragraphs>
  <Slides>30</Slides>
  <Notes>23</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.VnTime</vt:lpstr>
      <vt:lpstr>Algerian</vt:lpstr>
      <vt:lpstr>Arial</vt:lpstr>
      <vt:lpstr>Calibri</vt:lpstr>
      <vt:lpstr>Calibri Light</vt:lpstr>
      <vt:lpstr>Times New Roman</vt:lpstr>
      <vt:lpstr>UTM Amerika Sans</vt:lpstr>
      <vt:lpstr>UTM Conestoga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THUY AN</cp:lastModifiedBy>
  <cp:revision>90</cp:revision>
  <dcterms:created xsi:type="dcterms:W3CDTF">2020-10-09T06:34:37Z</dcterms:created>
  <dcterms:modified xsi:type="dcterms:W3CDTF">2021-10-31T02:35:12Z</dcterms:modified>
</cp:coreProperties>
</file>