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420" r:id="rId2"/>
    <p:sldId id="345" r:id="rId3"/>
    <p:sldId id="421" r:id="rId4"/>
    <p:sldId id="414" r:id="rId5"/>
    <p:sldId id="41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9C8"/>
    <a:srgbClr val="0000FF"/>
    <a:srgbClr val="00FFFF"/>
    <a:srgbClr val="33CC33"/>
    <a:srgbClr val="FFCCCC"/>
    <a:srgbClr val="FFFFCC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3772" autoAdjust="0"/>
  </p:normalViewPr>
  <p:slideViewPr>
    <p:cSldViewPr>
      <p:cViewPr>
        <p:scale>
          <a:sx n="71" d="100"/>
          <a:sy n="71" d="100"/>
        </p:scale>
        <p:origin x="-6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AC3D687-2D41-41B5-ACE1-8D911D0A81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4C33CC7-B514-4281-B5EF-55F138F4B99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71E413-01D2-49E9-88E2-648518247F12}" type="datetimeFigureOut">
              <a:rPr lang="en-US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BCA284E0-8810-4C8B-A000-0758A14C7C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5BFA9FFB-2FE3-4FC2-9AEB-6531004C8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7CD2C9-E31F-43B2-90A0-ECBEE126FF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79F8F8-AF05-489A-98FB-A870BEB0B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A86020-21AF-4AF1-8E28-EB9063652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784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="" xmlns:a16="http://schemas.microsoft.com/office/drawing/2014/main" id="{A0C6464A-8E5C-4212-8285-55CA0D680F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="" xmlns:a16="http://schemas.microsoft.com/office/drawing/2014/main" id="{0AD38232-B166-48B4-9191-BAE4233EBA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="" xmlns:a16="http://schemas.microsoft.com/office/drawing/2014/main" id="{A42D01BF-E355-4D10-BC33-106A934B0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19E89F-DF3B-4EB6-BEEA-D50FC13437FF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3AC3BD-E038-47FC-BA3D-C25B5AA5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FFC7D6-EACC-4E2D-AA29-D826BC7C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A59D51-282E-411D-96EA-EAA76733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93161-08A5-4E60-8B01-3DC4A66FF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82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B76820-C00A-46F6-A084-5247C04C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6CE275-71DA-44C9-A0AC-3D39ABAF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1CF6DE-BEF0-4950-80DB-1DA73F26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4002F-9038-4BD7-92E2-71A865AB16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31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F9F53D-6E22-4CB5-A077-834910ED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DA48FB-122F-4524-A220-7FC0AD85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158B8D-D1E2-41FC-B42D-2AD5C966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D697F-E5E8-4689-A682-332B2538B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87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93E581B-4C25-4FF1-B376-C4B2F93B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AA04A00B-3BE0-4864-BFA3-F31CDC87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82D16FB1-F012-421C-B6EC-A9702BAE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0AC7D-2907-43A5-B784-7A31E233B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5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B190E7-35ED-418C-9080-5F624837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2C4CA3-B379-4BF8-A627-5C5F7F27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B6235A-069F-49E4-9288-3C6B21D2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C5F89-3540-4077-A4A8-553FA5519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31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B2563A-A5F7-40BA-9FCD-E2FB4A2A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374A87-A019-41C5-AB83-B96FA062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C51519-6D64-4D94-B3AD-FF01CE41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3370C-1214-4E9D-BAE1-02639C450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38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2693945-1E25-4689-93B8-6EE46833D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E3CF163-B4F1-41D0-8AA6-3726623C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D3BA065-3CDD-443A-9ECB-55BBCF1A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28B68-628C-44F7-A9F7-7EAC4D7E5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64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CAE9D44B-8AB1-4818-A69F-269EBF1B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8DD21B13-DF1F-47A4-AC31-C6B72937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30C6A96-D773-4A9A-80C0-5F55ED8A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16B5F-13EB-48DF-8040-DFCEA2D59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01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BAF0AB56-9BED-495A-9FED-124F23A6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1F4CAFBC-8DDF-4DFB-B9B7-81F1D495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15D35C6-5545-4810-8C47-F25CA693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5D9C6-D9BE-467B-87F1-0EF68987C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79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6ADD888-F19D-4D85-B580-2E1D39B8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3A8B616F-7716-4294-8BB8-96830066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A2D95E77-E530-448D-8442-1F823909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E9F23-2F0B-488B-9AC7-6E8CC6B17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6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AA27FE2-CCC3-4F8E-A234-8CE2B33A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F55D61C-89F4-4874-9F1B-ADDCDCE7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E21CB35-EB01-45C4-B68C-4DA54650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AED8-133E-4E73-8EAB-F9A32BFB9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5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F88D526-7CFA-46D8-A095-D7969B6DE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4CD947F-1BD1-4408-9071-4BFEAE17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591236D-5B53-4537-A0F0-34CC53B4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E248E-D1CB-479C-9F2B-A5991DF1C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08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C1BD784A-3C80-43E8-91EB-2B67A06042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AEBB6D02-A59D-44D9-9A50-E3DC370B2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F5B95C-9DA5-4440-B36A-3C56210E5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C4F99C-BBD9-4689-B51B-64A232B47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103D8E-4B18-4C9E-A88B-F2CA07752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B420740-F0B2-4BAF-BC20-31B903552D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aisy_button_pink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857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3668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268413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003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82123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949575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49575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1581150" y="371475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9900FF"/>
                </a:solidFill>
                <a:latin typeface=".VnExoticH" pitchFamily="34" charset="0"/>
                <a:cs typeface="Arial" charset="0"/>
              </a:rPr>
              <a:t> </a:t>
            </a:r>
            <a:endParaRPr lang="en-US" altLang="en-US" sz="3200">
              <a:cs typeface="Arial" charset="0"/>
            </a:endParaRPr>
          </a:p>
        </p:txBody>
      </p:sp>
      <p:sp>
        <p:nvSpPr>
          <p:cNvPr id="140303" name="AutoShape 15"/>
          <p:cNvSpPr>
            <a:spLocks noChangeArrowheads="1"/>
          </p:cNvSpPr>
          <p:nvPr/>
        </p:nvSpPr>
        <p:spPr bwMode="auto">
          <a:xfrm>
            <a:off x="3068638" y="73025"/>
            <a:ext cx="3006725" cy="1603375"/>
          </a:xfrm>
          <a:prstGeom prst="star32">
            <a:avLst>
              <a:gd name="adj" fmla="val 22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200"/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2133600" y="5326063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>
              <a:cs typeface="Arial" charset="0"/>
            </a:endParaRPr>
          </a:p>
        </p:txBody>
      </p:sp>
      <p:pic>
        <p:nvPicPr>
          <p:cNvPr id="3093" name="Em y9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m yeu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WordArt 3"/>
          <p:cNvSpPr>
            <a:spLocks noChangeArrowheads="1" noChangeShapeType="1" noTextEdit="1"/>
          </p:cNvSpPr>
          <p:nvPr/>
        </p:nvSpPr>
        <p:spPr bwMode="auto">
          <a:xfrm>
            <a:off x="137318" y="1818481"/>
            <a:ext cx="8869363" cy="32107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9"/>
              </a:avLst>
            </a:prstTxWarp>
          </a:bodyPr>
          <a:lstStyle/>
          <a:p>
            <a:pPr algn="ctr">
              <a:defRPr/>
            </a:pPr>
            <a:r>
              <a:rPr lang="vi-VN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IẾNG VIỆT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cuối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kì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I)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 (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174)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578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211" fill="hold"/>
                                        <p:tgtEl>
                                          <p:spTgt spid="30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3"/>
                </p:tgtEl>
              </p:cMediaNode>
            </p:audio>
          </p:childTnLst>
        </p:cTn>
      </p:par>
    </p:tnLst>
    <p:bldLst>
      <p:bldP spid="140300" grpId="0"/>
      <p:bldP spid="140303" grpId="0" animBg="1"/>
      <p:bldP spid="14030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9">
            <a:extLst>
              <a:ext uri="{FF2B5EF4-FFF2-40B4-BE49-F238E27FC236}">
                <a16:creationId xmlns="" xmlns:a16="http://schemas.microsoft.com/office/drawing/2014/main" id="{54A306FC-8776-4596-9AD5-5E3630239E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990600"/>
            <a:ext cx="4648200" cy="1981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Rectangle 7">
            <a:extLst>
              <a:ext uri="{FF2B5EF4-FFF2-40B4-BE49-F238E27FC236}">
                <a16:creationId xmlns="" xmlns:a16="http://schemas.microsoft.com/office/drawing/2014/main" id="{5A21CAE5-42C3-412B-9F0D-33D957C97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Việt</a:t>
            </a:r>
            <a:endParaRPr lang="en-US" altLang="en-US" sz="2800" b="1" u="sng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Box 1">
            <a:extLst>
              <a:ext uri="{FF2B5EF4-FFF2-40B4-BE49-F238E27FC236}">
                <a16:creationId xmlns="" xmlns:a16="http://schemas.microsoft.com/office/drawing/2014/main" id="{1368EE92-029D-4F0F-9EA9-5283F58DA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163E70-861C-4494-863D-D26268AA5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="" xmlns:a16="http://schemas.microsoft.com/office/drawing/2014/main" id="{6B549C8B-BAC3-40B2-AD73-15B075DAF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</a:p>
          <a:p>
            <a:pPr eaLnBrk="1" hangingPunct="1"/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eaLnBrk="1" hangingPunct="1"/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alt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lang="en-US" alt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alt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alt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alt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1">
            <a:extLst>
              <a:ext uri="{FF2B5EF4-FFF2-40B4-BE49-F238E27FC236}">
                <a16:creationId xmlns="" xmlns:a16="http://schemas.microsoft.com/office/drawing/2014/main" id="{A1506BB8-A086-490F-B102-6425531BE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9222" name="Rectangle 7">
            <a:extLst>
              <a:ext uri="{FF2B5EF4-FFF2-40B4-BE49-F238E27FC236}">
                <a16:creationId xmlns="" xmlns:a16="http://schemas.microsoft.com/office/drawing/2014/main" id="{7A2BCA55-F4E7-4354-8B5F-81F8FA690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Việt</a:t>
            </a:r>
            <a:endParaRPr lang="en-US" altLang="en-US" sz="2800" b="1" u="sng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A1506BB8-A086-490F-B102-6425531BE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19200"/>
            <a:ext cx="42283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8BCB14C-4A4C-499B-B1FF-D54EC6534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80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sken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E132C861-2D20-4138-8BFF-4857809BD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chợ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trộn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mi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đính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nẹp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thêu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dọc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ống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chụp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gọn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mũ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xúng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xính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lụa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vân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tím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dọc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óng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ả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chờn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vờn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sóng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da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ngăm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mật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Lông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mày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uốn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Khuôn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bầu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bầu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nhô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gò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má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mun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tết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bím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thõng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thắt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lưng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khẽ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ve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vẫy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nhịp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6540996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9">
            <a:extLst>
              <a:ext uri="{FF2B5EF4-FFF2-40B4-BE49-F238E27FC236}">
                <a16:creationId xmlns="" xmlns:a16="http://schemas.microsoft.com/office/drawing/2014/main" id="{5EA5F932-A3F4-4118-A999-171471291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6627813" cy="890587"/>
          </a:xfrm>
          <a:prstGeom prst="cloudCallout">
            <a:avLst>
              <a:gd name="adj1" fmla="val 36208"/>
              <a:gd name="adj2" fmla="val 154014"/>
            </a:avLst>
          </a:prstGeom>
          <a:solidFill>
            <a:srgbClr val="CCFF99"/>
          </a:solidFill>
          <a:ln w="38100">
            <a:solidFill>
              <a:srgbClr val="FF9933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9219" name="Picture 10" descr="teddy_bear_reading_st_a_hc">
            <a:extLst>
              <a:ext uri="{FF2B5EF4-FFF2-40B4-BE49-F238E27FC236}">
                <a16:creationId xmlns="" xmlns:a16="http://schemas.microsoft.com/office/drawing/2014/main" id="{A83E2EFE-BD48-4471-9925-81DCBE6263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22383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>
            <a:extLst>
              <a:ext uri="{FF2B5EF4-FFF2-40B4-BE49-F238E27FC236}">
                <a16:creationId xmlns="" xmlns:a16="http://schemas.microsoft.com/office/drawing/2014/main" id="{A1506BB8-A086-490F-B102-6425531BE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200" b="1" dirty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9222" name="Rectangle 7">
            <a:extLst>
              <a:ext uri="{FF2B5EF4-FFF2-40B4-BE49-F238E27FC236}">
                <a16:creationId xmlns="" xmlns:a16="http://schemas.microsoft.com/office/drawing/2014/main" id="{7A2BCA55-F4E7-4354-8B5F-81F8FA690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Việt</a:t>
            </a:r>
            <a:endParaRPr lang="en-US" altLang="en-US" sz="2800" b="1" u="sng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A1506BB8-A086-490F-B102-6425531BE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19200"/>
            <a:ext cx="42283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="" xmlns:a16="http://schemas.microsoft.com/office/drawing/2014/main" id="{E66F2759-8C47-4ECB-8580-812CF9CA2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 b="1" i="1">
              <a:latin typeface="Times New Roman" panose="02020603050405020304" pitchFamily="18" charset="0"/>
            </a:endParaRPr>
          </a:p>
        </p:txBody>
      </p:sp>
      <p:sp>
        <p:nvSpPr>
          <p:cNvPr id="11267" name="Rectangle 6">
            <a:extLst>
              <a:ext uri="{FF2B5EF4-FFF2-40B4-BE49-F238E27FC236}">
                <a16:creationId xmlns="" xmlns:a16="http://schemas.microsoft.com/office/drawing/2014/main" id="{28BCB14C-4A4C-499B-B1FF-D54EC6534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80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Chợ Ta - sken </a:t>
            </a:r>
          </a:p>
        </p:txBody>
      </p:sp>
      <p:sp>
        <p:nvSpPr>
          <p:cNvPr id="11268" name="Rectangle 13">
            <a:extLst>
              <a:ext uri="{FF2B5EF4-FFF2-40B4-BE49-F238E27FC236}">
                <a16:creationId xmlns="" xmlns:a16="http://schemas.microsoft.com/office/drawing/2014/main" id="{E3FA4F1B-5631-4FC4-A482-AE03132F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194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</a:rPr>
              <a:t> 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Rectangle 21">
            <a:extLst>
              <a:ext uri="{FF2B5EF4-FFF2-40B4-BE49-F238E27FC236}">
                <a16:creationId xmlns="" xmlns:a16="http://schemas.microsoft.com/office/drawing/2014/main" id="{09D986A8-5C18-44E4-8D25-34672B8F8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724400"/>
            <a:ext cx="388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70" name="Rectangle 21">
            <a:extLst>
              <a:ext uri="{FF2B5EF4-FFF2-40B4-BE49-F238E27FC236}">
                <a16:creationId xmlns="" xmlns:a16="http://schemas.microsoft.com/office/drawing/2014/main" id="{A3527228-310F-4A29-973A-3B3752D21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3340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Rectangle 21">
            <a:extLst>
              <a:ext uri="{FF2B5EF4-FFF2-40B4-BE49-F238E27FC236}">
                <a16:creationId xmlns="" xmlns:a16="http://schemas.microsoft.com/office/drawing/2014/main" id="{A74AFB37-F07D-4A1B-BDAE-0B5BF1840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102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72" name="Rectangle 21">
            <a:extLst>
              <a:ext uri="{FF2B5EF4-FFF2-40B4-BE49-F238E27FC236}">
                <a16:creationId xmlns="" xmlns:a16="http://schemas.microsoft.com/office/drawing/2014/main" id="{78E327A0-70B9-4FA4-A25C-A3B0CC892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10200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73" name="Rectangle 13">
            <a:extLst>
              <a:ext uri="{FF2B5EF4-FFF2-40B4-BE49-F238E27FC236}">
                <a16:creationId xmlns="" xmlns:a16="http://schemas.microsoft.com/office/drawing/2014/main" id="{FD0B9536-51A6-454B-945B-6DBFFD3CA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814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</a:rPr>
              <a:t> 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4" name="Rectangle 6">
            <a:extLst>
              <a:ext uri="{FF2B5EF4-FFF2-40B4-BE49-F238E27FC236}">
                <a16:creationId xmlns="" xmlns:a16="http://schemas.microsoft.com/office/drawing/2014/main" id="{E132C861-2D20-4138-8BFF-4857809BD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chợ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trộn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mi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đính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nẹp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thêu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dọc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ống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chụp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gọn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mũ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xúng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xính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lụa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vân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tím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dọc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óng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ả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chờn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vờn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sóng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da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ngăm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mật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Lông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mày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uốn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Khuôn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bầu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bầu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nhô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gò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má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mun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tết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bím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thõng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thắt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lưng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khẽ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ve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vẫy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nhịp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 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C70B1A1-3553-4220-99C2-4279DD82C536}"/>
              </a:ext>
            </a:extLst>
          </p:cNvPr>
          <p:cNvCxnSpPr/>
          <p:nvPr/>
        </p:nvCxnSpPr>
        <p:spPr>
          <a:xfrm>
            <a:off x="4302919" y="2259013"/>
            <a:ext cx="1447800" cy="0"/>
          </a:xfrm>
          <a:prstGeom prst="line">
            <a:avLst/>
          </a:prstGeom>
          <a:ln w="28575">
            <a:solidFill>
              <a:srgbClr val="0B19C8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2D5DF6F-B26C-4FE2-8701-16630C52167F}"/>
              </a:ext>
            </a:extLst>
          </p:cNvPr>
          <p:cNvCxnSpPr/>
          <p:nvPr/>
        </p:nvCxnSpPr>
        <p:spPr>
          <a:xfrm>
            <a:off x="3267542" y="3062288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724315C-C090-423F-A5E3-005D0B5C250F}"/>
              </a:ext>
            </a:extLst>
          </p:cNvPr>
          <p:cNvCxnSpPr/>
          <p:nvPr/>
        </p:nvCxnSpPr>
        <p:spPr>
          <a:xfrm>
            <a:off x="7947491" y="43434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0C3F5FD-F3C2-4AC4-859A-19F1DC3F1250}"/>
              </a:ext>
            </a:extLst>
          </p:cNvPr>
          <p:cNvCxnSpPr/>
          <p:nvPr/>
        </p:nvCxnSpPr>
        <p:spPr>
          <a:xfrm>
            <a:off x="7036267" y="2638425"/>
            <a:ext cx="1143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D93BB8B8-A119-4DEA-9948-0F060EF6A7CA}"/>
              </a:ext>
            </a:extLst>
          </p:cNvPr>
          <p:cNvCxnSpPr/>
          <p:nvPr/>
        </p:nvCxnSpPr>
        <p:spPr>
          <a:xfrm>
            <a:off x="2110254" y="3490913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E0BCDCD-4201-44BF-BEFE-AF32D13AFA36}"/>
              </a:ext>
            </a:extLst>
          </p:cNvPr>
          <p:cNvCxnSpPr/>
          <p:nvPr/>
        </p:nvCxnSpPr>
        <p:spPr>
          <a:xfrm>
            <a:off x="6461592" y="4343400"/>
            <a:ext cx="13096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BC92370-FC1F-44FC-88A0-7B660A949579}"/>
              </a:ext>
            </a:extLst>
          </p:cNvPr>
          <p:cNvCxnSpPr/>
          <p:nvPr/>
        </p:nvCxnSpPr>
        <p:spPr>
          <a:xfrm>
            <a:off x="6108514" y="6062663"/>
            <a:ext cx="1190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E6127E26-35C7-4E97-BF22-FE0BD52B83DF}"/>
              </a:ext>
            </a:extLst>
          </p:cNvPr>
          <p:cNvCxnSpPr/>
          <p:nvPr/>
        </p:nvCxnSpPr>
        <p:spPr>
          <a:xfrm>
            <a:off x="6128217" y="3062288"/>
            <a:ext cx="12192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CB8CF401-F1B6-4D89-8841-2A9A7F171B50}"/>
              </a:ext>
            </a:extLst>
          </p:cNvPr>
          <p:cNvCxnSpPr/>
          <p:nvPr/>
        </p:nvCxnSpPr>
        <p:spPr>
          <a:xfrm>
            <a:off x="76200" y="6484938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F37BFAC5-46BA-495B-9A5A-25869AE299B6}"/>
              </a:ext>
            </a:extLst>
          </p:cNvPr>
          <p:cNvCxnSpPr/>
          <p:nvPr/>
        </p:nvCxnSpPr>
        <p:spPr>
          <a:xfrm>
            <a:off x="1686392" y="4333875"/>
            <a:ext cx="1600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FE1C924F-B7C8-466B-BD38-2FC62E0C11BB}"/>
              </a:ext>
            </a:extLst>
          </p:cNvPr>
          <p:cNvCxnSpPr/>
          <p:nvPr/>
        </p:nvCxnSpPr>
        <p:spPr>
          <a:xfrm>
            <a:off x="6704479" y="3933825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98F980CB-531A-4820-9800-6DB3D4F2E1C7}"/>
              </a:ext>
            </a:extLst>
          </p:cNvPr>
          <p:cNvCxnSpPr/>
          <p:nvPr/>
        </p:nvCxnSpPr>
        <p:spPr>
          <a:xfrm>
            <a:off x="627529" y="3927475"/>
            <a:ext cx="1414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9A4034FD-D258-47CE-97AD-2E0481530FCB}"/>
              </a:ext>
            </a:extLst>
          </p:cNvPr>
          <p:cNvCxnSpPr/>
          <p:nvPr/>
        </p:nvCxnSpPr>
        <p:spPr>
          <a:xfrm>
            <a:off x="-33524" y="5643563"/>
            <a:ext cx="7350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E9C318CC-86C9-493E-AAFF-31E48C3DDF61}"/>
              </a:ext>
            </a:extLst>
          </p:cNvPr>
          <p:cNvCxnSpPr/>
          <p:nvPr/>
        </p:nvCxnSpPr>
        <p:spPr>
          <a:xfrm>
            <a:off x="49679" y="4770438"/>
            <a:ext cx="1409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DF97A7DD-5A04-4CA2-AF6C-7E160B00FA1F}"/>
              </a:ext>
            </a:extLst>
          </p:cNvPr>
          <p:cNvCxnSpPr/>
          <p:nvPr/>
        </p:nvCxnSpPr>
        <p:spPr>
          <a:xfrm>
            <a:off x="6971179" y="4772025"/>
            <a:ext cx="1600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F38A3719-3E4B-49F7-8604-4D0B1EFF7CF0}"/>
              </a:ext>
            </a:extLst>
          </p:cNvPr>
          <p:cNvCxnSpPr/>
          <p:nvPr/>
        </p:nvCxnSpPr>
        <p:spPr>
          <a:xfrm flipV="1">
            <a:off x="835491" y="5197475"/>
            <a:ext cx="1431925" cy="111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48173991-89CE-4106-B45B-A2D6BBC51A28}"/>
              </a:ext>
            </a:extLst>
          </p:cNvPr>
          <p:cNvCxnSpPr/>
          <p:nvPr/>
        </p:nvCxnSpPr>
        <p:spPr>
          <a:xfrm>
            <a:off x="3082598" y="5195888"/>
            <a:ext cx="2147887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6AD2AED5-7063-48F4-AE97-8C654FC22EB9}"/>
              </a:ext>
            </a:extLst>
          </p:cNvPr>
          <p:cNvCxnSpPr/>
          <p:nvPr/>
        </p:nvCxnSpPr>
        <p:spPr>
          <a:xfrm>
            <a:off x="6949889" y="5638800"/>
            <a:ext cx="671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AD92A326-57E1-4543-8EB2-02CE5D7F895D}"/>
              </a:ext>
            </a:extLst>
          </p:cNvPr>
          <p:cNvCxnSpPr/>
          <p:nvPr/>
        </p:nvCxnSpPr>
        <p:spPr>
          <a:xfrm>
            <a:off x="7528953" y="6064250"/>
            <a:ext cx="4841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6D1116D0-6BC0-4478-8D40-AADBA6EAF37B}"/>
              </a:ext>
            </a:extLst>
          </p:cNvPr>
          <p:cNvCxnSpPr/>
          <p:nvPr/>
        </p:nvCxnSpPr>
        <p:spPr>
          <a:xfrm>
            <a:off x="5427476" y="5207000"/>
            <a:ext cx="162242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5C7EE06A-217E-41AA-82C4-942242D48BE8}"/>
              </a:ext>
            </a:extLst>
          </p:cNvPr>
          <p:cNvCxnSpPr/>
          <p:nvPr/>
        </p:nvCxnSpPr>
        <p:spPr>
          <a:xfrm>
            <a:off x="1525401" y="6046788"/>
            <a:ext cx="13716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E87DEE58-3BC0-488B-96F0-5988C8F76A00}"/>
              </a:ext>
            </a:extLst>
          </p:cNvPr>
          <p:cNvCxnSpPr/>
          <p:nvPr/>
        </p:nvCxnSpPr>
        <p:spPr>
          <a:xfrm>
            <a:off x="2267416" y="4746625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652825C0-4BD3-42AC-8F7C-6F3FF11F6BDE}"/>
              </a:ext>
            </a:extLst>
          </p:cNvPr>
          <p:cNvCxnSpPr/>
          <p:nvPr/>
        </p:nvCxnSpPr>
        <p:spPr>
          <a:xfrm>
            <a:off x="8124265" y="6046788"/>
            <a:ext cx="319088" cy="15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969FC2E8-AE8F-4349-9191-8DAA5199E454}"/>
              </a:ext>
            </a:extLst>
          </p:cNvPr>
          <p:cNvCxnSpPr/>
          <p:nvPr/>
        </p:nvCxnSpPr>
        <p:spPr>
          <a:xfrm>
            <a:off x="41741" y="5195888"/>
            <a:ext cx="6096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300" name="Text Box 12">
            <a:extLst>
              <a:ext uri="{FF2B5EF4-FFF2-40B4-BE49-F238E27FC236}">
                <a16:creationId xmlns="" xmlns:a16="http://schemas.microsoft.com/office/drawing/2014/main" id="{607CC8C5-4ECC-474F-A39B-594EC4327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2238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</a:rPr>
              <a:t>2. Chính tả (Nghe - viết)</a:t>
            </a:r>
          </a:p>
        </p:txBody>
      </p:sp>
      <p:sp>
        <p:nvSpPr>
          <p:cNvPr id="11301" name="TextBox 1">
            <a:extLst>
              <a:ext uri="{FF2B5EF4-FFF2-40B4-BE49-F238E27FC236}">
                <a16:creationId xmlns="" xmlns:a16="http://schemas.microsoft.com/office/drawing/2014/main" id="{8BED9676-E789-402F-A660-BD86B1A6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4)</a:t>
            </a:r>
          </a:p>
        </p:txBody>
      </p:sp>
      <p:sp>
        <p:nvSpPr>
          <p:cNvPr id="11302" name="Rectangle 7">
            <a:extLst>
              <a:ext uri="{FF2B5EF4-FFF2-40B4-BE49-F238E27FC236}">
                <a16:creationId xmlns="" xmlns:a16="http://schemas.microsoft.com/office/drawing/2014/main" id="{3D72A28F-462E-4E72-8BB7-CC467E22C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2825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Việt</a:t>
            </a:r>
            <a:endParaRPr lang="en-US" altLang="en-US" sz="2800" b="1" u="sng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3173</TotalTime>
  <Words>439</Words>
  <Application>Microsoft Office PowerPoint</Application>
  <PresentationFormat>On-screen Show (4:3)</PresentationFormat>
  <Paragraphs>36</Paragraphs>
  <Slides>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803</cp:revision>
  <dcterms:created xsi:type="dcterms:W3CDTF">2008-09-23T03:32:45Z</dcterms:created>
  <dcterms:modified xsi:type="dcterms:W3CDTF">2021-12-26T02:19:51Z</dcterms:modified>
</cp:coreProperties>
</file>