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72" r:id="rId6"/>
    <p:sldId id="259" r:id="rId7"/>
    <p:sldId id="263" r:id="rId8"/>
    <p:sldId id="266" r:id="rId9"/>
    <p:sldId id="265" r:id="rId10"/>
    <p:sldId id="264" r:id="rId11"/>
    <p:sldId id="260" r:id="rId12"/>
    <p:sldId id="267" r:id="rId13"/>
    <p:sldId id="268" r:id="rId14"/>
    <p:sldId id="279" r:id="rId15"/>
    <p:sldId id="273" r:id="rId16"/>
    <p:sldId id="269" r:id="rId17"/>
    <p:sldId id="270" r:id="rId18"/>
    <p:sldId id="271" r:id="rId19"/>
    <p:sldId id="278" r:id="rId20"/>
    <p:sldId id="274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Nhac\CD%20Elvis%20phuong\Anh%20Trang%20O%20Ben%20Em%20%20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BD20530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5000"/>
            <a:ext cx="1928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BD20530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60325"/>
            <a:ext cx="1382713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BD20530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1620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8077200" y="533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7901" name="AutoShape 13"/>
          <p:cNvSpPr>
            <a:spLocks noChangeArrowheads="1"/>
          </p:cNvSpPr>
          <p:nvPr/>
        </p:nvSpPr>
        <p:spPr bwMode="auto">
          <a:xfrm>
            <a:off x="8534400" y="4724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7902" name="AutoShape 14"/>
          <p:cNvSpPr>
            <a:spLocks noChangeArrowheads="1"/>
          </p:cNvSpPr>
          <p:nvPr/>
        </p:nvSpPr>
        <p:spPr bwMode="auto">
          <a:xfrm>
            <a:off x="457200" y="5334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>
            <a:off x="8777288" y="3657600"/>
            <a:ext cx="366712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7905" name="AutoShape 17"/>
          <p:cNvSpPr>
            <a:spLocks noChangeArrowheads="1"/>
          </p:cNvSpPr>
          <p:nvPr/>
        </p:nvSpPr>
        <p:spPr bwMode="auto">
          <a:xfrm>
            <a:off x="152400" y="19050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7906" name="AutoShape 18"/>
          <p:cNvSpPr>
            <a:spLocks noChangeArrowheads="1"/>
          </p:cNvSpPr>
          <p:nvPr/>
        </p:nvSpPr>
        <p:spPr bwMode="auto">
          <a:xfrm>
            <a:off x="3124200" y="6454775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7907" name="AutoShape 19"/>
          <p:cNvSpPr>
            <a:spLocks noChangeArrowheads="1"/>
          </p:cNvSpPr>
          <p:nvPr/>
        </p:nvSpPr>
        <p:spPr bwMode="auto">
          <a:xfrm>
            <a:off x="0" y="3276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7908" name="AutoShape 20"/>
          <p:cNvSpPr>
            <a:spLocks noChangeArrowheads="1"/>
          </p:cNvSpPr>
          <p:nvPr/>
        </p:nvSpPr>
        <p:spPr bwMode="auto">
          <a:xfrm>
            <a:off x="8636000" y="26670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7909" name="AutoShape 21"/>
          <p:cNvSpPr>
            <a:spLocks noChangeArrowheads="1"/>
          </p:cNvSpPr>
          <p:nvPr/>
        </p:nvSpPr>
        <p:spPr bwMode="auto">
          <a:xfrm>
            <a:off x="3962400" y="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7910" name="AutoShape 22"/>
          <p:cNvSpPr>
            <a:spLocks noChangeArrowheads="1"/>
          </p:cNvSpPr>
          <p:nvPr/>
        </p:nvSpPr>
        <p:spPr bwMode="auto">
          <a:xfrm>
            <a:off x="6934200" y="631825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7911" name="AutoShape 23"/>
          <p:cNvSpPr>
            <a:spLocks noChangeArrowheads="1"/>
          </p:cNvSpPr>
          <p:nvPr/>
        </p:nvSpPr>
        <p:spPr bwMode="auto">
          <a:xfrm>
            <a:off x="1600200" y="631825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7912" name="AutoShape 24"/>
          <p:cNvSpPr>
            <a:spLocks noChangeArrowheads="1"/>
          </p:cNvSpPr>
          <p:nvPr/>
        </p:nvSpPr>
        <p:spPr bwMode="auto">
          <a:xfrm>
            <a:off x="6705600" y="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7914" name="WordArt 26"/>
          <p:cNvSpPr>
            <a:spLocks noChangeArrowheads="1" noChangeShapeType="1" noTextEdit="1"/>
          </p:cNvSpPr>
          <p:nvPr/>
        </p:nvSpPr>
        <p:spPr bwMode="auto">
          <a:xfrm>
            <a:off x="2514600" y="3962400"/>
            <a:ext cx="3810000" cy="13716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/>
              <a:lightRig rig="legacyFlat3" dir="t"/>
            </a:scene3d>
            <a:sp3d extrusionH="887400" prstMaterial="legacyMatte">
              <a:extrusionClr>
                <a:srgbClr val="CCFFCC"/>
              </a:extrusionClr>
            </a:sp3d>
          </a:bodyPr>
          <a:lstStyle/>
          <a:p>
            <a:pPr algn="ctr"/>
            <a:r>
              <a:rPr lang="en-US" sz="3600" kern="10" dirty="0">
                <a:ln w="12700"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TẬP ĐỌC</a:t>
            </a:r>
          </a:p>
          <a:p>
            <a:pPr algn="ctr"/>
            <a:r>
              <a:rPr lang="en-US" sz="3600" kern="10" dirty="0">
                <a:ln w="12700"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LỚP 5</a:t>
            </a:r>
          </a:p>
        </p:txBody>
      </p:sp>
      <p:sp>
        <p:nvSpPr>
          <p:cNvPr id="37919" name="AutoShape 31"/>
          <p:cNvSpPr>
            <a:spLocks noChangeArrowheads="1"/>
          </p:cNvSpPr>
          <p:nvPr/>
        </p:nvSpPr>
        <p:spPr bwMode="auto">
          <a:xfrm>
            <a:off x="8229600" y="62484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7920" name="Anh Trang O Ben Em 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132433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20346" fill="hold"/>
                                        <p:tgtEl>
                                          <p:spTgt spid="379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20"/>
                </p:tgtEl>
              </p:cMediaNode>
            </p:audio>
          </p:childTnLst>
        </p:cTn>
      </p:par>
    </p:tnLst>
    <p:bldLst>
      <p:bldP spid="37899" grpId="0" animBg="1"/>
      <p:bldP spid="37901" grpId="0" animBg="1"/>
      <p:bldP spid="37902" grpId="0" animBg="1"/>
      <p:bldP spid="37904" grpId="0" animBg="1"/>
      <p:bldP spid="37905" grpId="0" animBg="1"/>
      <p:bldP spid="37906" grpId="0" animBg="1"/>
      <p:bldP spid="37907" grpId="0" animBg="1"/>
      <p:bldP spid="37908" grpId="0" animBg="1"/>
      <p:bldP spid="37909" grpId="0" animBg="1"/>
      <p:bldP spid="37910" grpId="0" animBg="1"/>
      <p:bldP spid="37911" grpId="0" animBg="1"/>
      <p:bldP spid="37912" grpId="0" animBg="1"/>
      <p:bldP spid="379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3847" y="5675293"/>
            <a:ext cx="7149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251" y="2659082"/>
            <a:ext cx="81533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(1720- 1791)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Trác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mụn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mủ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FontTx/>
              <a:buChar char="-"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y: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2" y="1929825"/>
            <a:ext cx="4693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4800600"/>
            <a:ext cx="69205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              (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645" y="1231612"/>
            <a:ext cx="829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4331" y="152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45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4645" y="1231612"/>
            <a:ext cx="829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479" y="1929825"/>
            <a:ext cx="4693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252" y="2800066"/>
            <a:ext cx="8328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54" y="2812450"/>
            <a:ext cx="83285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3" y="2741376"/>
            <a:ext cx="8557148" cy="41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09531" y="1991379"/>
            <a:ext cx="3098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4331" y="152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91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allAtOnce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914400"/>
            <a:ext cx="829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929825"/>
            <a:ext cx="515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252" y="2590800"/>
            <a:ext cx="8404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Lãn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chài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136" y="3962400"/>
            <a:ext cx="8404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4331" y="152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838200"/>
            <a:ext cx="829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7321" y="1929825"/>
            <a:ext cx="5683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050" y="2627293"/>
            <a:ext cx="8404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Lãn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455497" y="3962400"/>
            <a:ext cx="723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BD205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9200" cy="154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7" y="5257800"/>
            <a:ext cx="1928813" cy="159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BD2053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60325"/>
            <a:ext cx="13827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BD20530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0883"/>
            <a:ext cx="1162050" cy="268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04331" y="152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838200"/>
            <a:ext cx="829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2400" y="1929825"/>
            <a:ext cx="5607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050" y="2627293"/>
            <a:ext cx="8404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Lãn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3962400"/>
            <a:ext cx="840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Picture 5" descr="BD205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0"/>
            <a:ext cx="19288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D2053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60325"/>
            <a:ext cx="1382713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BD20530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3850"/>
            <a:ext cx="11620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04331" y="152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27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838200"/>
            <a:ext cx="829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2400" y="1929825"/>
            <a:ext cx="5607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050" y="2627293"/>
            <a:ext cx="8404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Lãn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455497" y="3810000"/>
            <a:ext cx="723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y, song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590800"/>
            <a:ext cx="840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8479" y="3640723"/>
            <a:ext cx="7239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BD205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0"/>
            <a:ext cx="19288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D2053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60325"/>
            <a:ext cx="1382713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BD20530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3850"/>
            <a:ext cx="11620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04331" y="152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116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/>
      <p:bldP spid="2" grpId="1"/>
      <p:bldP spid="10" grpId="0"/>
      <p:bldP spid="10" grpId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08" y="-60278"/>
            <a:ext cx="9142857" cy="685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914400"/>
            <a:ext cx="829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234625"/>
            <a:ext cx="5302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048000"/>
            <a:ext cx="6293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Lãn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645" y="2958405"/>
            <a:ext cx="629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itchFamily="2" charset="2"/>
              <a:buChar char="q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8222" y="3048000"/>
            <a:ext cx="1803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dung: </a:t>
            </a:r>
            <a:endParaRPr lang="en-US" sz="28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104331" y="152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4645" y="838200"/>
            <a:ext cx="829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541" y="1828800"/>
            <a:ext cx="83285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934200" y="2279176"/>
            <a:ext cx="11805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" y="2693158"/>
            <a:ext cx="10838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57400" y="3537045"/>
            <a:ext cx="7045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62400" y="3537045"/>
            <a:ext cx="14091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62600" y="3537045"/>
            <a:ext cx="1905000" cy="90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04010" y="4410501"/>
            <a:ext cx="5461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01469" y="3962400"/>
            <a:ext cx="12756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95400" y="4800600"/>
            <a:ext cx="167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4800600"/>
            <a:ext cx="12098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83955" y="4402286"/>
            <a:ext cx="1116845" cy="82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94940" y="5232779"/>
            <a:ext cx="10886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04312" y="5233916"/>
            <a:ext cx="22916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8269" y="5638800"/>
            <a:ext cx="14091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66874" y="6096000"/>
            <a:ext cx="20582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48269" y="6553200"/>
            <a:ext cx="14091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152509" y="6553200"/>
            <a:ext cx="4382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4941" y="2693158"/>
            <a:ext cx="9314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810000" y="2672686"/>
            <a:ext cx="10855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676400" y="5257800"/>
            <a:ext cx="11806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5800" y="4800600"/>
            <a:ext cx="4185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04331" y="152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762000"/>
            <a:ext cx="829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079" y="1929825"/>
            <a:ext cx="5455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3" y="2741376"/>
            <a:ext cx="8557148" cy="41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4331" y="152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533400"/>
            <a:ext cx="829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541" y="1828800"/>
            <a:ext cx="83285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279" y="1295400"/>
            <a:ext cx="5531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934200" y="2279176"/>
            <a:ext cx="11805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" y="2693158"/>
            <a:ext cx="10838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57400" y="3537045"/>
            <a:ext cx="7045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62400" y="3537045"/>
            <a:ext cx="14091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62600" y="3537045"/>
            <a:ext cx="1905000" cy="90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04010" y="4410501"/>
            <a:ext cx="5461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01469" y="3962400"/>
            <a:ext cx="12756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95400" y="4800600"/>
            <a:ext cx="167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4800600"/>
            <a:ext cx="12098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83955" y="4402286"/>
            <a:ext cx="1116845" cy="82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94940" y="5232779"/>
            <a:ext cx="10886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04312" y="5233916"/>
            <a:ext cx="22916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8269" y="5638800"/>
            <a:ext cx="14091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66874" y="6096000"/>
            <a:ext cx="20582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48269" y="6553200"/>
            <a:ext cx="14091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152509" y="6553200"/>
            <a:ext cx="4382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4941" y="2693158"/>
            <a:ext cx="9314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810000" y="2672686"/>
            <a:ext cx="10855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676400" y="5257800"/>
            <a:ext cx="11806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5800" y="4800600"/>
            <a:ext cx="4185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04331" y="-12896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82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4646" y="1524000"/>
            <a:ext cx="829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endParaRPr lang="en-US" sz="32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567" y="2667000"/>
            <a:ext cx="7789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966" y="4247783"/>
            <a:ext cx="829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="" xmlns:p14="http://schemas.microsoft.com/office/powerpoint/2010/main" val="259535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4645" y="1231612"/>
            <a:ext cx="829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399" y="2319108"/>
            <a:ext cx="7581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Lãn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4331" y="2534551"/>
            <a:ext cx="6293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cúng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4331" y="152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747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066800" y="4022725"/>
            <a:ext cx="7010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Century Schoolbook" pitchFamily="18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entury Schoolbook" pitchFamily="18" charset="0"/>
              </a:rPr>
              <a:t>học</a:t>
            </a:r>
            <a:r>
              <a:rPr lang="en-US" sz="6000" b="1" dirty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entury Schoolbook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entury Schoolbook" pitchFamily="18" charset="0"/>
              </a:rPr>
              <a:t>thúc</a:t>
            </a:r>
            <a:endParaRPr lang="en-US" sz="6000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446949" y="2819400"/>
            <a:ext cx="8001000" cy="28194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/>
            </a:prstTxWarp>
          </a:bodyPr>
          <a:lstStyle/>
          <a:p>
            <a:pPr algn="ctr"/>
            <a:r>
              <a:rPr lang="pt-BR" sz="3600" b="1" kern="1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Chào </a:t>
            </a:r>
            <a:r>
              <a:rPr lang="pt-BR" sz="3600" b="1" kern="1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các </a:t>
            </a:r>
            <a:r>
              <a:rPr lang="pt-BR" sz="3600" b="1" kern="1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</a:p>
          <a:p>
            <a:pPr algn="ctr"/>
            <a:r>
              <a:rPr lang="pt-BR" sz="3600" b="1" kern="1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chúc các em học giỏi</a:t>
            </a:r>
            <a:endParaRPr lang="en-US" sz="3600" b="1" kern="1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4822" name="Picture 6" descr="Pict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5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50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92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04800"/>
            <a:ext cx="829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14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838200"/>
            <a:ext cx="829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2766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lvl="3" indent="-388938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Lãn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95288" lvl="3" indent="-388938">
              <a:tabLst>
                <a:tab pos="0" algn="l"/>
              </a:tabLst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95288" lvl="3" indent="-388938">
              <a:tabLst>
                <a:tab pos="0" algn="l"/>
              </a:tabLst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…..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2400" y="2715583"/>
            <a:ext cx="369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679" y="2006025"/>
            <a:ext cx="4693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4331" y="152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007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4645" y="1231612"/>
            <a:ext cx="829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479" y="1929825"/>
            <a:ext cx="8579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741376"/>
            <a:ext cx="8610600" cy="41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4331" y="152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7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4645" y="1231612"/>
            <a:ext cx="829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857" y="1929825"/>
            <a:ext cx="4693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38200" y="2590800"/>
            <a:ext cx="3048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F74D3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F74D3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F74D3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F74D3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F74D3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800" kern="1200">
                <a:solidFill>
                  <a:srgbClr val="F74D3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800" kern="1200">
                <a:solidFill>
                  <a:srgbClr val="F74D3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800" kern="1200">
                <a:solidFill>
                  <a:srgbClr val="F74D3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800" kern="1200">
                <a:solidFill>
                  <a:srgbClr val="F74D3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002060"/>
                </a:solidFill>
              </a:rPr>
              <a:t>Lãn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Ông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 err="1">
                <a:solidFill>
                  <a:srgbClr val="002060"/>
                </a:solidFill>
              </a:rPr>
              <a:t>n</a:t>
            </a:r>
            <a:r>
              <a:rPr lang="en-US" sz="3200" dirty="0" err="1" smtClean="0">
                <a:solidFill>
                  <a:srgbClr val="002060"/>
                </a:solidFill>
              </a:rPr>
              <a:t>ồng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nặc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 err="1">
                <a:solidFill>
                  <a:srgbClr val="002060"/>
                </a:solidFill>
              </a:rPr>
              <a:t>m</a:t>
            </a:r>
            <a:r>
              <a:rPr lang="en-US" sz="3200" dirty="0" err="1" smtClean="0">
                <a:solidFill>
                  <a:srgbClr val="002060"/>
                </a:solidFill>
              </a:rPr>
              <a:t>ụn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mủ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 err="1">
                <a:solidFill>
                  <a:srgbClr val="002060"/>
                </a:solidFill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</a:rPr>
              <a:t>huyền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chài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err="1">
                <a:solidFill>
                  <a:srgbClr val="002060"/>
                </a:solidFill>
              </a:rPr>
              <a:t>v</a:t>
            </a:r>
            <a:r>
              <a:rPr lang="en-US" sz="3200" dirty="0" err="1" smtClean="0">
                <a:solidFill>
                  <a:srgbClr val="002060"/>
                </a:solidFill>
              </a:rPr>
              <a:t>ời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-1219200" y="7040541"/>
            <a:ext cx="8305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2766578" y="7589568"/>
            <a:ext cx="155222" cy="538172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V="1">
            <a:off x="-990600" y="7548097"/>
            <a:ext cx="1648368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V="1">
            <a:off x="2694795" y="7548097"/>
            <a:ext cx="2359188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-1137260" y="8041559"/>
            <a:ext cx="1967181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2921800" y="8041559"/>
            <a:ext cx="3135531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H="1">
            <a:off x="735983" y="7066181"/>
            <a:ext cx="155222" cy="538172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H="1">
            <a:off x="2617184" y="7066181"/>
            <a:ext cx="155222" cy="538172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H="1">
            <a:off x="857258" y="7615228"/>
            <a:ext cx="155222" cy="538172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4331" y="152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937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645" y="1231612"/>
            <a:ext cx="829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645" y="2819400"/>
            <a:ext cx="3098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 descr="Kết quả hình ảnh cho hải thượng lãn ô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795" y="2413574"/>
            <a:ext cx="3339805" cy="4292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5706" y="2550615"/>
            <a:ext cx="5270794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1720-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1791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139" y="1929825"/>
            <a:ext cx="4693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4331" y="152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23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4645" y="1231612"/>
            <a:ext cx="829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251" y="2800066"/>
            <a:ext cx="8153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(1720- 1791)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Trác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679" y="1929825"/>
            <a:ext cx="4693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7538" y="3661840"/>
            <a:ext cx="4749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646" y="4114800"/>
            <a:ext cx="84820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mụn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mủ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4331" y="152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017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4645" y="1231612"/>
            <a:ext cx="829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252" y="2800066"/>
            <a:ext cx="3985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mụn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mủ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03" y="2642174"/>
            <a:ext cx="4267200" cy="337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479" y="2006025"/>
            <a:ext cx="4693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4331" y="152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01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1229</Words>
  <Application>Microsoft Office PowerPoint</Application>
  <PresentationFormat>On-screen Show (4:3)</PresentationFormat>
  <Paragraphs>109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 luna</dc:creator>
  <cp:lastModifiedBy>Windows User</cp:lastModifiedBy>
  <cp:revision>69</cp:revision>
  <dcterms:created xsi:type="dcterms:W3CDTF">2006-08-16T00:00:00Z</dcterms:created>
  <dcterms:modified xsi:type="dcterms:W3CDTF">2017-12-18T02:16:58Z</dcterms:modified>
</cp:coreProperties>
</file>