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65" r:id="rId5"/>
    <p:sldId id="266" r:id="rId6"/>
    <p:sldId id="258" r:id="rId7"/>
    <p:sldId id="259" r:id="rId8"/>
    <p:sldId id="260" r:id="rId9"/>
    <p:sldId id="261" r:id="rId10"/>
    <p:sldId id="262" r:id="rId11"/>
    <p:sldId id="263" r:id="rId12"/>
    <p:sldId id="267" r:id="rId13"/>
    <p:sldId id="268" r:id="rId14"/>
    <p:sldId id="269" r:id="rId15"/>
    <p:sldId id="272" r:id="rId16"/>
    <p:sldId id="273" r:id="rId17"/>
    <p:sldId id="270" r:id="rId18"/>
    <p:sldId id="271"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2"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D1A42-45F8-4297-98CC-3222C28FF7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180052-4E0B-4323-ADB1-08578C95CA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C18C39-8F3C-4FF5-A416-CC97E5CF8582}"/>
              </a:ext>
            </a:extLst>
          </p:cNvPr>
          <p:cNvSpPr>
            <a:spLocks noGrp="1"/>
          </p:cNvSpPr>
          <p:nvPr>
            <p:ph type="dt" sz="half" idx="10"/>
          </p:nvPr>
        </p:nvSpPr>
        <p:spPr/>
        <p:txBody>
          <a:bodyPr/>
          <a:lstStyle/>
          <a:p>
            <a:fld id="{B9F15F03-24AA-4A0C-9A63-F3EDE6631506}" type="datetimeFigureOut">
              <a:rPr lang="en-US" smtClean="0"/>
              <a:t>13/03/2022</a:t>
            </a:fld>
            <a:endParaRPr lang="en-US"/>
          </a:p>
        </p:txBody>
      </p:sp>
      <p:sp>
        <p:nvSpPr>
          <p:cNvPr id="5" name="Footer Placeholder 4">
            <a:extLst>
              <a:ext uri="{FF2B5EF4-FFF2-40B4-BE49-F238E27FC236}">
                <a16:creationId xmlns:a16="http://schemas.microsoft.com/office/drawing/2014/main" id="{DA5137F1-0A00-475B-8C0E-F98811CFF8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B741A9-E1E5-4036-96E7-B5D848D46AF9}"/>
              </a:ext>
            </a:extLst>
          </p:cNvPr>
          <p:cNvSpPr>
            <a:spLocks noGrp="1"/>
          </p:cNvSpPr>
          <p:nvPr>
            <p:ph type="sldNum" sz="quarter" idx="12"/>
          </p:nvPr>
        </p:nvSpPr>
        <p:spPr/>
        <p:txBody>
          <a:bodyPr/>
          <a:lstStyle/>
          <a:p>
            <a:fld id="{1851FD28-3EC9-42FC-B92F-6FC0B862E424}" type="slidenum">
              <a:rPr lang="en-US" smtClean="0"/>
              <a:t>‹#›</a:t>
            </a:fld>
            <a:endParaRPr lang="en-US"/>
          </a:p>
        </p:txBody>
      </p:sp>
    </p:spTree>
    <p:extLst>
      <p:ext uri="{BB962C8B-B14F-4D97-AF65-F5344CB8AC3E}">
        <p14:creationId xmlns:p14="http://schemas.microsoft.com/office/powerpoint/2010/main" val="441392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C577B-AE85-4A95-96C3-71CE1D8184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5FA875-E463-4222-A57C-5B459E4A64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562CCF-2071-4E64-9517-6355CF249139}"/>
              </a:ext>
            </a:extLst>
          </p:cNvPr>
          <p:cNvSpPr>
            <a:spLocks noGrp="1"/>
          </p:cNvSpPr>
          <p:nvPr>
            <p:ph type="dt" sz="half" idx="10"/>
          </p:nvPr>
        </p:nvSpPr>
        <p:spPr/>
        <p:txBody>
          <a:bodyPr/>
          <a:lstStyle/>
          <a:p>
            <a:fld id="{B9F15F03-24AA-4A0C-9A63-F3EDE6631506}" type="datetimeFigureOut">
              <a:rPr lang="en-US" smtClean="0"/>
              <a:t>13/03/2022</a:t>
            </a:fld>
            <a:endParaRPr lang="en-US"/>
          </a:p>
        </p:txBody>
      </p:sp>
      <p:sp>
        <p:nvSpPr>
          <p:cNvPr id="5" name="Footer Placeholder 4">
            <a:extLst>
              <a:ext uri="{FF2B5EF4-FFF2-40B4-BE49-F238E27FC236}">
                <a16:creationId xmlns:a16="http://schemas.microsoft.com/office/drawing/2014/main" id="{6B5870F1-6D7E-42FA-95B8-022737D52E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AD48CB-3C13-4A70-AD07-A8946BABA4B7}"/>
              </a:ext>
            </a:extLst>
          </p:cNvPr>
          <p:cNvSpPr>
            <a:spLocks noGrp="1"/>
          </p:cNvSpPr>
          <p:nvPr>
            <p:ph type="sldNum" sz="quarter" idx="12"/>
          </p:nvPr>
        </p:nvSpPr>
        <p:spPr/>
        <p:txBody>
          <a:bodyPr/>
          <a:lstStyle/>
          <a:p>
            <a:fld id="{1851FD28-3EC9-42FC-B92F-6FC0B862E424}" type="slidenum">
              <a:rPr lang="en-US" smtClean="0"/>
              <a:t>‹#›</a:t>
            </a:fld>
            <a:endParaRPr lang="en-US"/>
          </a:p>
        </p:txBody>
      </p:sp>
    </p:spTree>
    <p:extLst>
      <p:ext uri="{BB962C8B-B14F-4D97-AF65-F5344CB8AC3E}">
        <p14:creationId xmlns:p14="http://schemas.microsoft.com/office/powerpoint/2010/main" val="1351223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2A05F7-20AD-4734-8392-1BFD228A3B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C01214-B696-4ABC-91EE-F284F68BC4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0FC8F9-9092-4E81-BFB5-6275EB6E1851}"/>
              </a:ext>
            </a:extLst>
          </p:cNvPr>
          <p:cNvSpPr>
            <a:spLocks noGrp="1"/>
          </p:cNvSpPr>
          <p:nvPr>
            <p:ph type="dt" sz="half" idx="10"/>
          </p:nvPr>
        </p:nvSpPr>
        <p:spPr/>
        <p:txBody>
          <a:bodyPr/>
          <a:lstStyle/>
          <a:p>
            <a:fld id="{B9F15F03-24AA-4A0C-9A63-F3EDE6631506}" type="datetimeFigureOut">
              <a:rPr lang="en-US" smtClean="0"/>
              <a:t>13/03/2022</a:t>
            </a:fld>
            <a:endParaRPr lang="en-US"/>
          </a:p>
        </p:txBody>
      </p:sp>
      <p:sp>
        <p:nvSpPr>
          <p:cNvPr id="5" name="Footer Placeholder 4">
            <a:extLst>
              <a:ext uri="{FF2B5EF4-FFF2-40B4-BE49-F238E27FC236}">
                <a16:creationId xmlns:a16="http://schemas.microsoft.com/office/drawing/2014/main" id="{43D885AA-4005-4C51-A05F-A02CBFF8D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E9172E-DB5B-4F0D-A220-A0D022697836}"/>
              </a:ext>
            </a:extLst>
          </p:cNvPr>
          <p:cNvSpPr>
            <a:spLocks noGrp="1"/>
          </p:cNvSpPr>
          <p:nvPr>
            <p:ph type="sldNum" sz="quarter" idx="12"/>
          </p:nvPr>
        </p:nvSpPr>
        <p:spPr/>
        <p:txBody>
          <a:bodyPr/>
          <a:lstStyle/>
          <a:p>
            <a:fld id="{1851FD28-3EC9-42FC-B92F-6FC0B862E424}" type="slidenum">
              <a:rPr lang="en-US" smtClean="0"/>
              <a:t>‹#›</a:t>
            </a:fld>
            <a:endParaRPr lang="en-US"/>
          </a:p>
        </p:txBody>
      </p:sp>
    </p:spTree>
    <p:extLst>
      <p:ext uri="{BB962C8B-B14F-4D97-AF65-F5344CB8AC3E}">
        <p14:creationId xmlns:p14="http://schemas.microsoft.com/office/powerpoint/2010/main" val="756462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F298B-02C2-4336-8973-6F3545CFD84D}"/>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4F71301-4998-4F2E-8526-717B1052083D}"/>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2F9774F-011D-4FA6-830E-98DD0888C207}"/>
              </a:ext>
            </a:extLst>
          </p:cNvPr>
          <p:cNvSpPr>
            <a:spLocks noGrp="1"/>
          </p:cNvSpPr>
          <p:nvPr>
            <p:ph type="dt" sz="half" idx="10"/>
          </p:nvPr>
        </p:nvSpPr>
        <p:spPr/>
        <p:txBody>
          <a:bodyPr/>
          <a:lstStyle/>
          <a:p>
            <a:fld id="{B9F15F03-24AA-4A0C-9A63-F3EDE6631506}" type="datetimeFigureOut">
              <a:rPr lang="en-US" smtClean="0"/>
              <a:t>13/03/2022</a:t>
            </a:fld>
            <a:endParaRPr lang="en-US"/>
          </a:p>
        </p:txBody>
      </p:sp>
      <p:sp>
        <p:nvSpPr>
          <p:cNvPr id="5" name="Footer Placeholder 4">
            <a:extLst>
              <a:ext uri="{FF2B5EF4-FFF2-40B4-BE49-F238E27FC236}">
                <a16:creationId xmlns:a16="http://schemas.microsoft.com/office/drawing/2014/main" id="{F260CCC4-2681-448B-8516-02093C421B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0045CB-7A09-4F46-93CA-596DF7434A49}"/>
              </a:ext>
            </a:extLst>
          </p:cNvPr>
          <p:cNvSpPr>
            <a:spLocks noGrp="1"/>
          </p:cNvSpPr>
          <p:nvPr>
            <p:ph type="sldNum" sz="quarter" idx="12"/>
          </p:nvPr>
        </p:nvSpPr>
        <p:spPr/>
        <p:txBody>
          <a:bodyPr/>
          <a:lstStyle/>
          <a:p>
            <a:fld id="{1851FD28-3EC9-42FC-B92F-6FC0B862E424}" type="slidenum">
              <a:rPr lang="en-US" smtClean="0"/>
              <a:t>‹#›</a:t>
            </a:fld>
            <a:endParaRPr lang="en-US"/>
          </a:p>
        </p:txBody>
      </p:sp>
    </p:spTree>
    <p:extLst>
      <p:ext uri="{BB962C8B-B14F-4D97-AF65-F5344CB8AC3E}">
        <p14:creationId xmlns:p14="http://schemas.microsoft.com/office/powerpoint/2010/main" val="951027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2B851-D75F-43D0-806D-58008DAF26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2DC653-0D5A-4D05-BEEE-77A3BF53F0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7E21DF-F504-45FC-B620-8B8DAAAE7777}"/>
              </a:ext>
            </a:extLst>
          </p:cNvPr>
          <p:cNvSpPr>
            <a:spLocks noGrp="1"/>
          </p:cNvSpPr>
          <p:nvPr>
            <p:ph type="dt" sz="half" idx="10"/>
          </p:nvPr>
        </p:nvSpPr>
        <p:spPr/>
        <p:txBody>
          <a:bodyPr/>
          <a:lstStyle/>
          <a:p>
            <a:fld id="{B9F15F03-24AA-4A0C-9A63-F3EDE6631506}" type="datetimeFigureOut">
              <a:rPr lang="en-US" smtClean="0"/>
              <a:t>13/03/2022</a:t>
            </a:fld>
            <a:endParaRPr lang="en-US"/>
          </a:p>
        </p:txBody>
      </p:sp>
      <p:sp>
        <p:nvSpPr>
          <p:cNvPr id="5" name="Footer Placeholder 4">
            <a:extLst>
              <a:ext uri="{FF2B5EF4-FFF2-40B4-BE49-F238E27FC236}">
                <a16:creationId xmlns:a16="http://schemas.microsoft.com/office/drawing/2014/main" id="{6517406E-4EFA-4077-AD0E-B0057D571B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F7FFEB-A53D-44F2-BE35-9CA283A5D606}"/>
              </a:ext>
            </a:extLst>
          </p:cNvPr>
          <p:cNvSpPr>
            <a:spLocks noGrp="1"/>
          </p:cNvSpPr>
          <p:nvPr>
            <p:ph type="sldNum" sz="quarter" idx="12"/>
          </p:nvPr>
        </p:nvSpPr>
        <p:spPr/>
        <p:txBody>
          <a:bodyPr/>
          <a:lstStyle/>
          <a:p>
            <a:fld id="{1851FD28-3EC9-42FC-B92F-6FC0B862E424}" type="slidenum">
              <a:rPr lang="en-US" smtClean="0"/>
              <a:t>‹#›</a:t>
            </a:fld>
            <a:endParaRPr lang="en-US"/>
          </a:p>
        </p:txBody>
      </p:sp>
    </p:spTree>
    <p:extLst>
      <p:ext uri="{BB962C8B-B14F-4D97-AF65-F5344CB8AC3E}">
        <p14:creationId xmlns:p14="http://schemas.microsoft.com/office/powerpoint/2010/main" val="151738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A80A3-B0FF-4557-B957-EF6CDE8CED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B7A2BD-5BCC-4828-AFA4-911038D40F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E1A73F-EC52-4993-8DA2-CE42B662A6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E0DF09-0F65-46AF-84A6-884636A7DDF7}"/>
              </a:ext>
            </a:extLst>
          </p:cNvPr>
          <p:cNvSpPr>
            <a:spLocks noGrp="1"/>
          </p:cNvSpPr>
          <p:nvPr>
            <p:ph type="dt" sz="half" idx="10"/>
          </p:nvPr>
        </p:nvSpPr>
        <p:spPr/>
        <p:txBody>
          <a:bodyPr/>
          <a:lstStyle/>
          <a:p>
            <a:fld id="{B9F15F03-24AA-4A0C-9A63-F3EDE6631506}" type="datetimeFigureOut">
              <a:rPr lang="en-US" smtClean="0"/>
              <a:t>13/03/2022</a:t>
            </a:fld>
            <a:endParaRPr lang="en-US"/>
          </a:p>
        </p:txBody>
      </p:sp>
      <p:sp>
        <p:nvSpPr>
          <p:cNvPr id="6" name="Footer Placeholder 5">
            <a:extLst>
              <a:ext uri="{FF2B5EF4-FFF2-40B4-BE49-F238E27FC236}">
                <a16:creationId xmlns:a16="http://schemas.microsoft.com/office/drawing/2014/main" id="{6D88A113-EAF3-4458-A10C-47B51DB7A6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872CD-5B93-4B85-A36D-01EBE1D96A89}"/>
              </a:ext>
            </a:extLst>
          </p:cNvPr>
          <p:cNvSpPr>
            <a:spLocks noGrp="1"/>
          </p:cNvSpPr>
          <p:nvPr>
            <p:ph type="sldNum" sz="quarter" idx="12"/>
          </p:nvPr>
        </p:nvSpPr>
        <p:spPr/>
        <p:txBody>
          <a:bodyPr/>
          <a:lstStyle/>
          <a:p>
            <a:fld id="{1851FD28-3EC9-42FC-B92F-6FC0B862E424}" type="slidenum">
              <a:rPr lang="en-US" smtClean="0"/>
              <a:t>‹#›</a:t>
            </a:fld>
            <a:endParaRPr lang="en-US"/>
          </a:p>
        </p:txBody>
      </p:sp>
    </p:spTree>
    <p:extLst>
      <p:ext uri="{BB962C8B-B14F-4D97-AF65-F5344CB8AC3E}">
        <p14:creationId xmlns:p14="http://schemas.microsoft.com/office/powerpoint/2010/main" val="3826661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0E036-E41A-4281-95A9-4B7CAC9D2D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071356-1629-4CCE-8566-2A34339DE8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199892-8100-4783-B738-13C264247D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B707BA-5E15-40F2-9BEB-0DB5154E63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6F730E-B76F-4896-B1A0-55F20B6904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E2A006-102E-4F7D-A70B-DAE0DD6FBB95}"/>
              </a:ext>
            </a:extLst>
          </p:cNvPr>
          <p:cNvSpPr>
            <a:spLocks noGrp="1"/>
          </p:cNvSpPr>
          <p:nvPr>
            <p:ph type="dt" sz="half" idx="10"/>
          </p:nvPr>
        </p:nvSpPr>
        <p:spPr/>
        <p:txBody>
          <a:bodyPr/>
          <a:lstStyle/>
          <a:p>
            <a:fld id="{B9F15F03-24AA-4A0C-9A63-F3EDE6631506}" type="datetimeFigureOut">
              <a:rPr lang="en-US" smtClean="0"/>
              <a:t>13/03/2022</a:t>
            </a:fld>
            <a:endParaRPr lang="en-US"/>
          </a:p>
        </p:txBody>
      </p:sp>
      <p:sp>
        <p:nvSpPr>
          <p:cNvPr id="8" name="Footer Placeholder 7">
            <a:extLst>
              <a:ext uri="{FF2B5EF4-FFF2-40B4-BE49-F238E27FC236}">
                <a16:creationId xmlns:a16="http://schemas.microsoft.com/office/drawing/2014/main" id="{9A2DCF50-856B-43E6-91FD-9DDBA17221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9C0ACB-ACCE-4364-96D0-B52C1F6BDA74}"/>
              </a:ext>
            </a:extLst>
          </p:cNvPr>
          <p:cNvSpPr>
            <a:spLocks noGrp="1"/>
          </p:cNvSpPr>
          <p:nvPr>
            <p:ph type="sldNum" sz="quarter" idx="12"/>
          </p:nvPr>
        </p:nvSpPr>
        <p:spPr/>
        <p:txBody>
          <a:bodyPr/>
          <a:lstStyle/>
          <a:p>
            <a:fld id="{1851FD28-3EC9-42FC-B92F-6FC0B862E424}" type="slidenum">
              <a:rPr lang="en-US" smtClean="0"/>
              <a:t>‹#›</a:t>
            </a:fld>
            <a:endParaRPr lang="en-US"/>
          </a:p>
        </p:txBody>
      </p:sp>
    </p:spTree>
    <p:extLst>
      <p:ext uri="{BB962C8B-B14F-4D97-AF65-F5344CB8AC3E}">
        <p14:creationId xmlns:p14="http://schemas.microsoft.com/office/powerpoint/2010/main" val="2935116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13A05-CC34-467D-BDC4-617040441A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CE1D2B-8C33-42AA-A4F9-8859F264420D}"/>
              </a:ext>
            </a:extLst>
          </p:cNvPr>
          <p:cNvSpPr>
            <a:spLocks noGrp="1"/>
          </p:cNvSpPr>
          <p:nvPr>
            <p:ph type="dt" sz="half" idx="10"/>
          </p:nvPr>
        </p:nvSpPr>
        <p:spPr/>
        <p:txBody>
          <a:bodyPr/>
          <a:lstStyle/>
          <a:p>
            <a:fld id="{B9F15F03-24AA-4A0C-9A63-F3EDE6631506}" type="datetimeFigureOut">
              <a:rPr lang="en-US" smtClean="0"/>
              <a:t>13/03/2022</a:t>
            </a:fld>
            <a:endParaRPr lang="en-US"/>
          </a:p>
        </p:txBody>
      </p:sp>
      <p:sp>
        <p:nvSpPr>
          <p:cNvPr id="4" name="Footer Placeholder 3">
            <a:extLst>
              <a:ext uri="{FF2B5EF4-FFF2-40B4-BE49-F238E27FC236}">
                <a16:creationId xmlns:a16="http://schemas.microsoft.com/office/drawing/2014/main" id="{A89C734E-B46E-4981-9DA7-6293A95B5A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3BB862-F5E1-4209-BBFB-FAB9E26F805D}"/>
              </a:ext>
            </a:extLst>
          </p:cNvPr>
          <p:cNvSpPr>
            <a:spLocks noGrp="1"/>
          </p:cNvSpPr>
          <p:nvPr>
            <p:ph type="sldNum" sz="quarter" idx="12"/>
          </p:nvPr>
        </p:nvSpPr>
        <p:spPr/>
        <p:txBody>
          <a:bodyPr/>
          <a:lstStyle/>
          <a:p>
            <a:fld id="{1851FD28-3EC9-42FC-B92F-6FC0B862E424}" type="slidenum">
              <a:rPr lang="en-US" smtClean="0"/>
              <a:t>‹#›</a:t>
            </a:fld>
            <a:endParaRPr lang="en-US"/>
          </a:p>
        </p:txBody>
      </p:sp>
    </p:spTree>
    <p:extLst>
      <p:ext uri="{BB962C8B-B14F-4D97-AF65-F5344CB8AC3E}">
        <p14:creationId xmlns:p14="http://schemas.microsoft.com/office/powerpoint/2010/main" val="1091732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1DF48A-2F65-49E6-8455-6DFDEEA5EE3A}"/>
              </a:ext>
            </a:extLst>
          </p:cNvPr>
          <p:cNvSpPr>
            <a:spLocks noGrp="1"/>
          </p:cNvSpPr>
          <p:nvPr>
            <p:ph type="dt" sz="half" idx="10"/>
          </p:nvPr>
        </p:nvSpPr>
        <p:spPr/>
        <p:txBody>
          <a:bodyPr/>
          <a:lstStyle/>
          <a:p>
            <a:fld id="{B9F15F03-24AA-4A0C-9A63-F3EDE6631506}" type="datetimeFigureOut">
              <a:rPr lang="en-US" smtClean="0"/>
              <a:t>13/03/2022</a:t>
            </a:fld>
            <a:endParaRPr lang="en-US"/>
          </a:p>
        </p:txBody>
      </p:sp>
      <p:sp>
        <p:nvSpPr>
          <p:cNvPr id="3" name="Footer Placeholder 2">
            <a:extLst>
              <a:ext uri="{FF2B5EF4-FFF2-40B4-BE49-F238E27FC236}">
                <a16:creationId xmlns:a16="http://schemas.microsoft.com/office/drawing/2014/main" id="{61D00122-40C2-4EA7-9FF4-0E80820F93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7511AF-FA4D-48B9-9CF6-66816DCBC3A8}"/>
              </a:ext>
            </a:extLst>
          </p:cNvPr>
          <p:cNvSpPr>
            <a:spLocks noGrp="1"/>
          </p:cNvSpPr>
          <p:nvPr>
            <p:ph type="sldNum" sz="quarter" idx="12"/>
          </p:nvPr>
        </p:nvSpPr>
        <p:spPr/>
        <p:txBody>
          <a:bodyPr/>
          <a:lstStyle/>
          <a:p>
            <a:fld id="{1851FD28-3EC9-42FC-B92F-6FC0B862E424}" type="slidenum">
              <a:rPr lang="en-US" smtClean="0"/>
              <a:t>‹#›</a:t>
            </a:fld>
            <a:endParaRPr lang="en-US"/>
          </a:p>
        </p:txBody>
      </p:sp>
    </p:spTree>
    <p:extLst>
      <p:ext uri="{BB962C8B-B14F-4D97-AF65-F5344CB8AC3E}">
        <p14:creationId xmlns:p14="http://schemas.microsoft.com/office/powerpoint/2010/main" val="952813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FAD3E-5F36-4152-8009-E5732A159B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BD2F4E-599A-4D75-ACA2-DBD33AFFEA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FB59CD-8758-4246-893E-73B5F3B717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285132-8B14-4DDA-94DC-204FECD70A46}"/>
              </a:ext>
            </a:extLst>
          </p:cNvPr>
          <p:cNvSpPr>
            <a:spLocks noGrp="1"/>
          </p:cNvSpPr>
          <p:nvPr>
            <p:ph type="dt" sz="half" idx="10"/>
          </p:nvPr>
        </p:nvSpPr>
        <p:spPr/>
        <p:txBody>
          <a:bodyPr/>
          <a:lstStyle/>
          <a:p>
            <a:fld id="{B9F15F03-24AA-4A0C-9A63-F3EDE6631506}" type="datetimeFigureOut">
              <a:rPr lang="en-US" smtClean="0"/>
              <a:t>13/03/2022</a:t>
            </a:fld>
            <a:endParaRPr lang="en-US"/>
          </a:p>
        </p:txBody>
      </p:sp>
      <p:sp>
        <p:nvSpPr>
          <p:cNvPr id="6" name="Footer Placeholder 5">
            <a:extLst>
              <a:ext uri="{FF2B5EF4-FFF2-40B4-BE49-F238E27FC236}">
                <a16:creationId xmlns:a16="http://schemas.microsoft.com/office/drawing/2014/main" id="{3A986CA2-F720-472E-9BFC-E298712E56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B35E21-5875-4BB7-9B8F-940F40CA8B66}"/>
              </a:ext>
            </a:extLst>
          </p:cNvPr>
          <p:cNvSpPr>
            <a:spLocks noGrp="1"/>
          </p:cNvSpPr>
          <p:nvPr>
            <p:ph type="sldNum" sz="quarter" idx="12"/>
          </p:nvPr>
        </p:nvSpPr>
        <p:spPr/>
        <p:txBody>
          <a:bodyPr/>
          <a:lstStyle/>
          <a:p>
            <a:fld id="{1851FD28-3EC9-42FC-B92F-6FC0B862E424}" type="slidenum">
              <a:rPr lang="en-US" smtClean="0"/>
              <a:t>‹#›</a:t>
            </a:fld>
            <a:endParaRPr lang="en-US"/>
          </a:p>
        </p:txBody>
      </p:sp>
    </p:spTree>
    <p:extLst>
      <p:ext uri="{BB962C8B-B14F-4D97-AF65-F5344CB8AC3E}">
        <p14:creationId xmlns:p14="http://schemas.microsoft.com/office/powerpoint/2010/main" val="1067099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73D71-D5AA-48A3-B234-B86FB816C4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A4D6D5-A1AD-4200-9430-9F6A3D9A6C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8DA16C-196A-49F3-8643-D0947526AD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807C55-6540-4B0B-BA9A-CEA01FDF8859}"/>
              </a:ext>
            </a:extLst>
          </p:cNvPr>
          <p:cNvSpPr>
            <a:spLocks noGrp="1"/>
          </p:cNvSpPr>
          <p:nvPr>
            <p:ph type="dt" sz="half" idx="10"/>
          </p:nvPr>
        </p:nvSpPr>
        <p:spPr/>
        <p:txBody>
          <a:bodyPr/>
          <a:lstStyle/>
          <a:p>
            <a:fld id="{B9F15F03-24AA-4A0C-9A63-F3EDE6631506}" type="datetimeFigureOut">
              <a:rPr lang="en-US" smtClean="0"/>
              <a:t>13/03/2022</a:t>
            </a:fld>
            <a:endParaRPr lang="en-US"/>
          </a:p>
        </p:txBody>
      </p:sp>
      <p:sp>
        <p:nvSpPr>
          <p:cNvPr id="6" name="Footer Placeholder 5">
            <a:extLst>
              <a:ext uri="{FF2B5EF4-FFF2-40B4-BE49-F238E27FC236}">
                <a16:creationId xmlns:a16="http://schemas.microsoft.com/office/drawing/2014/main" id="{E9D8EFD0-B711-4C4C-B364-6DC3E1EFF9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371AA8-6884-45C7-B8D4-4F93EBE06348}"/>
              </a:ext>
            </a:extLst>
          </p:cNvPr>
          <p:cNvSpPr>
            <a:spLocks noGrp="1"/>
          </p:cNvSpPr>
          <p:nvPr>
            <p:ph type="sldNum" sz="quarter" idx="12"/>
          </p:nvPr>
        </p:nvSpPr>
        <p:spPr/>
        <p:txBody>
          <a:bodyPr/>
          <a:lstStyle/>
          <a:p>
            <a:fld id="{1851FD28-3EC9-42FC-B92F-6FC0B862E424}" type="slidenum">
              <a:rPr lang="en-US" smtClean="0"/>
              <a:t>‹#›</a:t>
            </a:fld>
            <a:endParaRPr lang="en-US"/>
          </a:p>
        </p:txBody>
      </p:sp>
    </p:spTree>
    <p:extLst>
      <p:ext uri="{BB962C8B-B14F-4D97-AF65-F5344CB8AC3E}">
        <p14:creationId xmlns:p14="http://schemas.microsoft.com/office/powerpoint/2010/main" val="3280270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634485-D131-4765-A4DC-E854DF42CA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8F885D-A358-40C1-AC84-1F73439504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518217-8FF5-47DC-8293-83F1373077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F15F03-24AA-4A0C-9A63-F3EDE6631506}" type="datetimeFigureOut">
              <a:rPr lang="en-US" smtClean="0"/>
              <a:t>13/03/2022</a:t>
            </a:fld>
            <a:endParaRPr lang="en-US"/>
          </a:p>
        </p:txBody>
      </p:sp>
      <p:sp>
        <p:nvSpPr>
          <p:cNvPr id="5" name="Footer Placeholder 4">
            <a:extLst>
              <a:ext uri="{FF2B5EF4-FFF2-40B4-BE49-F238E27FC236}">
                <a16:creationId xmlns:a16="http://schemas.microsoft.com/office/drawing/2014/main" id="{54090150-F49E-430F-B439-0322011D02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FAECF0-2E1B-46E9-ADD0-BE9154AAF2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1FD28-3EC9-42FC-B92F-6FC0B862E424}" type="slidenum">
              <a:rPr lang="en-US" smtClean="0"/>
              <a:t>‹#›</a:t>
            </a:fld>
            <a:endParaRPr lang="en-US"/>
          </a:p>
        </p:txBody>
      </p:sp>
    </p:spTree>
    <p:extLst>
      <p:ext uri="{BB962C8B-B14F-4D97-AF65-F5344CB8AC3E}">
        <p14:creationId xmlns:p14="http://schemas.microsoft.com/office/powerpoint/2010/main" val="148506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a:extLst>
              <a:ext uri="{FF2B5EF4-FFF2-40B4-BE49-F238E27FC236}">
                <a16:creationId xmlns:a16="http://schemas.microsoft.com/office/drawing/2014/main" id="{865EFE59-822C-4349-9EC4-B5A7D75E1F88}"/>
              </a:ext>
            </a:extLst>
          </p:cNvPr>
          <p:cNvSpPr/>
          <p:nvPr/>
        </p:nvSpPr>
        <p:spPr>
          <a:xfrm>
            <a:off x="1046867" y="880533"/>
            <a:ext cx="10761312" cy="412214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Thứ</a:t>
            </a:r>
            <a:r>
              <a:rPr lang="en-US" sz="36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vi-VN" sz="36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ba</a:t>
            </a:r>
            <a:r>
              <a:rPr lang="en-US" sz="36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ngày</a:t>
            </a:r>
            <a:r>
              <a:rPr lang="en-US" sz="36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vi-VN" sz="36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15</a:t>
            </a:r>
            <a:r>
              <a:rPr lang="en-US" sz="36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tháng</a:t>
            </a:r>
            <a:r>
              <a:rPr lang="en-US" sz="36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vi-VN" sz="36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3</a:t>
            </a:r>
            <a:r>
              <a:rPr lang="en-US" sz="36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năm</a:t>
            </a:r>
            <a:r>
              <a:rPr lang="en-US" sz="36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vi-VN" sz="36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2022</a:t>
            </a:r>
            <a:endParaRPr lang="en-US" sz="36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r>
              <a:rPr lang="en-US" sz="3600" b="1" u="sng"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Tập</a:t>
            </a:r>
            <a:r>
              <a:rPr lang="en-US" sz="3600" b="1" u="sng"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u="sng"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đọc</a:t>
            </a:r>
            <a:endParaRPr lang="en-US" sz="3600" b="1" u="sng"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r>
              <a:rPr lang="en-US" sz="3600" b="1" dirty="0" err="1">
                <a:ln w="0"/>
                <a:solidFill>
                  <a:srgbClr val="0070C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Hội</a:t>
            </a:r>
            <a:r>
              <a:rPr lang="en-US" sz="3600" b="1" dirty="0">
                <a:ln w="0"/>
                <a:solidFill>
                  <a:srgbClr val="0070C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ln w="0"/>
                <a:solidFill>
                  <a:srgbClr val="0070C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thổi</a:t>
            </a:r>
            <a:r>
              <a:rPr lang="en-US" sz="3600" b="1" dirty="0">
                <a:ln w="0"/>
                <a:solidFill>
                  <a:srgbClr val="0070C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ln w="0"/>
                <a:solidFill>
                  <a:srgbClr val="0070C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cơm</a:t>
            </a:r>
            <a:r>
              <a:rPr lang="en-US" sz="3600" b="1" dirty="0">
                <a:ln w="0"/>
                <a:solidFill>
                  <a:srgbClr val="0070C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ln w="0"/>
                <a:solidFill>
                  <a:srgbClr val="0070C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thi</a:t>
            </a:r>
            <a:r>
              <a:rPr lang="en-US" sz="3600" b="1" dirty="0">
                <a:ln w="0"/>
                <a:solidFill>
                  <a:srgbClr val="0070C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ở </a:t>
            </a:r>
            <a:r>
              <a:rPr lang="en-US" sz="3600" b="1" dirty="0" err="1">
                <a:ln w="0"/>
                <a:solidFill>
                  <a:srgbClr val="0070C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Đồng</a:t>
            </a:r>
            <a:r>
              <a:rPr lang="en-US" sz="3600" b="1" dirty="0">
                <a:ln w="0"/>
                <a:solidFill>
                  <a:srgbClr val="0070C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ln w="0"/>
                <a:solidFill>
                  <a:srgbClr val="0070C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Vân</a:t>
            </a:r>
            <a:endParaRPr lang="en-US" sz="3600" b="1" dirty="0">
              <a:ln w="0"/>
              <a:solidFill>
                <a:srgbClr val="0070C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r>
              <a:rPr lang="en-US" sz="3600" b="1"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Theo </a:t>
            </a:r>
            <a:r>
              <a:rPr lang="en-US" sz="36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MINH NHƯƠNG</a:t>
            </a:r>
            <a:endParaRPr lang="en-US" sz="36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0347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BCFB2-613E-4C56-AC6C-3AEA5C09AEB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CC48387-BA5E-4AAE-80B2-742D71951DF3}"/>
              </a:ext>
            </a:extLst>
          </p:cNvPr>
          <p:cNvSpPr>
            <a:spLocks noGrp="1"/>
          </p:cNvSpPr>
          <p:nvPr>
            <p:ph idx="4294967295"/>
          </p:nvPr>
        </p:nvSpPr>
        <p:spPr>
          <a:xfrm>
            <a:off x="4140389" y="5065049"/>
            <a:ext cx="3911221" cy="1064526"/>
          </a:xfrm>
        </p:spPr>
        <p:txBody>
          <a:bodyPr>
            <a:normAutofit/>
          </a:bodyPr>
          <a:lstStyle/>
          <a:p>
            <a:pPr marL="0" indent="0">
              <a:buNone/>
            </a:pPr>
            <a:r>
              <a:rPr lang="en-US" sz="4800" dirty="0" err="1">
                <a:solidFill>
                  <a:srgbClr val="FF0000"/>
                </a:solidFill>
              </a:rPr>
              <a:t>Trẩy</a:t>
            </a:r>
            <a:r>
              <a:rPr lang="en-US" sz="4800" dirty="0">
                <a:solidFill>
                  <a:srgbClr val="FF0000"/>
                </a:solidFill>
              </a:rPr>
              <a:t> </a:t>
            </a:r>
            <a:r>
              <a:rPr lang="en-US" sz="4800" dirty="0" err="1">
                <a:solidFill>
                  <a:srgbClr val="FF0000"/>
                </a:solidFill>
              </a:rPr>
              <a:t>quân</a:t>
            </a:r>
            <a:endParaRPr lang="en-US" sz="4800" dirty="0">
              <a:solidFill>
                <a:srgbClr val="FF0000"/>
              </a:solidFill>
            </a:endParaRPr>
          </a:p>
        </p:txBody>
      </p:sp>
      <p:pic>
        <p:nvPicPr>
          <p:cNvPr id="5" name="Picture 4">
            <a:extLst>
              <a:ext uri="{FF2B5EF4-FFF2-40B4-BE49-F238E27FC236}">
                <a16:creationId xmlns:a16="http://schemas.microsoft.com/office/drawing/2014/main" id="{D22CED22-0551-4EFC-898D-E65FF935E07F}"/>
              </a:ext>
            </a:extLst>
          </p:cNvPr>
          <p:cNvPicPr>
            <a:picLocks noChangeAspect="1"/>
          </p:cNvPicPr>
          <p:nvPr/>
        </p:nvPicPr>
        <p:blipFill>
          <a:blip r:embed="rId2"/>
          <a:stretch>
            <a:fillRect/>
          </a:stretch>
        </p:blipFill>
        <p:spPr>
          <a:xfrm>
            <a:off x="0" y="0"/>
            <a:ext cx="12192000" cy="4804012"/>
          </a:xfrm>
          <a:prstGeom prst="rect">
            <a:avLst/>
          </a:prstGeom>
        </p:spPr>
      </p:pic>
    </p:spTree>
    <p:extLst>
      <p:ext uri="{BB962C8B-B14F-4D97-AF65-F5344CB8AC3E}">
        <p14:creationId xmlns:p14="http://schemas.microsoft.com/office/powerpoint/2010/main" val="15197109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C382D-F003-4706-BC18-F265443C2575}"/>
              </a:ext>
            </a:extLst>
          </p:cNvPr>
          <p:cNvSpPr>
            <a:spLocks noGrp="1"/>
          </p:cNvSpPr>
          <p:nvPr>
            <p:ph type="title"/>
          </p:nvPr>
        </p:nvSpPr>
        <p:spPr>
          <a:xfrm>
            <a:off x="838200" y="1074808"/>
            <a:ext cx="10515600" cy="1325563"/>
          </a:xfrm>
        </p:spPr>
        <p:txBody>
          <a:bodyPr>
            <a:normAutofit/>
          </a:bodyPr>
          <a:lstStyle/>
          <a:p>
            <a:r>
              <a:rPr lang="vi-VN" b="1" i="0" dirty="0">
                <a:solidFill>
                  <a:srgbClr val="2888E1"/>
                </a:solidFill>
                <a:effectLst/>
                <a:latin typeface="OpenSans"/>
              </a:rPr>
              <a:t>Câu 2</a:t>
            </a:r>
            <a:r>
              <a:rPr lang="en-US" b="1" i="0" dirty="0">
                <a:solidFill>
                  <a:srgbClr val="2888E1"/>
                </a:solidFill>
                <a:effectLst/>
                <a:latin typeface="OpenSans"/>
              </a:rPr>
              <a:t>: </a:t>
            </a:r>
            <a:r>
              <a:rPr lang="vi-VN" b="1" i="0" dirty="0">
                <a:solidFill>
                  <a:srgbClr val="000000"/>
                </a:solidFill>
                <a:effectLst/>
                <a:latin typeface="OpenSans"/>
              </a:rPr>
              <a:t>Kể lại việc lấy lửa trước khi nấu cơm.</a:t>
            </a:r>
            <a:endParaRPr lang="en-US" dirty="0"/>
          </a:p>
        </p:txBody>
      </p:sp>
      <p:sp>
        <p:nvSpPr>
          <p:cNvPr id="3" name="Content Placeholder 2">
            <a:extLst>
              <a:ext uri="{FF2B5EF4-FFF2-40B4-BE49-F238E27FC236}">
                <a16:creationId xmlns:a16="http://schemas.microsoft.com/office/drawing/2014/main" id="{9BF4A5A1-8BC1-48F4-935C-C2E7707F3C20}"/>
              </a:ext>
            </a:extLst>
          </p:cNvPr>
          <p:cNvSpPr>
            <a:spLocks noGrp="1"/>
          </p:cNvSpPr>
          <p:nvPr>
            <p:ph idx="4294967295"/>
          </p:nvPr>
        </p:nvSpPr>
        <p:spPr>
          <a:xfrm>
            <a:off x="838200" y="2838732"/>
            <a:ext cx="10515600" cy="2287351"/>
          </a:xfrm>
        </p:spPr>
        <p:txBody>
          <a:bodyPr>
            <a:normAutofit/>
          </a:bodyPr>
          <a:lstStyle/>
          <a:p>
            <a:pPr marL="0" indent="0" algn="just">
              <a:buNone/>
            </a:pPr>
            <a:r>
              <a:rPr lang="vi-VN" sz="3200" b="0" i="0" dirty="0">
                <a:solidFill>
                  <a:srgbClr val="000000"/>
                </a:solidFill>
                <a:effectLst/>
                <a:latin typeface="OpenSans"/>
              </a:rPr>
              <a:t>Khi tiếng trống hiệu vừa dứt, bốn thanh niên của bốn đội nhanh như sóc thoăn thoắt leo lên bốn cây chuối bôi mỡ bóng nhẫy để lấy nén hương bám ở trên ngọn. Khi mang được nén hương xuống, người dự thi được phát cho ba que diêm để châm vào hương cho cháy thành ngọn lửa.</a:t>
            </a:r>
          </a:p>
        </p:txBody>
      </p:sp>
    </p:spTree>
    <p:extLst>
      <p:ext uri="{BB962C8B-B14F-4D97-AF65-F5344CB8AC3E}">
        <p14:creationId xmlns:p14="http://schemas.microsoft.com/office/powerpoint/2010/main" val="2693270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A564D-B02C-452F-AF9E-52D690251E50}"/>
              </a:ext>
            </a:extLst>
          </p:cNvPr>
          <p:cNvSpPr>
            <a:spLocks noGrp="1"/>
          </p:cNvSpPr>
          <p:nvPr>
            <p:ph type="title"/>
          </p:nvPr>
        </p:nvSpPr>
        <p:spPr>
          <a:xfrm>
            <a:off x="46752" y="36172"/>
            <a:ext cx="7700493" cy="1077309"/>
          </a:xfrm>
        </p:spPr>
        <p:txBody>
          <a:bodyPr>
            <a:noAutofit/>
          </a:bodyPr>
          <a:lstStyle/>
          <a:p>
            <a:r>
              <a:rPr lang="vi-VN" sz="3600" b="0" i="0" dirty="0">
                <a:solidFill>
                  <a:srgbClr val="333333"/>
                </a:solidFill>
                <a:effectLst/>
                <a:latin typeface="arial" panose="020B0604020202020204" pitchFamily="34" charset="0"/>
              </a:rPr>
              <a:t>Việc lấy lửa chuẩn bị thổi cơm.</a:t>
            </a:r>
            <a:br>
              <a:rPr lang="vi-VN" sz="3600" dirty="0"/>
            </a:br>
            <a:endParaRPr lang="en-US" sz="3600" dirty="0">
              <a:solidFill>
                <a:srgbClr val="FF0000"/>
              </a:solidFill>
            </a:endParaRPr>
          </a:p>
        </p:txBody>
      </p:sp>
      <p:graphicFrame>
        <p:nvGraphicFramePr>
          <p:cNvPr id="4" name="Table 4">
            <a:extLst>
              <a:ext uri="{FF2B5EF4-FFF2-40B4-BE49-F238E27FC236}">
                <a16:creationId xmlns:a16="http://schemas.microsoft.com/office/drawing/2014/main" id="{C5A2C9AC-5532-4E51-B25C-E3011B709654}"/>
              </a:ext>
            </a:extLst>
          </p:cNvPr>
          <p:cNvGraphicFramePr>
            <a:graphicFrameLocks noGrp="1"/>
          </p:cNvGraphicFramePr>
          <p:nvPr>
            <p:ph idx="1"/>
            <p:extLst>
              <p:ext uri="{D42A27DB-BD31-4B8C-83A1-F6EECF244321}">
                <p14:modId xmlns:p14="http://schemas.microsoft.com/office/powerpoint/2010/main" val="3934845862"/>
              </p:ext>
            </p:extLst>
          </p:nvPr>
        </p:nvGraphicFramePr>
        <p:xfrm>
          <a:off x="2898281" y="576223"/>
          <a:ext cx="7056549" cy="944880"/>
        </p:xfrm>
        <a:graphic>
          <a:graphicData uri="http://schemas.openxmlformats.org/drawingml/2006/table">
            <a:tbl>
              <a:tblPr firstRow="1" bandRow="1">
                <a:tableStyleId>{5C22544A-7EE6-4342-B048-85BDC9FD1C3A}</a:tableStyleId>
              </a:tblPr>
              <a:tblGrid>
                <a:gridCol w="7056549">
                  <a:extLst>
                    <a:ext uri="{9D8B030D-6E8A-4147-A177-3AD203B41FA5}">
                      <a16:colId xmlns:a16="http://schemas.microsoft.com/office/drawing/2014/main" val="3495958959"/>
                    </a:ext>
                  </a:extLst>
                </a:gridCol>
              </a:tblGrid>
              <a:tr h="674927">
                <a:tc>
                  <a:txBody>
                    <a:bodyPr/>
                    <a:lstStyle/>
                    <a:p>
                      <a:r>
                        <a:rPr lang="en-US" sz="2800" b="0" i="0" kern="1200" dirty="0">
                          <a:solidFill>
                            <a:schemeClr val="tx1"/>
                          </a:solidFill>
                          <a:effectLst/>
                          <a:latin typeface="+mn-lt"/>
                          <a:ea typeface="+mn-ea"/>
                          <a:cs typeface="+mn-cs"/>
                        </a:rPr>
                        <a:t>                         Leo </a:t>
                      </a:r>
                      <a:r>
                        <a:rPr lang="en-US" sz="2800" b="0" i="0" kern="1200" dirty="0" err="1">
                          <a:solidFill>
                            <a:schemeClr val="tx1"/>
                          </a:solidFill>
                          <a:effectLst/>
                          <a:latin typeface="+mn-lt"/>
                          <a:ea typeface="+mn-ea"/>
                          <a:cs typeface="+mn-cs"/>
                        </a:rPr>
                        <a:t>lên</a:t>
                      </a:r>
                      <a:r>
                        <a:rPr lang="en-US" sz="2800" b="0" i="0" kern="1200" dirty="0">
                          <a:solidFill>
                            <a:schemeClr val="tx1"/>
                          </a:solidFill>
                          <a:effectLst/>
                          <a:latin typeface="+mn-lt"/>
                          <a:ea typeface="+mn-ea"/>
                          <a:cs typeface="+mn-cs"/>
                        </a:rPr>
                        <a:t> </a:t>
                      </a:r>
                      <a:r>
                        <a:rPr lang="en-US" sz="2800" b="0" i="0" kern="1200" dirty="0" err="1">
                          <a:solidFill>
                            <a:schemeClr val="tx1"/>
                          </a:solidFill>
                          <a:effectLst/>
                          <a:latin typeface="+mn-lt"/>
                          <a:ea typeface="+mn-ea"/>
                          <a:cs typeface="+mn-cs"/>
                        </a:rPr>
                        <a:t>cây</a:t>
                      </a:r>
                      <a:r>
                        <a:rPr lang="en-US" sz="2800" b="0" i="0" kern="1200" dirty="0">
                          <a:solidFill>
                            <a:schemeClr val="tx1"/>
                          </a:solidFill>
                          <a:effectLst/>
                          <a:latin typeface="+mn-lt"/>
                          <a:ea typeface="+mn-ea"/>
                          <a:cs typeface="+mn-cs"/>
                        </a:rPr>
                        <a:t> </a:t>
                      </a:r>
                      <a:r>
                        <a:rPr lang="en-US" sz="2800" b="0" i="0" kern="1200" dirty="0" err="1">
                          <a:solidFill>
                            <a:schemeClr val="tx1"/>
                          </a:solidFill>
                          <a:effectLst/>
                          <a:latin typeface="+mn-lt"/>
                          <a:ea typeface="+mn-ea"/>
                          <a:cs typeface="+mn-cs"/>
                        </a:rPr>
                        <a:t>chuối</a:t>
                      </a:r>
                      <a:br>
                        <a:rPr lang="en-US" sz="2800" dirty="0">
                          <a:solidFill>
                            <a:schemeClr val="tx1"/>
                          </a:solidFill>
                        </a:rPr>
                      </a:br>
                      <a:endParaRPr lang="en-US" sz="28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92287185"/>
                  </a:ext>
                </a:extLst>
              </a:tr>
            </a:tbl>
          </a:graphicData>
        </a:graphic>
      </p:graphicFrame>
      <p:sp>
        <p:nvSpPr>
          <p:cNvPr id="5" name="Arrow: Down 4">
            <a:extLst>
              <a:ext uri="{FF2B5EF4-FFF2-40B4-BE49-F238E27FC236}">
                <a16:creationId xmlns:a16="http://schemas.microsoft.com/office/drawing/2014/main" id="{A3E28911-BF59-426A-89B5-587FBFFCBDD1}"/>
              </a:ext>
            </a:extLst>
          </p:cNvPr>
          <p:cNvSpPr/>
          <p:nvPr/>
        </p:nvSpPr>
        <p:spPr>
          <a:xfrm>
            <a:off x="5966596" y="1629859"/>
            <a:ext cx="661115" cy="4666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Table 4">
            <a:extLst>
              <a:ext uri="{FF2B5EF4-FFF2-40B4-BE49-F238E27FC236}">
                <a16:creationId xmlns:a16="http://schemas.microsoft.com/office/drawing/2014/main" id="{E095B3DB-1630-482C-BE3E-90C58839652E}"/>
              </a:ext>
            </a:extLst>
          </p:cNvPr>
          <p:cNvGraphicFramePr>
            <a:graphicFrameLocks/>
          </p:cNvGraphicFramePr>
          <p:nvPr>
            <p:extLst>
              <p:ext uri="{D42A27DB-BD31-4B8C-83A1-F6EECF244321}">
                <p14:modId xmlns:p14="http://schemas.microsoft.com/office/powerpoint/2010/main" val="2548016476"/>
              </p:ext>
            </p:extLst>
          </p:nvPr>
        </p:nvGraphicFramePr>
        <p:xfrm>
          <a:off x="2898280" y="2174393"/>
          <a:ext cx="7056549" cy="1188720"/>
        </p:xfrm>
        <a:graphic>
          <a:graphicData uri="http://schemas.openxmlformats.org/drawingml/2006/table">
            <a:tbl>
              <a:tblPr firstRow="1" bandRow="1">
                <a:tableStyleId>{5C22544A-7EE6-4342-B048-85BDC9FD1C3A}</a:tableStyleId>
              </a:tblPr>
              <a:tblGrid>
                <a:gridCol w="7056549">
                  <a:extLst>
                    <a:ext uri="{9D8B030D-6E8A-4147-A177-3AD203B41FA5}">
                      <a16:colId xmlns:a16="http://schemas.microsoft.com/office/drawing/2014/main" val="3495958959"/>
                    </a:ext>
                  </a:extLst>
                </a:gridCol>
              </a:tblGrid>
              <a:tr h="835522">
                <a:tc>
                  <a:txBody>
                    <a:bodyPr/>
                    <a:lstStyle/>
                    <a:p>
                      <a:r>
                        <a:rPr lang="en-US" sz="2400" b="0" i="0" kern="1200" dirty="0">
                          <a:solidFill>
                            <a:schemeClr val="tx1"/>
                          </a:solidFill>
                          <a:effectLst/>
                          <a:latin typeface="+mn-lt"/>
                          <a:ea typeface="+mn-ea"/>
                          <a:cs typeface="+mn-cs"/>
                        </a:rPr>
                        <a:t>               </a:t>
                      </a:r>
                      <a:r>
                        <a:rPr lang="vi-VN" sz="2400" b="0" i="0" kern="1200" dirty="0">
                          <a:solidFill>
                            <a:schemeClr val="tx1"/>
                          </a:solidFill>
                          <a:effectLst/>
                          <a:latin typeface="+mn-lt"/>
                          <a:ea typeface="+mn-ea"/>
                          <a:cs typeface="+mn-cs"/>
                        </a:rPr>
                        <a:t>Lấy nén hương ở ngọn chuối</a:t>
                      </a:r>
                      <a:br>
                        <a:rPr lang="vi-VN" sz="2400" dirty="0">
                          <a:solidFill>
                            <a:schemeClr val="tx1"/>
                          </a:solidFill>
                        </a:rPr>
                      </a:br>
                      <a:br>
                        <a:rPr lang="en-US" sz="2400" dirty="0">
                          <a:solidFill>
                            <a:schemeClr val="tx1"/>
                          </a:solidFill>
                        </a:rPr>
                      </a:br>
                      <a:endParaRPr lang="en-US" sz="24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92287185"/>
                  </a:ext>
                </a:extLst>
              </a:tr>
            </a:tbl>
          </a:graphicData>
        </a:graphic>
      </p:graphicFrame>
      <p:graphicFrame>
        <p:nvGraphicFramePr>
          <p:cNvPr id="7" name="Table 4">
            <a:extLst>
              <a:ext uri="{FF2B5EF4-FFF2-40B4-BE49-F238E27FC236}">
                <a16:creationId xmlns:a16="http://schemas.microsoft.com/office/drawing/2014/main" id="{2418DC5B-8E01-4B26-A51B-6E2EA804D37E}"/>
              </a:ext>
            </a:extLst>
          </p:cNvPr>
          <p:cNvGraphicFramePr>
            <a:graphicFrameLocks/>
          </p:cNvGraphicFramePr>
          <p:nvPr>
            <p:extLst>
              <p:ext uri="{D42A27DB-BD31-4B8C-83A1-F6EECF244321}">
                <p14:modId xmlns:p14="http://schemas.microsoft.com/office/powerpoint/2010/main" val="2816733949"/>
              </p:ext>
            </p:extLst>
          </p:nvPr>
        </p:nvGraphicFramePr>
        <p:xfrm>
          <a:off x="2898280" y="3923950"/>
          <a:ext cx="7056549" cy="1188720"/>
        </p:xfrm>
        <a:graphic>
          <a:graphicData uri="http://schemas.openxmlformats.org/drawingml/2006/table">
            <a:tbl>
              <a:tblPr firstRow="1" bandRow="1">
                <a:tableStyleId>{5C22544A-7EE6-4342-B048-85BDC9FD1C3A}</a:tableStyleId>
              </a:tblPr>
              <a:tblGrid>
                <a:gridCol w="7056549">
                  <a:extLst>
                    <a:ext uri="{9D8B030D-6E8A-4147-A177-3AD203B41FA5}">
                      <a16:colId xmlns:a16="http://schemas.microsoft.com/office/drawing/2014/main" val="3495958959"/>
                    </a:ext>
                  </a:extLst>
                </a:gridCol>
              </a:tblGrid>
              <a:tr h="660000">
                <a:tc>
                  <a:txBody>
                    <a:bodyPr/>
                    <a:lstStyle/>
                    <a:p>
                      <a:r>
                        <a:rPr lang="en-US" sz="2400" b="0" i="0" kern="1200" dirty="0">
                          <a:solidFill>
                            <a:schemeClr val="tx1"/>
                          </a:solidFill>
                          <a:effectLst/>
                          <a:latin typeface="+mn-lt"/>
                          <a:ea typeface="+mn-ea"/>
                          <a:cs typeface="+mn-cs"/>
                        </a:rPr>
                        <a:t>                      </a:t>
                      </a:r>
                      <a:r>
                        <a:rPr lang="pt-BR" sz="2400" b="0" i="0" kern="1200" dirty="0">
                          <a:solidFill>
                            <a:schemeClr val="tx1"/>
                          </a:solidFill>
                          <a:effectLst/>
                          <a:latin typeface="+mn-lt"/>
                          <a:ea typeface="+mn-ea"/>
                          <a:cs typeface="+mn-cs"/>
                        </a:rPr>
                        <a:t>Châm hương vào 3 que diêm</a:t>
                      </a:r>
                      <a:br>
                        <a:rPr lang="pt-BR" sz="2400" dirty="0">
                          <a:solidFill>
                            <a:schemeClr val="tx1"/>
                          </a:solidFill>
                        </a:rPr>
                      </a:br>
                      <a:br>
                        <a:rPr lang="en-US" sz="2400" dirty="0">
                          <a:solidFill>
                            <a:schemeClr val="tx1"/>
                          </a:solidFill>
                        </a:rPr>
                      </a:br>
                      <a:endParaRPr lang="en-US" sz="24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92287185"/>
                  </a:ext>
                </a:extLst>
              </a:tr>
            </a:tbl>
          </a:graphicData>
        </a:graphic>
      </p:graphicFrame>
      <p:graphicFrame>
        <p:nvGraphicFramePr>
          <p:cNvPr id="8" name="Table 4">
            <a:extLst>
              <a:ext uri="{FF2B5EF4-FFF2-40B4-BE49-F238E27FC236}">
                <a16:creationId xmlns:a16="http://schemas.microsoft.com/office/drawing/2014/main" id="{6D8FF10F-7077-46D3-BDD6-1002ECDB4B5D}"/>
              </a:ext>
            </a:extLst>
          </p:cNvPr>
          <p:cNvGraphicFramePr>
            <a:graphicFrameLocks/>
          </p:cNvGraphicFramePr>
          <p:nvPr>
            <p:extLst>
              <p:ext uri="{D42A27DB-BD31-4B8C-83A1-F6EECF244321}">
                <p14:modId xmlns:p14="http://schemas.microsoft.com/office/powerpoint/2010/main" val="2163068968"/>
              </p:ext>
            </p:extLst>
          </p:nvPr>
        </p:nvGraphicFramePr>
        <p:xfrm>
          <a:off x="2898280" y="5756989"/>
          <a:ext cx="7056549" cy="944880"/>
        </p:xfrm>
        <a:graphic>
          <a:graphicData uri="http://schemas.openxmlformats.org/drawingml/2006/table">
            <a:tbl>
              <a:tblPr firstRow="1" bandRow="1">
                <a:tableStyleId>{5C22544A-7EE6-4342-B048-85BDC9FD1C3A}</a:tableStyleId>
              </a:tblPr>
              <a:tblGrid>
                <a:gridCol w="7056549">
                  <a:extLst>
                    <a:ext uri="{9D8B030D-6E8A-4147-A177-3AD203B41FA5}">
                      <a16:colId xmlns:a16="http://schemas.microsoft.com/office/drawing/2014/main" val="3495958959"/>
                    </a:ext>
                  </a:extLst>
                </a:gridCol>
              </a:tblGrid>
              <a:tr h="660000">
                <a:tc>
                  <a:txBody>
                    <a:bodyPr/>
                    <a:lstStyle/>
                    <a:p>
                      <a:r>
                        <a:rPr lang="en-US" sz="2800" b="0" i="0" kern="1200" dirty="0">
                          <a:solidFill>
                            <a:schemeClr val="tx1"/>
                          </a:solidFill>
                          <a:effectLst/>
                          <a:latin typeface="+mn-lt"/>
                          <a:ea typeface="+mn-ea"/>
                          <a:cs typeface="+mn-cs"/>
                        </a:rPr>
                        <a:t>               </a:t>
                      </a:r>
                      <a:r>
                        <a:rPr lang="vi-VN" sz="2800" b="0" i="0" kern="1200" dirty="0">
                          <a:solidFill>
                            <a:schemeClr val="tx1"/>
                          </a:solidFill>
                          <a:effectLst/>
                          <a:latin typeface="+mn-lt"/>
                          <a:ea typeface="+mn-ea"/>
                          <a:cs typeface="+mn-cs"/>
                        </a:rPr>
                        <a:t>Hương cháy thành ngọn lửa</a:t>
                      </a:r>
                      <a:br>
                        <a:rPr lang="en-US" sz="2800" dirty="0">
                          <a:solidFill>
                            <a:schemeClr val="tx1"/>
                          </a:solidFill>
                        </a:rPr>
                      </a:br>
                      <a:endParaRPr lang="en-US" sz="28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92287185"/>
                  </a:ext>
                </a:extLst>
              </a:tr>
            </a:tbl>
          </a:graphicData>
        </a:graphic>
      </p:graphicFrame>
      <p:sp>
        <p:nvSpPr>
          <p:cNvPr id="10" name="Arrow: Down 9">
            <a:extLst>
              <a:ext uri="{FF2B5EF4-FFF2-40B4-BE49-F238E27FC236}">
                <a16:creationId xmlns:a16="http://schemas.microsoft.com/office/drawing/2014/main" id="{1F1CFCBC-61D0-4A7F-9424-0419C151F0ED}"/>
              </a:ext>
            </a:extLst>
          </p:cNvPr>
          <p:cNvSpPr/>
          <p:nvPr/>
        </p:nvSpPr>
        <p:spPr>
          <a:xfrm>
            <a:off x="5988069" y="5181543"/>
            <a:ext cx="661115" cy="5182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Down 10">
            <a:extLst>
              <a:ext uri="{FF2B5EF4-FFF2-40B4-BE49-F238E27FC236}">
                <a16:creationId xmlns:a16="http://schemas.microsoft.com/office/drawing/2014/main" id="{497D0003-3599-4C89-8571-F323C5870188}"/>
              </a:ext>
            </a:extLst>
          </p:cNvPr>
          <p:cNvSpPr/>
          <p:nvPr/>
        </p:nvSpPr>
        <p:spPr>
          <a:xfrm>
            <a:off x="5963045" y="3440981"/>
            <a:ext cx="661115" cy="441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51709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circle(in)">
                                      <p:cBhvr>
                                        <p:cTn id="4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8E5E07-4915-4170-BF37-C647EB6B5904}"/>
              </a:ext>
            </a:extLst>
          </p:cNvPr>
          <p:cNvSpPr>
            <a:spLocks noGrp="1"/>
          </p:cNvSpPr>
          <p:nvPr>
            <p:ph type="title"/>
          </p:nvPr>
        </p:nvSpPr>
        <p:spPr>
          <a:xfrm>
            <a:off x="538163" y="4494213"/>
            <a:ext cx="10515600" cy="1325563"/>
          </a:xfrm>
        </p:spPr>
        <p:txBody>
          <a:bodyPr/>
          <a:lstStyle/>
          <a:p>
            <a:r>
              <a:rPr lang="en-US" dirty="0">
                <a:solidFill>
                  <a:srgbClr val="FF0000"/>
                </a:solidFill>
              </a:rPr>
              <a:t>                        </a:t>
            </a:r>
            <a:r>
              <a:rPr lang="en-US" dirty="0" err="1">
                <a:solidFill>
                  <a:srgbClr val="FF0000"/>
                </a:solidFill>
              </a:rPr>
              <a:t>Trèo</a:t>
            </a:r>
            <a:r>
              <a:rPr lang="en-US" dirty="0">
                <a:solidFill>
                  <a:srgbClr val="FF0000"/>
                </a:solidFill>
              </a:rPr>
              <a:t> </a:t>
            </a:r>
            <a:r>
              <a:rPr lang="en-US" dirty="0" err="1">
                <a:solidFill>
                  <a:srgbClr val="FF0000"/>
                </a:solidFill>
              </a:rPr>
              <a:t>lên</a:t>
            </a:r>
            <a:r>
              <a:rPr lang="en-US" dirty="0">
                <a:solidFill>
                  <a:srgbClr val="FF0000"/>
                </a:solidFill>
              </a:rPr>
              <a:t> </a:t>
            </a:r>
            <a:r>
              <a:rPr lang="en-US" dirty="0" err="1">
                <a:solidFill>
                  <a:srgbClr val="FF0000"/>
                </a:solidFill>
              </a:rPr>
              <a:t>cây</a:t>
            </a:r>
            <a:r>
              <a:rPr lang="en-US" dirty="0">
                <a:solidFill>
                  <a:srgbClr val="FF0000"/>
                </a:solidFill>
              </a:rPr>
              <a:t> </a:t>
            </a:r>
            <a:r>
              <a:rPr lang="en-US" dirty="0" err="1">
                <a:solidFill>
                  <a:srgbClr val="FF0000"/>
                </a:solidFill>
              </a:rPr>
              <a:t>chuối</a:t>
            </a:r>
            <a:endParaRPr lang="en-US" dirty="0">
              <a:solidFill>
                <a:srgbClr val="FF0000"/>
              </a:solidFill>
            </a:endParaRPr>
          </a:p>
        </p:txBody>
      </p:sp>
      <p:pic>
        <p:nvPicPr>
          <p:cNvPr id="6" name="Picture 5">
            <a:extLst>
              <a:ext uri="{FF2B5EF4-FFF2-40B4-BE49-F238E27FC236}">
                <a16:creationId xmlns:a16="http://schemas.microsoft.com/office/drawing/2014/main" id="{0BDE4522-DE0A-4306-8CD6-DDFF565B0DDF}"/>
              </a:ext>
            </a:extLst>
          </p:cNvPr>
          <p:cNvPicPr>
            <a:picLocks noChangeAspect="1"/>
          </p:cNvPicPr>
          <p:nvPr/>
        </p:nvPicPr>
        <p:blipFill>
          <a:blip r:embed="rId2"/>
          <a:stretch>
            <a:fillRect/>
          </a:stretch>
        </p:blipFill>
        <p:spPr>
          <a:xfrm>
            <a:off x="0" y="0"/>
            <a:ext cx="12192000" cy="4343400"/>
          </a:xfrm>
          <a:prstGeom prst="rect">
            <a:avLst/>
          </a:prstGeom>
        </p:spPr>
      </p:pic>
    </p:spTree>
    <p:extLst>
      <p:ext uri="{BB962C8B-B14F-4D97-AF65-F5344CB8AC3E}">
        <p14:creationId xmlns:p14="http://schemas.microsoft.com/office/powerpoint/2010/main" val="42628286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928470-3772-4818-9D39-02EA4689B603}"/>
              </a:ext>
            </a:extLst>
          </p:cNvPr>
          <p:cNvSpPr>
            <a:spLocks noGrp="1"/>
          </p:cNvSpPr>
          <p:nvPr>
            <p:ph type="ctrTitle"/>
          </p:nvPr>
        </p:nvSpPr>
        <p:spPr>
          <a:xfrm>
            <a:off x="1052512" y="728664"/>
            <a:ext cx="10086975" cy="1100137"/>
          </a:xfrm>
        </p:spPr>
        <p:txBody>
          <a:bodyPr>
            <a:noAutofit/>
          </a:bodyPr>
          <a:lstStyle/>
          <a:p>
            <a:r>
              <a:rPr lang="vi-VN" sz="3200" b="1" i="0" dirty="0">
                <a:solidFill>
                  <a:srgbClr val="2888E1"/>
                </a:solidFill>
                <a:effectLst/>
                <a:latin typeface="OpenSans"/>
              </a:rPr>
              <a:t>Câu 3</a:t>
            </a:r>
            <a:r>
              <a:rPr lang="en-US" sz="3200" dirty="0">
                <a:solidFill>
                  <a:srgbClr val="000000"/>
                </a:solidFill>
                <a:latin typeface="OpenSans"/>
              </a:rPr>
              <a:t>: </a:t>
            </a:r>
            <a:r>
              <a:rPr lang="vi-VN" sz="3200" b="1" i="0" dirty="0">
                <a:solidFill>
                  <a:srgbClr val="000000"/>
                </a:solidFill>
                <a:effectLst/>
                <a:latin typeface="OpenSans"/>
              </a:rPr>
              <a:t>Tìm những chi tiết cho thấy thành viên của mỗi đội thổi cơm thi đều phối hợp nhịp nhàng, ăn ý với </a:t>
            </a:r>
            <a:r>
              <a:rPr lang="en-US" sz="3200" b="1" i="0" dirty="0" err="1">
                <a:solidFill>
                  <a:srgbClr val="000000"/>
                </a:solidFill>
                <a:effectLst/>
                <a:latin typeface="OpenSans"/>
              </a:rPr>
              <a:t>với</a:t>
            </a:r>
            <a:r>
              <a:rPr lang="en-US" sz="3200" b="1" i="0" dirty="0">
                <a:solidFill>
                  <a:srgbClr val="000000"/>
                </a:solidFill>
                <a:effectLst/>
                <a:latin typeface="OpenSans"/>
              </a:rPr>
              <a:t> </a:t>
            </a:r>
            <a:r>
              <a:rPr lang="en-US" sz="3200" b="1" i="0" dirty="0" err="1">
                <a:solidFill>
                  <a:srgbClr val="000000"/>
                </a:solidFill>
                <a:effectLst/>
                <a:latin typeface="OpenSans"/>
              </a:rPr>
              <a:t>nhau</a:t>
            </a:r>
            <a:r>
              <a:rPr lang="en-US" sz="3200" b="1" i="0" dirty="0">
                <a:solidFill>
                  <a:srgbClr val="000000"/>
                </a:solidFill>
                <a:effectLst/>
                <a:latin typeface="OpenSans"/>
              </a:rPr>
              <a:t>?</a:t>
            </a:r>
            <a:endParaRPr lang="en-US" sz="3200" dirty="0"/>
          </a:p>
        </p:txBody>
      </p:sp>
      <p:sp>
        <p:nvSpPr>
          <p:cNvPr id="6" name="Subtitle 5">
            <a:extLst>
              <a:ext uri="{FF2B5EF4-FFF2-40B4-BE49-F238E27FC236}">
                <a16:creationId xmlns:a16="http://schemas.microsoft.com/office/drawing/2014/main" id="{6AF29ADD-7DBF-4D88-A655-43FF0C5C33D3}"/>
              </a:ext>
            </a:extLst>
          </p:cNvPr>
          <p:cNvSpPr>
            <a:spLocks noGrp="1"/>
          </p:cNvSpPr>
          <p:nvPr>
            <p:ph type="subTitle" idx="1"/>
          </p:nvPr>
        </p:nvSpPr>
        <p:spPr>
          <a:xfrm>
            <a:off x="1052512" y="2060620"/>
            <a:ext cx="10256045" cy="3928055"/>
          </a:xfrm>
        </p:spPr>
        <p:txBody>
          <a:bodyPr>
            <a:normAutofit/>
          </a:bodyPr>
          <a:lstStyle/>
          <a:p>
            <a:pPr algn="just"/>
            <a:r>
              <a:rPr lang="vi-VN" sz="3600" b="0" i="0" dirty="0">
                <a:solidFill>
                  <a:srgbClr val="000000"/>
                </a:solidFill>
                <a:effectLst/>
                <a:latin typeface="OpenSans"/>
              </a:rPr>
              <a:t>Những chi tiết cho thấy thành viên của mỗi đội thổi cơm thi đều phối hợp nhịp nhàng ăn ý với nhau là:</a:t>
            </a:r>
          </a:p>
          <a:p>
            <a:pPr algn="l"/>
            <a:r>
              <a:rPr lang="vi-VN" sz="2800" b="0" i="0" dirty="0">
                <a:solidFill>
                  <a:srgbClr val="333333"/>
                </a:solidFill>
                <a:effectLst/>
                <a:latin typeface="arial" panose="020B0604020202020204" pitchFamily="34" charset="0"/>
              </a:rPr>
              <a:t>Trong khi một người lấy lửa, các thành viên khác mỗi người một việc:</a:t>
            </a:r>
            <a:br>
              <a:rPr lang="vi-VN" sz="2800" dirty="0"/>
            </a:br>
            <a:r>
              <a:rPr lang="vi-VN" sz="2800" b="0" i="0" dirty="0">
                <a:solidFill>
                  <a:srgbClr val="333333"/>
                </a:solidFill>
                <a:effectLst/>
                <a:latin typeface="arial" panose="020B0604020202020204" pitchFamily="34" charset="0"/>
              </a:rPr>
              <a:t>- Người vót những thanh tre già thành những chiếc đũa bông.</a:t>
            </a:r>
            <a:br>
              <a:rPr lang="vi-VN" sz="2800" dirty="0"/>
            </a:br>
            <a:r>
              <a:rPr lang="vi-VN" sz="2800" b="0" i="0" dirty="0">
                <a:solidFill>
                  <a:srgbClr val="333333"/>
                </a:solidFill>
                <a:effectLst/>
                <a:latin typeface="arial" panose="020B0604020202020204" pitchFamily="34" charset="0"/>
              </a:rPr>
              <a:t>- Người nhanh tay giã thóc, giần sàng thành gạo.</a:t>
            </a:r>
            <a:br>
              <a:rPr lang="vi-VN" sz="2800" dirty="0"/>
            </a:br>
            <a:r>
              <a:rPr lang="vi-VN" sz="2800" b="0" i="0" dirty="0">
                <a:solidFill>
                  <a:srgbClr val="333333"/>
                </a:solidFill>
                <a:effectLst/>
                <a:latin typeface="arial" panose="020B0604020202020204" pitchFamily="34" charset="0"/>
              </a:rPr>
              <a:t>- Người thì lấy nước và bắt đầu thổi cơm.</a:t>
            </a:r>
            <a:br>
              <a:rPr lang="vi-VN" sz="2800" dirty="0"/>
            </a:br>
            <a:r>
              <a:rPr lang="vi-VN" sz="2800" b="0" i="0" dirty="0">
                <a:solidFill>
                  <a:srgbClr val="333333"/>
                </a:solidFill>
                <a:effectLst/>
                <a:latin typeface="arial" panose="020B0604020202020204" pitchFamily="34" charset="0"/>
              </a:rPr>
              <a:t>- Vừa nấu cơm, các đội vừa đan xen uốn lượn trên sân đình trong sự cổ vũ của người xem.</a:t>
            </a:r>
            <a:endParaRPr lang="vi-VN" sz="3600" b="0" i="0" dirty="0">
              <a:solidFill>
                <a:srgbClr val="000000"/>
              </a:solidFill>
              <a:effectLst/>
              <a:latin typeface="OpenSans"/>
            </a:endParaRPr>
          </a:p>
        </p:txBody>
      </p:sp>
    </p:spTree>
    <p:extLst>
      <p:ext uri="{BB962C8B-B14F-4D97-AF65-F5344CB8AC3E}">
        <p14:creationId xmlns:p14="http://schemas.microsoft.com/office/powerpoint/2010/main" val="132348694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3"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100"/>
                                        <p:tgtEl>
                                          <p:spTgt spid="6">
                                            <p:txEl>
                                              <p:pRg st="0" end="0"/>
                                            </p:txEl>
                                          </p:spTgt>
                                        </p:tgtEl>
                                      </p:cBhvr>
                                    </p:animEffect>
                                    <p:anim calcmode="lin" valueType="num">
                                      <p:cBhvr>
                                        <p:cTn id="16" dur="4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400" fill="hold"/>
                                        <p:tgtEl>
                                          <p:spTgt spid="6">
                                            <p:txEl>
                                              <p:pRg st="0" end="0"/>
                                            </p:txEl>
                                          </p:spTgt>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6">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6">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0" presetID="43" presetClass="entr" presetSubtype="0" fill="hold" nodeType="with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100"/>
                                        <p:tgtEl>
                                          <p:spTgt spid="6">
                                            <p:txEl>
                                              <p:pRg st="1" end="1"/>
                                            </p:txEl>
                                          </p:spTgt>
                                        </p:tgtEl>
                                      </p:cBhvr>
                                    </p:animEffect>
                                    <p:anim calcmode="lin" valueType="num">
                                      <p:cBhvr>
                                        <p:cTn id="23" dur="4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4" dur="400" fill="hold"/>
                                        <p:tgtEl>
                                          <p:spTgt spid="6">
                                            <p:txEl>
                                              <p:pRg st="1" end="1"/>
                                            </p:txEl>
                                          </p:spTgt>
                                        </p:tgtEl>
                                        <p:attrNameLst>
                                          <p:attrName>ppt_y</p:attrName>
                                        </p:attrNameLst>
                                      </p:cBhvr>
                                      <p:tavLst>
                                        <p:tav tm="0">
                                          <p:val>
                                            <p:strVal val="#ppt_y+0.31"/>
                                          </p:val>
                                        </p:tav>
                                        <p:tav tm="100000">
                                          <p:val>
                                            <p:strVal val="#ppt_y+0.31"/>
                                          </p:val>
                                        </p:tav>
                                      </p:tavLst>
                                    </p:anim>
                                    <p:anim calcmode="lin" valueType="num">
                                      <p:cBhvr>
                                        <p:cTn id="25" dur="600" decel="50000" fill="hold">
                                          <p:stCondLst>
                                            <p:cond delay="400"/>
                                          </p:stCondLst>
                                        </p:cTn>
                                        <p:tgtEl>
                                          <p:spTgt spid="6">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6" dur="600" decel="50000" fill="hold">
                                          <p:stCondLst>
                                            <p:cond delay="400"/>
                                          </p:stCondLst>
                                        </p:cTn>
                                        <p:tgtEl>
                                          <p:spTgt spid="6">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805D3D-3279-43A1-912A-DF7A7B33346E}"/>
              </a:ext>
            </a:extLst>
          </p:cNvPr>
          <p:cNvSpPr>
            <a:spLocks noGrp="1"/>
          </p:cNvSpPr>
          <p:nvPr>
            <p:ph type="title"/>
          </p:nvPr>
        </p:nvSpPr>
        <p:spPr>
          <a:xfrm>
            <a:off x="297288" y="4885609"/>
            <a:ext cx="10515600" cy="1193219"/>
          </a:xfrm>
        </p:spPr>
        <p:txBody>
          <a:bodyPr>
            <a:normAutofit fontScale="90000"/>
          </a:bodyPr>
          <a:lstStyle/>
          <a:p>
            <a:r>
              <a:rPr lang="en-US" b="0" i="0" dirty="0">
                <a:solidFill>
                  <a:srgbClr val="FF0000"/>
                </a:solidFill>
                <a:effectLst/>
                <a:latin typeface="arial" panose="020B0604020202020204" pitchFamily="34" charset="0"/>
              </a:rPr>
              <a:t>            </a:t>
            </a:r>
            <a:r>
              <a:rPr lang="vi-VN" b="0" i="0" dirty="0">
                <a:solidFill>
                  <a:srgbClr val="FF0000"/>
                </a:solidFill>
                <a:effectLst/>
                <a:latin typeface="arial" panose="020B0604020202020204" pitchFamily="34" charset="0"/>
              </a:rPr>
              <a:t>Người chơi đi lấy nước lấy củi.</a:t>
            </a:r>
            <a:br>
              <a:rPr lang="vi-VN" dirty="0">
                <a:solidFill>
                  <a:srgbClr val="FF0000"/>
                </a:solidFill>
              </a:rPr>
            </a:br>
            <a:endParaRPr lang="en-US" dirty="0">
              <a:solidFill>
                <a:srgbClr val="FF0000"/>
              </a:solidFill>
            </a:endParaRPr>
          </a:p>
        </p:txBody>
      </p:sp>
      <p:pic>
        <p:nvPicPr>
          <p:cNvPr id="6" name="Picture 5">
            <a:extLst>
              <a:ext uri="{FF2B5EF4-FFF2-40B4-BE49-F238E27FC236}">
                <a16:creationId xmlns:a16="http://schemas.microsoft.com/office/drawing/2014/main" id="{5842EA7C-6EAF-4C5D-96C4-4F3DC146D126}"/>
              </a:ext>
            </a:extLst>
          </p:cNvPr>
          <p:cNvPicPr>
            <a:picLocks noChangeAspect="1"/>
          </p:cNvPicPr>
          <p:nvPr/>
        </p:nvPicPr>
        <p:blipFill>
          <a:blip r:embed="rId2"/>
          <a:stretch>
            <a:fillRect/>
          </a:stretch>
        </p:blipFill>
        <p:spPr>
          <a:xfrm>
            <a:off x="0" y="0"/>
            <a:ext cx="12192000" cy="4288665"/>
          </a:xfrm>
          <a:prstGeom prst="rect">
            <a:avLst/>
          </a:prstGeom>
        </p:spPr>
      </p:pic>
    </p:spTree>
    <p:extLst>
      <p:ext uri="{BB962C8B-B14F-4D97-AF65-F5344CB8AC3E}">
        <p14:creationId xmlns:p14="http://schemas.microsoft.com/office/powerpoint/2010/main" val="3918221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3E389-9F4C-4B38-BF25-9739DB70AD0B}"/>
              </a:ext>
            </a:extLst>
          </p:cNvPr>
          <p:cNvSpPr>
            <a:spLocks noGrp="1"/>
          </p:cNvSpPr>
          <p:nvPr>
            <p:ph type="title"/>
          </p:nvPr>
        </p:nvSpPr>
        <p:spPr>
          <a:xfrm>
            <a:off x="580623" y="4937125"/>
            <a:ext cx="10515600" cy="1167461"/>
          </a:xfrm>
        </p:spPr>
        <p:txBody>
          <a:bodyPr>
            <a:normAutofit fontScale="90000"/>
          </a:bodyPr>
          <a:lstStyle/>
          <a:p>
            <a:r>
              <a:rPr lang="en-US" b="0" i="0" dirty="0">
                <a:solidFill>
                  <a:srgbClr val="FF0000"/>
                </a:solidFill>
                <a:effectLst/>
                <a:latin typeface="arial" panose="020B0604020202020204" pitchFamily="34" charset="0"/>
              </a:rPr>
              <a:t>    </a:t>
            </a:r>
            <a:r>
              <a:rPr lang="en-US" b="0" i="0" dirty="0" err="1">
                <a:solidFill>
                  <a:srgbClr val="FF0000"/>
                </a:solidFill>
                <a:effectLst/>
                <a:latin typeface="arial" panose="020B0604020202020204" pitchFamily="34" charset="0"/>
              </a:rPr>
              <a:t>Cảnh</a:t>
            </a:r>
            <a:r>
              <a:rPr lang="en-US" b="0" i="0" dirty="0">
                <a:solidFill>
                  <a:srgbClr val="FF0000"/>
                </a:solidFill>
                <a:effectLst/>
                <a:latin typeface="arial" panose="020B0604020202020204" pitchFamily="34" charset="0"/>
              </a:rPr>
              <a:t> </a:t>
            </a:r>
            <a:r>
              <a:rPr lang="en-US" b="0" i="0" dirty="0" err="1">
                <a:solidFill>
                  <a:srgbClr val="FF0000"/>
                </a:solidFill>
                <a:effectLst/>
                <a:latin typeface="arial" panose="020B0604020202020204" pitchFamily="34" charset="0"/>
              </a:rPr>
              <a:t>vót</a:t>
            </a:r>
            <a:r>
              <a:rPr lang="en-US" b="0" i="0" dirty="0">
                <a:solidFill>
                  <a:srgbClr val="FF0000"/>
                </a:solidFill>
                <a:effectLst/>
                <a:latin typeface="arial" panose="020B0604020202020204" pitchFamily="34" charset="0"/>
              </a:rPr>
              <a:t> </a:t>
            </a:r>
            <a:r>
              <a:rPr lang="en-US" b="0" i="0" dirty="0" err="1">
                <a:solidFill>
                  <a:srgbClr val="FF0000"/>
                </a:solidFill>
                <a:effectLst/>
                <a:latin typeface="arial" panose="020B0604020202020204" pitchFamily="34" charset="0"/>
              </a:rPr>
              <a:t>đũa</a:t>
            </a:r>
            <a:r>
              <a:rPr lang="en-US" b="0" i="0" dirty="0">
                <a:solidFill>
                  <a:srgbClr val="FF0000"/>
                </a:solidFill>
                <a:effectLst/>
                <a:latin typeface="arial" panose="020B0604020202020204" pitchFamily="34" charset="0"/>
              </a:rPr>
              <a:t> </a:t>
            </a:r>
            <a:r>
              <a:rPr lang="en-US" b="0" i="0" dirty="0" err="1">
                <a:solidFill>
                  <a:srgbClr val="FF0000"/>
                </a:solidFill>
                <a:effectLst/>
                <a:latin typeface="arial" panose="020B0604020202020204" pitchFamily="34" charset="0"/>
              </a:rPr>
              <a:t>bông</a:t>
            </a:r>
            <a:r>
              <a:rPr lang="en-US" b="0" i="0" dirty="0">
                <a:solidFill>
                  <a:srgbClr val="FF0000"/>
                </a:solidFill>
                <a:effectLst/>
                <a:latin typeface="arial" panose="020B0604020202020204" pitchFamily="34" charset="0"/>
              </a:rPr>
              <a:t>, </a:t>
            </a:r>
            <a:r>
              <a:rPr lang="en-US" b="0" i="0" dirty="0" err="1">
                <a:solidFill>
                  <a:srgbClr val="FF0000"/>
                </a:solidFill>
                <a:effectLst/>
                <a:latin typeface="arial" panose="020B0604020202020204" pitchFamily="34" charset="0"/>
              </a:rPr>
              <a:t>giã</a:t>
            </a:r>
            <a:r>
              <a:rPr lang="en-US" b="0" i="0" dirty="0">
                <a:solidFill>
                  <a:srgbClr val="FF0000"/>
                </a:solidFill>
                <a:effectLst/>
                <a:latin typeface="arial" panose="020B0604020202020204" pitchFamily="34" charset="0"/>
              </a:rPr>
              <a:t> </a:t>
            </a:r>
            <a:r>
              <a:rPr lang="en-US" b="0" i="0" dirty="0" err="1">
                <a:solidFill>
                  <a:srgbClr val="FF0000"/>
                </a:solidFill>
                <a:effectLst/>
                <a:latin typeface="arial" panose="020B0604020202020204" pitchFamily="34" charset="0"/>
              </a:rPr>
              <a:t>thóc</a:t>
            </a:r>
            <a:r>
              <a:rPr lang="en-US" b="0" i="0" dirty="0">
                <a:solidFill>
                  <a:srgbClr val="FF0000"/>
                </a:solidFill>
                <a:effectLst/>
                <a:latin typeface="arial" panose="020B0604020202020204" pitchFamily="34" charset="0"/>
              </a:rPr>
              <a:t>, </a:t>
            </a:r>
            <a:r>
              <a:rPr lang="en-US" b="0" i="0" dirty="0" err="1">
                <a:solidFill>
                  <a:srgbClr val="FF0000"/>
                </a:solidFill>
                <a:effectLst/>
                <a:latin typeface="arial" panose="020B0604020202020204" pitchFamily="34" charset="0"/>
              </a:rPr>
              <a:t>giần</a:t>
            </a:r>
            <a:r>
              <a:rPr lang="en-US" b="0" i="0" dirty="0">
                <a:solidFill>
                  <a:srgbClr val="FF0000"/>
                </a:solidFill>
                <a:effectLst/>
                <a:latin typeface="arial" panose="020B0604020202020204" pitchFamily="34" charset="0"/>
              </a:rPr>
              <a:t> </a:t>
            </a:r>
            <a:r>
              <a:rPr lang="en-US" b="0" i="0" dirty="0" err="1">
                <a:solidFill>
                  <a:srgbClr val="FF0000"/>
                </a:solidFill>
                <a:effectLst/>
                <a:latin typeface="arial" panose="020B0604020202020204" pitchFamily="34" charset="0"/>
              </a:rPr>
              <a:t>sàng</a:t>
            </a:r>
            <a:br>
              <a:rPr lang="en-US" dirty="0">
                <a:solidFill>
                  <a:srgbClr val="FF0000"/>
                </a:solidFill>
              </a:rPr>
            </a:br>
            <a:endParaRPr lang="en-US" dirty="0">
              <a:solidFill>
                <a:srgbClr val="FF0000"/>
              </a:solidFill>
            </a:endParaRPr>
          </a:p>
        </p:txBody>
      </p:sp>
      <p:pic>
        <p:nvPicPr>
          <p:cNvPr id="4" name="Picture 3">
            <a:extLst>
              <a:ext uri="{FF2B5EF4-FFF2-40B4-BE49-F238E27FC236}">
                <a16:creationId xmlns:a16="http://schemas.microsoft.com/office/drawing/2014/main" id="{C2016DFE-FC8E-48F1-A7FB-9163CCE6D367}"/>
              </a:ext>
            </a:extLst>
          </p:cNvPr>
          <p:cNvPicPr>
            <a:picLocks noChangeAspect="1"/>
          </p:cNvPicPr>
          <p:nvPr/>
        </p:nvPicPr>
        <p:blipFill>
          <a:blip r:embed="rId2"/>
          <a:stretch>
            <a:fillRect/>
          </a:stretch>
        </p:blipFill>
        <p:spPr>
          <a:xfrm>
            <a:off x="0" y="0"/>
            <a:ext cx="12191999" cy="4275786"/>
          </a:xfrm>
          <a:prstGeom prst="rect">
            <a:avLst/>
          </a:prstGeom>
        </p:spPr>
      </p:pic>
    </p:spTree>
    <p:extLst>
      <p:ext uri="{BB962C8B-B14F-4D97-AF65-F5344CB8AC3E}">
        <p14:creationId xmlns:p14="http://schemas.microsoft.com/office/powerpoint/2010/main" val="4195921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4AD01-A8FF-45C8-9F11-F693501AB7C6}"/>
              </a:ext>
            </a:extLst>
          </p:cNvPr>
          <p:cNvSpPr>
            <a:spLocks noGrp="1"/>
          </p:cNvSpPr>
          <p:nvPr>
            <p:ph type="title"/>
          </p:nvPr>
        </p:nvSpPr>
        <p:spPr>
          <a:xfrm>
            <a:off x="838200" y="841644"/>
            <a:ext cx="10515600" cy="1515190"/>
          </a:xfrm>
        </p:spPr>
        <p:txBody>
          <a:bodyPr>
            <a:normAutofit/>
          </a:bodyPr>
          <a:lstStyle/>
          <a:p>
            <a:r>
              <a:rPr lang="en-US" sz="3200" b="1" i="0" dirty="0" err="1">
                <a:solidFill>
                  <a:srgbClr val="2888E1"/>
                </a:solidFill>
                <a:effectLst/>
                <a:latin typeface="OpenSans"/>
              </a:rPr>
              <a:t>Câu</a:t>
            </a:r>
            <a:r>
              <a:rPr lang="en-US" sz="3200" b="1" i="0" dirty="0">
                <a:solidFill>
                  <a:srgbClr val="2888E1"/>
                </a:solidFill>
                <a:effectLst/>
                <a:latin typeface="OpenSans"/>
              </a:rPr>
              <a:t> 4: </a:t>
            </a:r>
            <a:r>
              <a:rPr lang="en-US" sz="3200" b="1" i="0" dirty="0" err="1">
                <a:solidFill>
                  <a:srgbClr val="000000"/>
                </a:solidFill>
                <a:effectLst/>
                <a:latin typeface="OpenSans"/>
              </a:rPr>
              <a:t>Tại</a:t>
            </a:r>
            <a:r>
              <a:rPr lang="en-US" sz="3200" b="1" i="0" dirty="0">
                <a:solidFill>
                  <a:srgbClr val="000000"/>
                </a:solidFill>
                <a:effectLst/>
                <a:latin typeface="OpenSans"/>
              </a:rPr>
              <a:t> </a:t>
            </a:r>
            <a:r>
              <a:rPr lang="en-US" sz="3200" b="1" i="0" dirty="0" err="1">
                <a:solidFill>
                  <a:srgbClr val="000000"/>
                </a:solidFill>
                <a:effectLst/>
                <a:latin typeface="OpenSans"/>
              </a:rPr>
              <a:t>sao</a:t>
            </a:r>
            <a:r>
              <a:rPr lang="en-US" sz="3200" b="1" i="0" dirty="0">
                <a:solidFill>
                  <a:srgbClr val="000000"/>
                </a:solidFill>
                <a:effectLst/>
                <a:latin typeface="OpenSans"/>
              </a:rPr>
              <a:t> </a:t>
            </a:r>
            <a:r>
              <a:rPr lang="en-US" sz="3200" b="1" i="0" dirty="0" err="1">
                <a:solidFill>
                  <a:srgbClr val="000000"/>
                </a:solidFill>
                <a:effectLst/>
                <a:latin typeface="OpenSans"/>
              </a:rPr>
              <a:t>nói</a:t>
            </a:r>
            <a:r>
              <a:rPr lang="en-US" sz="3200" b="1" i="0" dirty="0">
                <a:solidFill>
                  <a:srgbClr val="000000"/>
                </a:solidFill>
                <a:effectLst/>
                <a:latin typeface="OpenSans"/>
              </a:rPr>
              <a:t> </a:t>
            </a:r>
            <a:r>
              <a:rPr lang="en-US" sz="3200" b="1" i="0" dirty="0" err="1">
                <a:solidFill>
                  <a:srgbClr val="000000"/>
                </a:solidFill>
                <a:effectLst/>
                <a:latin typeface="OpenSans"/>
              </a:rPr>
              <a:t>việc</a:t>
            </a:r>
            <a:r>
              <a:rPr lang="en-US" sz="3200" b="1" i="0" dirty="0">
                <a:solidFill>
                  <a:srgbClr val="000000"/>
                </a:solidFill>
                <a:effectLst/>
                <a:latin typeface="OpenSans"/>
              </a:rPr>
              <a:t> </a:t>
            </a:r>
            <a:r>
              <a:rPr lang="en-US" sz="3200" b="1" i="0" dirty="0" err="1">
                <a:solidFill>
                  <a:srgbClr val="000000"/>
                </a:solidFill>
                <a:effectLst/>
                <a:latin typeface="OpenSans"/>
              </a:rPr>
              <a:t>giật</a:t>
            </a:r>
            <a:r>
              <a:rPr lang="en-US" sz="3200" b="1" i="0" dirty="0">
                <a:solidFill>
                  <a:srgbClr val="000000"/>
                </a:solidFill>
                <a:effectLst/>
                <a:latin typeface="OpenSans"/>
              </a:rPr>
              <a:t> </a:t>
            </a:r>
            <a:r>
              <a:rPr lang="en-US" sz="3200" b="1" i="0" dirty="0" err="1">
                <a:solidFill>
                  <a:srgbClr val="000000"/>
                </a:solidFill>
                <a:effectLst/>
                <a:latin typeface="OpenSans"/>
              </a:rPr>
              <a:t>giải</a:t>
            </a:r>
            <a:r>
              <a:rPr lang="en-US" sz="3200" b="1" i="0" dirty="0">
                <a:solidFill>
                  <a:srgbClr val="000000"/>
                </a:solidFill>
                <a:effectLst/>
                <a:latin typeface="OpenSans"/>
              </a:rPr>
              <a:t> </a:t>
            </a:r>
            <a:r>
              <a:rPr lang="en-US" sz="3200" b="1" i="0" dirty="0" err="1">
                <a:solidFill>
                  <a:srgbClr val="000000"/>
                </a:solidFill>
                <a:effectLst/>
                <a:latin typeface="OpenSans"/>
              </a:rPr>
              <a:t>trong</a:t>
            </a:r>
            <a:r>
              <a:rPr lang="en-US" sz="3200" b="1" i="0" dirty="0">
                <a:solidFill>
                  <a:srgbClr val="000000"/>
                </a:solidFill>
                <a:effectLst/>
                <a:latin typeface="OpenSans"/>
              </a:rPr>
              <a:t> </a:t>
            </a:r>
            <a:r>
              <a:rPr lang="en-US" sz="3200" b="1" i="0" dirty="0" err="1">
                <a:solidFill>
                  <a:srgbClr val="000000"/>
                </a:solidFill>
                <a:effectLst/>
                <a:latin typeface="OpenSans"/>
              </a:rPr>
              <a:t>cuộc</a:t>
            </a:r>
            <a:r>
              <a:rPr lang="en-US" sz="3200" b="1" i="0" dirty="0">
                <a:solidFill>
                  <a:srgbClr val="000000"/>
                </a:solidFill>
                <a:effectLst/>
                <a:latin typeface="OpenSans"/>
              </a:rPr>
              <a:t> </a:t>
            </a:r>
            <a:r>
              <a:rPr lang="en-US" sz="3200" b="1" i="0" dirty="0" err="1">
                <a:solidFill>
                  <a:srgbClr val="000000"/>
                </a:solidFill>
                <a:effectLst/>
                <a:latin typeface="OpenSans"/>
              </a:rPr>
              <a:t>thi</a:t>
            </a:r>
            <a:r>
              <a:rPr lang="en-US" sz="3200" b="1" i="0" dirty="0">
                <a:solidFill>
                  <a:srgbClr val="000000"/>
                </a:solidFill>
                <a:effectLst/>
                <a:latin typeface="OpenSans"/>
              </a:rPr>
              <a:t> </a:t>
            </a:r>
            <a:r>
              <a:rPr lang="en-US" sz="3200" b="1" i="0" dirty="0" err="1">
                <a:solidFill>
                  <a:srgbClr val="000000"/>
                </a:solidFill>
                <a:effectLst/>
                <a:latin typeface="OpenSans"/>
              </a:rPr>
              <a:t>là</a:t>
            </a:r>
            <a:r>
              <a:rPr lang="en-US" sz="3200" b="1" i="0" dirty="0">
                <a:solidFill>
                  <a:srgbClr val="000000"/>
                </a:solidFill>
                <a:effectLst/>
                <a:latin typeface="OpenSans"/>
              </a:rPr>
              <a:t> "</a:t>
            </a:r>
            <a:r>
              <a:rPr lang="en-US" sz="3200" b="1" i="0" dirty="0" err="1">
                <a:solidFill>
                  <a:srgbClr val="000000"/>
                </a:solidFill>
                <a:effectLst/>
                <a:latin typeface="OpenSans"/>
              </a:rPr>
              <a:t>niềm</a:t>
            </a:r>
            <a:r>
              <a:rPr lang="en-US" sz="3200" b="1" i="0" dirty="0">
                <a:solidFill>
                  <a:srgbClr val="000000"/>
                </a:solidFill>
                <a:effectLst/>
                <a:latin typeface="OpenSans"/>
              </a:rPr>
              <a:t> </a:t>
            </a:r>
            <a:r>
              <a:rPr lang="en-US" sz="3200" b="1" i="0" dirty="0" err="1">
                <a:solidFill>
                  <a:srgbClr val="000000"/>
                </a:solidFill>
                <a:effectLst/>
                <a:latin typeface="OpenSans"/>
              </a:rPr>
              <a:t>tự</a:t>
            </a:r>
            <a:r>
              <a:rPr lang="en-US" sz="3200" b="1" i="0" dirty="0">
                <a:solidFill>
                  <a:srgbClr val="000000"/>
                </a:solidFill>
                <a:effectLst/>
                <a:latin typeface="OpenSans"/>
              </a:rPr>
              <a:t> </a:t>
            </a:r>
            <a:r>
              <a:rPr lang="en-US" sz="3200" b="1" i="0" dirty="0" err="1">
                <a:solidFill>
                  <a:srgbClr val="000000"/>
                </a:solidFill>
                <a:effectLst/>
                <a:latin typeface="OpenSans"/>
              </a:rPr>
              <a:t>hào</a:t>
            </a:r>
            <a:r>
              <a:rPr lang="en-US" sz="3200" b="1" i="0" dirty="0">
                <a:solidFill>
                  <a:srgbClr val="000000"/>
                </a:solidFill>
                <a:effectLst/>
                <a:latin typeface="OpenSans"/>
              </a:rPr>
              <a:t> </a:t>
            </a:r>
            <a:r>
              <a:rPr lang="en-US" sz="3200" b="1" i="0" dirty="0" err="1">
                <a:solidFill>
                  <a:srgbClr val="000000"/>
                </a:solidFill>
                <a:effectLst/>
                <a:latin typeface="OpenSans"/>
              </a:rPr>
              <a:t>khó</a:t>
            </a:r>
            <a:r>
              <a:rPr lang="en-US" sz="3200" b="1" i="0" dirty="0">
                <a:solidFill>
                  <a:srgbClr val="000000"/>
                </a:solidFill>
                <a:effectLst/>
                <a:latin typeface="OpenSans"/>
              </a:rPr>
              <a:t> </a:t>
            </a:r>
            <a:r>
              <a:rPr lang="en-US" sz="3200" b="1" i="0" dirty="0" err="1">
                <a:solidFill>
                  <a:srgbClr val="000000"/>
                </a:solidFill>
                <a:effectLst/>
                <a:latin typeface="OpenSans"/>
              </a:rPr>
              <a:t>có</a:t>
            </a:r>
            <a:r>
              <a:rPr lang="en-US" sz="3200" b="1" i="0" dirty="0">
                <a:solidFill>
                  <a:srgbClr val="000000"/>
                </a:solidFill>
                <a:effectLst/>
                <a:latin typeface="OpenSans"/>
              </a:rPr>
              <a:t> </a:t>
            </a:r>
            <a:r>
              <a:rPr lang="en-US" sz="3200" b="1" i="0" dirty="0" err="1">
                <a:solidFill>
                  <a:srgbClr val="000000"/>
                </a:solidFill>
                <a:effectLst/>
                <a:latin typeface="OpenSans"/>
              </a:rPr>
              <a:t>gì</a:t>
            </a:r>
            <a:r>
              <a:rPr lang="en-US" sz="3200" b="1" i="0" dirty="0">
                <a:solidFill>
                  <a:srgbClr val="000000"/>
                </a:solidFill>
                <a:effectLst/>
                <a:latin typeface="OpenSans"/>
              </a:rPr>
              <a:t> </a:t>
            </a:r>
            <a:r>
              <a:rPr lang="en-US" sz="3200" b="1" i="0" dirty="0" err="1">
                <a:solidFill>
                  <a:srgbClr val="000000"/>
                </a:solidFill>
                <a:effectLst/>
                <a:latin typeface="OpenSans"/>
              </a:rPr>
              <a:t>sánh</a:t>
            </a:r>
            <a:r>
              <a:rPr lang="en-US" sz="3200" b="1" i="0" dirty="0">
                <a:solidFill>
                  <a:srgbClr val="000000"/>
                </a:solidFill>
                <a:effectLst/>
                <a:latin typeface="OpenSans"/>
              </a:rPr>
              <a:t> </a:t>
            </a:r>
            <a:r>
              <a:rPr lang="en-US" sz="3200" b="1" i="0" dirty="0" err="1">
                <a:solidFill>
                  <a:srgbClr val="000000"/>
                </a:solidFill>
                <a:effectLst/>
                <a:latin typeface="OpenSans"/>
              </a:rPr>
              <a:t>nổi</a:t>
            </a:r>
            <a:r>
              <a:rPr lang="en-US" sz="3200" b="1" i="0" dirty="0">
                <a:solidFill>
                  <a:srgbClr val="000000"/>
                </a:solidFill>
                <a:effectLst/>
                <a:latin typeface="OpenSans"/>
              </a:rPr>
              <a:t> </a:t>
            </a:r>
            <a:r>
              <a:rPr lang="en-US" sz="3200" b="1" i="0" dirty="0" err="1">
                <a:solidFill>
                  <a:srgbClr val="000000"/>
                </a:solidFill>
                <a:effectLst/>
                <a:latin typeface="OpenSans"/>
              </a:rPr>
              <a:t>đối</a:t>
            </a:r>
            <a:r>
              <a:rPr lang="en-US" sz="3200" b="1" i="0" dirty="0">
                <a:solidFill>
                  <a:srgbClr val="000000"/>
                </a:solidFill>
                <a:effectLst/>
                <a:latin typeface="OpenSans"/>
              </a:rPr>
              <a:t> </a:t>
            </a:r>
            <a:r>
              <a:rPr lang="en-US" sz="3200" b="1" i="0" dirty="0" err="1">
                <a:solidFill>
                  <a:srgbClr val="000000"/>
                </a:solidFill>
                <a:effectLst/>
                <a:latin typeface="OpenSans"/>
              </a:rPr>
              <a:t>với</a:t>
            </a:r>
            <a:r>
              <a:rPr lang="en-US" sz="3200" b="1" i="0" dirty="0">
                <a:solidFill>
                  <a:srgbClr val="000000"/>
                </a:solidFill>
                <a:effectLst/>
                <a:latin typeface="OpenSans"/>
              </a:rPr>
              <a:t> </a:t>
            </a:r>
            <a:r>
              <a:rPr lang="en-US" sz="3200" b="1" i="0" dirty="0" err="1">
                <a:solidFill>
                  <a:srgbClr val="000000"/>
                </a:solidFill>
                <a:effectLst/>
                <a:latin typeface="OpenSans"/>
              </a:rPr>
              <a:t>dân</a:t>
            </a:r>
            <a:r>
              <a:rPr lang="en-US" sz="3200" b="1" i="0" dirty="0">
                <a:solidFill>
                  <a:srgbClr val="000000"/>
                </a:solidFill>
                <a:effectLst/>
                <a:latin typeface="OpenSans"/>
              </a:rPr>
              <a:t> </a:t>
            </a:r>
            <a:r>
              <a:rPr lang="en-US" sz="3200" b="1" i="0" dirty="0" err="1">
                <a:solidFill>
                  <a:srgbClr val="000000"/>
                </a:solidFill>
                <a:effectLst/>
                <a:latin typeface="OpenSans"/>
              </a:rPr>
              <a:t>làng</a:t>
            </a:r>
            <a:r>
              <a:rPr lang="en-US" sz="3200" b="1" i="0" dirty="0">
                <a:solidFill>
                  <a:srgbClr val="000000"/>
                </a:solidFill>
                <a:effectLst/>
                <a:latin typeface="OpenSans"/>
              </a:rPr>
              <a:t>" ?</a:t>
            </a:r>
            <a:endParaRPr lang="en-US" sz="3200" dirty="0"/>
          </a:p>
        </p:txBody>
      </p:sp>
      <p:sp>
        <p:nvSpPr>
          <p:cNvPr id="3" name="Content Placeholder 2">
            <a:extLst>
              <a:ext uri="{FF2B5EF4-FFF2-40B4-BE49-F238E27FC236}">
                <a16:creationId xmlns:a16="http://schemas.microsoft.com/office/drawing/2014/main" id="{3C0F689B-C6D4-4DD4-B6DF-497B69853F2B}"/>
              </a:ext>
            </a:extLst>
          </p:cNvPr>
          <p:cNvSpPr>
            <a:spLocks noGrp="1"/>
          </p:cNvSpPr>
          <p:nvPr>
            <p:ph idx="1"/>
          </p:nvPr>
        </p:nvSpPr>
        <p:spPr>
          <a:xfrm>
            <a:off x="838200" y="2965361"/>
            <a:ext cx="10515600" cy="1772388"/>
          </a:xfrm>
        </p:spPr>
        <p:txBody>
          <a:bodyPr>
            <a:noAutofit/>
          </a:bodyPr>
          <a:lstStyle/>
          <a:p>
            <a:pPr marL="0" indent="0">
              <a:buNone/>
            </a:pPr>
            <a:r>
              <a:rPr lang="vi-VN" sz="3200" b="0" i="0" dirty="0">
                <a:solidFill>
                  <a:srgbClr val="000000"/>
                </a:solidFill>
                <a:effectLst/>
                <a:latin typeface="OpenSans"/>
              </a:rPr>
              <a:t>Nói việc giật giải trong cuộc thi là niềm tự hào khó có gì sánh được của dân làng, vì giải thưởng là một minh chứng, là kết quả của sự nỗ lực, sự khéo léo, nhanh nhẹn, thông minh của cả tập thể.</a:t>
            </a:r>
            <a:endParaRPr lang="en-US" sz="3200" dirty="0"/>
          </a:p>
        </p:txBody>
      </p:sp>
    </p:spTree>
    <p:extLst>
      <p:ext uri="{BB962C8B-B14F-4D97-AF65-F5344CB8AC3E}">
        <p14:creationId xmlns:p14="http://schemas.microsoft.com/office/powerpoint/2010/main" val="237202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0303F6-1899-4849-88AE-D34B8230E47E}"/>
              </a:ext>
            </a:extLst>
          </p:cNvPr>
          <p:cNvSpPr>
            <a:spLocks noGrp="1"/>
          </p:cNvSpPr>
          <p:nvPr>
            <p:ph type="title"/>
          </p:nvPr>
        </p:nvSpPr>
        <p:spPr>
          <a:xfrm>
            <a:off x="83713" y="4795457"/>
            <a:ext cx="12024574" cy="1759889"/>
          </a:xfrm>
        </p:spPr>
        <p:txBody>
          <a:bodyPr>
            <a:normAutofit fontScale="90000"/>
          </a:bodyPr>
          <a:lstStyle/>
          <a:p>
            <a:r>
              <a:rPr lang="vi-VN" b="0" i="0" dirty="0">
                <a:solidFill>
                  <a:srgbClr val="FF0000"/>
                </a:solidFill>
                <a:effectLst/>
                <a:latin typeface="arial" panose="020B0604020202020204" pitchFamily="34" charset="0"/>
              </a:rPr>
              <a:t>Các cụ cao niên chấm điểm cho những nồi cơm của các đội</a:t>
            </a:r>
            <a:r>
              <a:rPr lang="en-US" b="0" i="0" dirty="0">
                <a:solidFill>
                  <a:srgbClr val="FF0000"/>
                </a:solidFill>
                <a:effectLst/>
                <a:latin typeface="arial" panose="020B0604020202020204" pitchFamily="34" charset="0"/>
              </a:rPr>
              <a:t>.</a:t>
            </a:r>
            <a:br>
              <a:rPr lang="vi-VN" dirty="0">
                <a:solidFill>
                  <a:srgbClr val="FF0000"/>
                </a:solidFill>
              </a:rPr>
            </a:br>
            <a:endParaRPr lang="en-US" dirty="0">
              <a:solidFill>
                <a:srgbClr val="FF0000"/>
              </a:solidFill>
            </a:endParaRPr>
          </a:p>
        </p:txBody>
      </p:sp>
      <p:pic>
        <p:nvPicPr>
          <p:cNvPr id="6" name="Picture 5">
            <a:extLst>
              <a:ext uri="{FF2B5EF4-FFF2-40B4-BE49-F238E27FC236}">
                <a16:creationId xmlns:a16="http://schemas.microsoft.com/office/drawing/2014/main" id="{7DC378A9-8BCD-4A6A-A29A-92E61AD22498}"/>
              </a:ext>
            </a:extLst>
          </p:cNvPr>
          <p:cNvPicPr>
            <a:picLocks noChangeAspect="1"/>
          </p:cNvPicPr>
          <p:nvPr/>
        </p:nvPicPr>
        <p:blipFill>
          <a:blip r:embed="rId2"/>
          <a:stretch>
            <a:fillRect/>
          </a:stretch>
        </p:blipFill>
        <p:spPr>
          <a:xfrm>
            <a:off x="0" y="0"/>
            <a:ext cx="12191999" cy="4572000"/>
          </a:xfrm>
          <a:prstGeom prst="rect">
            <a:avLst/>
          </a:prstGeom>
        </p:spPr>
      </p:pic>
    </p:spTree>
    <p:extLst>
      <p:ext uri="{BB962C8B-B14F-4D97-AF65-F5344CB8AC3E}">
        <p14:creationId xmlns:p14="http://schemas.microsoft.com/office/powerpoint/2010/main" val="15726547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xplosion: 8 Points 2">
            <a:extLst>
              <a:ext uri="{FF2B5EF4-FFF2-40B4-BE49-F238E27FC236}">
                <a16:creationId xmlns:a16="http://schemas.microsoft.com/office/drawing/2014/main" id="{B3E13973-81B8-4B18-AB31-CA994CD253F9}"/>
              </a:ext>
            </a:extLst>
          </p:cNvPr>
          <p:cNvSpPr/>
          <p:nvPr/>
        </p:nvSpPr>
        <p:spPr>
          <a:xfrm>
            <a:off x="680433" y="321972"/>
            <a:ext cx="10831133" cy="5756856"/>
          </a:xfrm>
          <a:prstGeom prst="irregularSeal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0" i="0" dirty="0">
                <a:solidFill>
                  <a:srgbClr val="333333"/>
                </a:solidFill>
                <a:effectLst/>
                <a:latin typeface="arial" panose="020B0604020202020204" pitchFamily="34" charset="0"/>
              </a:rPr>
              <a:t>Qua </a:t>
            </a:r>
            <a:r>
              <a:rPr lang="en-US" sz="3200" b="0" i="0" dirty="0" err="1">
                <a:solidFill>
                  <a:srgbClr val="333333"/>
                </a:solidFill>
                <a:effectLst/>
                <a:latin typeface="arial" panose="020B0604020202020204" pitchFamily="34" charset="0"/>
              </a:rPr>
              <a:t>bài</a:t>
            </a:r>
            <a:r>
              <a:rPr lang="en-US" sz="3200" b="0" i="0" dirty="0">
                <a:solidFill>
                  <a:srgbClr val="333333"/>
                </a:solidFill>
                <a:effectLst/>
                <a:latin typeface="arial" panose="020B0604020202020204" pitchFamily="34" charset="0"/>
              </a:rPr>
              <a:t> </a:t>
            </a:r>
            <a:r>
              <a:rPr lang="en-US" sz="3200" b="0" i="0" dirty="0" err="1">
                <a:solidFill>
                  <a:srgbClr val="333333"/>
                </a:solidFill>
                <a:effectLst/>
                <a:latin typeface="arial" panose="020B0604020202020204" pitchFamily="34" charset="0"/>
              </a:rPr>
              <a:t>văn</a:t>
            </a:r>
            <a:r>
              <a:rPr lang="en-US" sz="3200" b="0" i="0" dirty="0">
                <a:solidFill>
                  <a:srgbClr val="333333"/>
                </a:solidFill>
                <a:effectLst/>
                <a:latin typeface="arial" panose="020B0604020202020204" pitchFamily="34" charset="0"/>
              </a:rPr>
              <a:t> </a:t>
            </a:r>
            <a:r>
              <a:rPr lang="en-US" sz="3200" b="0" i="0" dirty="0" err="1">
                <a:solidFill>
                  <a:srgbClr val="333333"/>
                </a:solidFill>
                <a:effectLst/>
                <a:latin typeface="arial" panose="020B0604020202020204" pitchFamily="34" charset="0"/>
              </a:rPr>
              <a:t>tác</a:t>
            </a:r>
            <a:r>
              <a:rPr lang="en-US" sz="3200" b="0" i="0" dirty="0">
                <a:solidFill>
                  <a:srgbClr val="333333"/>
                </a:solidFill>
                <a:effectLst/>
                <a:latin typeface="arial" panose="020B0604020202020204" pitchFamily="34" charset="0"/>
              </a:rPr>
              <a:t> </a:t>
            </a:r>
            <a:r>
              <a:rPr lang="en-US" sz="3200" b="0" i="0" dirty="0" err="1">
                <a:solidFill>
                  <a:srgbClr val="333333"/>
                </a:solidFill>
                <a:effectLst/>
                <a:latin typeface="arial" panose="020B0604020202020204" pitchFamily="34" charset="0"/>
              </a:rPr>
              <a:t>giả</a:t>
            </a:r>
            <a:r>
              <a:rPr lang="en-US" sz="3200" b="0" i="0" dirty="0">
                <a:solidFill>
                  <a:srgbClr val="333333"/>
                </a:solidFill>
                <a:effectLst/>
                <a:latin typeface="arial" panose="020B0604020202020204" pitchFamily="34" charset="0"/>
              </a:rPr>
              <a:t> </a:t>
            </a:r>
            <a:r>
              <a:rPr lang="en-US" sz="3200" b="0" i="0" dirty="0" err="1">
                <a:solidFill>
                  <a:srgbClr val="333333"/>
                </a:solidFill>
                <a:effectLst/>
                <a:latin typeface="arial" panose="020B0604020202020204" pitchFamily="34" charset="0"/>
              </a:rPr>
              <a:t>thể</a:t>
            </a:r>
            <a:r>
              <a:rPr lang="en-US" sz="3200" b="0" i="0" dirty="0">
                <a:solidFill>
                  <a:srgbClr val="333333"/>
                </a:solidFill>
                <a:effectLst/>
                <a:latin typeface="arial" panose="020B0604020202020204" pitchFamily="34" charset="0"/>
              </a:rPr>
              <a:t> </a:t>
            </a:r>
            <a:r>
              <a:rPr lang="en-US" sz="3200" b="0" i="0" dirty="0" err="1">
                <a:solidFill>
                  <a:srgbClr val="333333"/>
                </a:solidFill>
                <a:effectLst/>
                <a:latin typeface="arial" panose="020B0604020202020204" pitchFamily="34" charset="0"/>
              </a:rPr>
              <a:t>hiện</a:t>
            </a:r>
            <a:r>
              <a:rPr lang="en-US" sz="3200" b="0" i="0" dirty="0">
                <a:solidFill>
                  <a:srgbClr val="333333"/>
                </a:solidFill>
                <a:effectLst/>
                <a:latin typeface="arial" panose="020B0604020202020204" pitchFamily="34" charset="0"/>
              </a:rPr>
              <a:t> </a:t>
            </a:r>
            <a:r>
              <a:rPr lang="en-US" sz="3200" b="0" i="0" dirty="0" err="1">
                <a:solidFill>
                  <a:srgbClr val="333333"/>
                </a:solidFill>
                <a:effectLst/>
                <a:latin typeface="arial" panose="020B0604020202020204" pitchFamily="34" charset="0"/>
              </a:rPr>
              <a:t>tình</a:t>
            </a:r>
            <a:r>
              <a:rPr lang="en-US" sz="3200" b="0" i="0" dirty="0">
                <a:solidFill>
                  <a:srgbClr val="333333"/>
                </a:solidFill>
                <a:effectLst/>
                <a:latin typeface="arial" panose="020B0604020202020204" pitchFamily="34" charset="0"/>
              </a:rPr>
              <a:t> </a:t>
            </a:r>
            <a:r>
              <a:rPr lang="en-US" sz="3200" b="0" i="0" dirty="0" err="1">
                <a:solidFill>
                  <a:srgbClr val="333333"/>
                </a:solidFill>
                <a:effectLst/>
                <a:latin typeface="arial" panose="020B0604020202020204" pitchFamily="34" charset="0"/>
              </a:rPr>
              <a:t>cảm</a:t>
            </a:r>
            <a:r>
              <a:rPr lang="en-US" sz="3200" b="0" i="0" dirty="0">
                <a:solidFill>
                  <a:srgbClr val="333333"/>
                </a:solidFill>
                <a:effectLst/>
                <a:latin typeface="arial" panose="020B0604020202020204" pitchFamily="34" charset="0"/>
              </a:rPr>
              <a:t> </a:t>
            </a:r>
            <a:r>
              <a:rPr lang="en-US" sz="3200" b="0" i="0" dirty="0" err="1">
                <a:solidFill>
                  <a:srgbClr val="333333"/>
                </a:solidFill>
                <a:effectLst/>
                <a:latin typeface="arial" panose="020B0604020202020204" pitchFamily="34" charset="0"/>
              </a:rPr>
              <a:t>gì</a:t>
            </a:r>
            <a:r>
              <a:rPr lang="en-US" sz="3200" b="0" i="0" dirty="0">
                <a:solidFill>
                  <a:srgbClr val="333333"/>
                </a:solidFill>
                <a:effectLst/>
                <a:latin typeface="arial" panose="020B0604020202020204" pitchFamily="34" charset="0"/>
              </a:rPr>
              <a:t> </a:t>
            </a:r>
            <a:r>
              <a:rPr lang="en-US" sz="3200" b="0" i="0" dirty="0" err="1">
                <a:solidFill>
                  <a:srgbClr val="333333"/>
                </a:solidFill>
                <a:effectLst/>
                <a:latin typeface="arial" panose="020B0604020202020204" pitchFamily="34" charset="0"/>
              </a:rPr>
              <a:t>đối</a:t>
            </a:r>
            <a:r>
              <a:rPr lang="en-US" sz="3200" b="0" i="0" dirty="0">
                <a:solidFill>
                  <a:srgbClr val="333333"/>
                </a:solidFill>
                <a:effectLst/>
                <a:latin typeface="arial" panose="020B0604020202020204" pitchFamily="34" charset="0"/>
              </a:rPr>
              <a:t> </a:t>
            </a:r>
            <a:r>
              <a:rPr lang="en-US" sz="3200" b="0" i="0" dirty="0" err="1">
                <a:solidFill>
                  <a:srgbClr val="333333"/>
                </a:solidFill>
                <a:effectLst/>
                <a:latin typeface="arial" panose="020B0604020202020204" pitchFamily="34" charset="0"/>
              </a:rPr>
              <a:t>với</a:t>
            </a:r>
            <a:r>
              <a:rPr lang="en-US" sz="3200" b="0" i="0" dirty="0">
                <a:solidFill>
                  <a:srgbClr val="333333"/>
                </a:solidFill>
                <a:effectLst/>
                <a:latin typeface="arial" panose="020B0604020202020204" pitchFamily="34" charset="0"/>
              </a:rPr>
              <a:t> </a:t>
            </a:r>
            <a:r>
              <a:rPr lang="en-US" sz="3200" b="0" i="0" dirty="0" err="1">
                <a:solidFill>
                  <a:srgbClr val="333333"/>
                </a:solidFill>
                <a:effectLst/>
                <a:latin typeface="arial" panose="020B0604020202020204" pitchFamily="34" charset="0"/>
              </a:rPr>
              <a:t>một</a:t>
            </a:r>
            <a:r>
              <a:rPr lang="en-US" sz="3200" b="0" i="0" dirty="0">
                <a:solidFill>
                  <a:srgbClr val="333333"/>
                </a:solidFill>
                <a:effectLst/>
                <a:latin typeface="arial" panose="020B0604020202020204" pitchFamily="34" charset="0"/>
              </a:rPr>
              <a:t> </a:t>
            </a:r>
            <a:r>
              <a:rPr lang="en-US" sz="3200" b="0" i="0" dirty="0" err="1">
                <a:solidFill>
                  <a:srgbClr val="333333"/>
                </a:solidFill>
                <a:effectLst/>
                <a:latin typeface="arial" panose="020B0604020202020204" pitchFamily="34" charset="0"/>
              </a:rPr>
              <a:t>nét</a:t>
            </a:r>
            <a:r>
              <a:rPr lang="en-US" sz="3200" b="0" i="0" dirty="0">
                <a:solidFill>
                  <a:srgbClr val="333333"/>
                </a:solidFill>
                <a:effectLst/>
                <a:latin typeface="arial" panose="020B0604020202020204" pitchFamily="34" charset="0"/>
              </a:rPr>
              <a:t> </a:t>
            </a:r>
            <a:r>
              <a:rPr lang="en-US" sz="3200" b="0" i="0" dirty="0" err="1">
                <a:solidFill>
                  <a:srgbClr val="333333"/>
                </a:solidFill>
                <a:effectLst/>
                <a:latin typeface="arial" panose="020B0604020202020204" pitchFamily="34" charset="0"/>
              </a:rPr>
              <a:t>đẹp</a:t>
            </a:r>
            <a:r>
              <a:rPr lang="en-US" sz="3200" b="0" i="0" dirty="0">
                <a:solidFill>
                  <a:srgbClr val="333333"/>
                </a:solidFill>
                <a:effectLst/>
                <a:latin typeface="arial" panose="020B0604020202020204" pitchFamily="34" charset="0"/>
              </a:rPr>
              <a:t> </a:t>
            </a:r>
            <a:r>
              <a:rPr lang="en-US" sz="3200" b="0" i="0" dirty="0" err="1">
                <a:solidFill>
                  <a:srgbClr val="333333"/>
                </a:solidFill>
                <a:effectLst/>
                <a:latin typeface="arial" panose="020B0604020202020204" pitchFamily="34" charset="0"/>
              </a:rPr>
              <a:t>cổ</a:t>
            </a:r>
            <a:r>
              <a:rPr lang="en-US" sz="3200" b="0" i="0" dirty="0">
                <a:solidFill>
                  <a:srgbClr val="333333"/>
                </a:solidFill>
                <a:effectLst/>
                <a:latin typeface="arial" panose="020B0604020202020204" pitchFamily="34" charset="0"/>
              </a:rPr>
              <a:t> </a:t>
            </a:r>
            <a:r>
              <a:rPr lang="en-US" sz="3200" b="0" i="0" dirty="0" err="1">
                <a:solidFill>
                  <a:srgbClr val="333333"/>
                </a:solidFill>
                <a:effectLst/>
                <a:latin typeface="arial" panose="020B0604020202020204" pitchFamily="34" charset="0"/>
              </a:rPr>
              <a:t>truyền</a:t>
            </a:r>
            <a:r>
              <a:rPr lang="en-US" sz="3200" b="0" i="0" dirty="0">
                <a:solidFill>
                  <a:srgbClr val="333333"/>
                </a:solidFill>
                <a:effectLst/>
                <a:latin typeface="arial" panose="020B0604020202020204" pitchFamily="34" charset="0"/>
              </a:rPr>
              <a:t> </a:t>
            </a:r>
            <a:r>
              <a:rPr lang="en-US" sz="3200" b="0" i="0" dirty="0" err="1">
                <a:solidFill>
                  <a:srgbClr val="333333"/>
                </a:solidFill>
                <a:effectLst/>
                <a:latin typeface="arial" panose="020B0604020202020204" pitchFamily="34" charset="0"/>
              </a:rPr>
              <a:t>trong</a:t>
            </a:r>
            <a:r>
              <a:rPr lang="en-US" sz="3200" b="0" i="0" dirty="0">
                <a:solidFill>
                  <a:srgbClr val="333333"/>
                </a:solidFill>
                <a:effectLst/>
                <a:latin typeface="arial" panose="020B0604020202020204" pitchFamily="34" charset="0"/>
              </a:rPr>
              <a:t> </a:t>
            </a:r>
            <a:r>
              <a:rPr lang="en-US" sz="3200" b="0" i="0" dirty="0" err="1">
                <a:solidFill>
                  <a:srgbClr val="333333"/>
                </a:solidFill>
                <a:effectLst/>
                <a:latin typeface="arial" panose="020B0604020202020204" pitchFamily="34" charset="0"/>
              </a:rPr>
              <a:t>văn</a:t>
            </a:r>
            <a:r>
              <a:rPr lang="en-US" sz="3200" b="0" i="0" dirty="0">
                <a:solidFill>
                  <a:srgbClr val="333333"/>
                </a:solidFill>
                <a:effectLst/>
                <a:latin typeface="arial" panose="020B0604020202020204" pitchFamily="34" charset="0"/>
              </a:rPr>
              <a:t> </a:t>
            </a:r>
            <a:r>
              <a:rPr lang="en-US" sz="3200" b="0" i="0" dirty="0" err="1">
                <a:solidFill>
                  <a:srgbClr val="333333"/>
                </a:solidFill>
                <a:effectLst/>
                <a:latin typeface="arial" panose="020B0604020202020204" pitchFamily="34" charset="0"/>
              </a:rPr>
              <a:t>hóa</a:t>
            </a:r>
            <a:r>
              <a:rPr lang="en-US" sz="3200" b="0" i="0" dirty="0">
                <a:solidFill>
                  <a:srgbClr val="333333"/>
                </a:solidFill>
                <a:effectLst/>
                <a:latin typeface="arial" panose="020B0604020202020204" pitchFamily="34" charset="0"/>
              </a:rPr>
              <a:t> </a:t>
            </a:r>
            <a:r>
              <a:rPr lang="en-US" sz="3200" b="0" i="0" dirty="0" err="1">
                <a:solidFill>
                  <a:srgbClr val="333333"/>
                </a:solidFill>
                <a:effectLst/>
                <a:latin typeface="arial" panose="020B0604020202020204" pitchFamily="34" charset="0"/>
              </a:rPr>
              <a:t>dân</a:t>
            </a:r>
            <a:r>
              <a:rPr lang="en-US" sz="3200" b="0" i="0" dirty="0">
                <a:solidFill>
                  <a:srgbClr val="333333"/>
                </a:solidFill>
                <a:effectLst/>
                <a:latin typeface="arial" panose="020B0604020202020204" pitchFamily="34" charset="0"/>
              </a:rPr>
              <a:t> </a:t>
            </a:r>
            <a:r>
              <a:rPr lang="en-US" sz="3200" b="0" i="0" dirty="0" err="1">
                <a:solidFill>
                  <a:srgbClr val="333333"/>
                </a:solidFill>
                <a:effectLst/>
                <a:latin typeface="arial" panose="020B0604020202020204" pitchFamily="34" charset="0"/>
              </a:rPr>
              <a:t>tộc</a:t>
            </a:r>
            <a:r>
              <a:rPr lang="en-US" sz="3200" b="0" i="0" dirty="0">
                <a:solidFill>
                  <a:srgbClr val="333333"/>
                </a:solidFill>
                <a:effectLst/>
                <a:latin typeface="arial" panose="020B0604020202020204" pitchFamily="34" charset="0"/>
              </a:rPr>
              <a:t>?</a:t>
            </a:r>
            <a:endParaRPr lang="en-US" sz="3200" dirty="0"/>
          </a:p>
        </p:txBody>
      </p:sp>
    </p:spTree>
    <p:extLst>
      <p:ext uri="{BB962C8B-B14F-4D97-AF65-F5344CB8AC3E}">
        <p14:creationId xmlns:p14="http://schemas.microsoft.com/office/powerpoint/2010/main" val="21818131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1F7E6-CF9E-4D71-A643-9CCB4F410ECA}"/>
              </a:ext>
            </a:extLst>
          </p:cNvPr>
          <p:cNvSpPr>
            <a:spLocks noGrp="1"/>
          </p:cNvSpPr>
          <p:nvPr>
            <p:ph type="title"/>
          </p:nvPr>
        </p:nvSpPr>
        <p:spPr>
          <a:xfrm>
            <a:off x="66673" y="520700"/>
            <a:ext cx="10515600" cy="1878013"/>
          </a:xfrm>
        </p:spPr>
        <p:txBody>
          <a:bodyPr>
            <a:normAutofit/>
          </a:bodyPr>
          <a:lstStyle/>
          <a:p>
            <a:pPr algn="ctr"/>
            <a:r>
              <a:rPr lang="en-US" sz="4000" dirty="0"/>
              <a:t>           </a:t>
            </a:r>
            <a:br>
              <a:rPr lang="en-US" sz="4000" dirty="0"/>
            </a:br>
            <a:r>
              <a:rPr lang="en-US" sz="2000" dirty="0"/>
              <a:t> </a:t>
            </a:r>
            <a:r>
              <a:rPr lang="en-US" sz="3600" dirty="0" err="1">
                <a:ln w="0"/>
                <a:solidFill>
                  <a:schemeClr val="tx1"/>
                </a:solidFill>
                <a:effectLst>
                  <a:outerShdw blurRad="38100" dist="19050" dir="2700000" algn="tl" rotWithShape="0">
                    <a:schemeClr val="dk1">
                      <a:alpha val="40000"/>
                    </a:schemeClr>
                  </a:outerShdw>
                </a:effectLst>
              </a:rPr>
              <a:t>Tập</a:t>
            </a:r>
            <a:r>
              <a:rPr lang="en-US" sz="3600" dirty="0">
                <a:ln w="0"/>
                <a:solidFill>
                  <a:schemeClr val="tx1"/>
                </a:solidFill>
                <a:effectLst>
                  <a:outerShdw blurRad="38100" dist="19050" dir="2700000" algn="tl" rotWithShape="0">
                    <a:schemeClr val="dk1">
                      <a:alpha val="40000"/>
                    </a:schemeClr>
                  </a:outerShdw>
                </a:effectLst>
              </a:rPr>
              <a:t> </a:t>
            </a:r>
            <a:r>
              <a:rPr lang="en-US" sz="3600" dirty="0" err="1">
                <a:ln w="0"/>
                <a:solidFill>
                  <a:schemeClr val="tx1"/>
                </a:solidFill>
                <a:effectLst>
                  <a:outerShdw blurRad="38100" dist="19050" dir="2700000" algn="tl" rotWithShape="0">
                    <a:schemeClr val="dk1">
                      <a:alpha val="40000"/>
                    </a:schemeClr>
                  </a:outerShdw>
                </a:effectLst>
              </a:rPr>
              <a:t>đọc</a:t>
            </a:r>
            <a:br>
              <a:rPr lang="en-US" sz="3600" dirty="0">
                <a:ln w="0"/>
                <a:solidFill>
                  <a:schemeClr val="tx1"/>
                </a:solidFill>
                <a:effectLst>
                  <a:outerShdw blurRad="38100" dist="19050" dir="2700000" algn="tl" rotWithShape="0">
                    <a:schemeClr val="dk1">
                      <a:alpha val="40000"/>
                    </a:schemeClr>
                  </a:outerShdw>
                </a:effectLst>
              </a:rPr>
            </a:br>
            <a:r>
              <a:rPr lang="en-US" sz="3600" dirty="0" err="1">
                <a:ln w="0"/>
                <a:solidFill>
                  <a:schemeClr val="tx1"/>
                </a:solidFill>
                <a:effectLst>
                  <a:outerShdw blurRad="38100" dist="19050" dir="2700000" algn="tl" rotWithShape="0">
                    <a:schemeClr val="dk1">
                      <a:alpha val="40000"/>
                    </a:schemeClr>
                  </a:outerShdw>
                </a:effectLst>
              </a:rPr>
              <a:t>Hội</a:t>
            </a:r>
            <a:r>
              <a:rPr lang="en-US" sz="3600" dirty="0">
                <a:ln w="0"/>
                <a:solidFill>
                  <a:schemeClr val="tx1"/>
                </a:solidFill>
                <a:effectLst>
                  <a:outerShdw blurRad="38100" dist="19050" dir="2700000" algn="tl" rotWithShape="0">
                    <a:schemeClr val="dk1">
                      <a:alpha val="40000"/>
                    </a:schemeClr>
                  </a:outerShdw>
                </a:effectLst>
              </a:rPr>
              <a:t> </a:t>
            </a:r>
            <a:r>
              <a:rPr lang="en-US" sz="3600" dirty="0" err="1">
                <a:ln w="0"/>
                <a:solidFill>
                  <a:schemeClr val="tx1"/>
                </a:solidFill>
                <a:effectLst>
                  <a:outerShdw blurRad="38100" dist="19050" dir="2700000" algn="tl" rotWithShape="0">
                    <a:schemeClr val="dk1">
                      <a:alpha val="40000"/>
                    </a:schemeClr>
                  </a:outerShdw>
                </a:effectLst>
              </a:rPr>
              <a:t>thổi</a:t>
            </a:r>
            <a:r>
              <a:rPr lang="en-US" sz="3600" dirty="0">
                <a:ln w="0"/>
                <a:solidFill>
                  <a:schemeClr val="tx1"/>
                </a:solidFill>
                <a:effectLst>
                  <a:outerShdw blurRad="38100" dist="19050" dir="2700000" algn="tl" rotWithShape="0">
                    <a:schemeClr val="dk1">
                      <a:alpha val="40000"/>
                    </a:schemeClr>
                  </a:outerShdw>
                </a:effectLst>
              </a:rPr>
              <a:t> </a:t>
            </a:r>
            <a:r>
              <a:rPr lang="en-US" sz="3600" dirty="0" err="1">
                <a:ln w="0"/>
                <a:solidFill>
                  <a:schemeClr val="tx1"/>
                </a:solidFill>
                <a:effectLst>
                  <a:outerShdw blurRad="38100" dist="19050" dir="2700000" algn="tl" rotWithShape="0">
                    <a:schemeClr val="dk1">
                      <a:alpha val="40000"/>
                    </a:schemeClr>
                  </a:outerShdw>
                </a:effectLst>
              </a:rPr>
              <a:t>cơm</a:t>
            </a:r>
            <a:r>
              <a:rPr lang="en-US" sz="3600" dirty="0">
                <a:ln w="0"/>
                <a:solidFill>
                  <a:schemeClr val="tx1"/>
                </a:solidFill>
                <a:effectLst>
                  <a:outerShdw blurRad="38100" dist="19050" dir="2700000" algn="tl" rotWithShape="0">
                    <a:schemeClr val="dk1">
                      <a:alpha val="40000"/>
                    </a:schemeClr>
                  </a:outerShdw>
                </a:effectLst>
              </a:rPr>
              <a:t> </a:t>
            </a:r>
            <a:r>
              <a:rPr lang="en-US" sz="3600" dirty="0" err="1">
                <a:ln w="0"/>
                <a:solidFill>
                  <a:schemeClr val="tx1"/>
                </a:solidFill>
                <a:effectLst>
                  <a:outerShdw blurRad="38100" dist="19050" dir="2700000" algn="tl" rotWithShape="0">
                    <a:schemeClr val="dk1">
                      <a:alpha val="40000"/>
                    </a:schemeClr>
                  </a:outerShdw>
                </a:effectLst>
              </a:rPr>
              <a:t>thi</a:t>
            </a:r>
            <a:r>
              <a:rPr lang="en-US" sz="3600" dirty="0">
                <a:ln w="0"/>
                <a:solidFill>
                  <a:schemeClr val="tx1"/>
                </a:solidFill>
                <a:effectLst>
                  <a:outerShdw blurRad="38100" dist="19050" dir="2700000" algn="tl" rotWithShape="0">
                    <a:schemeClr val="dk1">
                      <a:alpha val="40000"/>
                    </a:schemeClr>
                  </a:outerShdw>
                </a:effectLst>
              </a:rPr>
              <a:t> ở </a:t>
            </a:r>
            <a:r>
              <a:rPr lang="en-US" sz="3600" dirty="0" err="1">
                <a:ln w="0"/>
                <a:solidFill>
                  <a:schemeClr val="tx1"/>
                </a:solidFill>
                <a:effectLst>
                  <a:outerShdw blurRad="38100" dist="19050" dir="2700000" algn="tl" rotWithShape="0">
                    <a:schemeClr val="dk1">
                      <a:alpha val="40000"/>
                    </a:schemeClr>
                  </a:outerShdw>
                </a:effectLst>
              </a:rPr>
              <a:t>Đồng</a:t>
            </a:r>
            <a:r>
              <a:rPr lang="en-US" sz="3600" dirty="0">
                <a:ln w="0"/>
                <a:solidFill>
                  <a:schemeClr val="tx1"/>
                </a:solidFill>
                <a:effectLst>
                  <a:outerShdw blurRad="38100" dist="19050" dir="2700000" algn="tl" rotWithShape="0">
                    <a:schemeClr val="dk1">
                      <a:alpha val="40000"/>
                    </a:schemeClr>
                  </a:outerShdw>
                </a:effectLst>
              </a:rPr>
              <a:t> </a:t>
            </a:r>
            <a:r>
              <a:rPr lang="en-US" sz="3600" dirty="0" err="1">
                <a:ln w="0"/>
                <a:solidFill>
                  <a:schemeClr val="tx1"/>
                </a:solidFill>
                <a:effectLst>
                  <a:outerShdw blurRad="38100" dist="19050" dir="2700000" algn="tl" rotWithShape="0">
                    <a:schemeClr val="dk1">
                      <a:alpha val="40000"/>
                    </a:schemeClr>
                  </a:outerShdw>
                </a:effectLst>
              </a:rPr>
              <a:t>Vân</a:t>
            </a:r>
            <a:br>
              <a:rPr lang="en-US" sz="3600" dirty="0">
                <a:ln w="0"/>
                <a:solidFill>
                  <a:schemeClr val="tx1"/>
                </a:solidFill>
                <a:effectLst>
                  <a:outerShdw blurRad="38100" dist="19050" dir="2700000" algn="tl" rotWithShape="0">
                    <a:schemeClr val="dk1">
                      <a:alpha val="40000"/>
                    </a:schemeClr>
                  </a:outerShdw>
                </a:effectLst>
              </a:rPr>
            </a:br>
            <a:r>
              <a:rPr lang="en-US" sz="1000" i="1" dirty="0">
                <a:ln w="0"/>
                <a:solidFill>
                  <a:schemeClr val="tx1"/>
                </a:solidFill>
                <a:effectLst>
                  <a:outerShdw blurRad="38100" dist="19050" dir="2700000" algn="tl" rotWithShape="0">
                    <a:schemeClr val="dk1">
                      <a:alpha val="40000"/>
                    </a:schemeClr>
                  </a:outerShdw>
                </a:effectLst>
              </a:rPr>
              <a:t>                                                                                                                       </a:t>
            </a:r>
            <a:r>
              <a:rPr lang="en-US" sz="1800" i="1" dirty="0">
                <a:ln w="0"/>
                <a:solidFill>
                  <a:schemeClr val="tx1"/>
                </a:solidFill>
                <a:effectLst>
                  <a:outerShdw blurRad="38100" dist="19050" dir="2700000" algn="tl" rotWithShape="0">
                    <a:schemeClr val="dk1">
                      <a:alpha val="40000"/>
                    </a:schemeClr>
                  </a:outerShdw>
                </a:effectLst>
              </a:rPr>
              <a:t>Theo </a:t>
            </a:r>
            <a:r>
              <a:rPr lang="en-US" sz="1800" b="1" dirty="0">
                <a:ln w="0"/>
                <a:solidFill>
                  <a:schemeClr val="tx1"/>
                </a:solidFill>
                <a:effectLst>
                  <a:outerShdw blurRad="38100" dist="19050" dir="2700000" algn="tl" rotWithShape="0">
                    <a:schemeClr val="dk1">
                      <a:alpha val="40000"/>
                    </a:schemeClr>
                  </a:outerShdw>
                </a:effectLst>
              </a:rPr>
              <a:t>MINH NHƯƠNG</a:t>
            </a:r>
            <a:endParaRPr lang="en-US" sz="4000" dirty="0"/>
          </a:p>
        </p:txBody>
      </p:sp>
      <p:pic>
        <p:nvPicPr>
          <p:cNvPr id="1026" name="Picture 2" descr="Soạn văn 6 trang 25 Chân trời sáng tạo - Tập 1">
            <a:extLst>
              <a:ext uri="{FF2B5EF4-FFF2-40B4-BE49-F238E27FC236}">
                <a16:creationId xmlns:a16="http://schemas.microsoft.com/office/drawing/2014/main" id="{9C4DC8DB-1991-4CD6-B552-6F13D39D2324}"/>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2514600"/>
            <a:ext cx="121920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654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774305BD-9C45-42E2-9B9A-1E18E6B04AE4}"/>
              </a:ext>
            </a:extLst>
          </p:cNvPr>
          <p:cNvSpPr>
            <a:spLocks noGrp="1"/>
          </p:cNvSpPr>
          <p:nvPr>
            <p:ph idx="1"/>
          </p:nvPr>
        </p:nvSpPr>
        <p:spPr>
          <a:xfrm>
            <a:off x="696533" y="1143045"/>
            <a:ext cx="10515600" cy="4351338"/>
          </a:xfrm>
        </p:spPr>
        <p:txBody>
          <a:bodyPr>
            <a:normAutofit/>
          </a:bodyPr>
          <a:lstStyle/>
          <a:p>
            <a:pPr marL="0" indent="0">
              <a:buNone/>
            </a:pPr>
            <a:r>
              <a:rPr lang="en-US" sz="3600" b="0" i="0" dirty="0">
                <a:solidFill>
                  <a:srgbClr val="333333"/>
                </a:solidFill>
                <a:effectLst/>
                <a:latin typeface="arial" panose="020B0604020202020204" pitchFamily="34" charset="0"/>
              </a:rPr>
              <a:t>- </a:t>
            </a:r>
            <a:r>
              <a:rPr lang="en-US" sz="3600" b="0" i="0" dirty="0" err="1">
                <a:solidFill>
                  <a:srgbClr val="333333"/>
                </a:solidFill>
                <a:effectLst/>
                <a:latin typeface="arial" panose="020B0604020202020204" pitchFamily="34" charset="0"/>
              </a:rPr>
              <a:t>Tác</a:t>
            </a:r>
            <a:r>
              <a:rPr lang="en-US" sz="3600" b="0" i="0" dirty="0">
                <a:solidFill>
                  <a:srgbClr val="333333"/>
                </a:solidFill>
                <a:effectLst/>
                <a:latin typeface="arial" panose="020B0604020202020204" pitchFamily="34" charset="0"/>
              </a:rPr>
              <a:t> </a:t>
            </a:r>
            <a:r>
              <a:rPr lang="en-US" sz="3600" b="0" i="0" dirty="0" err="1">
                <a:solidFill>
                  <a:srgbClr val="333333"/>
                </a:solidFill>
                <a:effectLst/>
                <a:latin typeface="arial" panose="020B0604020202020204" pitchFamily="34" charset="0"/>
              </a:rPr>
              <a:t>giả</a:t>
            </a:r>
            <a:r>
              <a:rPr lang="en-US" sz="3600" b="0" i="0" dirty="0">
                <a:solidFill>
                  <a:srgbClr val="333333"/>
                </a:solidFill>
                <a:effectLst/>
                <a:latin typeface="arial" panose="020B0604020202020204" pitchFamily="34" charset="0"/>
              </a:rPr>
              <a:t> </a:t>
            </a:r>
            <a:r>
              <a:rPr lang="en-US" sz="3600" b="0" i="0" dirty="0" err="1">
                <a:solidFill>
                  <a:srgbClr val="333333"/>
                </a:solidFill>
                <a:effectLst/>
                <a:latin typeface="arial" panose="020B0604020202020204" pitchFamily="34" charset="0"/>
              </a:rPr>
              <a:t>thể</a:t>
            </a:r>
            <a:r>
              <a:rPr lang="en-US" sz="3600" b="0" i="0" dirty="0">
                <a:solidFill>
                  <a:srgbClr val="333333"/>
                </a:solidFill>
                <a:effectLst/>
                <a:latin typeface="arial" panose="020B0604020202020204" pitchFamily="34" charset="0"/>
              </a:rPr>
              <a:t> </a:t>
            </a:r>
            <a:r>
              <a:rPr lang="en-US" sz="3600" b="0" i="0" dirty="0" err="1">
                <a:solidFill>
                  <a:srgbClr val="333333"/>
                </a:solidFill>
                <a:effectLst/>
                <a:latin typeface="arial" panose="020B0604020202020204" pitchFamily="34" charset="0"/>
              </a:rPr>
              <a:t>hiện</a:t>
            </a:r>
            <a:r>
              <a:rPr lang="en-US" sz="3600" b="0" i="0" dirty="0">
                <a:solidFill>
                  <a:srgbClr val="333333"/>
                </a:solidFill>
                <a:effectLst/>
                <a:latin typeface="arial" panose="020B0604020202020204" pitchFamily="34" charset="0"/>
              </a:rPr>
              <a:t> </a:t>
            </a:r>
            <a:r>
              <a:rPr lang="en-US" sz="3600" b="0" i="0" dirty="0" err="1">
                <a:solidFill>
                  <a:srgbClr val="333333"/>
                </a:solidFill>
                <a:effectLst/>
                <a:latin typeface="arial" panose="020B0604020202020204" pitchFamily="34" charset="0"/>
              </a:rPr>
              <a:t>tình</a:t>
            </a:r>
            <a:r>
              <a:rPr lang="en-US" sz="3600" b="0" i="0" dirty="0">
                <a:solidFill>
                  <a:srgbClr val="333333"/>
                </a:solidFill>
                <a:effectLst/>
                <a:latin typeface="arial" panose="020B0604020202020204" pitchFamily="34" charset="0"/>
              </a:rPr>
              <a:t> </a:t>
            </a:r>
            <a:r>
              <a:rPr lang="en-US" sz="3600" b="0" i="0" dirty="0" err="1">
                <a:solidFill>
                  <a:srgbClr val="333333"/>
                </a:solidFill>
                <a:effectLst/>
                <a:latin typeface="arial" panose="020B0604020202020204" pitchFamily="34" charset="0"/>
              </a:rPr>
              <a:t>cảm</a:t>
            </a:r>
            <a:r>
              <a:rPr lang="en-US" sz="3600" b="0" i="0" dirty="0">
                <a:solidFill>
                  <a:srgbClr val="333333"/>
                </a:solidFill>
                <a:effectLst/>
                <a:latin typeface="arial" panose="020B0604020202020204" pitchFamily="34" charset="0"/>
              </a:rPr>
              <a:t> </a:t>
            </a:r>
            <a:r>
              <a:rPr lang="en-US" sz="3600" b="0" i="0" dirty="0" err="1">
                <a:solidFill>
                  <a:srgbClr val="333333"/>
                </a:solidFill>
                <a:effectLst/>
                <a:latin typeface="arial" panose="020B0604020202020204" pitchFamily="34" charset="0"/>
              </a:rPr>
              <a:t>trân</a:t>
            </a:r>
            <a:r>
              <a:rPr lang="en-US" sz="3600" b="0" i="0" dirty="0">
                <a:solidFill>
                  <a:srgbClr val="333333"/>
                </a:solidFill>
                <a:effectLst/>
                <a:latin typeface="arial" panose="020B0604020202020204" pitchFamily="34" charset="0"/>
              </a:rPr>
              <a:t> </a:t>
            </a:r>
            <a:r>
              <a:rPr lang="en-US" sz="3600" b="0" i="0" dirty="0" err="1">
                <a:solidFill>
                  <a:srgbClr val="333333"/>
                </a:solidFill>
                <a:effectLst/>
                <a:latin typeface="arial" panose="020B0604020202020204" pitchFamily="34" charset="0"/>
              </a:rPr>
              <a:t>trọng</a:t>
            </a:r>
            <a:r>
              <a:rPr lang="en-US" sz="3600" b="0" i="0" dirty="0">
                <a:solidFill>
                  <a:srgbClr val="333333"/>
                </a:solidFill>
                <a:effectLst/>
                <a:latin typeface="arial" panose="020B0604020202020204" pitchFamily="34" charset="0"/>
              </a:rPr>
              <a:t> </a:t>
            </a:r>
            <a:r>
              <a:rPr lang="en-US" sz="3600" b="0" i="0" dirty="0" err="1">
                <a:solidFill>
                  <a:srgbClr val="333333"/>
                </a:solidFill>
                <a:effectLst/>
                <a:latin typeface="arial" panose="020B0604020202020204" pitchFamily="34" charset="0"/>
              </a:rPr>
              <a:t>và</a:t>
            </a:r>
            <a:r>
              <a:rPr lang="en-US" sz="3600" b="0" i="0" dirty="0">
                <a:solidFill>
                  <a:srgbClr val="333333"/>
                </a:solidFill>
                <a:effectLst/>
                <a:latin typeface="arial" panose="020B0604020202020204" pitchFamily="34" charset="0"/>
              </a:rPr>
              <a:t> </a:t>
            </a:r>
            <a:r>
              <a:rPr lang="en-US" sz="3600" b="0" i="0" dirty="0" err="1">
                <a:solidFill>
                  <a:srgbClr val="333333"/>
                </a:solidFill>
                <a:effectLst/>
                <a:latin typeface="arial" panose="020B0604020202020204" pitchFamily="34" charset="0"/>
              </a:rPr>
              <a:t>tự</a:t>
            </a:r>
            <a:r>
              <a:rPr lang="en-US" sz="3600" b="0" i="0" dirty="0">
                <a:solidFill>
                  <a:srgbClr val="333333"/>
                </a:solidFill>
                <a:effectLst/>
                <a:latin typeface="arial" panose="020B0604020202020204" pitchFamily="34" charset="0"/>
              </a:rPr>
              <a:t> </a:t>
            </a:r>
            <a:r>
              <a:rPr lang="en-US" sz="3600" b="0" i="0" dirty="0" err="1">
                <a:solidFill>
                  <a:srgbClr val="333333"/>
                </a:solidFill>
                <a:effectLst/>
                <a:latin typeface="arial" panose="020B0604020202020204" pitchFamily="34" charset="0"/>
              </a:rPr>
              <a:t>hào</a:t>
            </a:r>
            <a:r>
              <a:rPr lang="en-US" sz="3600" b="0" i="0" dirty="0">
                <a:solidFill>
                  <a:srgbClr val="333333"/>
                </a:solidFill>
                <a:effectLst/>
                <a:latin typeface="arial" panose="020B0604020202020204" pitchFamily="34" charset="0"/>
              </a:rPr>
              <a:t> </a:t>
            </a:r>
            <a:r>
              <a:rPr lang="en-US" sz="3600" b="0" i="0" dirty="0" err="1">
                <a:solidFill>
                  <a:srgbClr val="333333"/>
                </a:solidFill>
                <a:effectLst/>
                <a:latin typeface="arial" panose="020B0604020202020204" pitchFamily="34" charset="0"/>
              </a:rPr>
              <a:t>với</a:t>
            </a:r>
            <a:r>
              <a:rPr lang="en-US" sz="3600" b="0" i="0" dirty="0">
                <a:solidFill>
                  <a:srgbClr val="333333"/>
                </a:solidFill>
                <a:effectLst/>
                <a:latin typeface="arial" panose="020B0604020202020204" pitchFamily="34" charset="0"/>
              </a:rPr>
              <a:t> </a:t>
            </a:r>
            <a:r>
              <a:rPr lang="en-US" sz="3600" b="0" i="0" dirty="0" err="1">
                <a:solidFill>
                  <a:srgbClr val="333333"/>
                </a:solidFill>
                <a:effectLst/>
                <a:latin typeface="arial" panose="020B0604020202020204" pitchFamily="34" charset="0"/>
              </a:rPr>
              <a:t>một</a:t>
            </a:r>
            <a:r>
              <a:rPr lang="en-US" sz="3600" b="0" i="0" dirty="0">
                <a:solidFill>
                  <a:srgbClr val="333333"/>
                </a:solidFill>
                <a:effectLst/>
                <a:latin typeface="arial" panose="020B0604020202020204" pitchFamily="34" charset="0"/>
              </a:rPr>
              <a:t> </a:t>
            </a:r>
            <a:r>
              <a:rPr lang="en-US" sz="3600" b="0" i="0" dirty="0" err="1">
                <a:solidFill>
                  <a:srgbClr val="333333"/>
                </a:solidFill>
                <a:effectLst/>
                <a:latin typeface="arial" panose="020B0604020202020204" pitchFamily="34" charset="0"/>
              </a:rPr>
              <a:t>nét</a:t>
            </a:r>
            <a:r>
              <a:rPr lang="en-US" sz="3600" b="0" i="0" dirty="0">
                <a:solidFill>
                  <a:srgbClr val="333333"/>
                </a:solidFill>
                <a:effectLst/>
                <a:latin typeface="arial" panose="020B0604020202020204" pitchFamily="34" charset="0"/>
              </a:rPr>
              <a:t> </a:t>
            </a:r>
            <a:r>
              <a:rPr lang="en-US" sz="3600" b="0" i="0" dirty="0" err="1">
                <a:solidFill>
                  <a:srgbClr val="333333"/>
                </a:solidFill>
                <a:effectLst/>
                <a:latin typeface="arial" panose="020B0604020202020204" pitchFamily="34" charset="0"/>
              </a:rPr>
              <a:t>đẹp</a:t>
            </a:r>
            <a:r>
              <a:rPr lang="en-US" sz="3600" b="0" i="0" dirty="0">
                <a:solidFill>
                  <a:srgbClr val="333333"/>
                </a:solidFill>
                <a:effectLst/>
                <a:latin typeface="arial" panose="020B0604020202020204" pitchFamily="34" charset="0"/>
              </a:rPr>
              <a:t> </a:t>
            </a:r>
            <a:r>
              <a:rPr lang="en-US" sz="3600" b="0" i="0" dirty="0" err="1">
                <a:solidFill>
                  <a:srgbClr val="333333"/>
                </a:solidFill>
                <a:effectLst/>
                <a:latin typeface="arial" panose="020B0604020202020204" pitchFamily="34" charset="0"/>
              </a:rPr>
              <a:t>trong</a:t>
            </a:r>
            <a:r>
              <a:rPr lang="en-US" sz="3600" b="0" i="0" dirty="0">
                <a:solidFill>
                  <a:srgbClr val="333333"/>
                </a:solidFill>
                <a:effectLst/>
                <a:latin typeface="arial" panose="020B0604020202020204" pitchFamily="34" charset="0"/>
              </a:rPr>
              <a:t> </a:t>
            </a:r>
            <a:r>
              <a:rPr lang="en-US" sz="3600" b="0" i="0" dirty="0" err="1">
                <a:solidFill>
                  <a:srgbClr val="333333"/>
                </a:solidFill>
                <a:effectLst/>
                <a:latin typeface="arial" panose="020B0604020202020204" pitchFamily="34" charset="0"/>
              </a:rPr>
              <a:t>sinh</a:t>
            </a:r>
            <a:r>
              <a:rPr lang="en-US" sz="3600" b="0" i="0" dirty="0">
                <a:solidFill>
                  <a:srgbClr val="333333"/>
                </a:solidFill>
                <a:effectLst/>
                <a:latin typeface="arial" panose="020B0604020202020204" pitchFamily="34" charset="0"/>
              </a:rPr>
              <a:t> </a:t>
            </a:r>
            <a:r>
              <a:rPr lang="en-US" sz="3600" b="0" i="0" dirty="0" err="1">
                <a:solidFill>
                  <a:srgbClr val="333333"/>
                </a:solidFill>
                <a:effectLst/>
                <a:latin typeface="arial" panose="020B0604020202020204" pitchFamily="34" charset="0"/>
              </a:rPr>
              <a:t>hoạt</a:t>
            </a:r>
            <a:r>
              <a:rPr lang="en-US" sz="3600" b="0" i="0" dirty="0">
                <a:solidFill>
                  <a:srgbClr val="333333"/>
                </a:solidFill>
                <a:effectLst/>
                <a:latin typeface="arial" panose="020B0604020202020204" pitchFamily="34" charset="0"/>
              </a:rPr>
              <a:t> </a:t>
            </a:r>
            <a:r>
              <a:rPr lang="en-US" sz="3600" b="0" i="0" dirty="0" err="1">
                <a:solidFill>
                  <a:srgbClr val="333333"/>
                </a:solidFill>
                <a:effectLst/>
                <a:latin typeface="arial" panose="020B0604020202020204" pitchFamily="34" charset="0"/>
              </a:rPr>
              <a:t>văn</a:t>
            </a:r>
            <a:r>
              <a:rPr lang="en-US" sz="3600" b="0" i="0" dirty="0">
                <a:solidFill>
                  <a:srgbClr val="333333"/>
                </a:solidFill>
                <a:effectLst/>
                <a:latin typeface="arial" panose="020B0604020202020204" pitchFamily="34" charset="0"/>
              </a:rPr>
              <a:t> </a:t>
            </a:r>
            <a:r>
              <a:rPr lang="en-US" sz="3600" b="0" i="0" dirty="0" err="1">
                <a:solidFill>
                  <a:srgbClr val="333333"/>
                </a:solidFill>
                <a:effectLst/>
                <a:latin typeface="arial" panose="020B0604020202020204" pitchFamily="34" charset="0"/>
              </a:rPr>
              <a:t>hóa</a:t>
            </a:r>
            <a:r>
              <a:rPr lang="en-US" sz="3600" b="0" i="0" dirty="0">
                <a:solidFill>
                  <a:srgbClr val="333333"/>
                </a:solidFill>
                <a:effectLst/>
                <a:latin typeface="arial" panose="020B0604020202020204" pitchFamily="34" charset="0"/>
              </a:rPr>
              <a:t> </a:t>
            </a:r>
            <a:r>
              <a:rPr lang="en-US" sz="3600" b="0" i="0" dirty="0" err="1">
                <a:solidFill>
                  <a:srgbClr val="333333"/>
                </a:solidFill>
                <a:effectLst/>
                <a:latin typeface="arial" panose="020B0604020202020204" pitchFamily="34" charset="0"/>
              </a:rPr>
              <a:t>của</a:t>
            </a:r>
            <a:r>
              <a:rPr lang="en-US" sz="3600" b="0" i="0" dirty="0">
                <a:solidFill>
                  <a:srgbClr val="333333"/>
                </a:solidFill>
                <a:effectLst/>
                <a:latin typeface="arial" panose="020B0604020202020204" pitchFamily="34" charset="0"/>
              </a:rPr>
              <a:t> </a:t>
            </a:r>
            <a:r>
              <a:rPr lang="en-US" sz="3600" b="0" i="0" dirty="0" err="1">
                <a:solidFill>
                  <a:srgbClr val="333333"/>
                </a:solidFill>
                <a:effectLst/>
                <a:latin typeface="arial" panose="020B0604020202020204" pitchFamily="34" charset="0"/>
              </a:rPr>
              <a:t>dân</a:t>
            </a:r>
            <a:r>
              <a:rPr lang="en-US" sz="3600" b="0" i="0" dirty="0">
                <a:solidFill>
                  <a:srgbClr val="333333"/>
                </a:solidFill>
                <a:effectLst/>
                <a:latin typeface="arial" panose="020B0604020202020204" pitchFamily="34" charset="0"/>
              </a:rPr>
              <a:t> </a:t>
            </a:r>
            <a:r>
              <a:rPr lang="en-US" sz="3600" b="0" i="0" dirty="0" err="1">
                <a:solidFill>
                  <a:srgbClr val="333333"/>
                </a:solidFill>
                <a:effectLst/>
                <a:latin typeface="arial" panose="020B0604020202020204" pitchFamily="34" charset="0"/>
              </a:rPr>
              <a:t>tộc</a:t>
            </a:r>
            <a:r>
              <a:rPr lang="en-US" sz="3600" b="0" i="0" dirty="0">
                <a:solidFill>
                  <a:srgbClr val="333333"/>
                </a:solidFill>
                <a:effectLst/>
                <a:latin typeface="arial" panose="020B0604020202020204" pitchFamily="34" charset="0"/>
              </a:rPr>
              <a:t>.</a:t>
            </a:r>
          </a:p>
          <a:p>
            <a:pPr marL="0" indent="0">
              <a:buNone/>
            </a:pPr>
            <a:r>
              <a:rPr lang="en-US" sz="3600" b="0" i="0" dirty="0">
                <a:solidFill>
                  <a:srgbClr val="333333"/>
                </a:solidFill>
                <a:effectLst/>
                <a:latin typeface="arial" panose="020B0604020202020204" pitchFamily="34" charset="0"/>
              </a:rPr>
              <a:t>- </a:t>
            </a:r>
            <a:r>
              <a:rPr lang="vi-VN" sz="3600" b="0" i="0" dirty="0">
                <a:solidFill>
                  <a:srgbClr val="333333"/>
                </a:solidFill>
                <a:effectLst/>
                <a:latin typeface="arial" panose="020B0604020202020204" pitchFamily="34" charset="0"/>
              </a:rPr>
              <a:t>Miêu tả hội thổi cơm thi ở Đồng Vân, tác giả không chỉ thể hiện sự quan sát tinh tế của mình mà còn bộc lộ niềm trân trọng, mến yêu đối với một nét đẹp cổ truyền trong sinh hoạt văn hóa của dân tộc. Tác giả đã truyền được cảm xúc đó đến người đọc.</a:t>
            </a:r>
            <a:endParaRPr lang="en-US" sz="3600" dirty="0"/>
          </a:p>
        </p:txBody>
      </p:sp>
    </p:spTree>
    <p:extLst>
      <p:ext uri="{BB962C8B-B14F-4D97-AF65-F5344CB8AC3E}">
        <p14:creationId xmlns:p14="http://schemas.microsoft.com/office/powerpoint/2010/main" val="42865242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croll: Horizontal 3">
            <a:extLst>
              <a:ext uri="{FF2B5EF4-FFF2-40B4-BE49-F238E27FC236}">
                <a16:creationId xmlns:a16="http://schemas.microsoft.com/office/drawing/2014/main" id="{EA506D24-9625-41FD-B26B-CAB765C17121}"/>
              </a:ext>
            </a:extLst>
          </p:cNvPr>
          <p:cNvSpPr/>
          <p:nvPr/>
        </p:nvSpPr>
        <p:spPr>
          <a:xfrm>
            <a:off x="972434" y="1645276"/>
            <a:ext cx="9843752" cy="3567448"/>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i="1" dirty="0" err="1">
                <a:solidFill>
                  <a:srgbClr val="FF0000"/>
                </a:solidFill>
                <a:effectLst/>
                <a:latin typeface="Times New Roman" panose="02020603050405020304" pitchFamily="18" charset="0"/>
                <a:cs typeface="Times New Roman" panose="02020603050405020304" pitchFamily="18" charset="0"/>
              </a:rPr>
              <a:t>Nội</a:t>
            </a:r>
            <a:r>
              <a:rPr lang="en-US" sz="4000" b="1" i="1" dirty="0">
                <a:solidFill>
                  <a:srgbClr val="FF0000"/>
                </a:solidFill>
                <a:effectLst/>
                <a:latin typeface="Times New Roman" panose="02020603050405020304" pitchFamily="18" charset="0"/>
                <a:cs typeface="Times New Roman" panose="02020603050405020304" pitchFamily="18" charset="0"/>
              </a:rPr>
              <a:t> dung: </a:t>
            </a:r>
            <a:r>
              <a:rPr lang="vi-VN" sz="4000" b="1" i="1" dirty="0">
                <a:solidFill>
                  <a:srgbClr val="FF0000"/>
                </a:solidFill>
                <a:effectLst/>
                <a:latin typeface="Times New Roman" panose="02020603050405020304" pitchFamily="18" charset="0"/>
                <a:cs typeface="Times New Roman" panose="02020603050405020304" pitchFamily="18" charset="0"/>
              </a:rPr>
              <a:t>Qua việc miêu tả lễ hội thổi cơm thi ở Đồng Vân, tác giả thể hiện tình cảm yêu mến và tự hào đối với một nét đẹp cổ truyền trong sinh hoạt văn hóa của dân tộc.</a:t>
            </a:r>
            <a:endParaRPr lang="en-US" sz="40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36499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F6AF4-D0BD-449B-87EE-B6C1406A0E30}"/>
              </a:ext>
            </a:extLst>
          </p:cNvPr>
          <p:cNvSpPr>
            <a:spLocks noGrp="1"/>
          </p:cNvSpPr>
          <p:nvPr>
            <p:ph type="title"/>
          </p:nvPr>
        </p:nvSpPr>
        <p:spPr>
          <a:xfrm>
            <a:off x="709411" y="2490944"/>
            <a:ext cx="8395952" cy="1643174"/>
          </a:xfrm>
        </p:spPr>
        <p:txBody>
          <a:bodyPr/>
          <a:lstStyle/>
          <a:p>
            <a:r>
              <a:rPr lang="en-US" dirty="0" err="1">
                <a:latin typeface="Bookman Old Style" panose="02050604050505020204" pitchFamily="18" charset="0"/>
              </a:rPr>
              <a:t>Tiết</a:t>
            </a:r>
            <a:r>
              <a:rPr lang="en-US" dirty="0">
                <a:latin typeface="Bookman Old Style" panose="02050604050505020204" pitchFamily="18" charset="0"/>
              </a:rPr>
              <a:t> </a:t>
            </a:r>
            <a:r>
              <a:rPr lang="en-US" dirty="0" err="1">
                <a:latin typeface="Bookman Old Style" panose="02050604050505020204" pitchFamily="18" charset="0"/>
              </a:rPr>
              <a:t>học</a:t>
            </a:r>
            <a:r>
              <a:rPr lang="en-US" dirty="0">
                <a:latin typeface="Bookman Old Style" panose="02050604050505020204" pitchFamily="18" charset="0"/>
              </a:rPr>
              <a:t> </a:t>
            </a:r>
            <a:r>
              <a:rPr lang="en-US" dirty="0" err="1">
                <a:latin typeface="Bookman Old Style" panose="02050604050505020204" pitchFamily="18" charset="0"/>
              </a:rPr>
              <a:t>đến</a:t>
            </a:r>
            <a:r>
              <a:rPr lang="en-US" dirty="0">
                <a:latin typeface="Bookman Old Style" panose="02050604050505020204" pitchFamily="18" charset="0"/>
              </a:rPr>
              <a:t> </a:t>
            </a:r>
            <a:r>
              <a:rPr lang="en-US" dirty="0" err="1">
                <a:latin typeface="Bookman Old Style" panose="02050604050505020204" pitchFamily="18" charset="0"/>
              </a:rPr>
              <a:t>đây</a:t>
            </a:r>
            <a:r>
              <a:rPr lang="en-US" dirty="0">
                <a:latin typeface="Bookman Old Style" panose="02050604050505020204" pitchFamily="18" charset="0"/>
              </a:rPr>
              <a:t> </a:t>
            </a:r>
            <a:r>
              <a:rPr lang="en-US" dirty="0" err="1">
                <a:latin typeface="Bookman Old Style" panose="02050604050505020204" pitchFamily="18" charset="0"/>
              </a:rPr>
              <a:t>là</a:t>
            </a:r>
            <a:r>
              <a:rPr lang="en-US" dirty="0">
                <a:latin typeface="Bookman Old Style" panose="02050604050505020204" pitchFamily="18" charset="0"/>
              </a:rPr>
              <a:t> </a:t>
            </a:r>
            <a:r>
              <a:rPr lang="en-US" dirty="0" err="1">
                <a:latin typeface="Bookman Old Style" panose="02050604050505020204" pitchFamily="18" charset="0"/>
              </a:rPr>
              <a:t>kết</a:t>
            </a:r>
            <a:r>
              <a:rPr lang="en-US" dirty="0">
                <a:latin typeface="Bookman Old Style" panose="02050604050505020204" pitchFamily="18" charset="0"/>
              </a:rPr>
              <a:t> </a:t>
            </a:r>
            <a:r>
              <a:rPr lang="en-US" dirty="0" err="1">
                <a:latin typeface="Bookman Old Style" panose="02050604050505020204" pitchFamily="18" charset="0"/>
              </a:rPr>
              <a:t>thúc</a:t>
            </a:r>
            <a:br>
              <a:rPr lang="en-US" dirty="0">
                <a:latin typeface="Bookman Old Style" panose="02050604050505020204" pitchFamily="18" charset="0"/>
              </a:rPr>
            </a:br>
            <a:r>
              <a:rPr lang="en-US" dirty="0" err="1">
                <a:latin typeface="Bookman Old Style" panose="02050604050505020204" pitchFamily="18" charset="0"/>
              </a:rPr>
              <a:t>Chúc</a:t>
            </a:r>
            <a:r>
              <a:rPr lang="en-US" dirty="0">
                <a:latin typeface="Bookman Old Style" panose="02050604050505020204" pitchFamily="18" charset="0"/>
              </a:rPr>
              <a:t> </a:t>
            </a:r>
            <a:r>
              <a:rPr lang="en-US" dirty="0" err="1">
                <a:latin typeface="Bookman Old Style" panose="02050604050505020204" pitchFamily="18" charset="0"/>
              </a:rPr>
              <a:t>các</a:t>
            </a:r>
            <a:r>
              <a:rPr lang="en-US" dirty="0">
                <a:latin typeface="Bookman Old Style" panose="02050604050505020204" pitchFamily="18" charset="0"/>
              </a:rPr>
              <a:t> </a:t>
            </a:r>
            <a:r>
              <a:rPr lang="en-US" dirty="0" err="1">
                <a:latin typeface="Bookman Old Style" panose="02050604050505020204" pitchFamily="18" charset="0"/>
              </a:rPr>
              <a:t>em</a:t>
            </a:r>
            <a:r>
              <a:rPr lang="en-US" dirty="0">
                <a:latin typeface="Bookman Old Style" panose="02050604050505020204" pitchFamily="18" charset="0"/>
              </a:rPr>
              <a:t> </a:t>
            </a:r>
            <a:r>
              <a:rPr lang="en-US" dirty="0" err="1">
                <a:latin typeface="Bookman Old Style" panose="02050604050505020204" pitchFamily="18" charset="0"/>
              </a:rPr>
              <a:t>học</a:t>
            </a:r>
            <a:r>
              <a:rPr lang="en-US" dirty="0">
                <a:latin typeface="Bookman Old Style" panose="02050604050505020204" pitchFamily="18" charset="0"/>
              </a:rPr>
              <a:t> </a:t>
            </a:r>
            <a:r>
              <a:rPr lang="en-US" dirty="0" err="1">
                <a:latin typeface="Bookman Old Style" panose="02050604050505020204" pitchFamily="18" charset="0"/>
              </a:rPr>
              <a:t>tốt</a:t>
            </a:r>
            <a:r>
              <a:rPr lang="en-US" dirty="0">
                <a:latin typeface="Bookman Old Style" panose="02050604050505020204" pitchFamily="18" charset="0"/>
              </a:rPr>
              <a:t>!</a:t>
            </a:r>
          </a:p>
        </p:txBody>
      </p:sp>
    </p:spTree>
    <p:extLst>
      <p:ext uri="{BB962C8B-B14F-4D97-AF65-F5344CB8AC3E}">
        <p14:creationId xmlns:p14="http://schemas.microsoft.com/office/powerpoint/2010/main" val="37829068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ình Nền ppt Đẹp Nhất 2022 ❤️ Tải Hình Nền Powerpoint 3D">
            <a:extLst>
              <a:ext uri="{FF2B5EF4-FFF2-40B4-BE49-F238E27FC236}">
                <a16:creationId xmlns:a16="http://schemas.microsoft.com/office/drawing/2014/main" id="{E13DB51D-4AC5-46DA-A520-27038E90DC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0187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2335C-CE7A-4B5F-BE0A-D33CA295E86D}"/>
              </a:ext>
            </a:extLst>
          </p:cNvPr>
          <p:cNvSpPr>
            <a:spLocks noGrp="1"/>
          </p:cNvSpPr>
          <p:nvPr>
            <p:ph type="title"/>
          </p:nvPr>
        </p:nvSpPr>
        <p:spPr>
          <a:xfrm>
            <a:off x="729787" y="4784116"/>
            <a:ext cx="10515600" cy="1325563"/>
          </a:xfrm>
        </p:spPr>
        <p:txBody>
          <a:bodyPr/>
          <a:lstStyle/>
          <a:p>
            <a:r>
              <a:rPr lang="en-US" dirty="0">
                <a:solidFill>
                  <a:srgbClr val="FF0000"/>
                </a:solidFill>
              </a:rPr>
              <a:t>         </a:t>
            </a:r>
            <a:r>
              <a:rPr lang="en-US" dirty="0" err="1">
                <a:solidFill>
                  <a:srgbClr val="FF0000"/>
                </a:solidFill>
              </a:rPr>
              <a:t>Một</a:t>
            </a:r>
            <a:r>
              <a:rPr lang="en-US" dirty="0">
                <a:solidFill>
                  <a:srgbClr val="FF0000"/>
                </a:solidFill>
              </a:rPr>
              <a:t> </a:t>
            </a:r>
            <a:r>
              <a:rPr lang="en-US" dirty="0" err="1">
                <a:solidFill>
                  <a:srgbClr val="FF0000"/>
                </a:solidFill>
              </a:rPr>
              <a:t>góc</a:t>
            </a:r>
            <a:r>
              <a:rPr lang="en-US" dirty="0">
                <a:solidFill>
                  <a:srgbClr val="FF0000"/>
                </a:solidFill>
              </a:rPr>
              <a:t> </a:t>
            </a:r>
            <a:r>
              <a:rPr lang="en-US" dirty="0" err="1">
                <a:solidFill>
                  <a:srgbClr val="FF0000"/>
                </a:solidFill>
              </a:rPr>
              <a:t>làng</a:t>
            </a:r>
            <a:r>
              <a:rPr lang="en-US" dirty="0">
                <a:solidFill>
                  <a:srgbClr val="FF0000"/>
                </a:solidFill>
              </a:rPr>
              <a:t> </a:t>
            </a:r>
            <a:r>
              <a:rPr lang="en-US" dirty="0" err="1">
                <a:solidFill>
                  <a:srgbClr val="FF0000"/>
                </a:solidFill>
              </a:rPr>
              <a:t>Đồng</a:t>
            </a:r>
            <a:r>
              <a:rPr lang="en-US" dirty="0">
                <a:solidFill>
                  <a:srgbClr val="FF0000"/>
                </a:solidFill>
              </a:rPr>
              <a:t> </a:t>
            </a:r>
            <a:r>
              <a:rPr lang="en-US" dirty="0" err="1">
                <a:solidFill>
                  <a:srgbClr val="FF0000"/>
                </a:solidFill>
              </a:rPr>
              <a:t>Vân</a:t>
            </a:r>
            <a:r>
              <a:rPr lang="en-US" dirty="0">
                <a:solidFill>
                  <a:srgbClr val="FF0000"/>
                </a:solidFill>
              </a:rPr>
              <a:t> </a:t>
            </a:r>
            <a:r>
              <a:rPr lang="en-US" dirty="0" err="1">
                <a:solidFill>
                  <a:srgbClr val="FF0000"/>
                </a:solidFill>
              </a:rPr>
              <a:t>ngày</a:t>
            </a:r>
            <a:r>
              <a:rPr lang="en-US" dirty="0">
                <a:solidFill>
                  <a:srgbClr val="FF0000"/>
                </a:solidFill>
              </a:rPr>
              <a:t> nay</a:t>
            </a:r>
          </a:p>
        </p:txBody>
      </p:sp>
      <p:pic>
        <p:nvPicPr>
          <p:cNvPr id="4" name="Picture 3">
            <a:extLst>
              <a:ext uri="{FF2B5EF4-FFF2-40B4-BE49-F238E27FC236}">
                <a16:creationId xmlns:a16="http://schemas.microsoft.com/office/drawing/2014/main" id="{9CBEB808-0E9C-49FA-9D57-1CFEFA3D61BF}"/>
              </a:ext>
            </a:extLst>
          </p:cNvPr>
          <p:cNvPicPr>
            <a:picLocks noChangeAspect="1"/>
          </p:cNvPicPr>
          <p:nvPr/>
        </p:nvPicPr>
        <p:blipFill>
          <a:blip r:embed="rId2"/>
          <a:stretch>
            <a:fillRect/>
          </a:stretch>
        </p:blipFill>
        <p:spPr>
          <a:xfrm>
            <a:off x="0" y="-1"/>
            <a:ext cx="12192000" cy="4640240"/>
          </a:xfrm>
          <a:prstGeom prst="rect">
            <a:avLst/>
          </a:prstGeom>
        </p:spPr>
      </p:pic>
    </p:spTree>
    <p:extLst>
      <p:ext uri="{BB962C8B-B14F-4D97-AF65-F5344CB8AC3E}">
        <p14:creationId xmlns:p14="http://schemas.microsoft.com/office/powerpoint/2010/main" val="9636400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61AB88-9E31-4CCB-B1B6-B0F822A32701}"/>
              </a:ext>
            </a:extLst>
          </p:cNvPr>
          <p:cNvSpPr>
            <a:spLocks noGrp="1"/>
          </p:cNvSpPr>
          <p:nvPr>
            <p:ph type="title"/>
          </p:nvPr>
        </p:nvSpPr>
        <p:spPr>
          <a:xfrm>
            <a:off x="456062" y="4735773"/>
            <a:ext cx="10515600" cy="1397485"/>
          </a:xfrm>
        </p:spPr>
        <p:txBody>
          <a:bodyPr/>
          <a:lstStyle/>
          <a:p>
            <a:r>
              <a:rPr lang="en-US" dirty="0">
                <a:solidFill>
                  <a:srgbClr val="FF0000"/>
                </a:solidFill>
              </a:rPr>
              <a:t>                                </a:t>
            </a:r>
            <a:r>
              <a:rPr lang="en-US" dirty="0" err="1">
                <a:solidFill>
                  <a:srgbClr val="FF0000"/>
                </a:solidFill>
              </a:rPr>
              <a:t>Sông</a:t>
            </a:r>
            <a:r>
              <a:rPr lang="en-US" dirty="0">
                <a:solidFill>
                  <a:srgbClr val="FF0000"/>
                </a:solidFill>
              </a:rPr>
              <a:t> </a:t>
            </a:r>
            <a:r>
              <a:rPr lang="en-US" dirty="0" err="1">
                <a:solidFill>
                  <a:srgbClr val="FF0000"/>
                </a:solidFill>
              </a:rPr>
              <a:t>Đáy</a:t>
            </a:r>
            <a:endParaRPr lang="en-US" dirty="0">
              <a:solidFill>
                <a:srgbClr val="FF0000"/>
              </a:solidFill>
            </a:endParaRPr>
          </a:p>
        </p:txBody>
      </p:sp>
      <p:pic>
        <p:nvPicPr>
          <p:cNvPr id="1026" name="Picture 2" descr="Khám phá dòng SÔNG ĐÁY được nhắc đến trong lời thơ của Tế Hanh">
            <a:extLst>
              <a:ext uri="{FF2B5EF4-FFF2-40B4-BE49-F238E27FC236}">
                <a16:creationId xmlns:a16="http://schemas.microsoft.com/office/drawing/2014/main" id="{4B94213F-6D4C-4154-A0E3-DA4C04E6EE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4735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1743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5C74F7-A27E-4875-80D2-E72D741B350A}"/>
              </a:ext>
            </a:extLst>
          </p:cNvPr>
          <p:cNvSpPr>
            <a:spLocks noGrp="1"/>
          </p:cNvSpPr>
          <p:nvPr>
            <p:ph type="title"/>
          </p:nvPr>
        </p:nvSpPr>
        <p:spPr>
          <a:xfrm>
            <a:off x="349381" y="4809874"/>
            <a:ext cx="10515600" cy="1325563"/>
          </a:xfrm>
        </p:spPr>
        <p:txBody>
          <a:bodyPr/>
          <a:lstStyle/>
          <a:p>
            <a:r>
              <a:rPr lang="en-US" dirty="0">
                <a:solidFill>
                  <a:srgbClr val="FF0000"/>
                </a:solidFill>
              </a:rPr>
              <a:t>                                      </a:t>
            </a:r>
            <a:r>
              <a:rPr lang="en-US" dirty="0" err="1">
                <a:solidFill>
                  <a:srgbClr val="FF0000"/>
                </a:solidFill>
              </a:rPr>
              <a:t>Đình</a:t>
            </a:r>
            <a:endParaRPr lang="en-US" dirty="0">
              <a:solidFill>
                <a:srgbClr val="FF0000"/>
              </a:solidFill>
            </a:endParaRPr>
          </a:p>
        </p:txBody>
      </p:sp>
      <p:pic>
        <p:nvPicPr>
          <p:cNvPr id="2050" name="Picture 2" descr="Đình Thổ Hà- Nơi lưu giữ hồn cốt bờ bắc sông Cầu">
            <a:extLst>
              <a:ext uri="{FF2B5EF4-FFF2-40B4-BE49-F238E27FC236}">
                <a16:creationId xmlns:a16="http://schemas.microsoft.com/office/drawing/2014/main" id="{2581917A-EFB7-458E-AF38-D259C89364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4640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3273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FEBC-2688-4696-92D4-38B7334B38E2}"/>
              </a:ext>
            </a:extLst>
          </p:cNvPr>
          <p:cNvSpPr>
            <a:spLocks noGrp="1"/>
          </p:cNvSpPr>
          <p:nvPr>
            <p:ph type="title"/>
          </p:nvPr>
        </p:nvSpPr>
        <p:spPr>
          <a:xfrm>
            <a:off x="838200" y="1422400"/>
            <a:ext cx="10515600" cy="1720850"/>
          </a:xfrm>
        </p:spPr>
        <p:txBody>
          <a:bodyPr>
            <a:normAutofit fontScale="90000"/>
          </a:bodyPr>
          <a:lstStyle/>
          <a:p>
            <a:r>
              <a:rPr lang="en-US" dirty="0"/>
              <a:t>Theo </a:t>
            </a:r>
            <a:r>
              <a:rPr lang="en-US" dirty="0" err="1"/>
              <a:t>em</a:t>
            </a:r>
            <a:r>
              <a:rPr lang="en-US" dirty="0"/>
              <a:t>, </a:t>
            </a:r>
            <a:r>
              <a:rPr lang="en-US" dirty="0" err="1"/>
              <a:t>bài</a:t>
            </a:r>
            <a:r>
              <a:rPr lang="en-US" dirty="0"/>
              <a:t> </a:t>
            </a:r>
            <a:r>
              <a:rPr lang="en-US" dirty="0" err="1"/>
              <a:t>tập</a:t>
            </a:r>
            <a:r>
              <a:rPr lang="en-US" dirty="0"/>
              <a:t> </a:t>
            </a:r>
            <a:r>
              <a:rPr lang="en-US" dirty="0" err="1"/>
              <a:t>đọc</a:t>
            </a:r>
            <a:r>
              <a:rPr lang="en-US" dirty="0"/>
              <a:t> </a:t>
            </a:r>
            <a:r>
              <a:rPr lang="en-US" dirty="0" err="1"/>
              <a:t>được</a:t>
            </a:r>
            <a:r>
              <a:rPr lang="en-US" dirty="0"/>
              <a:t> chia </a:t>
            </a:r>
            <a:r>
              <a:rPr lang="en-US" dirty="0" err="1"/>
              <a:t>thành</a:t>
            </a:r>
            <a:r>
              <a:rPr lang="en-US" dirty="0"/>
              <a:t> </a:t>
            </a:r>
            <a:r>
              <a:rPr lang="en-US" dirty="0" err="1"/>
              <a:t>mấy</a:t>
            </a:r>
            <a:r>
              <a:rPr lang="en-US" dirty="0"/>
              <a:t> </a:t>
            </a:r>
            <a:r>
              <a:rPr lang="en-US" dirty="0" err="1"/>
              <a:t>đoạn</a:t>
            </a:r>
            <a:r>
              <a:rPr lang="en-US" dirty="0"/>
              <a:t>?</a:t>
            </a:r>
            <a:br>
              <a:rPr lang="en-US" dirty="0"/>
            </a:br>
            <a:br>
              <a:rPr lang="en-US" dirty="0"/>
            </a:br>
            <a:endParaRPr lang="en-US" dirty="0"/>
          </a:p>
        </p:txBody>
      </p:sp>
      <p:sp>
        <p:nvSpPr>
          <p:cNvPr id="5" name="Content Placeholder 4">
            <a:extLst>
              <a:ext uri="{FF2B5EF4-FFF2-40B4-BE49-F238E27FC236}">
                <a16:creationId xmlns:a16="http://schemas.microsoft.com/office/drawing/2014/main" id="{06A5418D-406D-4DFD-A8BA-204EB09DC1C5}"/>
              </a:ext>
            </a:extLst>
          </p:cNvPr>
          <p:cNvSpPr>
            <a:spLocks noGrp="1"/>
          </p:cNvSpPr>
          <p:nvPr>
            <p:ph idx="4294967295"/>
          </p:nvPr>
        </p:nvSpPr>
        <p:spPr>
          <a:xfrm>
            <a:off x="723900" y="2925762"/>
            <a:ext cx="10515600" cy="3932238"/>
          </a:xfrm>
        </p:spPr>
        <p:txBody>
          <a:bodyPr>
            <a:normAutofit lnSpcReduction="10000"/>
          </a:bodyPr>
          <a:lstStyle/>
          <a:p>
            <a:pPr marL="0" indent="0" algn="just">
              <a:buNone/>
            </a:pPr>
            <a:r>
              <a:rPr lang="vi-VN" sz="3600" b="0" i="0" dirty="0">
                <a:solidFill>
                  <a:srgbClr val="000000"/>
                </a:solidFill>
                <a:effectLst/>
                <a:latin typeface="OpenSans"/>
              </a:rPr>
              <a:t>Bài </a:t>
            </a:r>
            <a:r>
              <a:rPr lang="en-US" sz="3600" b="0" i="0" dirty="0" err="1">
                <a:solidFill>
                  <a:srgbClr val="000000"/>
                </a:solidFill>
                <a:effectLst/>
                <a:latin typeface="OpenSans"/>
              </a:rPr>
              <a:t>tập</a:t>
            </a:r>
            <a:r>
              <a:rPr lang="en-US" sz="3600" b="0" i="0" dirty="0">
                <a:solidFill>
                  <a:srgbClr val="000000"/>
                </a:solidFill>
                <a:effectLst/>
                <a:latin typeface="OpenSans"/>
              </a:rPr>
              <a:t> </a:t>
            </a:r>
            <a:r>
              <a:rPr lang="vi-VN" sz="3600" b="0" i="0" dirty="0">
                <a:solidFill>
                  <a:srgbClr val="000000"/>
                </a:solidFill>
                <a:effectLst/>
                <a:latin typeface="OpenSans"/>
              </a:rPr>
              <a:t>đọc được chia thành 4 đoạn:</a:t>
            </a:r>
          </a:p>
          <a:p>
            <a:pPr marL="0" indent="0" algn="just">
              <a:buNone/>
            </a:pPr>
            <a:r>
              <a:rPr lang="vi-VN" sz="3600" b="0" i="0" dirty="0">
                <a:solidFill>
                  <a:srgbClr val="000000"/>
                </a:solidFill>
                <a:effectLst/>
                <a:latin typeface="OpenSans"/>
              </a:rPr>
              <a:t>Đoạn 1: Từ đầu </a:t>
            </a:r>
            <a:r>
              <a:rPr lang="vi-VN" sz="3600" b="0" dirty="0">
                <a:solidFill>
                  <a:srgbClr val="000000"/>
                </a:solidFill>
                <a:effectLst/>
                <a:latin typeface="OpenSans"/>
              </a:rPr>
              <a:t>đến sông Đáy xưa</a:t>
            </a:r>
          </a:p>
          <a:p>
            <a:pPr marL="0" indent="0" algn="just">
              <a:buNone/>
            </a:pPr>
            <a:r>
              <a:rPr lang="vi-VN" sz="3600" b="0" i="0" dirty="0">
                <a:solidFill>
                  <a:srgbClr val="000000"/>
                </a:solidFill>
                <a:effectLst/>
                <a:latin typeface="OpenSans"/>
              </a:rPr>
              <a:t>Đoạn 2: Từ </a:t>
            </a:r>
            <a:r>
              <a:rPr lang="vi-VN" sz="3600" b="0" dirty="0">
                <a:solidFill>
                  <a:srgbClr val="000000"/>
                </a:solidFill>
                <a:effectLst/>
                <a:latin typeface="OpenSans"/>
              </a:rPr>
              <a:t>Hội thi bắt đầu đến bắt đầu thổi cơm</a:t>
            </a:r>
          </a:p>
          <a:p>
            <a:pPr marL="0" indent="0" algn="just">
              <a:buNone/>
            </a:pPr>
            <a:r>
              <a:rPr lang="vi-VN" sz="3600" b="0" i="0" dirty="0">
                <a:solidFill>
                  <a:srgbClr val="000000"/>
                </a:solidFill>
                <a:effectLst/>
                <a:latin typeface="OpenSans"/>
              </a:rPr>
              <a:t>Đoạn 3: Từ </a:t>
            </a:r>
            <a:r>
              <a:rPr lang="vi-VN" sz="3600" b="0" dirty="0">
                <a:solidFill>
                  <a:srgbClr val="000000"/>
                </a:solidFill>
                <a:effectLst/>
                <a:latin typeface="OpenSans"/>
              </a:rPr>
              <a:t>Mỗi người nấu cơm đến người xem hội</a:t>
            </a:r>
          </a:p>
          <a:p>
            <a:pPr marL="0" indent="0" algn="just">
              <a:buNone/>
            </a:pPr>
            <a:r>
              <a:rPr lang="vi-VN" sz="3600" b="0" i="0" dirty="0">
                <a:solidFill>
                  <a:srgbClr val="000000"/>
                </a:solidFill>
                <a:effectLst/>
                <a:latin typeface="OpenSans"/>
              </a:rPr>
              <a:t>Đoạn 4: Phần còn lại</a:t>
            </a:r>
          </a:p>
          <a:p>
            <a:pPr marL="0" indent="0">
              <a:buNone/>
            </a:pPr>
            <a:br>
              <a:rPr lang="vi-VN" b="0" i="0" dirty="0">
                <a:solidFill>
                  <a:srgbClr val="000000"/>
                </a:solidFill>
                <a:effectLst/>
                <a:latin typeface="OpenSans"/>
              </a:rPr>
            </a:br>
            <a:endParaRPr lang="en-US" dirty="0"/>
          </a:p>
        </p:txBody>
      </p:sp>
    </p:spTree>
    <p:extLst>
      <p:ext uri="{BB962C8B-B14F-4D97-AF65-F5344CB8AC3E}">
        <p14:creationId xmlns:p14="http://schemas.microsoft.com/office/powerpoint/2010/main" val="27049385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Vertical)">
                                      <p:cBhvr>
                                        <p:cTn id="13" dur="500"/>
                                        <p:tgtEl>
                                          <p:spTgt spid="5">
                                            <p:txEl>
                                              <p:pRg st="0" end="0"/>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barn(inVertical)">
                                      <p:cBhvr>
                                        <p:cTn id="16" dur="500"/>
                                        <p:tgtEl>
                                          <p:spTgt spid="5">
                                            <p:txEl>
                                              <p:pRg st="1" end="1"/>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barn(inVertical)">
                                      <p:cBhvr>
                                        <p:cTn id="19" dur="500"/>
                                        <p:tgtEl>
                                          <p:spTgt spid="5">
                                            <p:txEl>
                                              <p:pRg st="2" end="2"/>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barn(inVertical)">
                                      <p:cBhvr>
                                        <p:cTn id="2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843CE-BD34-423D-8B0A-1AF28A9C40EC}"/>
              </a:ext>
            </a:extLst>
          </p:cNvPr>
          <p:cNvSpPr>
            <a:spLocks noGrp="1"/>
          </p:cNvSpPr>
          <p:nvPr>
            <p:ph type="title"/>
          </p:nvPr>
        </p:nvSpPr>
        <p:spPr>
          <a:xfrm>
            <a:off x="251347" y="1020217"/>
            <a:ext cx="2723866" cy="1325563"/>
          </a:xfrm>
          <a:ln/>
        </p:spPr>
        <p:style>
          <a:lnRef idx="0">
            <a:schemeClr val="accent4"/>
          </a:lnRef>
          <a:fillRef idx="3">
            <a:schemeClr val="accent4"/>
          </a:fillRef>
          <a:effectRef idx="3">
            <a:schemeClr val="accent4"/>
          </a:effectRef>
          <a:fontRef idx="minor">
            <a:schemeClr val="lt1"/>
          </a:fontRef>
        </p:style>
        <p:txBody>
          <a:bodyPr/>
          <a:lstStyle/>
          <a:p>
            <a:r>
              <a:rPr lang="en-US" dirty="0" err="1">
                <a:solidFill>
                  <a:srgbClr val="FF0000"/>
                </a:solidFill>
              </a:rPr>
              <a:t>Luyện</a:t>
            </a:r>
            <a:r>
              <a:rPr lang="en-US" dirty="0">
                <a:solidFill>
                  <a:srgbClr val="FF0000"/>
                </a:solidFill>
              </a:rPr>
              <a:t> </a:t>
            </a:r>
            <a:r>
              <a:rPr lang="en-US" dirty="0" err="1">
                <a:solidFill>
                  <a:srgbClr val="FF0000"/>
                </a:solidFill>
              </a:rPr>
              <a:t>đọc</a:t>
            </a:r>
            <a:endParaRPr lang="en-US" dirty="0">
              <a:solidFill>
                <a:srgbClr val="FF0000"/>
              </a:solidFill>
            </a:endParaRPr>
          </a:p>
        </p:txBody>
      </p:sp>
      <p:sp>
        <p:nvSpPr>
          <p:cNvPr id="3" name="Content Placeholder 2">
            <a:extLst>
              <a:ext uri="{FF2B5EF4-FFF2-40B4-BE49-F238E27FC236}">
                <a16:creationId xmlns:a16="http://schemas.microsoft.com/office/drawing/2014/main" id="{C1365B77-A77F-4417-838D-B506C0A16838}"/>
              </a:ext>
            </a:extLst>
          </p:cNvPr>
          <p:cNvSpPr>
            <a:spLocks noGrp="1"/>
          </p:cNvSpPr>
          <p:nvPr>
            <p:ph idx="4294967295"/>
          </p:nvPr>
        </p:nvSpPr>
        <p:spPr>
          <a:xfrm>
            <a:off x="4186017" y="2550017"/>
            <a:ext cx="3567064" cy="2807594"/>
          </a:xfrm>
        </p:spPr>
        <p:txBody>
          <a:bodyPr>
            <a:normAutofit lnSpcReduction="10000"/>
          </a:bodyPr>
          <a:lstStyle/>
          <a:p>
            <a:pPr marL="0" indent="0">
              <a:buNone/>
            </a:pPr>
            <a:r>
              <a:rPr lang="vi-VN" sz="4400" b="0" i="0" dirty="0">
                <a:solidFill>
                  <a:srgbClr val="0070C0"/>
                </a:solidFill>
                <a:effectLst/>
                <a:latin typeface="arial" panose="020B0604020202020204" pitchFamily="34" charset="0"/>
              </a:rPr>
              <a:t>- trẩy quân</a:t>
            </a:r>
            <a:br>
              <a:rPr lang="vi-VN" sz="4400" dirty="0">
                <a:solidFill>
                  <a:srgbClr val="0070C0"/>
                </a:solidFill>
              </a:rPr>
            </a:br>
            <a:r>
              <a:rPr lang="en-US" sz="4400" dirty="0">
                <a:solidFill>
                  <a:srgbClr val="0070C0"/>
                </a:solidFill>
              </a:rPr>
              <a:t>- </a:t>
            </a:r>
            <a:r>
              <a:rPr lang="vi-VN" sz="4400" b="0" i="0" dirty="0">
                <a:solidFill>
                  <a:srgbClr val="0070C0"/>
                </a:solidFill>
                <a:effectLst/>
                <a:latin typeface="arial" panose="020B0604020202020204" pitchFamily="34" charset="0"/>
              </a:rPr>
              <a:t>thoăn thoắt</a:t>
            </a:r>
            <a:br>
              <a:rPr lang="vi-VN" sz="4400" dirty="0">
                <a:solidFill>
                  <a:srgbClr val="0070C0"/>
                </a:solidFill>
              </a:rPr>
            </a:br>
            <a:r>
              <a:rPr lang="en-US" sz="4400" dirty="0">
                <a:solidFill>
                  <a:srgbClr val="0070C0"/>
                </a:solidFill>
              </a:rPr>
              <a:t>- </a:t>
            </a:r>
            <a:r>
              <a:rPr lang="vi-VN" sz="4400" b="0" i="0" dirty="0">
                <a:solidFill>
                  <a:srgbClr val="0070C0"/>
                </a:solidFill>
                <a:effectLst/>
                <a:latin typeface="arial" panose="020B0604020202020204" pitchFamily="34" charset="0"/>
              </a:rPr>
              <a:t>bóng nhẫy</a:t>
            </a:r>
            <a:br>
              <a:rPr lang="vi-VN" sz="4400" dirty="0">
                <a:solidFill>
                  <a:srgbClr val="0070C0"/>
                </a:solidFill>
              </a:rPr>
            </a:br>
            <a:r>
              <a:rPr lang="en-US" sz="4400" dirty="0">
                <a:solidFill>
                  <a:srgbClr val="0070C0"/>
                </a:solidFill>
              </a:rPr>
              <a:t>- </a:t>
            </a:r>
            <a:r>
              <a:rPr lang="vi-VN" sz="4400" b="0" i="0" dirty="0">
                <a:solidFill>
                  <a:srgbClr val="0070C0"/>
                </a:solidFill>
                <a:effectLst/>
                <a:latin typeface="arial" panose="020B0604020202020204" pitchFamily="34" charset="0"/>
              </a:rPr>
              <a:t>uốn lượn</a:t>
            </a:r>
            <a:br>
              <a:rPr lang="vi-VN" sz="4400" dirty="0">
                <a:solidFill>
                  <a:srgbClr val="0070C0"/>
                </a:solidFill>
              </a:rPr>
            </a:br>
            <a:r>
              <a:rPr lang="en-US" sz="4400" dirty="0">
                <a:solidFill>
                  <a:srgbClr val="0070C0"/>
                </a:solidFill>
              </a:rPr>
              <a:t>- </a:t>
            </a:r>
            <a:r>
              <a:rPr lang="vi-VN" sz="4400" b="0" i="0" dirty="0">
                <a:solidFill>
                  <a:srgbClr val="0070C0"/>
                </a:solidFill>
                <a:effectLst/>
                <a:latin typeface="arial" panose="020B0604020202020204" pitchFamily="34" charset="0"/>
              </a:rPr>
              <a:t>giật giải</a:t>
            </a:r>
            <a:endParaRPr lang="en-US" sz="4400" dirty="0">
              <a:solidFill>
                <a:srgbClr val="0070C0"/>
              </a:solidFill>
            </a:endParaRPr>
          </a:p>
        </p:txBody>
      </p:sp>
    </p:spTree>
    <p:extLst>
      <p:ext uri="{BB962C8B-B14F-4D97-AF65-F5344CB8AC3E}">
        <p14:creationId xmlns:p14="http://schemas.microsoft.com/office/powerpoint/2010/main" val="234828378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a:extLst>
              <a:ext uri="{FF2B5EF4-FFF2-40B4-BE49-F238E27FC236}">
                <a16:creationId xmlns:a16="http://schemas.microsoft.com/office/drawing/2014/main" id="{FC607A69-D057-436A-9905-E90D77DDDE7A}"/>
              </a:ext>
            </a:extLst>
          </p:cNvPr>
          <p:cNvSpPr/>
          <p:nvPr/>
        </p:nvSpPr>
        <p:spPr>
          <a:xfrm>
            <a:off x="2579426" y="1105468"/>
            <a:ext cx="6277970" cy="4203511"/>
          </a:xfrm>
          <a:prstGeom prst="cloud">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dirty="0" err="1"/>
              <a:t>Tìm</a:t>
            </a:r>
            <a:r>
              <a:rPr lang="en-US" sz="6000" dirty="0"/>
              <a:t> </a:t>
            </a:r>
            <a:r>
              <a:rPr lang="en-US" sz="6000" dirty="0" err="1"/>
              <a:t>hiểu</a:t>
            </a:r>
            <a:r>
              <a:rPr lang="en-US" sz="6000" dirty="0"/>
              <a:t> </a:t>
            </a:r>
            <a:r>
              <a:rPr lang="en-US" sz="6000" dirty="0" err="1"/>
              <a:t>bài</a:t>
            </a:r>
            <a:endParaRPr lang="en-US" sz="6000" dirty="0"/>
          </a:p>
        </p:txBody>
      </p:sp>
    </p:spTree>
    <p:extLst>
      <p:ext uri="{BB962C8B-B14F-4D97-AF65-F5344CB8AC3E}">
        <p14:creationId xmlns:p14="http://schemas.microsoft.com/office/powerpoint/2010/main" val="332722977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C72DC-EF90-47B8-B7FE-994E230D6EC1}"/>
              </a:ext>
            </a:extLst>
          </p:cNvPr>
          <p:cNvSpPr>
            <a:spLocks noGrp="1"/>
          </p:cNvSpPr>
          <p:nvPr>
            <p:ph type="title"/>
          </p:nvPr>
        </p:nvSpPr>
        <p:spPr>
          <a:xfrm>
            <a:off x="838200" y="1074808"/>
            <a:ext cx="10515600" cy="1325563"/>
          </a:xfrm>
        </p:spPr>
        <p:txBody>
          <a:bodyPr>
            <a:normAutofit/>
          </a:bodyPr>
          <a:lstStyle/>
          <a:p>
            <a:r>
              <a:rPr lang="vi-VN" b="1" i="0" dirty="0">
                <a:solidFill>
                  <a:srgbClr val="2888E1"/>
                </a:solidFill>
                <a:effectLst/>
                <a:latin typeface="OpenSans"/>
              </a:rPr>
              <a:t>Câu 1</a:t>
            </a:r>
            <a:r>
              <a:rPr lang="en-US" b="1" i="0" dirty="0">
                <a:solidFill>
                  <a:srgbClr val="2888E1"/>
                </a:solidFill>
                <a:effectLst/>
                <a:latin typeface="OpenSans"/>
              </a:rPr>
              <a:t>: </a:t>
            </a:r>
            <a:r>
              <a:rPr lang="vi-VN" b="1" i="0" dirty="0">
                <a:solidFill>
                  <a:srgbClr val="000000"/>
                </a:solidFill>
                <a:effectLst/>
                <a:latin typeface="OpenSans"/>
              </a:rPr>
              <a:t>Hội thổi cơm thi ở làng Đồng Vân bắt nguồn từ</a:t>
            </a:r>
            <a:r>
              <a:rPr lang="en-US" b="1" i="0" dirty="0">
                <a:solidFill>
                  <a:srgbClr val="000000"/>
                </a:solidFill>
                <a:effectLst/>
                <a:latin typeface="OpenSans"/>
              </a:rPr>
              <a:t> </a:t>
            </a:r>
            <a:r>
              <a:rPr lang="en-US" b="1" i="0" dirty="0" err="1">
                <a:solidFill>
                  <a:srgbClr val="000000"/>
                </a:solidFill>
                <a:effectLst/>
                <a:latin typeface="OpenSans"/>
              </a:rPr>
              <a:t>đâu</a:t>
            </a:r>
            <a:r>
              <a:rPr lang="en-US" b="1" i="0" dirty="0">
                <a:solidFill>
                  <a:srgbClr val="000000"/>
                </a:solidFill>
                <a:effectLst/>
                <a:latin typeface="OpenSans"/>
              </a:rPr>
              <a:t>?</a:t>
            </a:r>
            <a:endParaRPr lang="en-US" dirty="0"/>
          </a:p>
        </p:txBody>
      </p:sp>
      <p:sp>
        <p:nvSpPr>
          <p:cNvPr id="3" name="Content Placeholder 2">
            <a:extLst>
              <a:ext uri="{FF2B5EF4-FFF2-40B4-BE49-F238E27FC236}">
                <a16:creationId xmlns:a16="http://schemas.microsoft.com/office/drawing/2014/main" id="{CD5ACDCD-7C3F-4EB6-92C8-E9D10E1B2BD3}"/>
              </a:ext>
            </a:extLst>
          </p:cNvPr>
          <p:cNvSpPr>
            <a:spLocks noGrp="1"/>
          </p:cNvSpPr>
          <p:nvPr>
            <p:ph idx="4294967295"/>
          </p:nvPr>
        </p:nvSpPr>
        <p:spPr>
          <a:xfrm>
            <a:off x="671071" y="3265082"/>
            <a:ext cx="10849858" cy="2088107"/>
          </a:xfrm>
        </p:spPr>
        <p:txBody>
          <a:bodyPr>
            <a:normAutofit/>
          </a:bodyPr>
          <a:lstStyle/>
          <a:p>
            <a:pPr marL="0" indent="0">
              <a:buNone/>
            </a:pPr>
            <a:r>
              <a:rPr lang="vi-VN" sz="3600" b="0" i="0" dirty="0">
                <a:solidFill>
                  <a:srgbClr val="000000"/>
                </a:solidFill>
                <a:effectLst/>
                <a:latin typeface="OpenSans"/>
              </a:rPr>
              <a:t>Hội thổi cơm thi ở Đồng Vân bắt nguồn từ các cuộc trẩy quân đánh giặc của người Việt cổ bên sông Đáy ngày xưa.</a:t>
            </a:r>
            <a:endParaRPr lang="en-US" sz="3600" dirty="0"/>
          </a:p>
        </p:txBody>
      </p:sp>
    </p:spTree>
    <p:extLst>
      <p:ext uri="{BB962C8B-B14F-4D97-AF65-F5344CB8AC3E}">
        <p14:creationId xmlns:p14="http://schemas.microsoft.com/office/powerpoint/2010/main" val="23013716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TotalTime>
  <Words>718</Words>
  <Application>Microsoft Office PowerPoint</Application>
  <PresentationFormat>Widescreen</PresentationFormat>
  <Paragraphs>42</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Arial</vt:lpstr>
      <vt:lpstr>Bookman Old Style</vt:lpstr>
      <vt:lpstr>Calibri</vt:lpstr>
      <vt:lpstr>Calibri Light</vt:lpstr>
      <vt:lpstr>OpenSans</vt:lpstr>
      <vt:lpstr>Times New Roman</vt:lpstr>
      <vt:lpstr>Office Theme</vt:lpstr>
      <vt:lpstr>PowerPoint Presentation</vt:lpstr>
      <vt:lpstr>             Tập đọc Hội thổi cơm thi ở Đồng Vân                                                                                                                        Theo MINH NHƯƠNG</vt:lpstr>
      <vt:lpstr>         Một góc làng Đồng Vân ngày nay</vt:lpstr>
      <vt:lpstr>                                Sông Đáy</vt:lpstr>
      <vt:lpstr>                                      Đình</vt:lpstr>
      <vt:lpstr>Theo em, bài tập đọc được chia thành mấy đoạn?  </vt:lpstr>
      <vt:lpstr>Luyện đọc</vt:lpstr>
      <vt:lpstr>PowerPoint Presentation</vt:lpstr>
      <vt:lpstr>Câu 1: Hội thổi cơm thi ở làng Đồng Vân bắt nguồn từ đâu?</vt:lpstr>
      <vt:lpstr>PowerPoint Presentation</vt:lpstr>
      <vt:lpstr>Câu 2: Kể lại việc lấy lửa trước khi nấu cơm.</vt:lpstr>
      <vt:lpstr>Việc lấy lửa chuẩn bị thổi cơm. </vt:lpstr>
      <vt:lpstr>                        Trèo lên cây chuối</vt:lpstr>
      <vt:lpstr>Câu 3: Tìm những chi tiết cho thấy thành viên của mỗi đội thổi cơm thi đều phối hợp nhịp nhàng, ăn ý với với nhau?</vt:lpstr>
      <vt:lpstr>            Người chơi đi lấy nước lấy củi. </vt:lpstr>
      <vt:lpstr>    Cảnh vót đũa bông, giã thóc, giần sàng </vt:lpstr>
      <vt:lpstr>Câu 4: Tại sao nói việc giật giải trong cuộc thi là "niềm tự hào khó có gì sánh nổi đối với dân làng" ?</vt:lpstr>
      <vt:lpstr>Các cụ cao niên chấm điểm cho những nồi cơm của các đội. </vt:lpstr>
      <vt:lpstr>PowerPoint Presentation</vt:lpstr>
      <vt:lpstr>PowerPoint Presentation</vt:lpstr>
      <vt:lpstr>PowerPoint Presentation</vt:lpstr>
      <vt:lpstr>Tiết học đến đây là kết thúc Chúc các em học tốt!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ngocbaodao69@gmail.com</dc:creator>
  <cp:lastModifiedBy>This MC</cp:lastModifiedBy>
  <cp:revision>16</cp:revision>
  <dcterms:created xsi:type="dcterms:W3CDTF">2022-03-11T08:16:21Z</dcterms:created>
  <dcterms:modified xsi:type="dcterms:W3CDTF">2022-03-13T03:19:57Z</dcterms:modified>
</cp:coreProperties>
</file>